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6" r:id="rId2"/>
    <p:sldId id="284" r:id="rId3"/>
    <p:sldId id="296" r:id="rId4"/>
    <p:sldId id="304" r:id="rId5"/>
    <p:sldId id="286" r:id="rId6"/>
    <p:sldId id="305" r:id="rId7"/>
    <p:sldId id="307" r:id="rId8"/>
    <p:sldId id="285" r:id="rId9"/>
    <p:sldId id="297" r:id="rId10"/>
    <p:sldId id="289" r:id="rId11"/>
    <p:sldId id="287" r:id="rId12"/>
    <p:sldId id="288" r:id="rId13"/>
    <p:sldId id="298" r:id="rId14"/>
    <p:sldId id="278" r:id="rId15"/>
    <p:sldId id="290" r:id="rId16"/>
    <p:sldId id="308" r:id="rId17"/>
    <p:sldId id="292" r:id="rId18"/>
    <p:sldId id="293" r:id="rId19"/>
    <p:sldId id="295" r:id="rId20"/>
    <p:sldId id="309" r:id="rId21"/>
    <p:sldId id="310" r:id="rId22"/>
    <p:sldId id="311" r:id="rId23"/>
    <p:sldId id="291" r:id="rId24"/>
    <p:sldId id="294" r:id="rId25"/>
    <p:sldId id="299" r:id="rId26"/>
    <p:sldId id="282" r:id="rId27"/>
    <p:sldId id="279" r:id="rId28"/>
    <p:sldId id="301" r:id="rId29"/>
    <p:sldId id="268" r:id="rId30"/>
    <p:sldId id="302" r:id="rId31"/>
    <p:sldId id="280" r:id="rId32"/>
    <p:sldId id="283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6619" autoAdjust="0"/>
  </p:normalViewPr>
  <p:slideViewPr>
    <p:cSldViewPr>
      <p:cViewPr varScale="1">
        <p:scale>
          <a:sx n="69" d="100"/>
          <a:sy n="69" d="100"/>
        </p:scale>
        <p:origin x="14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43376"/>
            <a:ext cx="7772400" cy="1454030"/>
          </a:xfrm>
        </p:spPr>
        <p:txBody>
          <a:bodyPr/>
          <a:lstStyle>
            <a:lvl1pPr algn="ctr">
              <a:defRPr lang="en-US" sz="300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Skills for Managers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2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26"/>
            </a:lvl1pPr>
            <a:lvl2pPr>
              <a:defRPr sz="2776"/>
            </a:lvl2pPr>
            <a:lvl3pPr>
              <a:defRPr sz="240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25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2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26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25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4"/>
            <a:ext cx="4449167" cy="711081"/>
          </a:xfrm>
        </p:spPr>
        <p:txBody>
          <a:bodyPr>
            <a:normAutofit/>
          </a:bodyPr>
          <a:lstStyle>
            <a:lvl1pPr algn="ctr">
              <a:defRPr sz="2701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97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776"/>
            </a:lvl1pPr>
            <a:lvl2pPr>
              <a:defRPr sz="240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776"/>
            </a:lvl1pPr>
            <a:lvl2pPr>
              <a:defRPr sz="240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2026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2026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84" rtl="0" eaLnBrk="1" latinLnBrk="0" hangingPunct="1"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1" indent="-342931" algn="l" defTabSz="91448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j-lt"/>
          <a:ea typeface="+mn-ea"/>
          <a:cs typeface="+mn-cs"/>
        </a:defRPr>
      </a:lvl1pPr>
      <a:lvl2pPr marL="743018" indent="-285776" algn="l" defTabSz="914484" rtl="0" eaLnBrk="1" latinLnBrk="0" hangingPunct="1">
        <a:spcBef>
          <a:spcPct val="20000"/>
        </a:spcBef>
        <a:buFont typeface="Arial" pitchFamily="34" charset="0"/>
        <a:buChar char="–"/>
        <a:defRPr sz="2401" kern="1200">
          <a:solidFill>
            <a:schemeClr val="tx1"/>
          </a:solidFill>
          <a:latin typeface="+mj-lt"/>
          <a:ea typeface="+mn-ea"/>
          <a:cs typeface="+mn-cs"/>
        </a:defRPr>
      </a:lvl2pPr>
      <a:lvl3pPr marL="114310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347" indent="-228621" algn="l" defTabSz="91448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589" indent="-228621" algn="l" defTabSz="91448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830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3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4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6" indent="-228621" algn="l" defTabSz="914484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an_Tu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Artificial_intelligen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99164" y="679863"/>
            <a:ext cx="8176300" cy="4645970"/>
            <a:chOff x="910042" y="692696"/>
            <a:chExt cx="10898894" cy="6193013"/>
          </a:xfrm>
        </p:grpSpPr>
        <p:grpSp>
          <p:nvGrpSpPr>
            <p:cNvPr id="11" name="Group 10"/>
            <p:cNvGrpSpPr/>
            <p:nvPr/>
          </p:nvGrpSpPr>
          <p:grpSpPr>
            <a:xfrm>
              <a:off x="1390375" y="692696"/>
              <a:ext cx="9793088" cy="5760640"/>
              <a:chOff x="1341884" y="692696"/>
              <a:chExt cx="9793088" cy="576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41884" y="692696"/>
                <a:ext cx="9793088" cy="5760640"/>
              </a:xfrm>
              <a:prstGeom prst="roundRect">
                <a:avLst>
                  <a:gd name="adj" fmla="val 512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1924" y="1088740"/>
                <a:ext cx="9073008" cy="4968552"/>
              </a:xfrm>
              <a:prstGeom prst="rect">
                <a:avLst/>
              </a:prstGeom>
              <a:gradFill flip="none" rotWithShape="1">
                <a:gsLst>
                  <a:gs pos="36000">
                    <a:schemeClr val="bg1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0042" y="6453336"/>
              <a:ext cx="10898894" cy="432373"/>
            </a:xfrm>
            <a:custGeom>
              <a:avLst/>
              <a:gdLst>
                <a:gd name="connsiteX0" fmla="*/ 0 w 9361040"/>
                <a:gd name="connsiteY0" fmla="*/ 0 h 404664"/>
                <a:gd name="connsiteX1" fmla="*/ 9361040 w 9361040"/>
                <a:gd name="connsiteY1" fmla="*/ 0 h 404664"/>
                <a:gd name="connsiteX2" fmla="*/ 9361040 w 9361040"/>
                <a:gd name="connsiteY2" fmla="*/ 404664 h 404664"/>
                <a:gd name="connsiteX3" fmla="*/ 0 w 9361040"/>
                <a:gd name="connsiteY3" fmla="*/ 404664 h 404664"/>
                <a:gd name="connsiteX4" fmla="*/ 0 w 9361040"/>
                <a:gd name="connsiteY4" fmla="*/ 0 h 404664"/>
                <a:gd name="connsiteX0" fmla="*/ 0 w 10178458"/>
                <a:gd name="connsiteY0" fmla="*/ 0 h 418519"/>
                <a:gd name="connsiteX1" fmla="*/ 9361040 w 10178458"/>
                <a:gd name="connsiteY1" fmla="*/ 0 h 418519"/>
                <a:gd name="connsiteX2" fmla="*/ 10178458 w 10178458"/>
                <a:gd name="connsiteY2" fmla="*/ 418519 h 418519"/>
                <a:gd name="connsiteX3" fmla="*/ 0 w 10178458"/>
                <a:gd name="connsiteY3" fmla="*/ 404664 h 418519"/>
                <a:gd name="connsiteX4" fmla="*/ 0 w 10178458"/>
                <a:gd name="connsiteY4" fmla="*/ 0 h 418519"/>
                <a:gd name="connsiteX0" fmla="*/ 651164 w 10829622"/>
                <a:gd name="connsiteY0" fmla="*/ 0 h 432373"/>
                <a:gd name="connsiteX1" fmla="*/ 10012204 w 10829622"/>
                <a:gd name="connsiteY1" fmla="*/ 0 h 432373"/>
                <a:gd name="connsiteX2" fmla="*/ 10829622 w 10829622"/>
                <a:gd name="connsiteY2" fmla="*/ 418519 h 432373"/>
                <a:gd name="connsiteX3" fmla="*/ 0 w 10829622"/>
                <a:gd name="connsiteY3" fmla="*/ 432373 h 432373"/>
                <a:gd name="connsiteX4" fmla="*/ 651164 w 10829622"/>
                <a:gd name="connsiteY4" fmla="*/ 0 h 432373"/>
                <a:gd name="connsiteX0" fmla="*/ 720436 w 10898894"/>
                <a:gd name="connsiteY0" fmla="*/ 0 h 432373"/>
                <a:gd name="connsiteX1" fmla="*/ 10081476 w 10898894"/>
                <a:gd name="connsiteY1" fmla="*/ 0 h 432373"/>
                <a:gd name="connsiteX2" fmla="*/ 10898894 w 10898894"/>
                <a:gd name="connsiteY2" fmla="*/ 418519 h 432373"/>
                <a:gd name="connsiteX3" fmla="*/ 0 w 10898894"/>
                <a:gd name="connsiteY3" fmla="*/ 432373 h 432373"/>
                <a:gd name="connsiteX4" fmla="*/ 720436 w 10898894"/>
                <a:gd name="connsiteY4" fmla="*/ 0 h 4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8894" h="432373">
                  <a:moveTo>
                    <a:pt x="720436" y="0"/>
                  </a:moveTo>
                  <a:lnTo>
                    <a:pt x="10081476" y="0"/>
                  </a:lnTo>
                  <a:lnTo>
                    <a:pt x="10898894" y="418519"/>
                  </a:lnTo>
                  <a:lnTo>
                    <a:pt x="0" y="432373"/>
                  </a:lnTo>
                  <a:lnTo>
                    <a:pt x="72043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17" y="750834"/>
            <a:ext cx="7772400" cy="14540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ARTIFICIAL INTELLIGENCE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863359" y="2524569"/>
            <a:ext cx="1920197" cy="1525807"/>
            <a:chOff x="3294063" y="1204913"/>
            <a:chExt cx="5595938" cy="4446588"/>
          </a:xfrm>
          <a:gradFill flip="none" rotWithShape="1">
            <a:gsLst>
              <a:gs pos="0">
                <a:schemeClr val="accent1"/>
              </a:gs>
              <a:gs pos="59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3908426" y="1204913"/>
              <a:ext cx="4845050" cy="3127375"/>
            </a:xfrm>
            <a:custGeom>
              <a:avLst/>
              <a:gdLst>
                <a:gd name="T0" fmla="*/ 693 w 3052"/>
                <a:gd name="T1" fmla="*/ 461 h 1970"/>
                <a:gd name="T2" fmla="*/ 941 w 3052"/>
                <a:gd name="T3" fmla="*/ 126 h 1970"/>
                <a:gd name="T4" fmla="*/ 1503 w 3052"/>
                <a:gd name="T5" fmla="*/ 33 h 1970"/>
                <a:gd name="T6" fmla="*/ 1732 w 3052"/>
                <a:gd name="T7" fmla="*/ 171 h 1970"/>
                <a:gd name="T8" fmla="*/ 1952 w 3052"/>
                <a:gd name="T9" fmla="*/ 142 h 1970"/>
                <a:gd name="T10" fmla="*/ 2268 w 3052"/>
                <a:gd name="T11" fmla="*/ 250 h 1970"/>
                <a:gd name="T12" fmla="*/ 2491 w 3052"/>
                <a:gd name="T13" fmla="*/ 402 h 1970"/>
                <a:gd name="T14" fmla="*/ 2745 w 3052"/>
                <a:gd name="T15" fmla="*/ 550 h 1970"/>
                <a:gd name="T16" fmla="*/ 2817 w 3052"/>
                <a:gd name="T17" fmla="*/ 765 h 1970"/>
                <a:gd name="T18" fmla="*/ 3006 w 3052"/>
                <a:gd name="T19" fmla="*/ 940 h 1970"/>
                <a:gd name="T20" fmla="*/ 3046 w 3052"/>
                <a:gd name="T21" fmla="*/ 1228 h 1970"/>
                <a:gd name="T22" fmla="*/ 2975 w 3052"/>
                <a:gd name="T23" fmla="*/ 1384 h 1970"/>
                <a:gd name="T24" fmla="*/ 2914 w 3052"/>
                <a:gd name="T25" fmla="*/ 1415 h 1970"/>
                <a:gd name="T26" fmla="*/ 2986 w 3052"/>
                <a:gd name="T27" fmla="*/ 1102 h 1970"/>
                <a:gd name="T28" fmla="*/ 2847 w 3052"/>
                <a:gd name="T29" fmla="*/ 856 h 1970"/>
                <a:gd name="T30" fmla="*/ 2613 w 3052"/>
                <a:gd name="T31" fmla="*/ 752 h 1970"/>
                <a:gd name="T32" fmla="*/ 2783 w 3052"/>
                <a:gd name="T33" fmla="*/ 716 h 1970"/>
                <a:gd name="T34" fmla="*/ 2590 w 3052"/>
                <a:gd name="T35" fmla="*/ 506 h 1970"/>
                <a:gd name="T36" fmla="*/ 2277 w 3052"/>
                <a:gd name="T37" fmla="*/ 448 h 1970"/>
                <a:gd name="T38" fmla="*/ 2266 w 3052"/>
                <a:gd name="T39" fmla="*/ 301 h 1970"/>
                <a:gd name="T40" fmla="*/ 1998 w 3052"/>
                <a:gd name="T41" fmla="*/ 216 h 1970"/>
                <a:gd name="T42" fmla="*/ 1669 w 3052"/>
                <a:gd name="T43" fmla="*/ 302 h 1970"/>
                <a:gd name="T44" fmla="*/ 1630 w 3052"/>
                <a:gd name="T45" fmla="*/ 137 h 1970"/>
                <a:gd name="T46" fmla="*/ 1342 w 3052"/>
                <a:gd name="T47" fmla="*/ 68 h 1970"/>
                <a:gd name="T48" fmla="*/ 1059 w 3052"/>
                <a:gd name="T49" fmla="*/ 104 h 1970"/>
                <a:gd name="T50" fmla="*/ 1072 w 3052"/>
                <a:gd name="T51" fmla="*/ 180 h 1970"/>
                <a:gd name="T52" fmla="*/ 1335 w 3052"/>
                <a:gd name="T53" fmla="*/ 254 h 1970"/>
                <a:gd name="T54" fmla="*/ 1429 w 3052"/>
                <a:gd name="T55" fmla="*/ 471 h 1970"/>
                <a:gd name="T56" fmla="*/ 1266 w 3052"/>
                <a:gd name="T57" fmla="*/ 797 h 1970"/>
                <a:gd name="T58" fmla="*/ 1259 w 3052"/>
                <a:gd name="T59" fmla="*/ 1019 h 1970"/>
                <a:gd name="T60" fmla="*/ 1447 w 3052"/>
                <a:gd name="T61" fmla="*/ 1225 h 1970"/>
                <a:gd name="T62" fmla="*/ 1396 w 3052"/>
                <a:gd name="T63" fmla="*/ 1620 h 1970"/>
                <a:gd name="T64" fmla="*/ 1387 w 3052"/>
                <a:gd name="T65" fmla="*/ 1909 h 1970"/>
                <a:gd name="T66" fmla="*/ 1340 w 3052"/>
                <a:gd name="T67" fmla="*/ 1666 h 1970"/>
                <a:gd name="T68" fmla="*/ 1394 w 3052"/>
                <a:gd name="T69" fmla="*/ 1276 h 1970"/>
                <a:gd name="T70" fmla="*/ 1224 w 3052"/>
                <a:gd name="T71" fmla="*/ 1080 h 1970"/>
                <a:gd name="T72" fmla="*/ 959 w 3052"/>
                <a:gd name="T73" fmla="*/ 1102 h 1970"/>
                <a:gd name="T74" fmla="*/ 788 w 3052"/>
                <a:gd name="T75" fmla="*/ 1334 h 1970"/>
                <a:gd name="T76" fmla="*/ 732 w 3052"/>
                <a:gd name="T77" fmla="*/ 1468 h 1970"/>
                <a:gd name="T78" fmla="*/ 702 w 3052"/>
                <a:gd name="T79" fmla="*/ 1196 h 1970"/>
                <a:gd name="T80" fmla="*/ 531 w 3052"/>
                <a:gd name="T81" fmla="*/ 1093 h 1970"/>
                <a:gd name="T82" fmla="*/ 309 w 3052"/>
                <a:gd name="T83" fmla="*/ 1199 h 1970"/>
                <a:gd name="T84" fmla="*/ 234 w 3052"/>
                <a:gd name="T85" fmla="*/ 1446 h 1970"/>
                <a:gd name="T86" fmla="*/ 277 w 3052"/>
                <a:gd name="T87" fmla="*/ 1852 h 1970"/>
                <a:gd name="T88" fmla="*/ 163 w 3052"/>
                <a:gd name="T89" fmla="*/ 1970 h 1970"/>
                <a:gd name="T90" fmla="*/ 11 w 3052"/>
                <a:gd name="T91" fmla="*/ 1886 h 1970"/>
                <a:gd name="T92" fmla="*/ 118 w 3052"/>
                <a:gd name="T93" fmla="*/ 1938 h 1970"/>
                <a:gd name="T94" fmla="*/ 220 w 3052"/>
                <a:gd name="T95" fmla="*/ 1861 h 1970"/>
                <a:gd name="T96" fmla="*/ 193 w 3052"/>
                <a:gd name="T97" fmla="*/ 1546 h 1970"/>
                <a:gd name="T98" fmla="*/ 213 w 3052"/>
                <a:gd name="T99" fmla="*/ 1216 h 1970"/>
                <a:gd name="T100" fmla="*/ 434 w 3052"/>
                <a:gd name="T101" fmla="*/ 1040 h 1970"/>
                <a:gd name="T102" fmla="*/ 680 w 3052"/>
                <a:gd name="T103" fmla="*/ 1089 h 1970"/>
                <a:gd name="T104" fmla="*/ 770 w 3052"/>
                <a:gd name="T105" fmla="*/ 1245 h 1970"/>
                <a:gd name="T106" fmla="*/ 924 w 3052"/>
                <a:gd name="T107" fmla="*/ 1055 h 1970"/>
                <a:gd name="T108" fmla="*/ 1165 w 3052"/>
                <a:gd name="T109" fmla="*/ 954 h 1970"/>
                <a:gd name="T110" fmla="*/ 1257 w 3052"/>
                <a:gd name="T111" fmla="*/ 729 h 1970"/>
                <a:gd name="T112" fmla="*/ 1363 w 3052"/>
                <a:gd name="T113" fmla="*/ 466 h 1970"/>
                <a:gd name="T114" fmla="*/ 1239 w 3052"/>
                <a:gd name="T115" fmla="*/ 267 h 1970"/>
                <a:gd name="T116" fmla="*/ 940 w 3052"/>
                <a:gd name="T117" fmla="*/ 261 h 1970"/>
                <a:gd name="T118" fmla="*/ 710 w 3052"/>
                <a:gd name="T119" fmla="*/ 442 h 1970"/>
                <a:gd name="T120" fmla="*/ 834 w 3052"/>
                <a:gd name="T121" fmla="*/ 265 h 1970"/>
                <a:gd name="T122" fmla="*/ 942 w 3052"/>
                <a:gd name="T123" fmla="*/ 126 h 1970"/>
                <a:gd name="T124" fmla="*/ 1102 w 3052"/>
                <a:gd name="T125" fmla="*/ 3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2" h="1970">
                  <a:moveTo>
                    <a:pt x="2883" y="1453"/>
                  </a:moveTo>
                  <a:lnTo>
                    <a:pt x="2881" y="1456"/>
                  </a:lnTo>
                  <a:lnTo>
                    <a:pt x="2879" y="1454"/>
                  </a:lnTo>
                  <a:lnTo>
                    <a:pt x="2883" y="1453"/>
                  </a:lnTo>
                  <a:close/>
                  <a:moveTo>
                    <a:pt x="695" y="457"/>
                  </a:moveTo>
                  <a:lnTo>
                    <a:pt x="693" y="462"/>
                  </a:lnTo>
                  <a:lnTo>
                    <a:pt x="693" y="461"/>
                  </a:lnTo>
                  <a:lnTo>
                    <a:pt x="692" y="461"/>
                  </a:lnTo>
                  <a:lnTo>
                    <a:pt x="692" y="460"/>
                  </a:lnTo>
                  <a:lnTo>
                    <a:pt x="692" y="460"/>
                  </a:lnTo>
                  <a:lnTo>
                    <a:pt x="695" y="457"/>
                  </a:lnTo>
                  <a:close/>
                  <a:moveTo>
                    <a:pt x="942" y="124"/>
                  </a:moveTo>
                  <a:lnTo>
                    <a:pt x="942" y="126"/>
                  </a:lnTo>
                  <a:lnTo>
                    <a:pt x="941" y="126"/>
                  </a:lnTo>
                  <a:lnTo>
                    <a:pt x="942" y="124"/>
                  </a:lnTo>
                  <a:close/>
                  <a:moveTo>
                    <a:pt x="1276" y="0"/>
                  </a:moveTo>
                  <a:lnTo>
                    <a:pt x="1322" y="1"/>
                  </a:lnTo>
                  <a:lnTo>
                    <a:pt x="1368" y="4"/>
                  </a:lnTo>
                  <a:lnTo>
                    <a:pt x="1414" y="12"/>
                  </a:lnTo>
                  <a:lnTo>
                    <a:pt x="1459" y="21"/>
                  </a:lnTo>
                  <a:lnTo>
                    <a:pt x="1503" y="33"/>
                  </a:lnTo>
                  <a:lnTo>
                    <a:pt x="1545" y="48"/>
                  </a:lnTo>
                  <a:lnTo>
                    <a:pt x="1586" y="66"/>
                  </a:lnTo>
                  <a:lnTo>
                    <a:pt x="1624" y="86"/>
                  </a:lnTo>
                  <a:lnTo>
                    <a:pt x="1659" y="108"/>
                  </a:lnTo>
                  <a:lnTo>
                    <a:pt x="1690" y="133"/>
                  </a:lnTo>
                  <a:lnTo>
                    <a:pt x="1719" y="159"/>
                  </a:lnTo>
                  <a:lnTo>
                    <a:pt x="1732" y="171"/>
                  </a:lnTo>
                  <a:lnTo>
                    <a:pt x="1744" y="178"/>
                  </a:lnTo>
                  <a:lnTo>
                    <a:pt x="1757" y="180"/>
                  </a:lnTo>
                  <a:lnTo>
                    <a:pt x="1772" y="179"/>
                  </a:lnTo>
                  <a:lnTo>
                    <a:pt x="1787" y="173"/>
                  </a:lnTo>
                  <a:lnTo>
                    <a:pt x="1843" y="157"/>
                  </a:lnTo>
                  <a:lnTo>
                    <a:pt x="1897" y="147"/>
                  </a:lnTo>
                  <a:lnTo>
                    <a:pt x="1952" y="142"/>
                  </a:lnTo>
                  <a:lnTo>
                    <a:pt x="2006" y="146"/>
                  </a:lnTo>
                  <a:lnTo>
                    <a:pt x="2061" y="154"/>
                  </a:lnTo>
                  <a:lnTo>
                    <a:pt x="2114" y="168"/>
                  </a:lnTo>
                  <a:lnTo>
                    <a:pt x="2168" y="188"/>
                  </a:lnTo>
                  <a:lnTo>
                    <a:pt x="2204" y="206"/>
                  </a:lnTo>
                  <a:lnTo>
                    <a:pt x="2238" y="227"/>
                  </a:lnTo>
                  <a:lnTo>
                    <a:pt x="2268" y="250"/>
                  </a:lnTo>
                  <a:lnTo>
                    <a:pt x="2295" y="275"/>
                  </a:lnTo>
                  <a:lnTo>
                    <a:pt x="2316" y="303"/>
                  </a:lnTo>
                  <a:lnTo>
                    <a:pt x="2335" y="333"/>
                  </a:lnTo>
                  <a:lnTo>
                    <a:pt x="2346" y="365"/>
                  </a:lnTo>
                  <a:lnTo>
                    <a:pt x="2396" y="379"/>
                  </a:lnTo>
                  <a:lnTo>
                    <a:pt x="2444" y="391"/>
                  </a:lnTo>
                  <a:lnTo>
                    <a:pt x="2491" y="402"/>
                  </a:lnTo>
                  <a:lnTo>
                    <a:pt x="2536" y="416"/>
                  </a:lnTo>
                  <a:lnTo>
                    <a:pt x="2580" y="431"/>
                  </a:lnTo>
                  <a:lnTo>
                    <a:pt x="2620" y="449"/>
                  </a:lnTo>
                  <a:lnTo>
                    <a:pt x="2657" y="470"/>
                  </a:lnTo>
                  <a:lnTo>
                    <a:pt x="2690" y="494"/>
                  </a:lnTo>
                  <a:lnTo>
                    <a:pt x="2720" y="520"/>
                  </a:lnTo>
                  <a:lnTo>
                    <a:pt x="2745" y="550"/>
                  </a:lnTo>
                  <a:lnTo>
                    <a:pt x="2767" y="582"/>
                  </a:lnTo>
                  <a:lnTo>
                    <a:pt x="2784" y="618"/>
                  </a:lnTo>
                  <a:lnTo>
                    <a:pt x="2798" y="656"/>
                  </a:lnTo>
                  <a:lnTo>
                    <a:pt x="2805" y="698"/>
                  </a:lnTo>
                  <a:lnTo>
                    <a:pt x="2808" y="741"/>
                  </a:lnTo>
                  <a:lnTo>
                    <a:pt x="2812" y="753"/>
                  </a:lnTo>
                  <a:lnTo>
                    <a:pt x="2817" y="765"/>
                  </a:lnTo>
                  <a:lnTo>
                    <a:pt x="2826" y="775"/>
                  </a:lnTo>
                  <a:lnTo>
                    <a:pt x="2835" y="782"/>
                  </a:lnTo>
                  <a:lnTo>
                    <a:pt x="2880" y="809"/>
                  </a:lnTo>
                  <a:lnTo>
                    <a:pt x="2920" y="838"/>
                  </a:lnTo>
                  <a:lnTo>
                    <a:pt x="2954" y="870"/>
                  </a:lnTo>
                  <a:lnTo>
                    <a:pt x="2983" y="904"/>
                  </a:lnTo>
                  <a:lnTo>
                    <a:pt x="3006" y="940"/>
                  </a:lnTo>
                  <a:lnTo>
                    <a:pt x="3024" y="980"/>
                  </a:lnTo>
                  <a:lnTo>
                    <a:pt x="3038" y="1022"/>
                  </a:lnTo>
                  <a:lnTo>
                    <a:pt x="3047" y="1066"/>
                  </a:lnTo>
                  <a:lnTo>
                    <a:pt x="3051" y="1112"/>
                  </a:lnTo>
                  <a:lnTo>
                    <a:pt x="3051" y="1161"/>
                  </a:lnTo>
                  <a:lnTo>
                    <a:pt x="3046" y="1211"/>
                  </a:lnTo>
                  <a:lnTo>
                    <a:pt x="3046" y="1228"/>
                  </a:lnTo>
                  <a:lnTo>
                    <a:pt x="3048" y="1246"/>
                  </a:lnTo>
                  <a:lnTo>
                    <a:pt x="3051" y="1264"/>
                  </a:lnTo>
                  <a:lnTo>
                    <a:pt x="3051" y="1264"/>
                  </a:lnTo>
                  <a:lnTo>
                    <a:pt x="3052" y="1264"/>
                  </a:lnTo>
                  <a:lnTo>
                    <a:pt x="2997" y="1349"/>
                  </a:lnTo>
                  <a:lnTo>
                    <a:pt x="2986" y="1366"/>
                  </a:lnTo>
                  <a:lnTo>
                    <a:pt x="2975" y="1384"/>
                  </a:lnTo>
                  <a:lnTo>
                    <a:pt x="2963" y="1400"/>
                  </a:lnTo>
                  <a:lnTo>
                    <a:pt x="2952" y="1417"/>
                  </a:lnTo>
                  <a:lnTo>
                    <a:pt x="2937" y="1430"/>
                  </a:lnTo>
                  <a:lnTo>
                    <a:pt x="2921" y="1441"/>
                  </a:lnTo>
                  <a:lnTo>
                    <a:pt x="2901" y="1450"/>
                  </a:lnTo>
                  <a:lnTo>
                    <a:pt x="2883" y="1453"/>
                  </a:lnTo>
                  <a:lnTo>
                    <a:pt x="2914" y="1415"/>
                  </a:lnTo>
                  <a:lnTo>
                    <a:pt x="2941" y="1374"/>
                  </a:lnTo>
                  <a:lnTo>
                    <a:pt x="2962" y="1331"/>
                  </a:lnTo>
                  <a:lnTo>
                    <a:pt x="2978" y="1286"/>
                  </a:lnTo>
                  <a:lnTo>
                    <a:pt x="2988" y="1242"/>
                  </a:lnTo>
                  <a:lnTo>
                    <a:pt x="2992" y="1196"/>
                  </a:lnTo>
                  <a:lnTo>
                    <a:pt x="2992" y="1149"/>
                  </a:lnTo>
                  <a:lnTo>
                    <a:pt x="2986" y="1102"/>
                  </a:lnTo>
                  <a:lnTo>
                    <a:pt x="2975" y="1054"/>
                  </a:lnTo>
                  <a:lnTo>
                    <a:pt x="2958" y="1006"/>
                  </a:lnTo>
                  <a:lnTo>
                    <a:pt x="2942" y="968"/>
                  </a:lnTo>
                  <a:lnTo>
                    <a:pt x="2922" y="934"/>
                  </a:lnTo>
                  <a:lnTo>
                    <a:pt x="2899" y="905"/>
                  </a:lnTo>
                  <a:lnTo>
                    <a:pt x="2874" y="878"/>
                  </a:lnTo>
                  <a:lnTo>
                    <a:pt x="2847" y="856"/>
                  </a:lnTo>
                  <a:lnTo>
                    <a:pt x="2817" y="836"/>
                  </a:lnTo>
                  <a:lnTo>
                    <a:pt x="2786" y="817"/>
                  </a:lnTo>
                  <a:lnTo>
                    <a:pt x="2754" y="802"/>
                  </a:lnTo>
                  <a:lnTo>
                    <a:pt x="2720" y="788"/>
                  </a:lnTo>
                  <a:lnTo>
                    <a:pt x="2684" y="776"/>
                  </a:lnTo>
                  <a:lnTo>
                    <a:pt x="2649" y="764"/>
                  </a:lnTo>
                  <a:lnTo>
                    <a:pt x="2613" y="752"/>
                  </a:lnTo>
                  <a:lnTo>
                    <a:pt x="2575" y="741"/>
                  </a:lnTo>
                  <a:lnTo>
                    <a:pt x="2628" y="741"/>
                  </a:lnTo>
                  <a:lnTo>
                    <a:pt x="2680" y="742"/>
                  </a:lnTo>
                  <a:lnTo>
                    <a:pt x="2716" y="747"/>
                  </a:lnTo>
                  <a:lnTo>
                    <a:pt x="2755" y="752"/>
                  </a:lnTo>
                  <a:lnTo>
                    <a:pt x="2797" y="759"/>
                  </a:lnTo>
                  <a:lnTo>
                    <a:pt x="2783" y="716"/>
                  </a:lnTo>
                  <a:lnTo>
                    <a:pt x="2765" y="676"/>
                  </a:lnTo>
                  <a:lnTo>
                    <a:pt x="2742" y="640"/>
                  </a:lnTo>
                  <a:lnTo>
                    <a:pt x="2718" y="608"/>
                  </a:lnTo>
                  <a:lnTo>
                    <a:pt x="2690" y="579"/>
                  </a:lnTo>
                  <a:lnTo>
                    <a:pt x="2659" y="552"/>
                  </a:lnTo>
                  <a:lnTo>
                    <a:pt x="2626" y="527"/>
                  </a:lnTo>
                  <a:lnTo>
                    <a:pt x="2590" y="506"/>
                  </a:lnTo>
                  <a:lnTo>
                    <a:pt x="2552" y="487"/>
                  </a:lnTo>
                  <a:lnTo>
                    <a:pt x="2507" y="469"/>
                  </a:lnTo>
                  <a:lnTo>
                    <a:pt x="2462" y="456"/>
                  </a:lnTo>
                  <a:lnTo>
                    <a:pt x="2416" y="448"/>
                  </a:lnTo>
                  <a:lnTo>
                    <a:pt x="2370" y="445"/>
                  </a:lnTo>
                  <a:lnTo>
                    <a:pt x="2323" y="445"/>
                  </a:lnTo>
                  <a:lnTo>
                    <a:pt x="2277" y="448"/>
                  </a:lnTo>
                  <a:lnTo>
                    <a:pt x="2230" y="454"/>
                  </a:lnTo>
                  <a:lnTo>
                    <a:pt x="2183" y="461"/>
                  </a:lnTo>
                  <a:lnTo>
                    <a:pt x="2179" y="446"/>
                  </a:lnTo>
                  <a:lnTo>
                    <a:pt x="2330" y="387"/>
                  </a:lnTo>
                  <a:lnTo>
                    <a:pt x="2313" y="355"/>
                  </a:lnTo>
                  <a:lnTo>
                    <a:pt x="2292" y="326"/>
                  </a:lnTo>
                  <a:lnTo>
                    <a:pt x="2266" y="301"/>
                  </a:lnTo>
                  <a:lnTo>
                    <a:pt x="2236" y="278"/>
                  </a:lnTo>
                  <a:lnTo>
                    <a:pt x="2203" y="259"/>
                  </a:lnTo>
                  <a:lnTo>
                    <a:pt x="2167" y="243"/>
                  </a:lnTo>
                  <a:lnTo>
                    <a:pt x="2128" y="231"/>
                  </a:lnTo>
                  <a:lnTo>
                    <a:pt x="2087" y="223"/>
                  </a:lnTo>
                  <a:lnTo>
                    <a:pt x="2043" y="217"/>
                  </a:lnTo>
                  <a:lnTo>
                    <a:pt x="1998" y="216"/>
                  </a:lnTo>
                  <a:lnTo>
                    <a:pt x="1952" y="217"/>
                  </a:lnTo>
                  <a:lnTo>
                    <a:pt x="1905" y="223"/>
                  </a:lnTo>
                  <a:lnTo>
                    <a:pt x="1857" y="231"/>
                  </a:lnTo>
                  <a:lnTo>
                    <a:pt x="1810" y="244"/>
                  </a:lnTo>
                  <a:lnTo>
                    <a:pt x="1761" y="260"/>
                  </a:lnTo>
                  <a:lnTo>
                    <a:pt x="1715" y="279"/>
                  </a:lnTo>
                  <a:lnTo>
                    <a:pt x="1669" y="302"/>
                  </a:lnTo>
                  <a:lnTo>
                    <a:pt x="1626" y="328"/>
                  </a:lnTo>
                  <a:lnTo>
                    <a:pt x="1583" y="359"/>
                  </a:lnTo>
                  <a:lnTo>
                    <a:pt x="1570" y="347"/>
                  </a:lnTo>
                  <a:lnTo>
                    <a:pt x="1720" y="189"/>
                  </a:lnTo>
                  <a:lnTo>
                    <a:pt x="1693" y="171"/>
                  </a:lnTo>
                  <a:lnTo>
                    <a:pt x="1663" y="153"/>
                  </a:lnTo>
                  <a:lnTo>
                    <a:pt x="1630" y="137"/>
                  </a:lnTo>
                  <a:lnTo>
                    <a:pt x="1595" y="122"/>
                  </a:lnTo>
                  <a:lnTo>
                    <a:pt x="1556" y="109"/>
                  </a:lnTo>
                  <a:lnTo>
                    <a:pt x="1515" y="97"/>
                  </a:lnTo>
                  <a:lnTo>
                    <a:pt x="1474" y="88"/>
                  </a:lnTo>
                  <a:lnTo>
                    <a:pt x="1431" y="79"/>
                  </a:lnTo>
                  <a:lnTo>
                    <a:pt x="1387" y="73"/>
                  </a:lnTo>
                  <a:lnTo>
                    <a:pt x="1342" y="68"/>
                  </a:lnTo>
                  <a:lnTo>
                    <a:pt x="1298" y="66"/>
                  </a:lnTo>
                  <a:lnTo>
                    <a:pt x="1255" y="66"/>
                  </a:lnTo>
                  <a:lnTo>
                    <a:pt x="1212" y="68"/>
                  </a:lnTo>
                  <a:lnTo>
                    <a:pt x="1171" y="74"/>
                  </a:lnTo>
                  <a:lnTo>
                    <a:pt x="1132" y="81"/>
                  </a:lnTo>
                  <a:lnTo>
                    <a:pt x="1094" y="91"/>
                  </a:lnTo>
                  <a:lnTo>
                    <a:pt x="1059" y="104"/>
                  </a:lnTo>
                  <a:lnTo>
                    <a:pt x="1027" y="120"/>
                  </a:lnTo>
                  <a:lnTo>
                    <a:pt x="998" y="138"/>
                  </a:lnTo>
                  <a:lnTo>
                    <a:pt x="973" y="159"/>
                  </a:lnTo>
                  <a:lnTo>
                    <a:pt x="952" y="184"/>
                  </a:lnTo>
                  <a:lnTo>
                    <a:pt x="991" y="183"/>
                  </a:lnTo>
                  <a:lnTo>
                    <a:pt x="1031" y="181"/>
                  </a:lnTo>
                  <a:lnTo>
                    <a:pt x="1072" y="180"/>
                  </a:lnTo>
                  <a:lnTo>
                    <a:pt x="1112" y="179"/>
                  </a:lnTo>
                  <a:lnTo>
                    <a:pt x="1153" y="181"/>
                  </a:lnTo>
                  <a:lnTo>
                    <a:pt x="1193" y="187"/>
                  </a:lnTo>
                  <a:lnTo>
                    <a:pt x="1233" y="198"/>
                  </a:lnTo>
                  <a:lnTo>
                    <a:pt x="1271" y="213"/>
                  </a:lnTo>
                  <a:lnTo>
                    <a:pt x="1305" y="232"/>
                  </a:lnTo>
                  <a:lnTo>
                    <a:pt x="1335" y="254"/>
                  </a:lnTo>
                  <a:lnTo>
                    <a:pt x="1361" y="278"/>
                  </a:lnTo>
                  <a:lnTo>
                    <a:pt x="1383" y="305"/>
                  </a:lnTo>
                  <a:lnTo>
                    <a:pt x="1401" y="335"/>
                  </a:lnTo>
                  <a:lnTo>
                    <a:pt x="1415" y="367"/>
                  </a:lnTo>
                  <a:lnTo>
                    <a:pt x="1425" y="400"/>
                  </a:lnTo>
                  <a:lnTo>
                    <a:pt x="1429" y="434"/>
                  </a:lnTo>
                  <a:lnTo>
                    <a:pt x="1429" y="471"/>
                  </a:lnTo>
                  <a:lnTo>
                    <a:pt x="1425" y="508"/>
                  </a:lnTo>
                  <a:lnTo>
                    <a:pt x="1415" y="546"/>
                  </a:lnTo>
                  <a:lnTo>
                    <a:pt x="1401" y="584"/>
                  </a:lnTo>
                  <a:lnTo>
                    <a:pt x="1382" y="623"/>
                  </a:lnTo>
                  <a:lnTo>
                    <a:pt x="1345" y="682"/>
                  </a:lnTo>
                  <a:lnTo>
                    <a:pt x="1306" y="739"/>
                  </a:lnTo>
                  <a:lnTo>
                    <a:pt x="1266" y="797"/>
                  </a:lnTo>
                  <a:lnTo>
                    <a:pt x="1228" y="855"/>
                  </a:lnTo>
                  <a:lnTo>
                    <a:pt x="1212" y="885"/>
                  </a:lnTo>
                  <a:lnTo>
                    <a:pt x="1199" y="916"/>
                  </a:lnTo>
                  <a:lnTo>
                    <a:pt x="1186" y="949"/>
                  </a:lnTo>
                  <a:lnTo>
                    <a:pt x="1173" y="982"/>
                  </a:lnTo>
                  <a:lnTo>
                    <a:pt x="1218" y="1000"/>
                  </a:lnTo>
                  <a:lnTo>
                    <a:pt x="1259" y="1019"/>
                  </a:lnTo>
                  <a:lnTo>
                    <a:pt x="1297" y="1038"/>
                  </a:lnTo>
                  <a:lnTo>
                    <a:pt x="1334" y="1061"/>
                  </a:lnTo>
                  <a:lnTo>
                    <a:pt x="1366" y="1088"/>
                  </a:lnTo>
                  <a:lnTo>
                    <a:pt x="1393" y="1118"/>
                  </a:lnTo>
                  <a:lnTo>
                    <a:pt x="1415" y="1151"/>
                  </a:lnTo>
                  <a:lnTo>
                    <a:pt x="1434" y="1186"/>
                  </a:lnTo>
                  <a:lnTo>
                    <a:pt x="1447" y="1225"/>
                  </a:lnTo>
                  <a:lnTo>
                    <a:pt x="1457" y="1266"/>
                  </a:lnTo>
                  <a:lnTo>
                    <a:pt x="1461" y="1308"/>
                  </a:lnTo>
                  <a:lnTo>
                    <a:pt x="1461" y="1352"/>
                  </a:lnTo>
                  <a:lnTo>
                    <a:pt x="1456" y="1399"/>
                  </a:lnTo>
                  <a:lnTo>
                    <a:pt x="1446" y="1448"/>
                  </a:lnTo>
                  <a:lnTo>
                    <a:pt x="1421" y="1534"/>
                  </a:lnTo>
                  <a:lnTo>
                    <a:pt x="1396" y="1620"/>
                  </a:lnTo>
                  <a:lnTo>
                    <a:pt x="1382" y="1674"/>
                  </a:lnTo>
                  <a:lnTo>
                    <a:pt x="1374" y="1728"/>
                  </a:lnTo>
                  <a:lnTo>
                    <a:pt x="1373" y="1781"/>
                  </a:lnTo>
                  <a:lnTo>
                    <a:pt x="1379" y="1834"/>
                  </a:lnTo>
                  <a:lnTo>
                    <a:pt x="1391" y="1887"/>
                  </a:lnTo>
                  <a:lnTo>
                    <a:pt x="1412" y="1940"/>
                  </a:lnTo>
                  <a:lnTo>
                    <a:pt x="1387" y="1909"/>
                  </a:lnTo>
                  <a:lnTo>
                    <a:pt x="1368" y="1877"/>
                  </a:lnTo>
                  <a:lnTo>
                    <a:pt x="1353" y="1843"/>
                  </a:lnTo>
                  <a:lnTo>
                    <a:pt x="1343" y="1809"/>
                  </a:lnTo>
                  <a:lnTo>
                    <a:pt x="1338" y="1774"/>
                  </a:lnTo>
                  <a:lnTo>
                    <a:pt x="1336" y="1739"/>
                  </a:lnTo>
                  <a:lnTo>
                    <a:pt x="1337" y="1702"/>
                  </a:lnTo>
                  <a:lnTo>
                    <a:pt x="1340" y="1666"/>
                  </a:lnTo>
                  <a:lnTo>
                    <a:pt x="1344" y="1629"/>
                  </a:lnTo>
                  <a:lnTo>
                    <a:pt x="1359" y="1552"/>
                  </a:lnTo>
                  <a:lnTo>
                    <a:pt x="1376" y="1475"/>
                  </a:lnTo>
                  <a:lnTo>
                    <a:pt x="1393" y="1399"/>
                  </a:lnTo>
                  <a:lnTo>
                    <a:pt x="1399" y="1356"/>
                  </a:lnTo>
                  <a:lnTo>
                    <a:pt x="1399" y="1315"/>
                  </a:lnTo>
                  <a:lnTo>
                    <a:pt x="1394" y="1276"/>
                  </a:lnTo>
                  <a:lnTo>
                    <a:pt x="1384" y="1240"/>
                  </a:lnTo>
                  <a:lnTo>
                    <a:pt x="1369" y="1206"/>
                  </a:lnTo>
                  <a:lnTo>
                    <a:pt x="1349" y="1175"/>
                  </a:lnTo>
                  <a:lnTo>
                    <a:pt x="1324" y="1146"/>
                  </a:lnTo>
                  <a:lnTo>
                    <a:pt x="1295" y="1120"/>
                  </a:lnTo>
                  <a:lnTo>
                    <a:pt x="1261" y="1098"/>
                  </a:lnTo>
                  <a:lnTo>
                    <a:pt x="1224" y="1080"/>
                  </a:lnTo>
                  <a:lnTo>
                    <a:pt x="1186" y="1067"/>
                  </a:lnTo>
                  <a:lnTo>
                    <a:pt x="1148" y="1059"/>
                  </a:lnTo>
                  <a:lnTo>
                    <a:pt x="1109" y="1057"/>
                  </a:lnTo>
                  <a:lnTo>
                    <a:pt x="1071" y="1060"/>
                  </a:lnTo>
                  <a:lnTo>
                    <a:pt x="1032" y="1069"/>
                  </a:lnTo>
                  <a:lnTo>
                    <a:pt x="995" y="1083"/>
                  </a:lnTo>
                  <a:lnTo>
                    <a:pt x="959" y="1102"/>
                  </a:lnTo>
                  <a:lnTo>
                    <a:pt x="925" y="1127"/>
                  </a:lnTo>
                  <a:lnTo>
                    <a:pt x="892" y="1157"/>
                  </a:lnTo>
                  <a:lnTo>
                    <a:pt x="864" y="1189"/>
                  </a:lnTo>
                  <a:lnTo>
                    <a:pt x="841" y="1222"/>
                  </a:lnTo>
                  <a:lnTo>
                    <a:pt x="820" y="1258"/>
                  </a:lnTo>
                  <a:lnTo>
                    <a:pt x="802" y="1296"/>
                  </a:lnTo>
                  <a:lnTo>
                    <a:pt x="788" y="1334"/>
                  </a:lnTo>
                  <a:lnTo>
                    <a:pt x="775" y="1375"/>
                  </a:lnTo>
                  <a:lnTo>
                    <a:pt x="765" y="1415"/>
                  </a:lnTo>
                  <a:lnTo>
                    <a:pt x="755" y="1456"/>
                  </a:lnTo>
                  <a:lnTo>
                    <a:pt x="749" y="1484"/>
                  </a:lnTo>
                  <a:lnTo>
                    <a:pt x="741" y="1512"/>
                  </a:lnTo>
                  <a:lnTo>
                    <a:pt x="732" y="1538"/>
                  </a:lnTo>
                  <a:lnTo>
                    <a:pt x="732" y="1468"/>
                  </a:lnTo>
                  <a:lnTo>
                    <a:pt x="733" y="1396"/>
                  </a:lnTo>
                  <a:lnTo>
                    <a:pt x="731" y="1325"/>
                  </a:lnTo>
                  <a:lnTo>
                    <a:pt x="728" y="1297"/>
                  </a:lnTo>
                  <a:lnTo>
                    <a:pt x="725" y="1270"/>
                  </a:lnTo>
                  <a:lnTo>
                    <a:pt x="720" y="1244"/>
                  </a:lnTo>
                  <a:lnTo>
                    <a:pt x="712" y="1220"/>
                  </a:lnTo>
                  <a:lnTo>
                    <a:pt x="702" y="1196"/>
                  </a:lnTo>
                  <a:lnTo>
                    <a:pt x="689" y="1175"/>
                  </a:lnTo>
                  <a:lnTo>
                    <a:pt x="673" y="1155"/>
                  </a:lnTo>
                  <a:lnTo>
                    <a:pt x="654" y="1137"/>
                  </a:lnTo>
                  <a:lnTo>
                    <a:pt x="630" y="1122"/>
                  </a:lnTo>
                  <a:lnTo>
                    <a:pt x="602" y="1109"/>
                  </a:lnTo>
                  <a:lnTo>
                    <a:pt x="566" y="1099"/>
                  </a:lnTo>
                  <a:lnTo>
                    <a:pt x="531" y="1093"/>
                  </a:lnTo>
                  <a:lnTo>
                    <a:pt x="496" y="1093"/>
                  </a:lnTo>
                  <a:lnTo>
                    <a:pt x="463" y="1099"/>
                  </a:lnTo>
                  <a:lnTo>
                    <a:pt x="431" y="1109"/>
                  </a:lnTo>
                  <a:lnTo>
                    <a:pt x="400" y="1124"/>
                  </a:lnTo>
                  <a:lnTo>
                    <a:pt x="369" y="1144"/>
                  </a:lnTo>
                  <a:lnTo>
                    <a:pt x="340" y="1168"/>
                  </a:lnTo>
                  <a:lnTo>
                    <a:pt x="309" y="1199"/>
                  </a:lnTo>
                  <a:lnTo>
                    <a:pt x="285" y="1231"/>
                  </a:lnTo>
                  <a:lnTo>
                    <a:pt x="265" y="1266"/>
                  </a:lnTo>
                  <a:lnTo>
                    <a:pt x="251" y="1300"/>
                  </a:lnTo>
                  <a:lnTo>
                    <a:pt x="242" y="1335"/>
                  </a:lnTo>
                  <a:lnTo>
                    <a:pt x="235" y="1372"/>
                  </a:lnTo>
                  <a:lnTo>
                    <a:pt x="233" y="1409"/>
                  </a:lnTo>
                  <a:lnTo>
                    <a:pt x="234" y="1446"/>
                  </a:lnTo>
                  <a:lnTo>
                    <a:pt x="238" y="1485"/>
                  </a:lnTo>
                  <a:lnTo>
                    <a:pt x="243" y="1525"/>
                  </a:lnTo>
                  <a:lnTo>
                    <a:pt x="250" y="1564"/>
                  </a:lnTo>
                  <a:lnTo>
                    <a:pt x="264" y="1650"/>
                  </a:lnTo>
                  <a:lnTo>
                    <a:pt x="275" y="1736"/>
                  </a:lnTo>
                  <a:lnTo>
                    <a:pt x="279" y="1822"/>
                  </a:lnTo>
                  <a:lnTo>
                    <a:pt x="277" y="1852"/>
                  </a:lnTo>
                  <a:lnTo>
                    <a:pt x="270" y="1880"/>
                  </a:lnTo>
                  <a:lnTo>
                    <a:pt x="259" y="1903"/>
                  </a:lnTo>
                  <a:lnTo>
                    <a:pt x="245" y="1925"/>
                  </a:lnTo>
                  <a:lnTo>
                    <a:pt x="227" y="1942"/>
                  </a:lnTo>
                  <a:lnTo>
                    <a:pt x="208" y="1956"/>
                  </a:lnTo>
                  <a:lnTo>
                    <a:pt x="185" y="1964"/>
                  </a:lnTo>
                  <a:lnTo>
                    <a:pt x="163" y="1970"/>
                  </a:lnTo>
                  <a:lnTo>
                    <a:pt x="135" y="1970"/>
                  </a:lnTo>
                  <a:lnTo>
                    <a:pt x="108" y="1966"/>
                  </a:lnTo>
                  <a:lnTo>
                    <a:pt x="85" y="1958"/>
                  </a:lnTo>
                  <a:lnTo>
                    <a:pt x="62" y="1946"/>
                  </a:lnTo>
                  <a:lnTo>
                    <a:pt x="43" y="1930"/>
                  </a:lnTo>
                  <a:lnTo>
                    <a:pt x="26" y="1910"/>
                  </a:lnTo>
                  <a:lnTo>
                    <a:pt x="11" y="1886"/>
                  </a:lnTo>
                  <a:lnTo>
                    <a:pt x="0" y="1858"/>
                  </a:lnTo>
                  <a:lnTo>
                    <a:pt x="18" y="1874"/>
                  </a:lnTo>
                  <a:lnTo>
                    <a:pt x="36" y="1892"/>
                  </a:lnTo>
                  <a:lnTo>
                    <a:pt x="55" y="1907"/>
                  </a:lnTo>
                  <a:lnTo>
                    <a:pt x="74" y="1920"/>
                  </a:lnTo>
                  <a:lnTo>
                    <a:pt x="96" y="1931"/>
                  </a:lnTo>
                  <a:lnTo>
                    <a:pt x="118" y="1938"/>
                  </a:lnTo>
                  <a:lnTo>
                    <a:pt x="139" y="1940"/>
                  </a:lnTo>
                  <a:lnTo>
                    <a:pt x="158" y="1938"/>
                  </a:lnTo>
                  <a:lnTo>
                    <a:pt x="177" y="1930"/>
                  </a:lnTo>
                  <a:lnTo>
                    <a:pt x="192" y="1919"/>
                  </a:lnTo>
                  <a:lnTo>
                    <a:pt x="204" y="1903"/>
                  </a:lnTo>
                  <a:lnTo>
                    <a:pt x="215" y="1884"/>
                  </a:lnTo>
                  <a:lnTo>
                    <a:pt x="220" y="1861"/>
                  </a:lnTo>
                  <a:lnTo>
                    <a:pt x="225" y="1823"/>
                  </a:lnTo>
                  <a:lnTo>
                    <a:pt x="224" y="1786"/>
                  </a:lnTo>
                  <a:lnTo>
                    <a:pt x="220" y="1747"/>
                  </a:lnTo>
                  <a:lnTo>
                    <a:pt x="216" y="1709"/>
                  </a:lnTo>
                  <a:lnTo>
                    <a:pt x="212" y="1671"/>
                  </a:lnTo>
                  <a:lnTo>
                    <a:pt x="203" y="1609"/>
                  </a:lnTo>
                  <a:lnTo>
                    <a:pt x="193" y="1546"/>
                  </a:lnTo>
                  <a:lnTo>
                    <a:pt x="183" y="1484"/>
                  </a:lnTo>
                  <a:lnTo>
                    <a:pt x="176" y="1421"/>
                  </a:lnTo>
                  <a:lnTo>
                    <a:pt x="171" y="1359"/>
                  </a:lnTo>
                  <a:lnTo>
                    <a:pt x="173" y="1323"/>
                  </a:lnTo>
                  <a:lnTo>
                    <a:pt x="182" y="1287"/>
                  </a:lnTo>
                  <a:lnTo>
                    <a:pt x="195" y="1252"/>
                  </a:lnTo>
                  <a:lnTo>
                    <a:pt x="213" y="1216"/>
                  </a:lnTo>
                  <a:lnTo>
                    <a:pt x="235" y="1182"/>
                  </a:lnTo>
                  <a:lnTo>
                    <a:pt x="261" y="1150"/>
                  </a:lnTo>
                  <a:lnTo>
                    <a:pt x="291" y="1121"/>
                  </a:lnTo>
                  <a:lnTo>
                    <a:pt x="323" y="1094"/>
                  </a:lnTo>
                  <a:lnTo>
                    <a:pt x="358" y="1072"/>
                  </a:lnTo>
                  <a:lnTo>
                    <a:pt x="396" y="1053"/>
                  </a:lnTo>
                  <a:lnTo>
                    <a:pt x="434" y="1040"/>
                  </a:lnTo>
                  <a:lnTo>
                    <a:pt x="475" y="1031"/>
                  </a:lnTo>
                  <a:lnTo>
                    <a:pt x="516" y="1029"/>
                  </a:lnTo>
                  <a:lnTo>
                    <a:pt x="557" y="1033"/>
                  </a:lnTo>
                  <a:lnTo>
                    <a:pt x="593" y="1043"/>
                  </a:lnTo>
                  <a:lnTo>
                    <a:pt x="625" y="1055"/>
                  </a:lnTo>
                  <a:lnTo>
                    <a:pt x="654" y="1071"/>
                  </a:lnTo>
                  <a:lnTo>
                    <a:pt x="680" y="1089"/>
                  </a:lnTo>
                  <a:lnTo>
                    <a:pt x="703" y="1112"/>
                  </a:lnTo>
                  <a:lnTo>
                    <a:pt x="723" y="1138"/>
                  </a:lnTo>
                  <a:lnTo>
                    <a:pt x="740" y="1168"/>
                  </a:lnTo>
                  <a:lnTo>
                    <a:pt x="754" y="1201"/>
                  </a:lnTo>
                  <a:lnTo>
                    <a:pt x="767" y="1242"/>
                  </a:lnTo>
                  <a:lnTo>
                    <a:pt x="768" y="1243"/>
                  </a:lnTo>
                  <a:lnTo>
                    <a:pt x="770" y="1245"/>
                  </a:lnTo>
                  <a:lnTo>
                    <a:pt x="773" y="1246"/>
                  </a:lnTo>
                  <a:lnTo>
                    <a:pt x="794" y="1208"/>
                  </a:lnTo>
                  <a:lnTo>
                    <a:pt x="815" y="1170"/>
                  </a:lnTo>
                  <a:lnTo>
                    <a:pt x="840" y="1137"/>
                  </a:lnTo>
                  <a:lnTo>
                    <a:pt x="865" y="1106"/>
                  </a:lnTo>
                  <a:lnTo>
                    <a:pt x="893" y="1078"/>
                  </a:lnTo>
                  <a:lnTo>
                    <a:pt x="924" y="1055"/>
                  </a:lnTo>
                  <a:lnTo>
                    <a:pt x="957" y="1033"/>
                  </a:lnTo>
                  <a:lnTo>
                    <a:pt x="993" y="1017"/>
                  </a:lnTo>
                  <a:lnTo>
                    <a:pt x="1031" y="1005"/>
                  </a:lnTo>
                  <a:lnTo>
                    <a:pt x="1073" y="996"/>
                  </a:lnTo>
                  <a:lnTo>
                    <a:pt x="1117" y="992"/>
                  </a:lnTo>
                  <a:lnTo>
                    <a:pt x="1164" y="992"/>
                  </a:lnTo>
                  <a:lnTo>
                    <a:pt x="1165" y="954"/>
                  </a:lnTo>
                  <a:lnTo>
                    <a:pt x="1170" y="919"/>
                  </a:lnTo>
                  <a:lnTo>
                    <a:pt x="1179" y="885"/>
                  </a:lnTo>
                  <a:lnTo>
                    <a:pt x="1190" y="852"/>
                  </a:lnTo>
                  <a:lnTo>
                    <a:pt x="1204" y="821"/>
                  </a:lnTo>
                  <a:lnTo>
                    <a:pt x="1220" y="790"/>
                  </a:lnTo>
                  <a:lnTo>
                    <a:pt x="1239" y="760"/>
                  </a:lnTo>
                  <a:lnTo>
                    <a:pt x="1257" y="729"/>
                  </a:lnTo>
                  <a:lnTo>
                    <a:pt x="1274" y="699"/>
                  </a:lnTo>
                  <a:lnTo>
                    <a:pt x="1296" y="661"/>
                  </a:lnTo>
                  <a:lnTo>
                    <a:pt x="1318" y="624"/>
                  </a:lnTo>
                  <a:lnTo>
                    <a:pt x="1336" y="584"/>
                  </a:lnTo>
                  <a:lnTo>
                    <a:pt x="1351" y="543"/>
                  </a:lnTo>
                  <a:lnTo>
                    <a:pt x="1359" y="505"/>
                  </a:lnTo>
                  <a:lnTo>
                    <a:pt x="1363" y="466"/>
                  </a:lnTo>
                  <a:lnTo>
                    <a:pt x="1359" y="430"/>
                  </a:lnTo>
                  <a:lnTo>
                    <a:pt x="1352" y="396"/>
                  </a:lnTo>
                  <a:lnTo>
                    <a:pt x="1338" y="365"/>
                  </a:lnTo>
                  <a:lnTo>
                    <a:pt x="1320" y="335"/>
                  </a:lnTo>
                  <a:lnTo>
                    <a:pt x="1297" y="309"/>
                  </a:lnTo>
                  <a:lnTo>
                    <a:pt x="1271" y="287"/>
                  </a:lnTo>
                  <a:lnTo>
                    <a:pt x="1239" y="267"/>
                  </a:lnTo>
                  <a:lnTo>
                    <a:pt x="1203" y="252"/>
                  </a:lnTo>
                  <a:lnTo>
                    <a:pt x="1164" y="243"/>
                  </a:lnTo>
                  <a:lnTo>
                    <a:pt x="1121" y="238"/>
                  </a:lnTo>
                  <a:lnTo>
                    <a:pt x="1073" y="236"/>
                  </a:lnTo>
                  <a:lnTo>
                    <a:pt x="1027" y="240"/>
                  </a:lnTo>
                  <a:lnTo>
                    <a:pt x="983" y="248"/>
                  </a:lnTo>
                  <a:lnTo>
                    <a:pt x="940" y="261"/>
                  </a:lnTo>
                  <a:lnTo>
                    <a:pt x="901" y="278"/>
                  </a:lnTo>
                  <a:lnTo>
                    <a:pt x="862" y="298"/>
                  </a:lnTo>
                  <a:lnTo>
                    <a:pt x="827" y="324"/>
                  </a:lnTo>
                  <a:lnTo>
                    <a:pt x="791" y="353"/>
                  </a:lnTo>
                  <a:lnTo>
                    <a:pt x="759" y="385"/>
                  </a:lnTo>
                  <a:lnTo>
                    <a:pt x="728" y="422"/>
                  </a:lnTo>
                  <a:lnTo>
                    <a:pt x="710" y="442"/>
                  </a:lnTo>
                  <a:lnTo>
                    <a:pt x="695" y="457"/>
                  </a:lnTo>
                  <a:lnTo>
                    <a:pt x="708" y="422"/>
                  </a:lnTo>
                  <a:lnTo>
                    <a:pt x="726" y="385"/>
                  </a:lnTo>
                  <a:lnTo>
                    <a:pt x="749" y="351"/>
                  </a:lnTo>
                  <a:lnTo>
                    <a:pt x="774" y="320"/>
                  </a:lnTo>
                  <a:lnTo>
                    <a:pt x="803" y="292"/>
                  </a:lnTo>
                  <a:lnTo>
                    <a:pt x="834" y="265"/>
                  </a:lnTo>
                  <a:lnTo>
                    <a:pt x="868" y="242"/>
                  </a:lnTo>
                  <a:lnTo>
                    <a:pt x="890" y="227"/>
                  </a:lnTo>
                  <a:lnTo>
                    <a:pt x="906" y="210"/>
                  </a:lnTo>
                  <a:lnTo>
                    <a:pt x="920" y="192"/>
                  </a:lnTo>
                  <a:lnTo>
                    <a:pt x="929" y="170"/>
                  </a:lnTo>
                  <a:lnTo>
                    <a:pt x="937" y="148"/>
                  </a:lnTo>
                  <a:lnTo>
                    <a:pt x="942" y="126"/>
                  </a:lnTo>
                  <a:lnTo>
                    <a:pt x="949" y="124"/>
                  </a:lnTo>
                  <a:lnTo>
                    <a:pt x="957" y="123"/>
                  </a:lnTo>
                  <a:lnTo>
                    <a:pt x="964" y="119"/>
                  </a:lnTo>
                  <a:lnTo>
                    <a:pt x="994" y="91"/>
                  </a:lnTo>
                  <a:lnTo>
                    <a:pt x="1026" y="66"/>
                  </a:lnTo>
                  <a:lnTo>
                    <a:pt x="1062" y="47"/>
                  </a:lnTo>
                  <a:lnTo>
                    <a:pt x="1102" y="30"/>
                  </a:lnTo>
                  <a:lnTo>
                    <a:pt x="1142" y="17"/>
                  </a:lnTo>
                  <a:lnTo>
                    <a:pt x="1185" y="9"/>
                  </a:lnTo>
                  <a:lnTo>
                    <a:pt x="1230" y="2"/>
                  </a:lnTo>
                  <a:lnTo>
                    <a:pt x="1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4735513" y="1825626"/>
              <a:ext cx="2690813" cy="3268663"/>
            </a:xfrm>
            <a:custGeom>
              <a:avLst/>
              <a:gdLst>
                <a:gd name="T0" fmla="*/ 1403 w 1695"/>
                <a:gd name="T1" fmla="*/ 206 h 2059"/>
                <a:gd name="T2" fmla="*/ 1130 w 1695"/>
                <a:gd name="T3" fmla="*/ 4 h 2059"/>
                <a:gd name="T4" fmla="*/ 1354 w 1695"/>
                <a:gd name="T5" fmla="*/ 161 h 2059"/>
                <a:gd name="T6" fmla="*/ 1392 w 1695"/>
                <a:gd name="T7" fmla="*/ 237 h 2059"/>
                <a:gd name="T8" fmla="*/ 1381 w 1695"/>
                <a:gd name="T9" fmla="*/ 502 h 2059"/>
                <a:gd name="T10" fmla="*/ 1205 w 1695"/>
                <a:gd name="T11" fmla="*/ 825 h 2059"/>
                <a:gd name="T12" fmla="*/ 1121 w 1695"/>
                <a:gd name="T13" fmla="*/ 1103 h 2059"/>
                <a:gd name="T14" fmla="*/ 1316 w 1695"/>
                <a:gd name="T15" fmla="*/ 984 h 2059"/>
                <a:gd name="T16" fmla="*/ 1591 w 1695"/>
                <a:gd name="T17" fmla="*/ 1019 h 2059"/>
                <a:gd name="T18" fmla="*/ 1695 w 1695"/>
                <a:gd name="T19" fmla="*/ 1256 h 2059"/>
                <a:gd name="T20" fmla="*/ 1592 w 1695"/>
                <a:gd name="T21" fmla="*/ 1554 h 2059"/>
                <a:gd name="T22" fmla="*/ 1570 w 1695"/>
                <a:gd name="T23" fmla="*/ 1717 h 2059"/>
                <a:gd name="T24" fmla="*/ 1545 w 1695"/>
                <a:gd name="T25" fmla="*/ 1757 h 2059"/>
                <a:gd name="T26" fmla="*/ 1568 w 1695"/>
                <a:gd name="T27" fmla="*/ 1470 h 2059"/>
                <a:gd name="T28" fmla="*/ 1628 w 1695"/>
                <a:gd name="T29" fmla="*/ 1190 h 2059"/>
                <a:gd name="T30" fmla="*/ 1468 w 1695"/>
                <a:gd name="T31" fmla="*/ 1036 h 2059"/>
                <a:gd name="T32" fmla="*/ 1228 w 1695"/>
                <a:gd name="T33" fmla="*/ 1075 h 2059"/>
                <a:gd name="T34" fmla="*/ 1150 w 1695"/>
                <a:gd name="T35" fmla="*/ 1229 h 2059"/>
                <a:gd name="T36" fmla="*/ 1217 w 1695"/>
                <a:gd name="T37" fmla="*/ 1551 h 2059"/>
                <a:gd name="T38" fmla="*/ 1108 w 1695"/>
                <a:gd name="T39" fmla="*/ 1799 h 2059"/>
                <a:gd name="T40" fmla="*/ 846 w 1695"/>
                <a:gd name="T41" fmla="*/ 1846 h 2059"/>
                <a:gd name="T42" fmla="*/ 641 w 1695"/>
                <a:gd name="T43" fmla="*/ 1795 h 2059"/>
                <a:gd name="T44" fmla="*/ 693 w 1695"/>
                <a:gd name="T45" fmla="*/ 1927 h 2059"/>
                <a:gd name="T46" fmla="*/ 956 w 1695"/>
                <a:gd name="T47" fmla="*/ 2019 h 2059"/>
                <a:gd name="T48" fmla="*/ 784 w 1695"/>
                <a:gd name="T49" fmla="*/ 2052 h 2059"/>
                <a:gd name="T50" fmla="*/ 608 w 1695"/>
                <a:gd name="T51" fmla="*/ 1951 h 2059"/>
                <a:gd name="T52" fmla="*/ 604 w 1695"/>
                <a:gd name="T53" fmla="*/ 1782 h 2059"/>
                <a:gd name="T54" fmla="*/ 503 w 1695"/>
                <a:gd name="T55" fmla="*/ 1486 h 2059"/>
                <a:gd name="T56" fmla="*/ 396 w 1695"/>
                <a:gd name="T57" fmla="*/ 1390 h 2059"/>
                <a:gd name="T58" fmla="*/ 131 w 1695"/>
                <a:gd name="T59" fmla="*/ 1435 h 2059"/>
                <a:gd name="T60" fmla="*/ 135 w 1695"/>
                <a:gd name="T61" fmla="*/ 1604 h 2059"/>
                <a:gd name="T62" fmla="*/ 291 w 1695"/>
                <a:gd name="T63" fmla="*/ 1673 h 2059"/>
                <a:gd name="T64" fmla="*/ 140 w 1695"/>
                <a:gd name="T65" fmla="*/ 1676 h 2059"/>
                <a:gd name="T66" fmla="*/ 36 w 1695"/>
                <a:gd name="T67" fmla="*/ 1755 h 2059"/>
                <a:gd name="T68" fmla="*/ 170 w 1695"/>
                <a:gd name="T69" fmla="*/ 1909 h 2059"/>
                <a:gd name="T70" fmla="*/ 399 w 1695"/>
                <a:gd name="T71" fmla="*/ 1843 h 2059"/>
                <a:gd name="T72" fmla="*/ 462 w 1695"/>
                <a:gd name="T73" fmla="*/ 1648 h 2059"/>
                <a:gd name="T74" fmla="*/ 294 w 1695"/>
                <a:gd name="T75" fmla="*/ 1528 h 2059"/>
                <a:gd name="T76" fmla="*/ 447 w 1695"/>
                <a:gd name="T77" fmla="*/ 1548 h 2059"/>
                <a:gd name="T78" fmla="*/ 522 w 1695"/>
                <a:gd name="T79" fmla="*/ 1773 h 2059"/>
                <a:gd name="T80" fmla="*/ 344 w 1695"/>
                <a:gd name="T81" fmla="*/ 1955 h 2059"/>
                <a:gd name="T82" fmla="*/ 98 w 1695"/>
                <a:gd name="T83" fmla="*/ 1947 h 2059"/>
                <a:gd name="T84" fmla="*/ 0 w 1695"/>
                <a:gd name="T85" fmla="*/ 1751 h 2059"/>
                <a:gd name="T86" fmla="*/ 50 w 1695"/>
                <a:gd name="T87" fmla="*/ 1572 h 2059"/>
                <a:gd name="T88" fmla="*/ 84 w 1695"/>
                <a:gd name="T89" fmla="*/ 1387 h 2059"/>
                <a:gd name="T90" fmla="*/ 322 w 1695"/>
                <a:gd name="T91" fmla="*/ 1338 h 2059"/>
                <a:gd name="T92" fmla="*/ 497 w 1695"/>
                <a:gd name="T93" fmla="*/ 1300 h 2059"/>
                <a:gd name="T94" fmla="*/ 589 w 1695"/>
                <a:gd name="T95" fmla="*/ 1588 h 2059"/>
                <a:gd name="T96" fmla="*/ 815 w 1695"/>
                <a:gd name="T97" fmla="*/ 1778 h 2059"/>
                <a:gd name="T98" fmla="*/ 1063 w 1695"/>
                <a:gd name="T99" fmla="*/ 1756 h 2059"/>
                <a:gd name="T100" fmla="*/ 1152 w 1695"/>
                <a:gd name="T101" fmla="*/ 1526 h 2059"/>
                <a:gd name="T102" fmla="*/ 1062 w 1695"/>
                <a:gd name="T103" fmla="*/ 1169 h 2059"/>
                <a:gd name="T104" fmla="*/ 1145 w 1695"/>
                <a:gd name="T105" fmla="*/ 794 h 2059"/>
                <a:gd name="T106" fmla="*/ 1350 w 1695"/>
                <a:gd name="T107" fmla="*/ 405 h 2059"/>
                <a:gd name="T108" fmla="*/ 1277 w 1695"/>
                <a:gd name="T109" fmla="*/ 119 h 2059"/>
                <a:gd name="T110" fmla="*/ 1016 w 1695"/>
                <a:gd name="T111" fmla="*/ 2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5" h="2059">
                  <a:moveTo>
                    <a:pt x="606" y="1962"/>
                  </a:moveTo>
                  <a:lnTo>
                    <a:pt x="607" y="1962"/>
                  </a:lnTo>
                  <a:lnTo>
                    <a:pt x="607" y="1963"/>
                  </a:lnTo>
                  <a:lnTo>
                    <a:pt x="607" y="1963"/>
                  </a:lnTo>
                  <a:lnTo>
                    <a:pt x="607" y="1962"/>
                  </a:lnTo>
                  <a:lnTo>
                    <a:pt x="606" y="1962"/>
                  </a:lnTo>
                  <a:close/>
                  <a:moveTo>
                    <a:pt x="1403" y="206"/>
                  </a:moveTo>
                  <a:lnTo>
                    <a:pt x="1403" y="206"/>
                  </a:lnTo>
                  <a:lnTo>
                    <a:pt x="1403" y="207"/>
                  </a:lnTo>
                  <a:lnTo>
                    <a:pt x="1404" y="207"/>
                  </a:lnTo>
                  <a:lnTo>
                    <a:pt x="1402" y="206"/>
                  </a:lnTo>
                  <a:lnTo>
                    <a:pt x="1403" y="206"/>
                  </a:lnTo>
                  <a:close/>
                  <a:moveTo>
                    <a:pt x="1093" y="0"/>
                  </a:moveTo>
                  <a:lnTo>
                    <a:pt x="1130" y="4"/>
                  </a:lnTo>
                  <a:lnTo>
                    <a:pt x="1168" y="13"/>
                  </a:lnTo>
                  <a:lnTo>
                    <a:pt x="1204" y="27"/>
                  </a:lnTo>
                  <a:lnTo>
                    <a:pt x="1238" y="46"/>
                  </a:lnTo>
                  <a:lnTo>
                    <a:pt x="1271" y="68"/>
                  </a:lnTo>
                  <a:lnTo>
                    <a:pt x="1302" y="96"/>
                  </a:lnTo>
                  <a:lnTo>
                    <a:pt x="1329" y="127"/>
                  </a:lnTo>
                  <a:lnTo>
                    <a:pt x="1354" y="161"/>
                  </a:lnTo>
                  <a:lnTo>
                    <a:pt x="1365" y="174"/>
                  </a:lnTo>
                  <a:lnTo>
                    <a:pt x="1377" y="186"/>
                  </a:lnTo>
                  <a:lnTo>
                    <a:pt x="1390" y="196"/>
                  </a:lnTo>
                  <a:lnTo>
                    <a:pt x="1402" y="206"/>
                  </a:lnTo>
                  <a:lnTo>
                    <a:pt x="1399" y="217"/>
                  </a:lnTo>
                  <a:lnTo>
                    <a:pt x="1394" y="226"/>
                  </a:lnTo>
                  <a:lnTo>
                    <a:pt x="1392" y="237"/>
                  </a:lnTo>
                  <a:lnTo>
                    <a:pt x="1392" y="246"/>
                  </a:lnTo>
                  <a:lnTo>
                    <a:pt x="1402" y="291"/>
                  </a:lnTo>
                  <a:lnTo>
                    <a:pt x="1407" y="335"/>
                  </a:lnTo>
                  <a:lnTo>
                    <a:pt x="1406" y="378"/>
                  </a:lnTo>
                  <a:lnTo>
                    <a:pt x="1402" y="420"/>
                  </a:lnTo>
                  <a:lnTo>
                    <a:pt x="1392" y="462"/>
                  </a:lnTo>
                  <a:lnTo>
                    <a:pt x="1381" y="502"/>
                  </a:lnTo>
                  <a:lnTo>
                    <a:pt x="1365" y="542"/>
                  </a:lnTo>
                  <a:lnTo>
                    <a:pt x="1347" y="582"/>
                  </a:lnTo>
                  <a:lnTo>
                    <a:pt x="1327" y="620"/>
                  </a:lnTo>
                  <a:lnTo>
                    <a:pt x="1307" y="659"/>
                  </a:lnTo>
                  <a:lnTo>
                    <a:pt x="1274" y="715"/>
                  </a:lnTo>
                  <a:lnTo>
                    <a:pt x="1239" y="770"/>
                  </a:lnTo>
                  <a:lnTo>
                    <a:pt x="1205" y="825"/>
                  </a:lnTo>
                  <a:lnTo>
                    <a:pt x="1173" y="883"/>
                  </a:lnTo>
                  <a:lnTo>
                    <a:pt x="1157" y="916"/>
                  </a:lnTo>
                  <a:lnTo>
                    <a:pt x="1143" y="951"/>
                  </a:lnTo>
                  <a:lnTo>
                    <a:pt x="1132" y="986"/>
                  </a:lnTo>
                  <a:lnTo>
                    <a:pt x="1124" y="1022"/>
                  </a:lnTo>
                  <a:lnTo>
                    <a:pt x="1121" y="1061"/>
                  </a:lnTo>
                  <a:lnTo>
                    <a:pt x="1121" y="1103"/>
                  </a:lnTo>
                  <a:lnTo>
                    <a:pt x="1126" y="1145"/>
                  </a:lnTo>
                  <a:lnTo>
                    <a:pt x="1152" y="1105"/>
                  </a:lnTo>
                  <a:lnTo>
                    <a:pt x="1178" y="1070"/>
                  </a:lnTo>
                  <a:lnTo>
                    <a:pt x="1209" y="1040"/>
                  </a:lnTo>
                  <a:lnTo>
                    <a:pt x="1242" y="1017"/>
                  </a:lnTo>
                  <a:lnTo>
                    <a:pt x="1278" y="998"/>
                  </a:lnTo>
                  <a:lnTo>
                    <a:pt x="1316" y="984"/>
                  </a:lnTo>
                  <a:lnTo>
                    <a:pt x="1358" y="973"/>
                  </a:lnTo>
                  <a:lnTo>
                    <a:pt x="1403" y="968"/>
                  </a:lnTo>
                  <a:lnTo>
                    <a:pt x="1446" y="968"/>
                  </a:lnTo>
                  <a:lnTo>
                    <a:pt x="1486" y="973"/>
                  </a:lnTo>
                  <a:lnTo>
                    <a:pt x="1524" y="984"/>
                  </a:lnTo>
                  <a:lnTo>
                    <a:pt x="1559" y="1000"/>
                  </a:lnTo>
                  <a:lnTo>
                    <a:pt x="1591" y="1019"/>
                  </a:lnTo>
                  <a:lnTo>
                    <a:pt x="1619" y="1043"/>
                  </a:lnTo>
                  <a:lnTo>
                    <a:pt x="1644" y="1070"/>
                  </a:lnTo>
                  <a:lnTo>
                    <a:pt x="1664" y="1101"/>
                  </a:lnTo>
                  <a:lnTo>
                    <a:pt x="1679" y="1137"/>
                  </a:lnTo>
                  <a:lnTo>
                    <a:pt x="1690" y="1173"/>
                  </a:lnTo>
                  <a:lnTo>
                    <a:pt x="1695" y="1214"/>
                  </a:lnTo>
                  <a:lnTo>
                    <a:pt x="1695" y="1256"/>
                  </a:lnTo>
                  <a:lnTo>
                    <a:pt x="1689" y="1300"/>
                  </a:lnTo>
                  <a:lnTo>
                    <a:pt x="1675" y="1353"/>
                  </a:lnTo>
                  <a:lnTo>
                    <a:pt x="1656" y="1404"/>
                  </a:lnTo>
                  <a:lnTo>
                    <a:pt x="1634" y="1456"/>
                  </a:lnTo>
                  <a:lnTo>
                    <a:pt x="1618" y="1492"/>
                  </a:lnTo>
                  <a:lnTo>
                    <a:pt x="1604" y="1525"/>
                  </a:lnTo>
                  <a:lnTo>
                    <a:pt x="1592" y="1554"/>
                  </a:lnTo>
                  <a:lnTo>
                    <a:pt x="1583" y="1580"/>
                  </a:lnTo>
                  <a:lnTo>
                    <a:pt x="1575" y="1604"/>
                  </a:lnTo>
                  <a:lnTo>
                    <a:pt x="1570" y="1627"/>
                  </a:lnTo>
                  <a:lnTo>
                    <a:pt x="1568" y="1648"/>
                  </a:lnTo>
                  <a:lnTo>
                    <a:pt x="1567" y="1670"/>
                  </a:lnTo>
                  <a:lnTo>
                    <a:pt x="1567" y="1692"/>
                  </a:lnTo>
                  <a:lnTo>
                    <a:pt x="1570" y="1717"/>
                  </a:lnTo>
                  <a:lnTo>
                    <a:pt x="1574" y="1742"/>
                  </a:lnTo>
                  <a:lnTo>
                    <a:pt x="1581" y="1771"/>
                  </a:lnTo>
                  <a:lnTo>
                    <a:pt x="1589" y="1804"/>
                  </a:lnTo>
                  <a:lnTo>
                    <a:pt x="1599" y="1841"/>
                  </a:lnTo>
                  <a:lnTo>
                    <a:pt x="1577" y="1816"/>
                  </a:lnTo>
                  <a:lnTo>
                    <a:pt x="1559" y="1787"/>
                  </a:lnTo>
                  <a:lnTo>
                    <a:pt x="1545" y="1757"/>
                  </a:lnTo>
                  <a:lnTo>
                    <a:pt x="1535" y="1724"/>
                  </a:lnTo>
                  <a:lnTo>
                    <a:pt x="1528" y="1689"/>
                  </a:lnTo>
                  <a:lnTo>
                    <a:pt x="1525" y="1654"/>
                  </a:lnTo>
                  <a:lnTo>
                    <a:pt x="1527" y="1617"/>
                  </a:lnTo>
                  <a:lnTo>
                    <a:pt x="1533" y="1581"/>
                  </a:lnTo>
                  <a:lnTo>
                    <a:pt x="1550" y="1525"/>
                  </a:lnTo>
                  <a:lnTo>
                    <a:pt x="1568" y="1470"/>
                  </a:lnTo>
                  <a:lnTo>
                    <a:pt x="1587" y="1415"/>
                  </a:lnTo>
                  <a:lnTo>
                    <a:pt x="1601" y="1376"/>
                  </a:lnTo>
                  <a:lnTo>
                    <a:pt x="1614" y="1337"/>
                  </a:lnTo>
                  <a:lnTo>
                    <a:pt x="1625" y="1297"/>
                  </a:lnTo>
                  <a:lnTo>
                    <a:pt x="1631" y="1259"/>
                  </a:lnTo>
                  <a:lnTo>
                    <a:pt x="1632" y="1223"/>
                  </a:lnTo>
                  <a:lnTo>
                    <a:pt x="1628" y="1190"/>
                  </a:lnTo>
                  <a:lnTo>
                    <a:pt x="1618" y="1159"/>
                  </a:lnTo>
                  <a:lnTo>
                    <a:pt x="1604" y="1130"/>
                  </a:lnTo>
                  <a:lnTo>
                    <a:pt x="1586" y="1106"/>
                  </a:lnTo>
                  <a:lnTo>
                    <a:pt x="1562" y="1083"/>
                  </a:lnTo>
                  <a:lnTo>
                    <a:pt x="1536" y="1064"/>
                  </a:lnTo>
                  <a:lnTo>
                    <a:pt x="1504" y="1048"/>
                  </a:lnTo>
                  <a:lnTo>
                    <a:pt x="1468" y="1036"/>
                  </a:lnTo>
                  <a:lnTo>
                    <a:pt x="1432" y="1029"/>
                  </a:lnTo>
                  <a:lnTo>
                    <a:pt x="1396" y="1026"/>
                  </a:lnTo>
                  <a:lnTo>
                    <a:pt x="1359" y="1028"/>
                  </a:lnTo>
                  <a:lnTo>
                    <a:pt x="1324" y="1034"/>
                  </a:lnTo>
                  <a:lnTo>
                    <a:pt x="1290" y="1044"/>
                  </a:lnTo>
                  <a:lnTo>
                    <a:pt x="1258" y="1058"/>
                  </a:lnTo>
                  <a:lnTo>
                    <a:pt x="1228" y="1075"/>
                  </a:lnTo>
                  <a:lnTo>
                    <a:pt x="1201" y="1095"/>
                  </a:lnTo>
                  <a:lnTo>
                    <a:pt x="1178" y="1119"/>
                  </a:lnTo>
                  <a:lnTo>
                    <a:pt x="1161" y="1144"/>
                  </a:lnTo>
                  <a:lnTo>
                    <a:pt x="1148" y="1172"/>
                  </a:lnTo>
                  <a:lnTo>
                    <a:pt x="1145" y="1190"/>
                  </a:lnTo>
                  <a:lnTo>
                    <a:pt x="1146" y="1210"/>
                  </a:lnTo>
                  <a:lnTo>
                    <a:pt x="1150" y="1229"/>
                  </a:lnTo>
                  <a:lnTo>
                    <a:pt x="1154" y="1248"/>
                  </a:lnTo>
                  <a:lnTo>
                    <a:pt x="1158" y="1267"/>
                  </a:lnTo>
                  <a:lnTo>
                    <a:pt x="1172" y="1324"/>
                  </a:lnTo>
                  <a:lnTo>
                    <a:pt x="1187" y="1381"/>
                  </a:lnTo>
                  <a:lnTo>
                    <a:pt x="1201" y="1437"/>
                  </a:lnTo>
                  <a:lnTo>
                    <a:pt x="1212" y="1494"/>
                  </a:lnTo>
                  <a:lnTo>
                    <a:pt x="1217" y="1551"/>
                  </a:lnTo>
                  <a:lnTo>
                    <a:pt x="1215" y="1596"/>
                  </a:lnTo>
                  <a:lnTo>
                    <a:pt x="1208" y="1637"/>
                  </a:lnTo>
                  <a:lnTo>
                    <a:pt x="1197" y="1677"/>
                  </a:lnTo>
                  <a:lnTo>
                    <a:pt x="1179" y="1712"/>
                  </a:lnTo>
                  <a:lnTo>
                    <a:pt x="1159" y="1746"/>
                  </a:lnTo>
                  <a:lnTo>
                    <a:pt x="1136" y="1774"/>
                  </a:lnTo>
                  <a:lnTo>
                    <a:pt x="1108" y="1799"/>
                  </a:lnTo>
                  <a:lnTo>
                    <a:pt x="1077" y="1819"/>
                  </a:lnTo>
                  <a:lnTo>
                    <a:pt x="1043" y="1836"/>
                  </a:lnTo>
                  <a:lnTo>
                    <a:pt x="1007" y="1848"/>
                  </a:lnTo>
                  <a:lnTo>
                    <a:pt x="969" y="1855"/>
                  </a:lnTo>
                  <a:lnTo>
                    <a:pt x="929" y="1858"/>
                  </a:lnTo>
                  <a:lnTo>
                    <a:pt x="888" y="1855"/>
                  </a:lnTo>
                  <a:lnTo>
                    <a:pt x="846" y="1846"/>
                  </a:lnTo>
                  <a:lnTo>
                    <a:pt x="803" y="1832"/>
                  </a:lnTo>
                  <a:lnTo>
                    <a:pt x="767" y="1815"/>
                  </a:lnTo>
                  <a:lnTo>
                    <a:pt x="731" y="1796"/>
                  </a:lnTo>
                  <a:lnTo>
                    <a:pt x="697" y="1774"/>
                  </a:lnTo>
                  <a:lnTo>
                    <a:pt x="662" y="1754"/>
                  </a:lnTo>
                  <a:lnTo>
                    <a:pt x="650" y="1774"/>
                  </a:lnTo>
                  <a:lnTo>
                    <a:pt x="641" y="1795"/>
                  </a:lnTo>
                  <a:lnTo>
                    <a:pt x="635" y="1816"/>
                  </a:lnTo>
                  <a:lnTo>
                    <a:pt x="634" y="1836"/>
                  </a:lnTo>
                  <a:lnTo>
                    <a:pt x="637" y="1857"/>
                  </a:lnTo>
                  <a:lnTo>
                    <a:pt x="644" y="1876"/>
                  </a:lnTo>
                  <a:lnTo>
                    <a:pt x="655" y="1894"/>
                  </a:lnTo>
                  <a:lnTo>
                    <a:pt x="672" y="1911"/>
                  </a:lnTo>
                  <a:lnTo>
                    <a:pt x="693" y="1927"/>
                  </a:lnTo>
                  <a:lnTo>
                    <a:pt x="732" y="1949"/>
                  </a:lnTo>
                  <a:lnTo>
                    <a:pt x="775" y="1967"/>
                  </a:lnTo>
                  <a:lnTo>
                    <a:pt x="819" y="1983"/>
                  </a:lnTo>
                  <a:lnTo>
                    <a:pt x="864" y="1997"/>
                  </a:lnTo>
                  <a:lnTo>
                    <a:pt x="909" y="2011"/>
                  </a:lnTo>
                  <a:lnTo>
                    <a:pt x="931" y="2016"/>
                  </a:lnTo>
                  <a:lnTo>
                    <a:pt x="956" y="2019"/>
                  </a:lnTo>
                  <a:lnTo>
                    <a:pt x="981" y="2023"/>
                  </a:lnTo>
                  <a:lnTo>
                    <a:pt x="1005" y="2028"/>
                  </a:lnTo>
                  <a:lnTo>
                    <a:pt x="959" y="2043"/>
                  </a:lnTo>
                  <a:lnTo>
                    <a:pt x="914" y="2054"/>
                  </a:lnTo>
                  <a:lnTo>
                    <a:pt x="870" y="2059"/>
                  </a:lnTo>
                  <a:lnTo>
                    <a:pt x="827" y="2058"/>
                  </a:lnTo>
                  <a:lnTo>
                    <a:pt x="784" y="2052"/>
                  </a:lnTo>
                  <a:lnTo>
                    <a:pt x="741" y="2038"/>
                  </a:lnTo>
                  <a:lnTo>
                    <a:pt x="699" y="2018"/>
                  </a:lnTo>
                  <a:lnTo>
                    <a:pt x="658" y="1992"/>
                  </a:lnTo>
                  <a:lnTo>
                    <a:pt x="642" y="1981"/>
                  </a:lnTo>
                  <a:lnTo>
                    <a:pt x="624" y="1971"/>
                  </a:lnTo>
                  <a:lnTo>
                    <a:pt x="607" y="1962"/>
                  </a:lnTo>
                  <a:lnTo>
                    <a:pt x="608" y="1951"/>
                  </a:lnTo>
                  <a:lnTo>
                    <a:pt x="608" y="1938"/>
                  </a:lnTo>
                  <a:lnTo>
                    <a:pt x="606" y="1927"/>
                  </a:lnTo>
                  <a:lnTo>
                    <a:pt x="595" y="1896"/>
                  </a:lnTo>
                  <a:lnTo>
                    <a:pt x="588" y="1866"/>
                  </a:lnTo>
                  <a:lnTo>
                    <a:pt x="587" y="1836"/>
                  </a:lnTo>
                  <a:lnTo>
                    <a:pt x="593" y="1809"/>
                  </a:lnTo>
                  <a:lnTo>
                    <a:pt x="604" y="1782"/>
                  </a:lnTo>
                  <a:lnTo>
                    <a:pt x="622" y="1756"/>
                  </a:lnTo>
                  <a:lnTo>
                    <a:pt x="646" y="1731"/>
                  </a:lnTo>
                  <a:lnTo>
                    <a:pt x="608" y="1686"/>
                  </a:lnTo>
                  <a:lnTo>
                    <a:pt x="575" y="1640"/>
                  </a:lnTo>
                  <a:lnTo>
                    <a:pt x="546" y="1590"/>
                  </a:lnTo>
                  <a:lnTo>
                    <a:pt x="523" y="1539"/>
                  </a:lnTo>
                  <a:lnTo>
                    <a:pt x="503" y="1486"/>
                  </a:lnTo>
                  <a:lnTo>
                    <a:pt x="488" y="1430"/>
                  </a:lnTo>
                  <a:lnTo>
                    <a:pt x="484" y="1421"/>
                  </a:lnTo>
                  <a:lnTo>
                    <a:pt x="478" y="1412"/>
                  </a:lnTo>
                  <a:lnTo>
                    <a:pt x="470" y="1403"/>
                  </a:lnTo>
                  <a:lnTo>
                    <a:pt x="462" y="1397"/>
                  </a:lnTo>
                  <a:lnTo>
                    <a:pt x="454" y="1394"/>
                  </a:lnTo>
                  <a:lnTo>
                    <a:pt x="396" y="1390"/>
                  </a:lnTo>
                  <a:lnTo>
                    <a:pt x="337" y="1386"/>
                  </a:lnTo>
                  <a:lnTo>
                    <a:pt x="278" y="1386"/>
                  </a:lnTo>
                  <a:lnTo>
                    <a:pt x="220" y="1390"/>
                  </a:lnTo>
                  <a:lnTo>
                    <a:pt x="192" y="1396"/>
                  </a:lnTo>
                  <a:lnTo>
                    <a:pt x="168" y="1405"/>
                  </a:lnTo>
                  <a:lnTo>
                    <a:pt x="148" y="1419"/>
                  </a:lnTo>
                  <a:lnTo>
                    <a:pt x="131" y="1435"/>
                  </a:lnTo>
                  <a:lnTo>
                    <a:pt x="120" y="1455"/>
                  </a:lnTo>
                  <a:lnTo>
                    <a:pt x="112" y="1477"/>
                  </a:lnTo>
                  <a:lnTo>
                    <a:pt x="108" y="1502"/>
                  </a:lnTo>
                  <a:lnTo>
                    <a:pt x="107" y="1528"/>
                  </a:lnTo>
                  <a:lnTo>
                    <a:pt x="111" y="1555"/>
                  </a:lnTo>
                  <a:lnTo>
                    <a:pt x="121" y="1582"/>
                  </a:lnTo>
                  <a:lnTo>
                    <a:pt x="135" y="1604"/>
                  </a:lnTo>
                  <a:lnTo>
                    <a:pt x="154" y="1625"/>
                  </a:lnTo>
                  <a:lnTo>
                    <a:pt x="176" y="1642"/>
                  </a:lnTo>
                  <a:lnTo>
                    <a:pt x="202" y="1655"/>
                  </a:lnTo>
                  <a:lnTo>
                    <a:pt x="232" y="1663"/>
                  </a:lnTo>
                  <a:lnTo>
                    <a:pt x="250" y="1666"/>
                  </a:lnTo>
                  <a:lnTo>
                    <a:pt x="269" y="1670"/>
                  </a:lnTo>
                  <a:lnTo>
                    <a:pt x="291" y="1673"/>
                  </a:lnTo>
                  <a:lnTo>
                    <a:pt x="316" y="1677"/>
                  </a:lnTo>
                  <a:lnTo>
                    <a:pt x="282" y="1689"/>
                  </a:lnTo>
                  <a:lnTo>
                    <a:pt x="250" y="1696"/>
                  </a:lnTo>
                  <a:lnTo>
                    <a:pt x="220" y="1697"/>
                  </a:lnTo>
                  <a:lnTo>
                    <a:pt x="192" y="1694"/>
                  </a:lnTo>
                  <a:lnTo>
                    <a:pt x="166" y="1688"/>
                  </a:lnTo>
                  <a:lnTo>
                    <a:pt x="140" y="1676"/>
                  </a:lnTo>
                  <a:lnTo>
                    <a:pt x="116" y="1662"/>
                  </a:lnTo>
                  <a:lnTo>
                    <a:pt x="93" y="1644"/>
                  </a:lnTo>
                  <a:lnTo>
                    <a:pt x="71" y="1624"/>
                  </a:lnTo>
                  <a:lnTo>
                    <a:pt x="53" y="1658"/>
                  </a:lnTo>
                  <a:lnTo>
                    <a:pt x="42" y="1692"/>
                  </a:lnTo>
                  <a:lnTo>
                    <a:pt x="36" y="1724"/>
                  </a:lnTo>
                  <a:lnTo>
                    <a:pt x="36" y="1755"/>
                  </a:lnTo>
                  <a:lnTo>
                    <a:pt x="41" y="1784"/>
                  </a:lnTo>
                  <a:lnTo>
                    <a:pt x="51" y="1813"/>
                  </a:lnTo>
                  <a:lnTo>
                    <a:pt x="68" y="1840"/>
                  </a:lnTo>
                  <a:lnTo>
                    <a:pt x="90" y="1864"/>
                  </a:lnTo>
                  <a:lnTo>
                    <a:pt x="113" y="1885"/>
                  </a:lnTo>
                  <a:lnTo>
                    <a:pt x="140" y="1900"/>
                  </a:lnTo>
                  <a:lnTo>
                    <a:pt x="170" y="1909"/>
                  </a:lnTo>
                  <a:lnTo>
                    <a:pt x="201" y="1915"/>
                  </a:lnTo>
                  <a:lnTo>
                    <a:pt x="235" y="1915"/>
                  </a:lnTo>
                  <a:lnTo>
                    <a:pt x="269" y="1909"/>
                  </a:lnTo>
                  <a:lnTo>
                    <a:pt x="304" y="1900"/>
                  </a:lnTo>
                  <a:lnTo>
                    <a:pt x="338" y="1884"/>
                  </a:lnTo>
                  <a:lnTo>
                    <a:pt x="370" y="1864"/>
                  </a:lnTo>
                  <a:lnTo>
                    <a:pt x="399" y="1843"/>
                  </a:lnTo>
                  <a:lnTo>
                    <a:pt x="422" y="1817"/>
                  </a:lnTo>
                  <a:lnTo>
                    <a:pt x="443" y="1792"/>
                  </a:lnTo>
                  <a:lnTo>
                    <a:pt x="458" y="1763"/>
                  </a:lnTo>
                  <a:lnTo>
                    <a:pt x="467" y="1735"/>
                  </a:lnTo>
                  <a:lnTo>
                    <a:pt x="472" y="1706"/>
                  </a:lnTo>
                  <a:lnTo>
                    <a:pt x="469" y="1677"/>
                  </a:lnTo>
                  <a:lnTo>
                    <a:pt x="462" y="1648"/>
                  </a:lnTo>
                  <a:lnTo>
                    <a:pt x="450" y="1621"/>
                  </a:lnTo>
                  <a:lnTo>
                    <a:pt x="435" y="1598"/>
                  </a:lnTo>
                  <a:lnTo>
                    <a:pt x="416" y="1579"/>
                  </a:lnTo>
                  <a:lnTo>
                    <a:pt x="391" y="1562"/>
                  </a:lnTo>
                  <a:lnTo>
                    <a:pt x="364" y="1548"/>
                  </a:lnTo>
                  <a:lnTo>
                    <a:pt x="330" y="1537"/>
                  </a:lnTo>
                  <a:lnTo>
                    <a:pt x="294" y="1528"/>
                  </a:lnTo>
                  <a:lnTo>
                    <a:pt x="251" y="1522"/>
                  </a:lnTo>
                  <a:lnTo>
                    <a:pt x="288" y="1511"/>
                  </a:lnTo>
                  <a:lnTo>
                    <a:pt x="323" y="1507"/>
                  </a:lnTo>
                  <a:lnTo>
                    <a:pt x="356" y="1508"/>
                  </a:lnTo>
                  <a:lnTo>
                    <a:pt x="388" y="1516"/>
                  </a:lnTo>
                  <a:lnTo>
                    <a:pt x="418" y="1528"/>
                  </a:lnTo>
                  <a:lnTo>
                    <a:pt x="447" y="1548"/>
                  </a:lnTo>
                  <a:lnTo>
                    <a:pt x="473" y="1572"/>
                  </a:lnTo>
                  <a:lnTo>
                    <a:pt x="496" y="1603"/>
                  </a:lnTo>
                  <a:lnTo>
                    <a:pt x="514" y="1635"/>
                  </a:lnTo>
                  <a:lnTo>
                    <a:pt x="525" y="1669"/>
                  </a:lnTo>
                  <a:lnTo>
                    <a:pt x="530" y="1703"/>
                  </a:lnTo>
                  <a:lnTo>
                    <a:pt x="529" y="1738"/>
                  </a:lnTo>
                  <a:lnTo>
                    <a:pt x="522" y="1773"/>
                  </a:lnTo>
                  <a:lnTo>
                    <a:pt x="507" y="1809"/>
                  </a:lnTo>
                  <a:lnTo>
                    <a:pt x="489" y="1841"/>
                  </a:lnTo>
                  <a:lnTo>
                    <a:pt x="466" y="1870"/>
                  </a:lnTo>
                  <a:lnTo>
                    <a:pt x="441" y="1895"/>
                  </a:lnTo>
                  <a:lnTo>
                    <a:pt x="411" y="1919"/>
                  </a:lnTo>
                  <a:lnTo>
                    <a:pt x="379" y="1939"/>
                  </a:lnTo>
                  <a:lnTo>
                    <a:pt x="344" y="1955"/>
                  </a:lnTo>
                  <a:lnTo>
                    <a:pt x="308" y="1968"/>
                  </a:lnTo>
                  <a:lnTo>
                    <a:pt x="272" y="1976"/>
                  </a:lnTo>
                  <a:lnTo>
                    <a:pt x="234" y="1980"/>
                  </a:lnTo>
                  <a:lnTo>
                    <a:pt x="198" y="1979"/>
                  </a:lnTo>
                  <a:lnTo>
                    <a:pt x="161" y="1973"/>
                  </a:lnTo>
                  <a:lnTo>
                    <a:pt x="128" y="1962"/>
                  </a:lnTo>
                  <a:lnTo>
                    <a:pt x="98" y="1947"/>
                  </a:lnTo>
                  <a:lnTo>
                    <a:pt x="73" y="1926"/>
                  </a:lnTo>
                  <a:lnTo>
                    <a:pt x="49" y="1904"/>
                  </a:lnTo>
                  <a:lnTo>
                    <a:pt x="31" y="1877"/>
                  </a:lnTo>
                  <a:lnTo>
                    <a:pt x="16" y="1848"/>
                  </a:lnTo>
                  <a:lnTo>
                    <a:pt x="6" y="1817"/>
                  </a:lnTo>
                  <a:lnTo>
                    <a:pt x="0" y="1784"/>
                  </a:lnTo>
                  <a:lnTo>
                    <a:pt x="0" y="1751"/>
                  </a:lnTo>
                  <a:lnTo>
                    <a:pt x="4" y="1718"/>
                  </a:lnTo>
                  <a:lnTo>
                    <a:pt x="14" y="1685"/>
                  </a:lnTo>
                  <a:lnTo>
                    <a:pt x="30" y="1651"/>
                  </a:lnTo>
                  <a:lnTo>
                    <a:pt x="40" y="1632"/>
                  </a:lnTo>
                  <a:lnTo>
                    <a:pt x="47" y="1613"/>
                  </a:lnTo>
                  <a:lnTo>
                    <a:pt x="50" y="1594"/>
                  </a:lnTo>
                  <a:lnTo>
                    <a:pt x="50" y="1572"/>
                  </a:lnTo>
                  <a:lnTo>
                    <a:pt x="46" y="1550"/>
                  </a:lnTo>
                  <a:lnTo>
                    <a:pt x="40" y="1520"/>
                  </a:lnTo>
                  <a:lnTo>
                    <a:pt x="40" y="1491"/>
                  </a:lnTo>
                  <a:lnTo>
                    <a:pt x="45" y="1462"/>
                  </a:lnTo>
                  <a:lnTo>
                    <a:pt x="53" y="1435"/>
                  </a:lnTo>
                  <a:lnTo>
                    <a:pt x="67" y="1411"/>
                  </a:lnTo>
                  <a:lnTo>
                    <a:pt x="84" y="1387"/>
                  </a:lnTo>
                  <a:lnTo>
                    <a:pt x="106" y="1368"/>
                  </a:lnTo>
                  <a:lnTo>
                    <a:pt x="129" y="1352"/>
                  </a:lnTo>
                  <a:lnTo>
                    <a:pt x="156" y="1339"/>
                  </a:lnTo>
                  <a:lnTo>
                    <a:pt x="186" y="1331"/>
                  </a:lnTo>
                  <a:lnTo>
                    <a:pt x="217" y="1328"/>
                  </a:lnTo>
                  <a:lnTo>
                    <a:pt x="269" y="1331"/>
                  </a:lnTo>
                  <a:lnTo>
                    <a:pt x="322" y="1338"/>
                  </a:lnTo>
                  <a:lnTo>
                    <a:pt x="374" y="1348"/>
                  </a:lnTo>
                  <a:lnTo>
                    <a:pt x="428" y="1358"/>
                  </a:lnTo>
                  <a:lnTo>
                    <a:pt x="481" y="1367"/>
                  </a:lnTo>
                  <a:lnTo>
                    <a:pt x="481" y="1217"/>
                  </a:lnTo>
                  <a:lnTo>
                    <a:pt x="490" y="1217"/>
                  </a:lnTo>
                  <a:lnTo>
                    <a:pt x="494" y="1259"/>
                  </a:lnTo>
                  <a:lnTo>
                    <a:pt x="497" y="1300"/>
                  </a:lnTo>
                  <a:lnTo>
                    <a:pt x="501" y="1342"/>
                  </a:lnTo>
                  <a:lnTo>
                    <a:pt x="509" y="1383"/>
                  </a:lnTo>
                  <a:lnTo>
                    <a:pt x="521" y="1428"/>
                  </a:lnTo>
                  <a:lnTo>
                    <a:pt x="535" y="1471"/>
                  </a:lnTo>
                  <a:lnTo>
                    <a:pt x="551" y="1511"/>
                  </a:lnTo>
                  <a:lnTo>
                    <a:pt x="569" y="1551"/>
                  </a:lnTo>
                  <a:lnTo>
                    <a:pt x="589" y="1588"/>
                  </a:lnTo>
                  <a:lnTo>
                    <a:pt x="612" y="1624"/>
                  </a:lnTo>
                  <a:lnTo>
                    <a:pt x="638" y="1657"/>
                  </a:lnTo>
                  <a:lnTo>
                    <a:pt x="667" y="1687"/>
                  </a:lnTo>
                  <a:lnTo>
                    <a:pt x="698" y="1715"/>
                  </a:lnTo>
                  <a:lnTo>
                    <a:pt x="734" y="1738"/>
                  </a:lnTo>
                  <a:lnTo>
                    <a:pt x="773" y="1759"/>
                  </a:lnTo>
                  <a:lnTo>
                    <a:pt x="815" y="1778"/>
                  </a:lnTo>
                  <a:lnTo>
                    <a:pt x="862" y="1793"/>
                  </a:lnTo>
                  <a:lnTo>
                    <a:pt x="898" y="1800"/>
                  </a:lnTo>
                  <a:lnTo>
                    <a:pt x="935" y="1801"/>
                  </a:lnTo>
                  <a:lnTo>
                    <a:pt x="970" y="1797"/>
                  </a:lnTo>
                  <a:lnTo>
                    <a:pt x="1003" y="1788"/>
                  </a:lnTo>
                  <a:lnTo>
                    <a:pt x="1035" y="1774"/>
                  </a:lnTo>
                  <a:lnTo>
                    <a:pt x="1063" y="1756"/>
                  </a:lnTo>
                  <a:lnTo>
                    <a:pt x="1089" y="1734"/>
                  </a:lnTo>
                  <a:lnTo>
                    <a:pt x="1110" y="1707"/>
                  </a:lnTo>
                  <a:lnTo>
                    <a:pt x="1128" y="1678"/>
                  </a:lnTo>
                  <a:lnTo>
                    <a:pt x="1141" y="1646"/>
                  </a:lnTo>
                  <a:lnTo>
                    <a:pt x="1150" y="1611"/>
                  </a:lnTo>
                  <a:lnTo>
                    <a:pt x="1153" y="1572"/>
                  </a:lnTo>
                  <a:lnTo>
                    <a:pt x="1152" y="1526"/>
                  </a:lnTo>
                  <a:lnTo>
                    <a:pt x="1146" y="1479"/>
                  </a:lnTo>
                  <a:lnTo>
                    <a:pt x="1139" y="1432"/>
                  </a:lnTo>
                  <a:lnTo>
                    <a:pt x="1127" y="1386"/>
                  </a:lnTo>
                  <a:lnTo>
                    <a:pt x="1111" y="1343"/>
                  </a:lnTo>
                  <a:lnTo>
                    <a:pt x="1088" y="1283"/>
                  </a:lnTo>
                  <a:lnTo>
                    <a:pt x="1071" y="1226"/>
                  </a:lnTo>
                  <a:lnTo>
                    <a:pt x="1062" y="1169"/>
                  </a:lnTo>
                  <a:lnTo>
                    <a:pt x="1058" y="1112"/>
                  </a:lnTo>
                  <a:lnTo>
                    <a:pt x="1060" y="1058"/>
                  </a:lnTo>
                  <a:lnTo>
                    <a:pt x="1066" y="1003"/>
                  </a:lnTo>
                  <a:lnTo>
                    <a:pt x="1079" y="951"/>
                  </a:lnTo>
                  <a:lnTo>
                    <a:pt x="1097" y="897"/>
                  </a:lnTo>
                  <a:lnTo>
                    <a:pt x="1119" y="846"/>
                  </a:lnTo>
                  <a:lnTo>
                    <a:pt x="1145" y="794"/>
                  </a:lnTo>
                  <a:lnTo>
                    <a:pt x="1175" y="743"/>
                  </a:lnTo>
                  <a:lnTo>
                    <a:pt x="1209" y="692"/>
                  </a:lnTo>
                  <a:lnTo>
                    <a:pt x="1245" y="638"/>
                  </a:lnTo>
                  <a:lnTo>
                    <a:pt x="1278" y="583"/>
                  </a:lnTo>
                  <a:lnTo>
                    <a:pt x="1307" y="525"/>
                  </a:lnTo>
                  <a:lnTo>
                    <a:pt x="1331" y="465"/>
                  </a:lnTo>
                  <a:lnTo>
                    <a:pt x="1350" y="405"/>
                  </a:lnTo>
                  <a:lnTo>
                    <a:pt x="1358" y="358"/>
                  </a:lnTo>
                  <a:lnTo>
                    <a:pt x="1358" y="313"/>
                  </a:lnTo>
                  <a:lnTo>
                    <a:pt x="1353" y="269"/>
                  </a:lnTo>
                  <a:lnTo>
                    <a:pt x="1342" y="227"/>
                  </a:lnTo>
                  <a:lnTo>
                    <a:pt x="1325" y="189"/>
                  </a:lnTo>
                  <a:lnTo>
                    <a:pt x="1304" y="152"/>
                  </a:lnTo>
                  <a:lnTo>
                    <a:pt x="1277" y="119"/>
                  </a:lnTo>
                  <a:lnTo>
                    <a:pt x="1247" y="90"/>
                  </a:lnTo>
                  <a:lnTo>
                    <a:pt x="1214" y="66"/>
                  </a:lnTo>
                  <a:lnTo>
                    <a:pt x="1178" y="46"/>
                  </a:lnTo>
                  <a:lnTo>
                    <a:pt x="1140" y="31"/>
                  </a:lnTo>
                  <a:lnTo>
                    <a:pt x="1099" y="21"/>
                  </a:lnTo>
                  <a:lnTo>
                    <a:pt x="1058" y="17"/>
                  </a:lnTo>
                  <a:lnTo>
                    <a:pt x="1016" y="20"/>
                  </a:lnTo>
                  <a:lnTo>
                    <a:pt x="1005" y="20"/>
                  </a:lnTo>
                  <a:lnTo>
                    <a:pt x="993" y="20"/>
                  </a:lnTo>
                  <a:lnTo>
                    <a:pt x="978" y="20"/>
                  </a:lnTo>
                  <a:lnTo>
                    <a:pt x="1016" y="8"/>
                  </a:lnTo>
                  <a:lnTo>
                    <a:pt x="1054" y="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7" name="Freeform 8"/>
            <p:cNvSpPr>
              <a:spLocks noEditPoints="1"/>
            </p:cNvSpPr>
            <p:nvPr/>
          </p:nvSpPr>
          <p:spPr bwMode="auto">
            <a:xfrm>
              <a:off x="6908801" y="2027238"/>
              <a:ext cx="1644650" cy="2246313"/>
            </a:xfrm>
            <a:custGeom>
              <a:avLst/>
              <a:gdLst>
                <a:gd name="T0" fmla="*/ 991 w 1036"/>
                <a:gd name="T1" fmla="*/ 938 h 1415"/>
                <a:gd name="T2" fmla="*/ 34 w 1036"/>
                <a:gd name="T3" fmla="*/ 80 h 1415"/>
                <a:gd name="T4" fmla="*/ 312 w 1036"/>
                <a:gd name="T5" fmla="*/ 1 h 1415"/>
                <a:gd name="T6" fmla="*/ 470 w 1036"/>
                <a:gd name="T7" fmla="*/ 68 h 1415"/>
                <a:gd name="T8" fmla="*/ 528 w 1036"/>
                <a:gd name="T9" fmla="*/ 214 h 1415"/>
                <a:gd name="T10" fmla="*/ 599 w 1036"/>
                <a:gd name="T11" fmla="*/ 304 h 1415"/>
                <a:gd name="T12" fmla="*/ 697 w 1036"/>
                <a:gd name="T13" fmla="*/ 385 h 1415"/>
                <a:gd name="T14" fmla="*/ 748 w 1036"/>
                <a:gd name="T15" fmla="*/ 434 h 1415"/>
                <a:gd name="T16" fmla="*/ 887 w 1036"/>
                <a:gd name="T17" fmla="*/ 503 h 1415"/>
                <a:gd name="T18" fmla="*/ 973 w 1036"/>
                <a:gd name="T19" fmla="*/ 655 h 1415"/>
                <a:gd name="T20" fmla="*/ 946 w 1036"/>
                <a:gd name="T21" fmla="*/ 814 h 1415"/>
                <a:gd name="T22" fmla="*/ 1006 w 1036"/>
                <a:gd name="T23" fmla="*/ 974 h 1415"/>
                <a:gd name="T24" fmla="*/ 1032 w 1036"/>
                <a:gd name="T25" fmla="*/ 1171 h 1415"/>
                <a:gd name="T26" fmla="*/ 948 w 1036"/>
                <a:gd name="T27" fmla="*/ 1334 h 1415"/>
                <a:gd name="T28" fmla="*/ 798 w 1036"/>
                <a:gd name="T29" fmla="*/ 1415 h 1415"/>
                <a:gd name="T30" fmla="*/ 950 w 1036"/>
                <a:gd name="T31" fmla="*/ 1200 h 1415"/>
                <a:gd name="T32" fmla="*/ 963 w 1036"/>
                <a:gd name="T33" fmla="*/ 1012 h 1415"/>
                <a:gd name="T34" fmla="*/ 751 w 1036"/>
                <a:gd name="T35" fmla="*/ 967 h 1415"/>
                <a:gd name="T36" fmla="*/ 509 w 1036"/>
                <a:gd name="T37" fmla="*/ 1100 h 1415"/>
                <a:gd name="T38" fmla="*/ 478 w 1036"/>
                <a:gd name="T39" fmla="*/ 1073 h 1415"/>
                <a:gd name="T40" fmla="*/ 601 w 1036"/>
                <a:gd name="T41" fmla="*/ 978 h 1415"/>
                <a:gd name="T42" fmla="*/ 780 w 1036"/>
                <a:gd name="T43" fmla="*/ 886 h 1415"/>
                <a:gd name="T44" fmla="*/ 899 w 1036"/>
                <a:gd name="T45" fmla="*/ 756 h 1415"/>
                <a:gd name="T46" fmla="*/ 896 w 1036"/>
                <a:gd name="T47" fmla="*/ 596 h 1415"/>
                <a:gd name="T48" fmla="*/ 775 w 1036"/>
                <a:gd name="T49" fmla="*/ 472 h 1415"/>
                <a:gd name="T50" fmla="*/ 720 w 1036"/>
                <a:gd name="T51" fmla="*/ 576 h 1415"/>
                <a:gd name="T52" fmla="*/ 775 w 1036"/>
                <a:gd name="T53" fmla="*/ 697 h 1415"/>
                <a:gd name="T54" fmla="*/ 696 w 1036"/>
                <a:gd name="T55" fmla="*/ 804 h 1415"/>
                <a:gd name="T56" fmla="*/ 395 w 1036"/>
                <a:gd name="T57" fmla="*/ 876 h 1415"/>
                <a:gd name="T58" fmla="*/ 99 w 1036"/>
                <a:gd name="T59" fmla="*/ 799 h 1415"/>
                <a:gd name="T60" fmla="*/ 8 w 1036"/>
                <a:gd name="T61" fmla="*/ 687 h 1415"/>
                <a:gd name="T62" fmla="*/ 14 w 1036"/>
                <a:gd name="T63" fmla="*/ 554 h 1415"/>
                <a:gd name="T64" fmla="*/ 110 w 1036"/>
                <a:gd name="T65" fmla="*/ 471 h 1415"/>
                <a:gd name="T66" fmla="*/ 280 w 1036"/>
                <a:gd name="T67" fmla="*/ 499 h 1415"/>
                <a:gd name="T68" fmla="*/ 127 w 1036"/>
                <a:gd name="T69" fmla="*/ 504 h 1415"/>
                <a:gd name="T70" fmla="*/ 54 w 1036"/>
                <a:gd name="T71" fmla="*/ 604 h 1415"/>
                <a:gd name="T72" fmla="*/ 102 w 1036"/>
                <a:gd name="T73" fmla="*/ 718 h 1415"/>
                <a:gd name="T74" fmla="*/ 345 w 1036"/>
                <a:gd name="T75" fmla="*/ 803 h 1415"/>
                <a:gd name="T76" fmla="*/ 647 w 1036"/>
                <a:gd name="T77" fmla="*/ 771 h 1415"/>
                <a:gd name="T78" fmla="*/ 736 w 1036"/>
                <a:gd name="T79" fmla="*/ 703 h 1415"/>
                <a:gd name="T80" fmla="*/ 733 w 1036"/>
                <a:gd name="T81" fmla="*/ 614 h 1415"/>
                <a:gd name="T82" fmla="*/ 592 w 1036"/>
                <a:gd name="T83" fmla="*/ 639 h 1415"/>
                <a:gd name="T84" fmla="*/ 418 w 1036"/>
                <a:gd name="T85" fmla="*/ 674 h 1415"/>
                <a:gd name="T86" fmla="*/ 274 w 1036"/>
                <a:gd name="T87" fmla="*/ 630 h 1415"/>
                <a:gd name="T88" fmla="*/ 505 w 1036"/>
                <a:gd name="T89" fmla="*/ 612 h 1415"/>
                <a:gd name="T90" fmla="*/ 630 w 1036"/>
                <a:gd name="T91" fmla="*/ 521 h 1415"/>
                <a:gd name="T92" fmla="*/ 639 w 1036"/>
                <a:gd name="T93" fmla="*/ 415 h 1415"/>
                <a:gd name="T94" fmla="*/ 541 w 1036"/>
                <a:gd name="T95" fmla="*/ 325 h 1415"/>
                <a:gd name="T96" fmla="*/ 493 w 1036"/>
                <a:gd name="T97" fmla="*/ 323 h 1415"/>
                <a:gd name="T98" fmla="*/ 420 w 1036"/>
                <a:gd name="T99" fmla="*/ 373 h 1415"/>
                <a:gd name="T100" fmla="*/ 298 w 1036"/>
                <a:gd name="T101" fmla="*/ 387 h 1415"/>
                <a:gd name="T102" fmla="*/ 202 w 1036"/>
                <a:gd name="T103" fmla="*/ 324 h 1415"/>
                <a:gd name="T104" fmla="*/ 315 w 1036"/>
                <a:gd name="T105" fmla="*/ 339 h 1415"/>
                <a:gd name="T106" fmla="*/ 436 w 1036"/>
                <a:gd name="T107" fmla="*/ 290 h 1415"/>
                <a:gd name="T108" fmla="*/ 457 w 1036"/>
                <a:gd name="T109" fmla="*/ 175 h 1415"/>
                <a:gd name="T110" fmla="*/ 391 w 1036"/>
                <a:gd name="T111" fmla="*/ 90 h 1415"/>
                <a:gd name="T112" fmla="*/ 183 w 1036"/>
                <a:gd name="T113" fmla="*/ 63 h 1415"/>
                <a:gd name="T114" fmla="*/ 37 w 1036"/>
                <a:gd name="T115" fmla="*/ 78 h 1415"/>
                <a:gd name="T116" fmla="*/ 198 w 1036"/>
                <a:gd name="T117" fmla="*/ 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" h="1415">
                  <a:moveTo>
                    <a:pt x="989" y="936"/>
                  </a:moveTo>
                  <a:lnTo>
                    <a:pt x="989" y="936"/>
                  </a:lnTo>
                  <a:lnTo>
                    <a:pt x="990" y="937"/>
                  </a:lnTo>
                  <a:lnTo>
                    <a:pt x="991" y="938"/>
                  </a:lnTo>
                  <a:lnTo>
                    <a:pt x="991" y="938"/>
                  </a:lnTo>
                  <a:lnTo>
                    <a:pt x="989" y="937"/>
                  </a:lnTo>
                  <a:lnTo>
                    <a:pt x="989" y="936"/>
                  </a:lnTo>
                  <a:close/>
                  <a:moveTo>
                    <a:pt x="37" y="78"/>
                  </a:moveTo>
                  <a:lnTo>
                    <a:pt x="35" y="80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37" y="78"/>
                  </a:lnTo>
                  <a:close/>
                  <a:moveTo>
                    <a:pt x="275" y="0"/>
                  </a:moveTo>
                  <a:lnTo>
                    <a:pt x="312" y="1"/>
                  </a:lnTo>
                  <a:lnTo>
                    <a:pt x="349" y="6"/>
                  </a:lnTo>
                  <a:lnTo>
                    <a:pt x="384" y="16"/>
                  </a:lnTo>
                  <a:lnTo>
                    <a:pt x="415" y="29"/>
                  </a:lnTo>
                  <a:lnTo>
                    <a:pt x="443" y="45"/>
                  </a:lnTo>
                  <a:lnTo>
                    <a:pt x="470" y="68"/>
                  </a:lnTo>
                  <a:lnTo>
                    <a:pt x="493" y="94"/>
                  </a:lnTo>
                  <a:lnTo>
                    <a:pt x="509" y="121"/>
                  </a:lnTo>
                  <a:lnTo>
                    <a:pt x="520" y="151"/>
                  </a:lnTo>
                  <a:lnTo>
                    <a:pt x="526" y="182"/>
                  </a:lnTo>
                  <a:lnTo>
                    <a:pt x="528" y="214"/>
                  </a:lnTo>
                  <a:lnTo>
                    <a:pt x="526" y="248"/>
                  </a:lnTo>
                  <a:lnTo>
                    <a:pt x="518" y="283"/>
                  </a:lnTo>
                  <a:lnTo>
                    <a:pt x="546" y="289"/>
                  </a:lnTo>
                  <a:lnTo>
                    <a:pt x="574" y="295"/>
                  </a:lnTo>
                  <a:lnTo>
                    <a:pt x="599" y="304"/>
                  </a:lnTo>
                  <a:lnTo>
                    <a:pt x="623" y="313"/>
                  </a:lnTo>
                  <a:lnTo>
                    <a:pt x="645" y="326"/>
                  </a:lnTo>
                  <a:lnTo>
                    <a:pt x="665" y="342"/>
                  </a:lnTo>
                  <a:lnTo>
                    <a:pt x="682" y="361"/>
                  </a:lnTo>
                  <a:lnTo>
                    <a:pt x="697" y="385"/>
                  </a:lnTo>
                  <a:lnTo>
                    <a:pt x="708" y="414"/>
                  </a:lnTo>
                  <a:lnTo>
                    <a:pt x="713" y="420"/>
                  </a:lnTo>
                  <a:lnTo>
                    <a:pt x="723" y="426"/>
                  </a:lnTo>
                  <a:lnTo>
                    <a:pt x="736" y="430"/>
                  </a:lnTo>
                  <a:lnTo>
                    <a:pt x="748" y="434"/>
                  </a:lnTo>
                  <a:lnTo>
                    <a:pt x="760" y="437"/>
                  </a:lnTo>
                  <a:lnTo>
                    <a:pt x="796" y="449"/>
                  </a:lnTo>
                  <a:lnTo>
                    <a:pt x="831" y="464"/>
                  </a:lnTo>
                  <a:lnTo>
                    <a:pt x="861" y="481"/>
                  </a:lnTo>
                  <a:lnTo>
                    <a:pt x="887" y="503"/>
                  </a:lnTo>
                  <a:lnTo>
                    <a:pt x="912" y="526"/>
                  </a:lnTo>
                  <a:lnTo>
                    <a:pt x="932" y="554"/>
                  </a:lnTo>
                  <a:lnTo>
                    <a:pt x="949" y="584"/>
                  </a:lnTo>
                  <a:lnTo>
                    <a:pt x="962" y="618"/>
                  </a:lnTo>
                  <a:lnTo>
                    <a:pt x="973" y="655"/>
                  </a:lnTo>
                  <a:lnTo>
                    <a:pt x="977" y="689"/>
                  </a:lnTo>
                  <a:lnTo>
                    <a:pt x="976" y="721"/>
                  </a:lnTo>
                  <a:lnTo>
                    <a:pt x="970" y="753"/>
                  </a:lnTo>
                  <a:lnTo>
                    <a:pt x="960" y="783"/>
                  </a:lnTo>
                  <a:lnTo>
                    <a:pt x="946" y="814"/>
                  </a:lnTo>
                  <a:lnTo>
                    <a:pt x="930" y="843"/>
                  </a:lnTo>
                  <a:lnTo>
                    <a:pt x="911" y="872"/>
                  </a:lnTo>
                  <a:lnTo>
                    <a:pt x="952" y="906"/>
                  </a:lnTo>
                  <a:lnTo>
                    <a:pt x="989" y="937"/>
                  </a:lnTo>
                  <a:lnTo>
                    <a:pt x="1006" y="974"/>
                  </a:lnTo>
                  <a:lnTo>
                    <a:pt x="1020" y="1013"/>
                  </a:lnTo>
                  <a:lnTo>
                    <a:pt x="1030" y="1053"/>
                  </a:lnTo>
                  <a:lnTo>
                    <a:pt x="1035" y="1092"/>
                  </a:lnTo>
                  <a:lnTo>
                    <a:pt x="1036" y="1132"/>
                  </a:lnTo>
                  <a:lnTo>
                    <a:pt x="1032" y="1171"/>
                  </a:lnTo>
                  <a:lnTo>
                    <a:pt x="1021" y="1211"/>
                  </a:lnTo>
                  <a:lnTo>
                    <a:pt x="1004" y="1252"/>
                  </a:lnTo>
                  <a:lnTo>
                    <a:pt x="988" y="1282"/>
                  </a:lnTo>
                  <a:lnTo>
                    <a:pt x="969" y="1309"/>
                  </a:lnTo>
                  <a:lnTo>
                    <a:pt x="948" y="1334"/>
                  </a:lnTo>
                  <a:lnTo>
                    <a:pt x="924" y="1356"/>
                  </a:lnTo>
                  <a:lnTo>
                    <a:pt x="897" y="1376"/>
                  </a:lnTo>
                  <a:lnTo>
                    <a:pt x="867" y="1392"/>
                  </a:lnTo>
                  <a:lnTo>
                    <a:pt x="834" y="1405"/>
                  </a:lnTo>
                  <a:lnTo>
                    <a:pt x="798" y="1415"/>
                  </a:lnTo>
                  <a:lnTo>
                    <a:pt x="839" y="1369"/>
                  </a:lnTo>
                  <a:lnTo>
                    <a:pt x="876" y="1325"/>
                  </a:lnTo>
                  <a:lnTo>
                    <a:pt x="907" y="1283"/>
                  </a:lnTo>
                  <a:lnTo>
                    <a:pt x="931" y="1241"/>
                  </a:lnTo>
                  <a:lnTo>
                    <a:pt x="950" y="1200"/>
                  </a:lnTo>
                  <a:lnTo>
                    <a:pt x="963" y="1162"/>
                  </a:lnTo>
                  <a:lnTo>
                    <a:pt x="972" y="1123"/>
                  </a:lnTo>
                  <a:lnTo>
                    <a:pt x="974" y="1086"/>
                  </a:lnTo>
                  <a:lnTo>
                    <a:pt x="972" y="1048"/>
                  </a:lnTo>
                  <a:lnTo>
                    <a:pt x="963" y="1012"/>
                  </a:lnTo>
                  <a:lnTo>
                    <a:pt x="950" y="976"/>
                  </a:lnTo>
                  <a:lnTo>
                    <a:pt x="931" y="939"/>
                  </a:lnTo>
                  <a:lnTo>
                    <a:pt x="908" y="903"/>
                  </a:lnTo>
                  <a:lnTo>
                    <a:pt x="829" y="936"/>
                  </a:lnTo>
                  <a:lnTo>
                    <a:pt x="751" y="967"/>
                  </a:lnTo>
                  <a:lnTo>
                    <a:pt x="672" y="1000"/>
                  </a:lnTo>
                  <a:lnTo>
                    <a:pt x="597" y="1037"/>
                  </a:lnTo>
                  <a:lnTo>
                    <a:pt x="566" y="1055"/>
                  </a:lnTo>
                  <a:lnTo>
                    <a:pt x="537" y="1076"/>
                  </a:lnTo>
                  <a:lnTo>
                    <a:pt x="509" y="1100"/>
                  </a:lnTo>
                  <a:lnTo>
                    <a:pt x="482" y="1124"/>
                  </a:lnTo>
                  <a:lnTo>
                    <a:pt x="455" y="1147"/>
                  </a:lnTo>
                  <a:lnTo>
                    <a:pt x="459" y="1120"/>
                  </a:lnTo>
                  <a:lnTo>
                    <a:pt x="466" y="1095"/>
                  </a:lnTo>
                  <a:lnTo>
                    <a:pt x="478" y="1073"/>
                  </a:lnTo>
                  <a:lnTo>
                    <a:pt x="494" y="1052"/>
                  </a:lnTo>
                  <a:lnTo>
                    <a:pt x="514" y="1031"/>
                  </a:lnTo>
                  <a:lnTo>
                    <a:pt x="537" y="1014"/>
                  </a:lnTo>
                  <a:lnTo>
                    <a:pt x="562" y="998"/>
                  </a:lnTo>
                  <a:lnTo>
                    <a:pt x="601" y="978"/>
                  </a:lnTo>
                  <a:lnTo>
                    <a:pt x="640" y="961"/>
                  </a:lnTo>
                  <a:lnTo>
                    <a:pt x="680" y="942"/>
                  </a:lnTo>
                  <a:lnTo>
                    <a:pt x="718" y="923"/>
                  </a:lnTo>
                  <a:lnTo>
                    <a:pt x="749" y="905"/>
                  </a:lnTo>
                  <a:lnTo>
                    <a:pt x="780" y="886"/>
                  </a:lnTo>
                  <a:lnTo>
                    <a:pt x="810" y="865"/>
                  </a:lnTo>
                  <a:lnTo>
                    <a:pt x="837" y="843"/>
                  </a:lnTo>
                  <a:lnTo>
                    <a:pt x="862" y="817"/>
                  </a:lnTo>
                  <a:lnTo>
                    <a:pt x="883" y="787"/>
                  </a:lnTo>
                  <a:lnTo>
                    <a:pt x="899" y="756"/>
                  </a:lnTo>
                  <a:lnTo>
                    <a:pt x="910" y="724"/>
                  </a:lnTo>
                  <a:lnTo>
                    <a:pt x="914" y="692"/>
                  </a:lnTo>
                  <a:lnTo>
                    <a:pt x="914" y="659"/>
                  </a:lnTo>
                  <a:lnTo>
                    <a:pt x="908" y="628"/>
                  </a:lnTo>
                  <a:lnTo>
                    <a:pt x="896" y="596"/>
                  </a:lnTo>
                  <a:lnTo>
                    <a:pt x="879" y="566"/>
                  </a:lnTo>
                  <a:lnTo>
                    <a:pt x="857" y="538"/>
                  </a:lnTo>
                  <a:lnTo>
                    <a:pt x="831" y="511"/>
                  </a:lnTo>
                  <a:lnTo>
                    <a:pt x="799" y="487"/>
                  </a:lnTo>
                  <a:lnTo>
                    <a:pt x="775" y="472"/>
                  </a:lnTo>
                  <a:lnTo>
                    <a:pt x="748" y="458"/>
                  </a:lnTo>
                  <a:lnTo>
                    <a:pt x="722" y="444"/>
                  </a:lnTo>
                  <a:lnTo>
                    <a:pt x="706" y="501"/>
                  </a:lnTo>
                  <a:lnTo>
                    <a:pt x="692" y="554"/>
                  </a:lnTo>
                  <a:lnTo>
                    <a:pt x="720" y="576"/>
                  </a:lnTo>
                  <a:lnTo>
                    <a:pt x="741" y="600"/>
                  </a:lnTo>
                  <a:lnTo>
                    <a:pt x="758" y="625"/>
                  </a:lnTo>
                  <a:lnTo>
                    <a:pt x="769" y="649"/>
                  </a:lnTo>
                  <a:lnTo>
                    <a:pt x="775" y="674"/>
                  </a:lnTo>
                  <a:lnTo>
                    <a:pt x="775" y="697"/>
                  </a:lnTo>
                  <a:lnTo>
                    <a:pt x="770" y="722"/>
                  </a:lnTo>
                  <a:lnTo>
                    <a:pt x="760" y="744"/>
                  </a:lnTo>
                  <a:lnTo>
                    <a:pt x="744" y="766"/>
                  </a:lnTo>
                  <a:lnTo>
                    <a:pt x="723" y="786"/>
                  </a:lnTo>
                  <a:lnTo>
                    <a:pt x="696" y="804"/>
                  </a:lnTo>
                  <a:lnTo>
                    <a:pt x="663" y="819"/>
                  </a:lnTo>
                  <a:lnTo>
                    <a:pt x="597" y="845"/>
                  </a:lnTo>
                  <a:lnTo>
                    <a:pt x="530" y="862"/>
                  </a:lnTo>
                  <a:lnTo>
                    <a:pt x="463" y="873"/>
                  </a:lnTo>
                  <a:lnTo>
                    <a:pt x="395" y="876"/>
                  </a:lnTo>
                  <a:lnTo>
                    <a:pt x="328" y="872"/>
                  </a:lnTo>
                  <a:lnTo>
                    <a:pt x="262" y="861"/>
                  </a:lnTo>
                  <a:lnTo>
                    <a:pt x="194" y="842"/>
                  </a:lnTo>
                  <a:lnTo>
                    <a:pt x="128" y="814"/>
                  </a:lnTo>
                  <a:lnTo>
                    <a:pt x="99" y="799"/>
                  </a:lnTo>
                  <a:lnTo>
                    <a:pt x="75" y="782"/>
                  </a:lnTo>
                  <a:lnTo>
                    <a:pt x="52" y="762"/>
                  </a:lnTo>
                  <a:lnTo>
                    <a:pt x="34" y="739"/>
                  </a:lnTo>
                  <a:lnTo>
                    <a:pt x="19" y="714"/>
                  </a:lnTo>
                  <a:lnTo>
                    <a:pt x="8" y="687"/>
                  </a:lnTo>
                  <a:lnTo>
                    <a:pt x="2" y="657"/>
                  </a:lnTo>
                  <a:lnTo>
                    <a:pt x="0" y="625"/>
                  </a:lnTo>
                  <a:lnTo>
                    <a:pt x="1" y="600"/>
                  </a:lnTo>
                  <a:lnTo>
                    <a:pt x="6" y="576"/>
                  </a:lnTo>
                  <a:lnTo>
                    <a:pt x="14" y="554"/>
                  </a:lnTo>
                  <a:lnTo>
                    <a:pt x="25" y="533"/>
                  </a:lnTo>
                  <a:lnTo>
                    <a:pt x="39" y="514"/>
                  </a:lnTo>
                  <a:lnTo>
                    <a:pt x="58" y="498"/>
                  </a:lnTo>
                  <a:lnTo>
                    <a:pt x="78" y="484"/>
                  </a:lnTo>
                  <a:lnTo>
                    <a:pt x="110" y="471"/>
                  </a:lnTo>
                  <a:lnTo>
                    <a:pt x="143" y="464"/>
                  </a:lnTo>
                  <a:lnTo>
                    <a:pt x="176" y="463"/>
                  </a:lnTo>
                  <a:lnTo>
                    <a:pt x="210" y="469"/>
                  </a:lnTo>
                  <a:lnTo>
                    <a:pt x="245" y="481"/>
                  </a:lnTo>
                  <a:lnTo>
                    <a:pt x="280" y="499"/>
                  </a:lnTo>
                  <a:lnTo>
                    <a:pt x="243" y="496"/>
                  </a:lnTo>
                  <a:lnTo>
                    <a:pt x="209" y="493"/>
                  </a:lnTo>
                  <a:lnTo>
                    <a:pt x="179" y="492"/>
                  </a:lnTo>
                  <a:lnTo>
                    <a:pt x="152" y="495"/>
                  </a:lnTo>
                  <a:lnTo>
                    <a:pt x="127" y="504"/>
                  </a:lnTo>
                  <a:lnTo>
                    <a:pt x="106" y="517"/>
                  </a:lnTo>
                  <a:lnTo>
                    <a:pt x="87" y="534"/>
                  </a:lnTo>
                  <a:lnTo>
                    <a:pt x="73" y="554"/>
                  </a:lnTo>
                  <a:lnTo>
                    <a:pt x="62" y="579"/>
                  </a:lnTo>
                  <a:lnTo>
                    <a:pt x="54" y="604"/>
                  </a:lnTo>
                  <a:lnTo>
                    <a:pt x="53" y="630"/>
                  </a:lnTo>
                  <a:lnTo>
                    <a:pt x="59" y="655"/>
                  </a:lnTo>
                  <a:lnTo>
                    <a:pt x="68" y="678"/>
                  </a:lnTo>
                  <a:lnTo>
                    <a:pt x="83" y="700"/>
                  </a:lnTo>
                  <a:lnTo>
                    <a:pt x="102" y="718"/>
                  </a:lnTo>
                  <a:lnTo>
                    <a:pt x="135" y="741"/>
                  </a:lnTo>
                  <a:lnTo>
                    <a:pt x="169" y="760"/>
                  </a:lnTo>
                  <a:lnTo>
                    <a:pt x="204" y="774"/>
                  </a:lnTo>
                  <a:lnTo>
                    <a:pt x="275" y="793"/>
                  </a:lnTo>
                  <a:lnTo>
                    <a:pt x="345" y="803"/>
                  </a:lnTo>
                  <a:lnTo>
                    <a:pt x="415" y="808"/>
                  </a:lnTo>
                  <a:lnTo>
                    <a:pt x="485" y="804"/>
                  </a:lnTo>
                  <a:lnTo>
                    <a:pt x="556" y="795"/>
                  </a:lnTo>
                  <a:lnTo>
                    <a:pt x="626" y="778"/>
                  </a:lnTo>
                  <a:lnTo>
                    <a:pt x="647" y="771"/>
                  </a:lnTo>
                  <a:lnTo>
                    <a:pt x="667" y="763"/>
                  </a:lnTo>
                  <a:lnTo>
                    <a:pt x="690" y="751"/>
                  </a:lnTo>
                  <a:lnTo>
                    <a:pt x="708" y="736"/>
                  </a:lnTo>
                  <a:lnTo>
                    <a:pt x="724" y="720"/>
                  </a:lnTo>
                  <a:lnTo>
                    <a:pt x="736" y="703"/>
                  </a:lnTo>
                  <a:lnTo>
                    <a:pt x="743" y="685"/>
                  </a:lnTo>
                  <a:lnTo>
                    <a:pt x="747" y="665"/>
                  </a:lnTo>
                  <a:lnTo>
                    <a:pt x="747" y="647"/>
                  </a:lnTo>
                  <a:lnTo>
                    <a:pt x="742" y="630"/>
                  </a:lnTo>
                  <a:lnTo>
                    <a:pt x="733" y="614"/>
                  </a:lnTo>
                  <a:lnTo>
                    <a:pt x="720" y="599"/>
                  </a:lnTo>
                  <a:lnTo>
                    <a:pt x="700" y="586"/>
                  </a:lnTo>
                  <a:lnTo>
                    <a:pt x="663" y="603"/>
                  </a:lnTo>
                  <a:lnTo>
                    <a:pt x="626" y="621"/>
                  </a:lnTo>
                  <a:lnTo>
                    <a:pt x="592" y="639"/>
                  </a:lnTo>
                  <a:lnTo>
                    <a:pt x="558" y="654"/>
                  </a:lnTo>
                  <a:lnTo>
                    <a:pt x="524" y="665"/>
                  </a:lnTo>
                  <a:lnTo>
                    <a:pt x="490" y="673"/>
                  </a:lnTo>
                  <a:lnTo>
                    <a:pt x="454" y="676"/>
                  </a:lnTo>
                  <a:lnTo>
                    <a:pt x="418" y="674"/>
                  </a:lnTo>
                  <a:lnTo>
                    <a:pt x="382" y="671"/>
                  </a:lnTo>
                  <a:lnTo>
                    <a:pt x="345" y="664"/>
                  </a:lnTo>
                  <a:lnTo>
                    <a:pt x="309" y="659"/>
                  </a:lnTo>
                  <a:lnTo>
                    <a:pt x="272" y="655"/>
                  </a:lnTo>
                  <a:lnTo>
                    <a:pt x="274" y="630"/>
                  </a:lnTo>
                  <a:lnTo>
                    <a:pt x="366" y="631"/>
                  </a:lnTo>
                  <a:lnTo>
                    <a:pt x="402" y="630"/>
                  </a:lnTo>
                  <a:lnTo>
                    <a:pt x="437" y="627"/>
                  </a:lnTo>
                  <a:lnTo>
                    <a:pt x="471" y="621"/>
                  </a:lnTo>
                  <a:lnTo>
                    <a:pt x="505" y="612"/>
                  </a:lnTo>
                  <a:lnTo>
                    <a:pt x="537" y="598"/>
                  </a:lnTo>
                  <a:lnTo>
                    <a:pt x="567" y="581"/>
                  </a:lnTo>
                  <a:lnTo>
                    <a:pt x="597" y="558"/>
                  </a:lnTo>
                  <a:lnTo>
                    <a:pt x="615" y="540"/>
                  </a:lnTo>
                  <a:lnTo>
                    <a:pt x="630" y="521"/>
                  </a:lnTo>
                  <a:lnTo>
                    <a:pt x="641" y="501"/>
                  </a:lnTo>
                  <a:lnTo>
                    <a:pt x="649" y="479"/>
                  </a:lnTo>
                  <a:lnTo>
                    <a:pt x="651" y="458"/>
                  </a:lnTo>
                  <a:lnTo>
                    <a:pt x="649" y="436"/>
                  </a:lnTo>
                  <a:lnTo>
                    <a:pt x="639" y="415"/>
                  </a:lnTo>
                  <a:lnTo>
                    <a:pt x="625" y="395"/>
                  </a:lnTo>
                  <a:lnTo>
                    <a:pt x="607" y="375"/>
                  </a:lnTo>
                  <a:lnTo>
                    <a:pt x="586" y="358"/>
                  </a:lnTo>
                  <a:lnTo>
                    <a:pt x="564" y="341"/>
                  </a:lnTo>
                  <a:lnTo>
                    <a:pt x="541" y="325"/>
                  </a:lnTo>
                  <a:lnTo>
                    <a:pt x="520" y="310"/>
                  </a:lnTo>
                  <a:lnTo>
                    <a:pt x="515" y="309"/>
                  </a:lnTo>
                  <a:lnTo>
                    <a:pt x="509" y="312"/>
                  </a:lnTo>
                  <a:lnTo>
                    <a:pt x="501" y="317"/>
                  </a:lnTo>
                  <a:lnTo>
                    <a:pt x="493" y="323"/>
                  </a:lnTo>
                  <a:lnTo>
                    <a:pt x="484" y="329"/>
                  </a:lnTo>
                  <a:lnTo>
                    <a:pt x="478" y="336"/>
                  </a:lnTo>
                  <a:lnTo>
                    <a:pt x="461" y="350"/>
                  </a:lnTo>
                  <a:lnTo>
                    <a:pt x="441" y="363"/>
                  </a:lnTo>
                  <a:lnTo>
                    <a:pt x="420" y="373"/>
                  </a:lnTo>
                  <a:lnTo>
                    <a:pt x="397" y="381"/>
                  </a:lnTo>
                  <a:lnTo>
                    <a:pt x="372" y="386"/>
                  </a:lnTo>
                  <a:lnTo>
                    <a:pt x="347" y="389"/>
                  </a:lnTo>
                  <a:lnTo>
                    <a:pt x="323" y="390"/>
                  </a:lnTo>
                  <a:lnTo>
                    <a:pt x="298" y="387"/>
                  </a:lnTo>
                  <a:lnTo>
                    <a:pt x="275" y="382"/>
                  </a:lnTo>
                  <a:lnTo>
                    <a:pt x="253" y="372"/>
                  </a:lnTo>
                  <a:lnTo>
                    <a:pt x="233" y="360"/>
                  </a:lnTo>
                  <a:lnTo>
                    <a:pt x="216" y="344"/>
                  </a:lnTo>
                  <a:lnTo>
                    <a:pt x="202" y="324"/>
                  </a:lnTo>
                  <a:lnTo>
                    <a:pt x="192" y="300"/>
                  </a:lnTo>
                  <a:lnTo>
                    <a:pt x="221" y="311"/>
                  </a:lnTo>
                  <a:lnTo>
                    <a:pt x="251" y="323"/>
                  </a:lnTo>
                  <a:lnTo>
                    <a:pt x="283" y="333"/>
                  </a:lnTo>
                  <a:lnTo>
                    <a:pt x="315" y="339"/>
                  </a:lnTo>
                  <a:lnTo>
                    <a:pt x="345" y="339"/>
                  </a:lnTo>
                  <a:lnTo>
                    <a:pt x="373" y="333"/>
                  </a:lnTo>
                  <a:lnTo>
                    <a:pt x="399" y="323"/>
                  </a:lnTo>
                  <a:lnTo>
                    <a:pt x="419" y="308"/>
                  </a:lnTo>
                  <a:lnTo>
                    <a:pt x="436" y="290"/>
                  </a:lnTo>
                  <a:lnTo>
                    <a:pt x="449" y="268"/>
                  </a:lnTo>
                  <a:lnTo>
                    <a:pt x="457" y="245"/>
                  </a:lnTo>
                  <a:lnTo>
                    <a:pt x="461" y="221"/>
                  </a:lnTo>
                  <a:lnTo>
                    <a:pt x="461" y="198"/>
                  </a:lnTo>
                  <a:lnTo>
                    <a:pt x="457" y="175"/>
                  </a:lnTo>
                  <a:lnTo>
                    <a:pt x="451" y="154"/>
                  </a:lnTo>
                  <a:lnTo>
                    <a:pt x="440" y="135"/>
                  </a:lnTo>
                  <a:lnTo>
                    <a:pt x="428" y="116"/>
                  </a:lnTo>
                  <a:lnTo>
                    <a:pt x="410" y="101"/>
                  </a:lnTo>
                  <a:lnTo>
                    <a:pt x="391" y="90"/>
                  </a:lnTo>
                  <a:lnTo>
                    <a:pt x="368" y="81"/>
                  </a:lnTo>
                  <a:lnTo>
                    <a:pt x="323" y="73"/>
                  </a:lnTo>
                  <a:lnTo>
                    <a:pt x="277" y="67"/>
                  </a:lnTo>
                  <a:lnTo>
                    <a:pt x="230" y="64"/>
                  </a:lnTo>
                  <a:lnTo>
                    <a:pt x="183" y="63"/>
                  </a:lnTo>
                  <a:lnTo>
                    <a:pt x="137" y="62"/>
                  </a:lnTo>
                  <a:lnTo>
                    <a:pt x="111" y="63"/>
                  </a:lnTo>
                  <a:lnTo>
                    <a:pt x="85" y="67"/>
                  </a:lnTo>
                  <a:lnTo>
                    <a:pt x="60" y="74"/>
                  </a:lnTo>
                  <a:lnTo>
                    <a:pt x="37" y="78"/>
                  </a:lnTo>
                  <a:lnTo>
                    <a:pt x="61" y="60"/>
                  </a:lnTo>
                  <a:lnTo>
                    <a:pt x="91" y="42"/>
                  </a:lnTo>
                  <a:lnTo>
                    <a:pt x="124" y="27"/>
                  </a:lnTo>
                  <a:lnTo>
                    <a:pt x="159" y="15"/>
                  </a:lnTo>
                  <a:lnTo>
                    <a:pt x="198" y="6"/>
                  </a:lnTo>
                  <a:lnTo>
                    <a:pt x="236" y="1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6946901" y="3211513"/>
              <a:ext cx="1943100" cy="2197100"/>
            </a:xfrm>
            <a:custGeom>
              <a:avLst/>
              <a:gdLst>
                <a:gd name="T0" fmla="*/ 1087 w 1224"/>
                <a:gd name="T1" fmla="*/ 672 h 1384"/>
                <a:gd name="T2" fmla="*/ 1008 w 1224"/>
                <a:gd name="T3" fmla="*/ 761 h 1384"/>
                <a:gd name="T4" fmla="*/ 914 w 1224"/>
                <a:gd name="T5" fmla="*/ 825 h 1384"/>
                <a:gd name="T6" fmla="*/ 797 w 1224"/>
                <a:gd name="T7" fmla="*/ 853 h 1384"/>
                <a:gd name="T8" fmla="*/ 795 w 1224"/>
                <a:gd name="T9" fmla="*/ 1098 h 1384"/>
                <a:gd name="T10" fmla="*/ 916 w 1224"/>
                <a:gd name="T11" fmla="*/ 1037 h 1384"/>
                <a:gd name="T12" fmla="*/ 1021 w 1224"/>
                <a:gd name="T13" fmla="*/ 939 h 1384"/>
                <a:gd name="T14" fmla="*/ 1098 w 1224"/>
                <a:gd name="T15" fmla="*/ 818 h 1384"/>
                <a:gd name="T16" fmla="*/ 1136 w 1224"/>
                <a:gd name="T17" fmla="*/ 687 h 1384"/>
                <a:gd name="T18" fmla="*/ 1138 w 1224"/>
                <a:gd name="T19" fmla="*/ 2 h 1384"/>
                <a:gd name="T20" fmla="*/ 1208 w 1224"/>
                <a:gd name="T21" fmla="*/ 149 h 1384"/>
                <a:gd name="T22" fmla="*/ 1224 w 1224"/>
                <a:gd name="T23" fmla="*/ 303 h 1384"/>
                <a:gd name="T24" fmla="*/ 1195 w 1224"/>
                <a:gd name="T25" fmla="*/ 462 h 1384"/>
                <a:gd name="T26" fmla="*/ 1168 w 1224"/>
                <a:gd name="T27" fmla="*/ 553 h 1384"/>
                <a:gd name="T28" fmla="*/ 1179 w 1224"/>
                <a:gd name="T29" fmla="*/ 647 h 1384"/>
                <a:gd name="T30" fmla="*/ 1167 w 1224"/>
                <a:gd name="T31" fmla="*/ 803 h 1384"/>
                <a:gd name="T32" fmla="*/ 1106 w 1224"/>
                <a:gd name="T33" fmla="*/ 939 h 1384"/>
                <a:gd name="T34" fmla="*/ 1005 w 1224"/>
                <a:gd name="T35" fmla="*/ 1045 h 1384"/>
                <a:gd name="T36" fmla="*/ 870 w 1224"/>
                <a:gd name="T37" fmla="*/ 1112 h 1384"/>
                <a:gd name="T38" fmla="*/ 748 w 1224"/>
                <a:gd name="T39" fmla="*/ 1136 h 1384"/>
                <a:gd name="T40" fmla="*/ 704 w 1224"/>
                <a:gd name="T41" fmla="*/ 1170 h 1384"/>
                <a:gd name="T42" fmla="*/ 594 w 1224"/>
                <a:gd name="T43" fmla="*/ 1283 h 1384"/>
                <a:gd name="T44" fmla="*/ 458 w 1224"/>
                <a:gd name="T45" fmla="*/ 1356 h 1384"/>
                <a:gd name="T46" fmla="*/ 306 w 1224"/>
                <a:gd name="T47" fmla="*/ 1384 h 1384"/>
                <a:gd name="T48" fmla="*/ 173 w 1224"/>
                <a:gd name="T49" fmla="*/ 1366 h 1384"/>
                <a:gd name="T50" fmla="*/ 86 w 1224"/>
                <a:gd name="T51" fmla="*/ 1327 h 1384"/>
                <a:gd name="T52" fmla="*/ 17 w 1224"/>
                <a:gd name="T53" fmla="*/ 1260 h 1384"/>
                <a:gd name="T54" fmla="*/ 75 w 1224"/>
                <a:gd name="T55" fmla="*/ 1277 h 1384"/>
                <a:gd name="T56" fmla="*/ 196 w 1224"/>
                <a:gd name="T57" fmla="*/ 1320 h 1384"/>
                <a:gd name="T58" fmla="*/ 335 w 1224"/>
                <a:gd name="T59" fmla="*/ 1321 h 1384"/>
                <a:gd name="T60" fmla="*/ 477 w 1224"/>
                <a:gd name="T61" fmla="*/ 1275 h 1384"/>
                <a:gd name="T62" fmla="*/ 600 w 1224"/>
                <a:gd name="T63" fmla="*/ 1190 h 1384"/>
                <a:gd name="T64" fmla="*/ 689 w 1224"/>
                <a:gd name="T65" fmla="*/ 1077 h 1384"/>
                <a:gd name="T66" fmla="*/ 729 w 1224"/>
                <a:gd name="T67" fmla="*/ 963 h 1384"/>
                <a:gd name="T68" fmla="*/ 733 w 1224"/>
                <a:gd name="T69" fmla="*/ 891 h 1384"/>
                <a:gd name="T70" fmla="*/ 715 w 1224"/>
                <a:gd name="T71" fmla="*/ 847 h 1384"/>
                <a:gd name="T72" fmla="*/ 651 w 1224"/>
                <a:gd name="T73" fmla="*/ 810 h 1384"/>
                <a:gd name="T74" fmla="*/ 584 w 1224"/>
                <a:gd name="T75" fmla="*/ 741 h 1384"/>
                <a:gd name="T76" fmla="*/ 562 w 1224"/>
                <a:gd name="T77" fmla="*/ 645 h 1384"/>
                <a:gd name="T78" fmla="*/ 584 w 1224"/>
                <a:gd name="T79" fmla="*/ 555 h 1384"/>
                <a:gd name="T80" fmla="*/ 648 w 1224"/>
                <a:gd name="T81" fmla="*/ 490 h 1384"/>
                <a:gd name="T82" fmla="*/ 648 w 1224"/>
                <a:gd name="T83" fmla="*/ 508 h 1384"/>
                <a:gd name="T84" fmla="*/ 606 w 1224"/>
                <a:gd name="T85" fmla="*/ 600 h 1384"/>
                <a:gd name="T86" fmla="*/ 614 w 1224"/>
                <a:gd name="T87" fmla="*/ 689 h 1384"/>
                <a:gd name="T88" fmla="*/ 670 w 1224"/>
                <a:gd name="T89" fmla="*/ 756 h 1384"/>
                <a:gd name="T90" fmla="*/ 751 w 1224"/>
                <a:gd name="T91" fmla="*/ 790 h 1384"/>
                <a:gd name="T92" fmla="*/ 840 w 1224"/>
                <a:gd name="T93" fmla="*/ 781 h 1384"/>
                <a:gd name="T94" fmla="*/ 923 w 1224"/>
                <a:gd name="T95" fmla="*/ 740 h 1384"/>
                <a:gd name="T96" fmla="*/ 1008 w 1224"/>
                <a:gd name="T97" fmla="*/ 661 h 1384"/>
                <a:gd name="T98" fmla="*/ 1101 w 1224"/>
                <a:gd name="T99" fmla="*/ 527 h 1384"/>
                <a:gd name="T100" fmla="*/ 1160 w 1224"/>
                <a:gd name="T101" fmla="*/ 377 h 1384"/>
                <a:gd name="T102" fmla="*/ 1178 w 1224"/>
                <a:gd name="T103" fmla="*/ 212 h 1384"/>
                <a:gd name="T104" fmla="*/ 1152 w 1224"/>
                <a:gd name="T105" fmla="*/ 86 h 1384"/>
                <a:gd name="T106" fmla="*/ 1138 w 1224"/>
                <a:gd name="T107" fmla="*/ 2 h 1384"/>
                <a:gd name="T108" fmla="*/ 1137 w 1224"/>
                <a:gd name="T109" fmla="*/ 0 h 1384"/>
                <a:gd name="T110" fmla="*/ 1138 w 1224"/>
                <a:gd name="T1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24" h="1384">
                  <a:moveTo>
                    <a:pt x="1133" y="603"/>
                  </a:moveTo>
                  <a:lnTo>
                    <a:pt x="1110" y="638"/>
                  </a:lnTo>
                  <a:lnTo>
                    <a:pt x="1087" y="672"/>
                  </a:lnTo>
                  <a:lnTo>
                    <a:pt x="1062" y="705"/>
                  </a:lnTo>
                  <a:lnTo>
                    <a:pt x="1036" y="735"/>
                  </a:lnTo>
                  <a:lnTo>
                    <a:pt x="1008" y="761"/>
                  </a:lnTo>
                  <a:lnTo>
                    <a:pt x="979" y="786"/>
                  </a:lnTo>
                  <a:lnTo>
                    <a:pt x="947" y="807"/>
                  </a:lnTo>
                  <a:lnTo>
                    <a:pt x="914" y="825"/>
                  </a:lnTo>
                  <a:lnTo>
                    <a:pt x="877" y="839"/>
                  </a:lnTo>
                  <a:lnTo>
                    <a:pt x="839" y="849"/>
                  </a:lnTo>
                  <a:lnTo>
                    <a:pt x="797" y="853"/>
                  </a:lnTo>
                  <a:lnTo>
                    <a:pt x="753" y="853"/>
                  </a:lnTo>
                  <a:lnTo>
                    <a:pt x="753" y="1108"/>
                  </a:lnTo>
                  <a:lnTo>
                    <a:pt x="795" y="1098"/>
                  </a:lnTo>
                  <a:lnTo>
                    <a:pt x="837" y="1083"/>
                  </a:lnTo>
                  <a:lnTo>
                    <a:pt x="877" y="1062"/>
                  </a:lnTo>
                  <a:lnTo>
                    <a:pt x="916" y="1037"/>
                  </a:lnTo>
                  <a:lnTo>
                    <a:pt x="953" y="1008"/>
                  </a:lnTo>
                  <a:lnTo>
                    <a:pt x="989" y="975"/>
                  </a:lnTo>
                  <a:lnTo>
                    <a:pt x="1021" y="939"/>
                  </a:lnTo>
                  <a:lnTo>
                    <a:pt x="1051" y="900"/>
                  </a:lnTo>
                  <a:lnTo>
                    <a:pt x="1076" y="860"/>
                  </a:lnTo>
                  <a:lnTo>
                    <a:pt x="1098" y="818"/>
                  </a:lnTo>
                  <a:lnTo>
                    <a:pt x="1116" y="774"/>
                  </a:lnTo>
                  <a:lnTo>
                    <a:pt x="1129" y="731"/>
                  </a:lnTo>
                  <a:lnTo>
                    <a:pt x="1136" y="687"/>
                  </a:lnTo>
                  <a:lnTo>
                    <a:pt x="1137" y="645"/>
                  </a:lnTo>
                  <a:lnTo>
                    <a:pt x="1133" y="603"/>
                  </a:lnTo>
                  <a:close/>
                  <a:moveTo>
                    <a:pt x="1138" y="2"/>
                  </a:moveTo>
                  <a:lnTo>
                    <a:pt x="1167" y="49"/>
                  </a:lnTo>
                  <a:lnTo>
                    <a:pt x="1191" y="99"/>
                  </a:lnTo>
                  <a:lnTo>
                    <a:pt x="1208" y="149"/>
                  </a:lnTo>
                  <a:lnTo>
                    <a:pt x="1218" y="201"/>
                  </a:lnTo>
                  <a:lnTo>
                    <a:pt x="1224" y="252"/>
                  </a:lnTo>
                  <a:lnTo>
                    <a:pt x="1224" y="303"/>
                  </a:lnTo>
                  <a:lnTo>
                    <a:pt x="1218" y="356"/>
                  </a:lnTo>
                  <a:lnTo>
                    <a:pt x="1209" y="408"/>
                  </a:lnTo>
                  <a:lnTo>
                    <a:pt x="1195" y="462"/>
                  </a:lnTo>
                  <a:lnTo>
                    <a:pt x="1176" y="515"/>
                  </a:lnTo>
                  <a:lnTo>
                    <a:pt x="1170" y="533"/>
                  </a:lnTo>
                  <a:lnTo>
                    <a:pt x="1168" y="553"/>
                  </a:lnTo>
                  <a:lnTo>
                    <a:pt x="1168" y="573"/>
                  </a:lnTo>
                  <a:lnTo>
                    <a:pt x="1170" y="592"/>
                  </a:lnTo>
                  <a:lnTo>
                    <a:pt x="1179" y="647"/>
                  </a:lnTo>
                  <a:lnTo>
                    <a:pt x="1180" y="700"/>
                  </a:lnTo>
                  <a:lnTo>
                    <a:pt x="1177" y="753"/>
                  </a:lnTo>
                  <a:lnTo>
                    <a:pt x="1167" y="803"/>
                  </a:lnTo>
                  <a:lnTo>
                    <a:pt x="1151" y="851"/>
                  </a:lnTo>
                  <a:lnTo>
                    <a:pt x="1132" y="896"/>
                  </a:lnTo>
                  <a:lnTo>
                    <a:pt x="1106" y="939"/>
                  </a:lnTo>
                  <a:lnTo>
                    <a:pt x="1077" y="977"/>
                  </a:lnTo>
                  <a:lnTo>
                    <a:pt x="1043" y="1013"/>
                  </a:lnTo>
                  <a:lnTo>
                    <a:pt x="1005" y="1045"/>
                  </a:lnTo>
                  <a:lnTo>
                    <a:pt x="963" y="1072"/>
                  </a:lnTo>
                  <a:lnTo>
                    <a:pt x="918" y="1094"/>
                  </a:lnTo>
                  <a:lnTo>
                    <a:pt x="870" y="1112"/>
                  </a:lnTo>
                  <a:lnTo>
                    <a:pt x="818" y="1125"/>
                  </a:lnTo>
                  <a:lnTo>
                    <a:pt x="764" y="1131"/>
                  </a:lnTo>
                  <a:lnTo>
                    <a:pt x="748" y="1136"/>
                  </a:lnTo>
                  <a:lnTo>
                    <a:pt x="731" y="1144"/>
                  </a:lnTo>
                  <a:lnTo>
                    <a:pt x="716" y="1156"/>
                  </a:lnTo>
                  <a:lnTo>
                    <a:pt x="704" y="1170"/>
                  </a:lnTo>
                  <a:lnTo>
                    <a:pt x="671" y="1212"/>
                  </a:lnTo>
                  <a:lnTo>
                    <a:pt x="635" y="1249"/>
                  </a:lnTo>
                  <a:lnTo>
                    <a:pt x="594" y="1283"/>
                  </a:lnTo>
                  <a:lnTo>
                    <a:pt x="551" y="1312"/>
                  </a:lnTo>
                  <a:lnTo>
                    <a:pt x="505" y="1337"/>
                  </a:lnTo>
                  <a:lnTo>
                    <a:pt x="458" y="1356"/>
                  </a:lnTo>
                  <a:lnTo>
                    <a:pt x="408" y="1371"/>
                  </a:lnTo>
                  <a:lnTo>
                    <a:pt x="358" y="1381"/>
                  </a:lnTo>
                  <a:lnTo>
                    <a:pt x="306" y="1384"/>
                  </a:lnTo>
                  <a:lnTo>
                    <a:pt x="255" y="1382"/>
                  </a:lnTo>
                  <a:lnTo>
                    <a:pt x="205" y="1374"/>
                  </a:lnTo>
                  <a:lnTo>
                    <a:pt x="173" y="1366"/>
                  </a:lnTo>
                  <a:lnTo>
                    <a:pt x="142" y="1356"/>
                  </a:lnTo>
                  <a:lnTo>
                    <a:pt x="114" y="1342"/>
                  </a:lnTo>
                  <a:lnTo>
                    <a:pt x="86" y="1327"/>
                  </a:lnTo>
                  <a:lnTo>
                    <a:pt x="61" y="1308"/>
                  </a:lnTo>
                  <a:lnTo>
                    <a:pt x="39" y="1286"/>
                  </a:lnTo>
                  <a:lnTo>
                    <a:pt x="17" y="1260"/>
                  </a:lnTo>
                  <a:lnTo>
                    <a:pt x="0" y="1231"/>
                  </a:lnTo>
                  <a:lnTo>
                    <a:pt x="37" y="1256"/>
                  </a:lnTo>
                  <a:lnTo>
                    <a:pt x="75" y="1277"/>
                  </a:lnTo>
                  <a:lnTo>
                    <a:pt x="115" y="1295"/>
                  </a:lnTo>
                  <a:lnTo>
                    <a:pt x="154" y="1309"/>
                  </a:lnTo>
                  <a:lnTo>
                    <a:pt x="196" y="1320"/>
                  </a:lnTo>
                  <a:lnTo>
                    <a:pt x="240" y="1325"/>
                  </a:lnTo>
                  <a:lnTo>
                    <a:pt x="285" y="1326"/>
                  </a:lnTo>
                  <a:lnTo>
                    <a:pt x="335" y="1321"/>
                  </a:lnTo>
                  <a:lnTo>
                    <a:pt x="384" y="1310"/>
                  </a:lnTo>
                  <a:lnTo>
                    <a:pt x="431" y="1295"/>
                  </a:lnTo>
                  <a:lnTo>
                    <a:pt x="477" y="1275"/>
                  </a:lnTo>
                  <a:lnTo>
                    <a:pt x="521" y="1251"/>
                  </a:lnTo>
                  <a:lnTo>
                    <a:pt x="563" y="1222"/>
                  </a:lnTo>
                  <a:lnTo>
                    <a:pt x="600" y="1190"/>
                  </a:lnTo>
                  <a:lnTo>
                    <a:pt x="635" y="1156"/>
                  </a:lnTo>
                  <a:lnTo>
                    <a:pt x="664" y="1118"/>
                  </a:lnTo>
                  <a:lnTo>
                    <a:pt x="689" y="1077"/>
                  </a:lnTo>
                  <a:lnTo>
                    <a:pt x="709" y="1034"/>
                  </a:lnTo>
                  <a:lnTo>
                    <a:pt x="723" y="989"/>
                  </a:lnTo>
                  <a:lnTo>
                    <a:pt x="729" y="963"/>
                  </a:lnTo>
                  <a:lnTo>
                    <a:pt x="731" y="937"/>
                  </a:lnTo>
                  <a:lnTo>
                    <a:pt x="733" y="910"/>
                  </a:lnTo>
                  <a:lnTo>
                    <a:pt x="733" y="891"/>
                  </a:lnTo>
                  <a:lnTo>
                    <a:pt x="731" y="874"/>
                  </a:lnTo>
                  <a:lnTo>
                    <a:pt x="724" y="860"/>
                  </a:lnTo>
                  <a:lnTo>
                    <a:pt x="715" y="847"/>
                  </a:lnTo>
                  <a:lnTo>
                    <a:pt x="700" y="835"/>
                  </a:lnTo>
                  <a:lnTo>
                    <a:pt x="681" y="825"/>
                  </a:lnTo>
                  <a:lnTo>
                    <a:pt x="651" y="810"/>
                  </a:lnTo>
                  <a:lnTo>
                    <a:pt x="624" y="790"/>
                  </a:lnTo>
                  <a:lnTo>
                    <a:pt x="601" y="768"/>
                  </a:lnTo>
                  <a:lnTo>
                    <a:pt x="584" y="741"/>
                  </a:lnTo>
                  <a:lnTo>
                    <a:pt x="571" y="712"/>
                  </a:lnTo>
                  <a:lnTo>
                    <a:pt x="564" y="680"/>
                  </a:lnTo>
                  <a:lnTo>
                    <a:pt x="562" y="645"/>
                  </a:lnTo>
                  <a:lnTo>
                    <a:pt x="565" y="613"/>
                  </a:lnTo>
                  <a:lnTo>
                    <a:pt x="573" y="583"/>
                  </a:lnTo>
                  <a:lnTo>
                    <a:pt x="584" y="555"/>
                  </a:lnTo>
                  <a:lnTo>
                    <a:pt x="601" y="530"/>
                  </a:lnTo>
                  <a:lnTo>
                    <a:pt x="623" y="509"/>
                  </a:lnTo>
                  <a:lnTo>
                    <a:pt x="648" y="490"/>
                  </a:lnTo>
                  <a:lnTo>
                    <a:pt x="678" y="473"/>
                  </a:lnTo>
                  <a:lnTo>
                    <a:pt x="663" y="491"/>
                  </a:lnTo>
                  <a:lnTo>
                    <a:pt x="648" y="508"/>
                  </a:lnTo>
                  <a:lnTo>
                    <a:pt x="628" y="538"/>
                  </a:lnTo>
                  <a:lnTo>
                    <a:pt x="614" y="569"/>
                  </a:lnTo>
                  <a:lnTo>
                    <a:pt x="606" y="600"/>
                  </a:lnTo>
                  <a:lnTo>
                    <a:pt x="602" y="631"/>
                  </a:lnTo>
                  <a:lnTo>
                    <a:pt x="606" y="661"/>
                  </a:lnTo>
                  <a:lnTo>
                    <a:pt x="614" y="689"/>
                  </a:lnTo>
                  <a:lnTo>
                    <a:pt x="629" y="715"/>
                  </a:lnTo>
                  <a:lnTo>
                    <a:pt x="648" y="738"/>
                  </a:lnTo>
                  <a:lnTo>
                    <a:pt x="670" y="756"/>
                  </a:lnTo>
                  <a:lnTo>
                    <a:pt x="694" y="772"/>
                  </a:lnTo>
                  <a:lnTo>
                    <a:pt x="722" y="783"/>
                  </a:lnTo>
                  <a:lnTo>
                    <a:pt x="751" y="790"/>
                  </a:lnTo>
                  <a:lnTo>
                    <a:pt x="780" y="792"/>
                  </a:lnTo>
                  <a:lnTo>
                    <a:pt x="810" y="789"/>
                  </a:lnTo>
                  <a:lnTo>
                    <a:pt x="840" y="781"/>
                  </a:lnTo>
                  <a:lnTo>
                    <a:pt x="868" y="769"/>
                  </a:lnTo>
                  <a:lnTo>
                    <a:pt x="895" y="756"/>
                  </a:lnTo>
                  <a:lnTo>
                    <a:pt x="923" y="740"/>
                  </a:lnTo>
                  <a:lnTo>
                    <a:pt x="948" y="722"/>
                  </a:lnTo>
                  <a:lnTo>
                    <a:pt x="970" y="701"/>
                  </a:lnTo>
                  <a:lnTo>
                    <a:pt x="1008" y="661"/>
                  </a:lnTo>
                  <a:lnTo>
                    <a:pt x="1043" y="617"/>
                  </a:lnTo>
                  <a:lnTo>
                    <a:pt x="1074" y="573"/>
                  </a:lnTo>
                  <a:lnTo>
                    <a:pt x="1101" y="527"/>
                  </a:lnTo>
                  <a:lnTo>
                    <a:pt x="1124" y="479"/>
                  </a:lnTo>
                  <a:lnTo>
                    <a:pt x="1145" y="429"/>
                  </a:lnTo>
                  <a:lnTo>
                    <a:pt x="1160" y="377"/>
                  </a:lnTo>
                  <a:lnTo>
                    <a:pt x="1170" y="325"/>
                  </a:lnTo>
                  <a:lnTo>
                    <a:pt x="1177" y="269"/>
                  </a:lnTo>
                  <a:lnTo>
                    <a:pt x="1178" y="212"/>
                  </a:lnTo>
                  <a:lnTo>
                    <a:pt x="1174" y="171"/>
                  </a:lnTo>
                  <a:lnTo>
                    <a:pt x="1164" y="128"/>
                  </a:lnTo>
                  <a:lnTo>
                    <a:pt x="1152" y="86"/>
                  </a:lnTo>
                  <a:lnTo>
                    <a:pt x="1141" y="44"/>
                  </a:lnTo>
                  <a:lnTo>
                    <a:pt x="1139" y="22"/>
                  </a:lnTo>
                  <a:lnTo>
                    <a:pt x="1138" y="2"/>
                  </a:lnTo>
                  <a:close/>
                  <a:moveTo>
                    <a:pt x="1138" y="0"/>
                  </a:moveTo>
                  <a:lnTo>
                    <a:pt x="1138" y="2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9" name="Freeform 10"/>
            <p:cNvSpPr>
              <a:spLocks noEditPoints="1"/>
            </p:cNvSpPr>
            <p:nvPr/>
          </p:nvSpPr>
          <p:spPr bwMode="auto">
            <a:xfrm>
              <a:off x="3471863" y="3517901"/>
              <a:ext cx="1885950" cy="1681163"/>
            </a:xfrm>
            <a:custGeom>
              <a:avLst/>
              <a:gdLst>
                <a:gd name="T0" fmla="*/ 738 w 1188"/>
                <a:gd name="T1" fmla="*/ 46 h 1059"/>
                <a:gd name="T2" fmla="*/ 738 w 1188"/>
                <a:gd name="T3" fmla="*/ 45 h 1059"/>
                <a:gd name="T4" fmla="*/ 174 w 1188"/>
                <a:gd name="T5" fmla="*/ 7 h 1059"/>
                <a:gd name="T6" fmla="*/ 124 w 1188"/>
                <a:gd name="T7" fmla="*/ 78 h 1059"/>
                <a:gd name="T8" fmla="*/ 82 w 1188"/>
                <a:gd name="T9" fmla="*/ 165 h 1059"/>
                <a:gd name="T10" fmla="*/ 55 w 1188"/>
                <a:gd name="T11" fmla="*/ 252 h 1059"/>
                <a:gd name="T12" fmla="*/ 48 w 1188"/>
                <a:gd name="T13" fmla="*/ 339 h 1059"/>
                <a:gd name="T14" fmla="*/ 67 w 1188"/>
                <a:gd name="T15" fmla="*/ 427 h 1059"/>
                <a:gd name="T16" fmla="*/ 112 w 1188"/>
                <a:gd name="T17" fmla="*/ 515 h 1059"/>
                <a:gd name="T18" fmla="*/ 168 w 1188"/>
                <a:gd name="T19" fmla="*/ 580 h 1059"/>
                <a:gd name="T20" fmla="*/ 237 w 1188"/>
                <a:gd name="T21" fmla="*/ 627 h 1059"/>
                <a:gd name="T22" fmla="*/ 313 w 1188"/>
                <a:gd name="T23" fmla="*/ 656 h 1059"/>
                <a:gd name="T24" fmla="*/ 392 w 1188"/>
                <a:gd name="T25" fmla="*/ 667 h 1059"/>
                <a:gd name="T26" fmla="*/ 471 w 1188"/>
                <a:gd name="T27" fmla="*/ 659 h 1059"/>
                <a:gd name="T28" fmla="*/ 547 w 1188"/>
                <a:gd name="T29" fmla="*/ 635 h 1059"/>
                <a:gd name="T30" fmla="*/ 616 w 1188"/>
                <a:gd name="T31" fmla="*/ 593 h 1059"/>
                <a:gd name="T32" fmla="*/ 675 w 1188"/>
                <a:gd name="T33" fmla="*/ 533 h 1059"/>
                <a:gd name="T34" fmla="*/ 715 w 1188"/>
                <a:gd name="T35" fmla="*/ 464 h 1059"/>
                <a:gd name="T36" fmla="*/ 731 w 1188"/>
                <a:gd name="T37" fmla="*/ 399 h 1059"/>
                <a:gd name="T38" fmla="*/ 734 w 1188"/>
                <a:gd name="T39" fmla="*/ 332 h 1059"/>
                <a:gd name="T40" fmla="*/ 730 w 1188"/>
                <a:gd name="T41" fmla="*/ 264 h 1059"/>
                <a:gd name="T42" fmla="*/ 722 w 1188"/>
                <a:gd name="T43" fmla="*/ 153 h 1059"/>
                <a:gd name="T44" fmla="*/ 723 w 1188"/>
                <a:gd name="T45" fmla="*/ 67 h 1059"/>
                <a:gd name="T46" fmla="*/ 738 w 1188"/>
                <a:gd name="T47" fmla="*/ 46 h 1059"/>
                <a:gd name="T48" fmla="*/ 755 w 1188"/>
                <a:gd name="T49" fmla="*/ 180 h 1059"/>
                <a:gd name="T50" fmla="*/ 776 w 1188"/>
                <a:gd name="T51" fmla="*/ 300 h 1059"/>
                <a:gd name="T52" fmla="*/ 779 w 1188"/>
                <a:gd name="T53" fmla="*/ 397 h 1059"/>
                <a:gd name="T54" fmla="*/ 764 w 1188"/>
                <a:gd name="T55" fmla="*/ 483 h 1059"/>
                <a:gd name="T56" fmla="*/ 730 w 1188"/>
                <a:gd name="T57" fmla="*/ 558 h 1059"/>
                <a:gd name="T58" fmla="*/ 677 w 1188"/>
                <a:gd name="T59" fmla="*/ 622 h 1059"/>
                <a:gd name="T60" fmla="*/ 606 w 1188"/>
                <a:gd name="T61" fmla="*/ 674 h 1059"/>
                <a:gd name="T62" fmla="*/ 514 w 1188"/>
                <a:gd name="T63" fmla="*/ 716 h 1059"/>
                <a:gd name="T64" fmla="*/ 492 w 1188"/>
                <a:gd name="T65" fmla="*/ 775 h 1059"/>
                <a:gd name="T66" fmla="*/ 564 w 1188"/>
                <a:gd name="T67" fmla="*/ 849 h 1059"/>
                <a:gd name="T68" fmla="*/ 645 w 1188"/>
                <a:gd name="T69" fmla="*/ 907 h 1059"/>
                <a:gd name="T70" fmla="*/ 735 w 1188"/>
                <a:gd name="T71" fmla="*/ 952 h 1059"/>
                <a:gd name="T72" fmla="*/ 841 w 1188"/>
                <a:gd name="T73" fmla="*/ 987 h 1059"/>
                <a:gd name="T74" fmla="*/ 956 w 1188"/>
                <a:gd name="T75" fmla="*/ 998 h 1059"/>
                <a:gd name="T76" fmla="*/ 1072 w 1188"/>
                <a:gd name="T77" fmla="*/ 990 h 1059"/>
                <a:gd name="T78" fmla="*/ 1188 w 1188"/>
                <a:gd name="T79" fmla="*/ 966 h 1059"/>
                <a:gd name="T80" fmla="*/ 1115 w 1188"/>
                <a:gd name="T81" fmla="*/ 1021 h 1059"/>
                <a:gd name="T82" fmla="*/ 1024 w 1188"/>
                <a:gd name="T83" fmla="*/ 1044 h 1059"/>
                <a:gd name="T84" fmla="*/ 932 w 1188"/>
                <a:gd name="T85" fmla="*/ 1058 h 1059"/>
                <a:gd name="T86" fmla="*/ 839 w 1188"/>
                <a:gd name="T87" fmla="*/ 1055 h 1059"/>
                <a:gd name="T88" fmla="*/ 742 w 1188"/>
                <a:gd name="T89" fmla="*/ 1028 h 1059"/>
                <a:gd name="T90" fmla="*/ 652 w 1188"/>
                <a:gd name="T91" fmla="*/ 986 h 1059"/>
                <a:gd name="T92" fmla="*/ 572 w 1188"/>
                <a:gd name="T93" fmla="*/ 929 h 1059"/>
                <a:gd name="T94" fmla="*/ 507 w 1188"/>
                <a:gd name="T95" fmla="*/ 855 h 1059"/>
                <a:gd name="T96" fmla="*/ 455 w 1188"/>
                <a:gd name="T97" fmla="*/ 765 h 1059"/>
                <a:gd name="T98" fmla="*/ 434 w 1188"/>
                <a:gd name="T99" fmla="*/ 747 h 1059"/>
                <a:gd name="T100" fmla="*/ 402 w 1188"/>
                <a:gd name="T101" fmla="*/ 736 h 1059"/>
                <a:gd name="T102" fmla="*/ 337 w 1188"/>
                <a:gd name="T103" fmla="*/ 731 h 1059"/>
                <a:gd name="T104" fmla="*/ 243 w 1188"/>
                <a:gd name="T105" fmla="*/ 704 h 1059"/>
                <a:gd name="T106" fmla="*/ 160 w 1188"/>
                <a:gd name="T107" fmla="*/ 658 h 1059"/>
                <a:gd name="T108" fmla="*/ 90 w 1188"/>
                <a:gd name="T109" fmla="*/ 594 h 1059"/>
                <a:gd name="T110" fmla="*/ 39 w 1188"/>
                <a:gd name="T111" fmla="*/ 515 h 1059"/>
                <a:gd name="T112" fmla="*/ 7 w 1188"/>
                <a:gd name="T113" fmla="*/ 425 h 1059"/>
                <a:gd name="T114" fmla="*/ 0 w 1188"/>
                <a:gd name="T115" fmla="*/ 326 h 1059"/>
                <a:gd name="T116" fmla="*/ 14 w 1188"/>
                <a:gd name="T117" fmla="*/ 253 h 1059"/>
                <a:gd name="T118" fmla="*/ 39 w 1188"/>
                <a:gd name="T119" fmla="*/ 180 h 1059"/>
                <a:gd name="T120" fmla="*/ 61 w 1188"/>
                <a:gd name="T121" fmla="*/ 115 h 1059"/>
                <a:gd name="T122" fmla="*/ 71 w 1188"/>
                <a:gd name="T123" fmla="*/ 8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8" h="1059">
                  <a:moveTo>
                    <a:pt x="738" y="45"/>
                  </a:moveTo>
                  <a:lnTo>
                    <a:pt x="738" y="46"/>
                  </a:lnTo>
                  <a:lnTo>
                    <a:pt x="738" y="46"/>
                  </a:lnTo>
                  <a:lnTo>
                    <a:pt x="738" y="45"/>
                  </a:lnTo>
                  <a:close/>
                  <a:moveTo>
                    <a:pt x="165" y="0"/>
                  </a:moveTo>
                  <a:lnTo>
                    <a:pt x="174" y="7"/>
                  </a:lnTo>
                  <a:lnTo>
                    <a:pt x="149" y="42"/>
                  </a:lnTo>
                  <a:lnTo>
                    <a:pt x="124" y="78"/>
                  </a:lnTo>
                  <a:lnTo>
                    <a:pt x="101" y="122"/>
                  </a:lnTo>
                  <a:lnTo>
                    <a:pt x="82" y="165"/>
                  </a:lnTo>
                  <a:lnTo>
                    <a:pt x="66" y="208"/>
                  </a:lnTo>
                  <a:lnTo>
                    <a:pt x="55" y="252"/>
                  </a:lnTo>
                  <a:lnTo>
                    <a:pt x="49" y="295"/>
                  </a:lnTo>
                  <a:lnTo>
                    <a:pt x="48" y="339"/>
                  </a:lnTo>
                  <a:lnTo>
                    <a:pt x="55" y="383"/>
                  </a:lnTo>
                  <a:lnTo>
                    <a:pt x="67" y="427"/>
                  </a:lnTo>
                  <a:lnTo>
                    <a:pt x="86" y="471"/>
                  </a:lnTo>
                  <a:lnTo>
                    <a:pt x="112" y="515"/>
                  </a:lnTo>
                  <a:lnTo>
                    <a:pt x="138" y="550"/>
                  </a:lnTo>
                  <a:lnTo>
                    <a:pt x="168" y="580"/>
                  </a:lnTo>
                  <a:lnTo>
                    <a:pt x="201" y="606"/>
                  </a:lnTo>
                  <a:lnTo>
                    <a:pt x="237" y="627"/>
                  </a:lnTo>
                  <a:lnTo>
                    <a:pt x="274" y="643"/>
                  </a:lnTo>
                  <a:lnTo>
                    <a:pt x="313" y="656"/>
                  </a:lnTo>
                  <a:lnTo>
                    <a:pt x="351" y="663"/>
                  </a:lnTo>
                  <a:lnTo>
                    <a:pt x="392" y="667"/>
                  </a:lnTo>
                  <a:lnTo>
                    <a:pt x="431" y="666"/>
                  </a:lnTo>
                  <a:lnTo>
                    <a:pt x="471" y="659"/>
                  </a:lnTo>
                  <a:lnTo>
                    <a:pt x="509" y="650"/>
                  </a:lnTo>
                  <a:lnTo>
                    <a:pt x="547" y="635"/>
                  </a:lnTo>
                  <a:lnTo>
                    <a:pt x="583" y="615"/>
                  </a:lnTo>
                  <a:lnTo>
                    <a:pt x="616" y="593"/>
                  </a:lnTo>
                  <a:lnTo>
                    <a:pt x="647" y="565"/>
                  </a:lnTo>
                  <a:lnTo>
                    <a:pt x="675" y="533"/>
                  </a:lnTo>
                  <a:lnTo>
                    <a:pt x="699" y="497"/>
                  </a:lnTo>
                  <a:lnTo>
                    <a:pt x="715" y="464"/>
                  </a:lnTo>
                  <a:lnTo>
                    <a:pt x="725" y="431"/>
                  </a:lnTo>
                  <a:lnTo>
                    <a:pt x="731" y="399"/>
                  </a:lnTo>
                  <a:lnTo>
                    <a:pt x="734" y="365"/>
                  </a:lnTo>
                  <a:lnTo>
                    <a:pt x="734" y="332"/>
                  </a:lnTo>
                  <a:lnTo>
                    <a:pt x="732" y="298"/>
                  </a:lnTo>
                  <a:lnTo>
                    <a:pt x="730" y="264"/>
                  </a:lnTo>
                  <a:lnTo>
                    <a:pt x="726" y="230"/>
                  </a:lnTo>
                  <a:lnTo>
                    <a:pt x="722" y="153"/>
                  </a:lnTo>
                  <a:lnTo>
                    <a:pt x="720" y="76"/>
                  </a:lnTo>
                  <a:lnTo>
                    <a:pt x="723" y="67"/>
                  </a:lnTo>
                  <a:lnTo>
                    <a:pt x="731" y="56"/>
                  </a:lnTo>
                  <a:lnTo>
                    <a:pt x="738" y="46"/>
                  </a:lnTo>
                  <a:lnTo>
                    <a:pt x="747" y="113"/>
                  </a:lnTo>
                  <a:lnTo>
                    <a:pt x="755" y="180"/>
                  </a:lnTo>
                  <a:lnTo>
                    <a:pt x="766" y="246"/>
                  </a:lnTo>
                  <a:lnTo>
                    <a:pt x="776" y="300"/>
                  </a:lnTo>
                  <a:lnTo>
                    <a:pt x="779" y="349"/>
                  </a:lnTo>
                  <a:lnTo>
                    <a:pt x="779" y="397"/>
                  </a:lnTo>
                  <a:lnTo>
                    <a:pt x="773" y="441"/>
                  </a:lnTo>
                  <a:lnTo>
                    <a:pt x="764" y="483"/>
                  </a:lnTo>
                  <a:lnTo>
                    <a:pt x="749" y="521"/>
                  </a:lnTo>
                  <a:lnTo>
                    <a:pt x="730" y="558"/>
                  </a:lnTo>
                  <a:lnTo>
                    <a:pt x="706" y="591"/>
                  </a:lnTo>
                  <a:lnTo>
                    <a:pt x="677" y="622"/>
                  </a:lnTo>
                  <a:lnTo>
                    <a:pt x="644" y="650"/>
                  </a:lnTo>
                  <a:lnTo>
                    <a:pt x="606" y="674"/>
                  </a:lnTo>
                  <a:lnTo>
                    <a:pt x="562" y="697"/>
                  </a:lnTo>
                  <a:lnTo>
                    <a:pt x="514" y="716"/>
                  </a:lnTo>
                  <a:lnTo>
                    <a:pt x="460" y="732"/>
                  </a:lnTo>
                  <a:lnTo>
                    <a:pt x="492" y="775"/>
                  </a:lnTo>
                  <a:lnTo>
                    <a:pt x="528" y="814"/>
                  </a:lnTo>
                  <a:lnTo>
                    <a:pt x="564" y="849"/>
                  </a:lnTo>
                  <a:lnTo>
                    <a:pt x="603" y="881"/>
                  </a:lnTo>
                  <a:lnTo>
                    <a:pt x="645" y="907"/>
                  </a:lnTo>
                  <a:lnTo>
                    <a:pt x="689" y="932"/>
                  </a:lnTo>
                  <a:lnTo>
                    <a:pt x="735" y="952"/>
                  </a:lnTo>
                  <a:lnTo>
                    <a:pt x="783" y="971"/>
                  </a:lnTo>
                  <a:lnTo>
                    <a:pt x="841" y="987"/>
                  </a:lnTo>
                  <a:lnTo>
                    <a:pt x="899" y="995"/>
                  </a:lnTo>
                  <a:lnTo>
                    <a:pt x="956" y="998"/>
                  </a:lnTo>
                  <a:lnTo>
                    <a:pt x="1014" y="997"/>
                  </a:lnTo>
                  <a:lnTo>
                    <a:pt x="1072" y="990"/>
                  </a:lnTo>
                  <a:lnTo>
                    <a:pt x="1130" y="980"/>
                  </a:lnTo>
                  <a:lnTo>
                    <a:pt x="1188" y="966"/>
                  </a:lnTo>
                  <a:lnTo>
                    <a:pt x="1112" y="1023"/>
                  </a:lnTo>
                  <a:lnTo>
                    <a:pt x="1115" y="1021"/>
                  </a:lnTo>
                  <a:lnTo>
                    <a:pt x="1070" y="1034"/>
                  </a:lnTo>
                  <a:lnTo>
                    <a:pt x="1024" y="1044"/>
                  </a:lnTo>
                  <a:lnTo>
                    <a:pt x="978" y="1053"/>
                  </a:lnTo>
                  <a:lnTo>
                    <a:pt x="932" y="1058"/>
                  </a:lnTo>
                  <a:lnTo>
                    <a:pt x="886" y="1059"/>
                  </a:lnTo>
                  <a:lnTo>
                    <a:pt x="839" y="1055"/>
                  </a:lnTo>
                  <a:lnTo>
                    <a:pt x="792" y="1044"/>
                  </a:lnTo>
                  <a:lnTo>
                    <a:pt x="742" y="1028"/>
                  </a:lnTo>
                  <a:lnTo>
                    <a:pt x="695" y="1008"/>
                  </a:lnTo>
                  <a:lnTo>
                    <a:pt x="652" y="986"/>
                  </a:lnTo>
                  <a:lnTo>
                    <a:pt x="611" y="959"/>
                  </a:lnTo>
                  <a:lnTo>
                    <a:pt x="572" y="929"/>
                  </a:lnTo>
                  <a:lnTo>
                    <a:pt x="538" y="894"/>
                  </a:lnTo>
                  <a:lnTo>
                    <a:pt x="507" y="855"/>
                  </a:lnTo>
                  <a:lnTo>
                    <a:pt x="479" y="812"/>
                  </a:lnTo>
                  <a:lnTo>
                    <a:pt x="455" y="765"/>
                  </a:lnTo>
                  <a:lnTo>
                    <a:pt x="447" y="755"/>
                  </a:lnTo>
                  <a:lnTo>
                    <a:pt x="434" y="747"/>
                  </a:lnTo>
                  <a:lnTo>
                    <a:pt x="419" y="741"/>
                  </a:lnTo>
                  <a:lnTo>
                    <a:pt x="402" y="736"/>
                  </a:lnTo>
                  <a:lnTo>
                    <a:pt x="387" y="734"/>
                  </a:lnTo>
                  <a:lnTo>
                    <a:pt x="337" y="731"/>
                  </a:lnTo>
                  <a:lnTo>
                    <a:pt x="289" y="720"/>
                  </a:lnTo>
                  <a:lnTo>
                    <a:pt x="243" y="704"/>
                  </a:lnTo>
                  <a:lnTo>
                    <a:pt x="200" y="684"/>
                  </a:lnTo>
                  <a:lnTo>
                    <a:pt x="160" y="658"/>
                  </a:lnTo>
                  <a:lnTo>
                    <a:pt x="123" y="628"/>
                  </a:lnTo>
                  <a:lnTo>
                    <a:pt x="90" y="594"/>
                  </a:lnTo>
                  <a:lnTo>
                    <a:pt x="62" y="555"/>
                  </a:lnTo>
                  <a:lnTo>
                    <a:pt x="39" y="515"/>
                  </a:lnTo>
                  <a:lnTo>
                    <a:pt x="20" y="471"/>
                  </a:lnTo>
                  <a:lnTo>
                    <a:pt x="7" y="425"/>
                  </a:lnTo>
                  <a:lnTo>
                    <a:pt x="0" y="377"/>
                  </a:lnTo>
                  <a:lnTo>
                    <a:pt x="0" y="326"/>
                  </a:lnTo>
                  <a:lnTo>
                    <a:pt x="6" y="290"/>
                  </a:lnTo>
                  <a:lnTo>
                    <a:pt x="14" y="253"/>
                  </a:lnTo>
                  <a:lnTo>
                    <a:pt x="26" y="216"/>
                  </a:lnTo>
                  <a:lnTo>
                    <a:pt x="39" y="180"/>
                  </a:lnTo>
                  <a:lnTo>
                    <a:pt x="51" y="144"/>
                  </a:lnTo>
                  <a:lnTo>
                    <a:pt x="61" y="115"/>
                  </a:lnTo>
                  <a:lnTo>
                    <a:pt x="72" y="87"/>
                  </a:lnTo>
                  <a:lnTo>
                    <a:pt x="71" y="88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0" name="Freeform 11"/>
            <p:cNvSpPr>
              <a:spLocks/>
            </p:cNvSpPr>
            <p:nvPr/>
          </p:nvSpPr>
          <p:spPr bwMode="auto">
            <a:xfrm>
              <a:off x="4027488" y="1885951"/>
              <a:ext cx="1689100" cy="958850"/>
            </a:xfrm>
            <a:custGeom>
              <a:avLst/>
              <a:gdLst>
                <a:gd name="T0" fmla="*/ 1000 w 1064"/>
                <a:gd name="T1" fmla="*/ 36 h 604"/>
                <a:gd name="T2" fmla="*/ 941 w 1064"/>
                <a:gd name="T3" fmla="*/ 93 h 604"/>
                <a:gd name="T4" fmla="*/ 919 w 1064"/>
                <a:gd name="T5" fmla="*/ 169 h 604"/>
                <a:gd name="T6" fmla="*/ 924 w 1064"/>
                <a:gd name="T7" fmla="*/ 278 h 604"/>
                <a:gd name="T8" fmla="*/ 933 w 1064"/>
                <a:gd name="T9" fmla="*/ 378 h 604"/>
                <a:gd name="T10" fmla="*/ 916 w 1064"/>
                <a:gd name="T11" fmla="*/ 475 h 604"/>
                <a:gd name="T12" fmla="*/ 862 w 1064"/>
                <a:gd name="T13" fmla="*/ 556 h 604"/>
                <a:gd name="T14" fmla="*/ 788 w 1064"/>
                <a:gd name="T15" fmla="*/ 597 h 604"/>
                <a:gd name="T16" fmla="*/ 706 w 1064"/>
                <a:gd name="T17" fmla="*/ 602 h 604"/>
                <a:gd name="T18" fmla="*/ 627 w 1064"/>
                <a:gd name="T19" fmla="*/ 578 h 604"/>
                <a:gd name="T20" fmla="*/ 562 w 1064"/>
                <a:gd name="T21" fmla="*/ 533 h 604"/>
                <a:gd name="T22" fmla="*/ 496 w 1064"/>
                <a:gd name="T23" fmla="*/ 520 h 604"/>
                <a:gd name="T24" fmla="*/ 403 w 1064"/>
                <a:gd name="T25" fmla="*/ 550 h 604"/>
                <a:gd name="T26" fmla="*/ 303 w 1064"/>
                <a:gd name="T27" fmla="*/ 532 h 604"/>
                <a:gd name="T28" fmla="*/ 269 w 1064"/>
                <a:gd name="T29" fmla="*/ 537 h 604"/>
                <a:gd name="T30" fmla="*/ 181 w 1064"/>
                <a:gd name="T31" fmla="*/ 571 h 604"/>
                <a:gd name="T32" fmla="*/ 107 w 1064"/>
                <a:gd name="T33" fmla="*/ 556 h 604"/>
                <a:gd name="T34" fmla="*/ 50 w 1064"/>
                <a:gd name="T35" fmla="*/ 507 h 604"/>
                <a:gd name="T36" fmla="*/ 14 w 1064"/>
                <a:gd name="T37" fmla="*/ 438 h 604"/>
                <a:gd name="T38" fmla="*/ 0 w 1064"/>
                <a:gd name="T39" fmla="*/ 341 h 604"/>
                <a:gd name="T40" fmla="*/ 25 w 1064"/>
                <a:gd name="T41" fmla="*/ 233 h 604"/>
                <a:gd name="T42" fmla="*/ 80 w 1064"/>
                <a:gd name="T43" fmla="*/ 144 h 604"/>
                <a:gd name="T44" fmla="*/ 139 w 1064"/>
                <a:gd name="T45" fmla="*/ 101 h 604"/>
                <a:gd name="T46" fmla="*/ 178 w 1064"/>
                <a:gd name="T47" fmla="*/ 91 h 604"/>
                <a:gd name="T48" fmla="*/ 101 w 1064"/>
                <a:gd name="T49" fmla="*/ 193 h 604"/>
                <a:gd name="T50" fmla="*/ 71 w 1064"/>
                <a:gd name="T51" fmla="*/ 304 h 604"/>
                <a:gd name="T52" fmla="*/ 76 w 1064"/>
                <a:gd name="T53" fmla="*/ 414 h 604"/>
                <a:gd name="T54" fmla="*/ 115 w 1064"/>
                <a:gd name="T55" fmla="*/ 486 h 604"/>
                <a:gd name="T56" fmla="*/ 184 w 1064"/>
                <a:gd name="T57" fmla="*/ 521 h 604"/>
                <a:gd name="T58" fmla="*/ 271 w 1064"/>
                <a:gd name="T59" fmla="*/ 511 h 604"/>
                <a:gd name="T60" fmla="*/ 215 w 1064"/>
                <a:gd name="T61" fmla="*/ 419 h 604"/>
                <a:gd name="T62" fmla="*/ 218 w 1064"/>
                <a:gd name="T63" fmla="*/ 323 h 604"/>
                <a:gd name="T64" fmla="*/ 252 w 1064"/>
                <a:gd name="T65" fmla="*/ 287 h 604"/>
                <a:gd name="T66" fmla="*/ 263 w 1064"/>
                <a:gd name="T67" fmla="*/ 372 h 604"/>
                <a:gd name="T68" fmla="*/ 305 w 1064"/>
                <a:gd name="T69" fmla="*/ 442 h 604"/>
                <a:gd name="T70" fmla="*/ 376 w 1064"/>
                <a:gd name="T71" fmla="*/ 485 h 604"/>
                <a:gd name="T72" fmla="*/ 456 w 1064"/>
                <a:gd name="T73" fmla="*/ 493 h 604"/>
                <a:gd name="T74" fmla="*/ 499 w 1064"/>
                <a:gd name="T75" fmla="*/ 455 h 604"/>
                <a:gd name="T76" fmla="*/ 473 w 1064"/>
                <a:gd name="T77" fmla="*/ 351 h 604"/>
                <a:gd name="T78" fmla="*/ 476 w 1064"/>
                <a:gd name="T79" fmla="*/ 253 h 604"/>
                <a:gd name="T80" fmla="*/ 494 w 1064"/>
                <a:gd name="T81" fmla="*/ 262 h 604"/>
                <a:gd name="T82" fmla="*/ 522 w 1064"/>
                <a:gd name="T83" fmla="*/ 383 h 604"/>
                <a:gd name="T84" fmla="*/ 579 w 1064"/>
                <a:gd name="T85" fmla="*/ 473 h 604"/>
                <a:gd name="T86" fmla="*/ 662 w 1064"/>
                <a:gd name="T87" fmla="*/ 524 h 604"/>
                <a:gd name="T88" fmla="*/ 757 w 1064"/>
                <a:gd name="T89" fmla="*/ 533 h 604"/>
                <a:gd name="T90" fmla="*/ 817 w 1064"/>
                <a:gd name="T91" fmla="*/ 508 h 604"/>
                <a:gd name="T92" fmla="*/ 850 w 1064"/>
                <a:gd name="T93" fmla="*/ 458 h 604"/>
                <a:gd name="T94" fmla="*/ 863 w 1064"/>
                <a:gd name="T95" fmla="*/ 334 h 604"/>
                <a:gd name="T96" fmla="*/ 870 w 1064"/>
                <a:gd name="T97" fmla="*/ 202 h 604"/>
                <a:gd name="T98" fmla="*/ 892 w 1064"/>
                <a:gd name="T99" fmla="*/ 94 h 604"/>
                <a:gd name="T100" fmla="*/ 947 w 1064"/>
                <a:gd name="T101" fmla="*/ 30 h 604"/>
                <a:gd name="T102" fmla="*/ 1031 w 1064"/>
                <a:gd name="T10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4" h="604">
                  <a:moveTo>
                    <a:pt x="1064" y="0"/>
                  </a:moveTo>
                  <a:lnTo>
                    <a:pt x="1030" y="18"/>
                  </a:lnTo>
                  <a:lnTo>
                    <a:pt x="1000" y="36"/>
                  </a:lnTo>
                  <a:lnTo>
                    <a:pt x="976" y="55"/>
                  </a:lnTo>
                  <a:lnTo>
                    <a:pt x="956" y="73"/>
                  </a:lnTo>
                  <a:lnTo>
                    <a:pt x="941" y="93"/>
                  </a:lnTo>
                  <a:lnTo>
                    <a:pt x="930" y="116"/>
                  </a:lnTo>
                  <a:lnTo>
                    <a:pt x="923" y="140"/>
                  </a:lnTo>
                  <a:lnTo>
                    <a:pt x="919" y="169"/>
                  </a:lnTo>
                  <a:lnTo>
                    <a:pt x="918" y="200"/>
                  </a:lnTo>
                  <a:lnTo>
                    <a:pt x="920" y="236"/>
                  </a:lnTo>
                  <a:lnTo>
                    <a:pt x="924" y="278"/>
                  </a:lnTo>
                  <a:lnTo>
                    <a:pt x="928" y="311"/>
                  </a:lnTo>
                  <a:lnTo>
                    <a:pt x="931" y="345"/>
                  </a:lnTo>
                  <a:lnTo>
                    <a:pt x="933" y="378"/>
                  </a:lnTo>
                  <a:lnTo>
                    <a:pt x="931" y="410"/>
                  </a:lnTo>
                  <a:lnTo>
                    <a:pt x="926" y="443"/>
                  </a:lnTo>
                  <a:lnTo>
                    <a:pt x="916" y="475"/>
                  </a:lnTo>
                  <a:lnTo>
                    <a:pt x="902" y="507"/>
                  </a:lnTo>
                  <a:lnTo>
                    <a:pt x="883" y="535"/>
                  </a:lnTo>
                  <a:lnTo>
                    <a:pt x="862" y="556"/>
                  </a:lnTo>
                  <a:lnTo>
                    <a:pt x="839" y="575"/>
                  </a:lnTo>
                  <a:lnTo>
                    <a:pt x="814" y="588"/>
                  </a:lnTo>
                  <a:lnTo>
                    <a:pt x="788" y="597"/>
                  </a:lnTo>
                  <a:lnTo>
                    <a:pt x="761" y="602"/>
                  </a:lnTo>
                  <a:lnTo>
                    <a:pt x="734" y="604"/>
                  </a:lnTo>
                  <a:lnTo>
                    <a:pt x="706" y="602"/>
                  </a:lnTo>
                  <a:lnTo>
                    <a:pt x="679" y="597"/>
                  </a:lnTo>
                  <a:lnTo>
                    <a:pt x="652" y="590"/>
                  </a:lnTo>
                  <a:lnTo>
                    <a:pt x="627" y="578"/>
                  </a:lnTo>
                  <a:lnTo>
                    <a:pt x="602" y="564"/>
                  </a:lnTo>
                  <a:lnTo>
                    <a:pt x="580" y="548"/>
                  </a:lnTo>
                  <a:lnTo>
                    <a:pt x="562" y="533"/>
                  </a:lnTo>
                  <a:lnTo>
                    <a:pt x="545" y="516"/>
                  </a:lnTo>
                  <a:lnTo>
                    <a:pt x="525" y="498"/>
                  </a:lnTo>
                  <a:lnTo>
                    <a:pt x="496" y="520"/>
                  </a:lnTo>
                  <a:lnTo>
                    <a:pt x="466" y="536"/>
                  </a:lnTo>
                  <a:lnTo>
                    <a:pt x="435" y="546"/>
                  </a:lnTo>
                  <a:lnTo>
                    <a:pt x="403" y="550"/>
                  </a:lnTo>
                  <a:lnTo>
                    <a:pt x="370" y="548"/>
                  </a:lnTo>
                  <a:lnTo>
                    <a:pt x="337" y="542"/>
                  </a:lnTo>
                  <a:lnTo>
                    <a:pt x="303" y="532"/>
                  </a:lnTo>
                  <a:lnTo>
                    <a:pt x="292" y="531"/>
                  </a:lnTo>
                  <a:lnTo>
                    <a:pt x="280" y="533"/>
                  </a:lnTo>
                  <a:lnTo>
                    <a:pt x="269" y="537"/>
                  </a:lnTo>
                  <a:lnTo>
                    <a:pt x="238" y="555"/>
                  </a:lnTo>
                  <a:lnTo>
                    <a:pt x="210" y="566"/>
                  </a:lnTo>
                  <a:lnTo>
                    <a:pt x="181" y="571"/>
                  </a:lnTo>
                  <a:lnTo>
                    <a:pt x="155" y="570"/>
                  </a:lnTo>
                  <a:lnTo>
                    <a:pt x="130" y="566"/>
                  </a:lnTo>
                  <a:lnTo>
                    <a:pt x="107" y="556"/>
                  </a:lnTo>
                  <a:lnTo>
                    <a:pt x="87" y="542"/>
                  </a:lnTo>
                  <a:lnTo>
                    <a:pt x="67" y="526"/>
                  </a:lnTo>
                  <a:lnTo>
                    <a:pt x="50" y="507"/>
                  </a:lnTo>
                  <a:lnTo>
                    <a:pt x="36" y="486"/>
                  </a:lnTo>
                  <a:lnTo>
                    <a:pt x="24" y="462"/>
                  </a:lnTo>
                  <a:lnTo>
                    <a:pt x="14" y="438"/>
                  </a:lnTo>
                  <a:lnTo>
                    <a:pt x="6" y="413"/>
                  </a:lnTo>
                  <a:lnTo>
                    <a:pt x="1" y="378"/>
                  </a:lnTo>
                  <a:lnTo>
                    <a:pt x="0" y="341"/>
                  </a:lnTo>
                  <a:lnTo>
                    <a:pt x="4" y="304"/>
                  </a:lnTo>
                  <a:lnTo>
                    <a:pt x="12" y="269"/>
                  </a:lnTo>
                  <a:lnTo>
                    <a:pt x="25" y="233"/>
                  </a:lnTo>
                  <a:lnTo>
                    <a:pt x="40" y="201"/>
                  </a:lnTo>
                  <a:lnTo>
                    <a:pt x="59" y="170"/>
                  </a:lnTo>
                  <a:lnTo>
                    <a:pt x="80" y="144"/>
                  </a:lnTo>
                  <a:lnTo>
                    <a:pt x="105" y="122"/>
                  </a:lnTo>
                  <a:lnTo>
                    <a:pt x="132" y="105"/>
                  </a:lnTo>
                  <a:lnTo>
                    <a:pt x="139" y="101"/>
                  </a:lnTo>
                  <a:lnTo>
                    <a:pt x="149" y="98"/>
                  </a:lnTo>
                  <a:lnTo>
                    <a:pt x="161" y="95"/>
                  </a:lnTo>
                  <a:lnTo>
                    <a:pt x="178" y="91"/>
                  </a:lnTo>
                  <a:lnTo>
                    <a:pt x="146" y="124"/>
                  </a:lnTo>
                  <a:lnTo>
                    <a:pt x="121" y="157"/>
                  </a:lnTo>
                  <a:lnTo>
                    <a:pt x="101" y="193"/>
                  </a:lnTo>
                  <a:lnTo>
                    <a:pt x="86" y="229"/>
                  </a:lnTo>
                  <a:lnTo>
                    <a:pt x="76" y="265"/>
                  </a:lnTo>
                  <a:lnTo>
                    <a:pt x="71" y="304"/>
                  </a:lnTo>
                  <a:lnTo>
                    <a:pt x="68" y="342"/>
                  </a:lnTo>
                  <a:lnTo>
                    <a:pt x="71" y="382"/>
                  </a:lnTo>
                  <a:lnTo>
                    <a:pt x="76" y="414"/>
                  </a:lnTo>
                  <a:lnTo>
                    <a:pt x="86" y="442"/>
                  </a:lnTo>
                  <a:lnTo>
                    <a:pt x="99" y="465"/>
                  </a:lnTo>
                  <a:lnTo>
                    <a:pt x="115" y="486"/>
                  </a:lnTo>
                  <a:lnTo>
                    <a:pt x="136" y="502"/>
                  </a:lnTo>
                  <a:lnTo>
                    <a:pt x="159" y="514"/>
                  </a:lnTo>
                  <a:lnTo>
                    <a:pt x="184" y="521"/>
                  </a:lnTo>
                  <a:lnTo>
                    <a:pt x="212" y="523"/>
                  </a:lnTo>
                  <a:lnTo>
                    <a:pt x="241" y="520"/>
                  </a:lnTo>
                  <a:lnTo>
                    <a:pt x="271" y="511"/>
                  </a:lnTo>
                  <a:lnTo>
                    <a:pt x="246" y="481"/>
                  </a:lnTo>
                  <a:lnTo>
                    <a:pt x="228" y="450"/>
                  </a:lnTo>
                  <a:lnTo>
                    <a:pt x="215" y="419"/>
                  </a:lnTo>
                  <a:lnTo>
                    <a:pt x="210" y="387"/>
                  </a:lnTo>
                  <a:lnTo>
                    <a:pt x="211" y="355"/>
                  </a:lnTo>
                  <a:lnTo>
                    <a:pt x="218" y="323"/>
                  </a:lnTo>
                  <a:lnTo>
                    <a:pt x="232" y="290"/>
                  </a:lnTo>
                  <a:lnTo>
                    <a:pt x="253" y="256"/>
                  </a:lnTo>
                  <a:lnTo>
                    <a:pt x="252" y="287"/>
                  </a:lnTo>
                  <a:lnTo>
                    <a:pt x="253" y="317"/>
                  </a:lnTo>
                  <a:lnTo>
                    <a:pt x="257" y="346"/>
                  </a:lnTo>
                  <a:lnTo>
                    <a:pt x="263" y="372"/>
                  </a:lnTo>
                  <a:lnTo>
                    <a:pt x="274" y="398"/>
                  </a:lnTo>
                  <a:lnTo>
                    <a:pt x="288" y="422"/>
                  </a:lnTo>
                  <a:lnTo>
                    <a:pt x="305" y="442"/>
                  </a:lnTo>
                  <a:lnTo>
                    <a:pt x="327" y="461"/>
                  </a:lnTo>
                  <a:lnTo>
                    <a:pt x="354" y="476"/>
                  </a:lnTo>
                  <a:lnTo>
                    <a:pt x="376" y="485"/>
                  </a:lnTo>
                  <a:lnTo>
                    <a:pt x="402" y="489"/>
                  </a:lnTo>
                  <a:lnTo>
                    <a:pt x="428" y="491"/>
                  </a:lnTo>
                  <a:lnTo>
                    <a:pt x="456" y="493"/>
                  </a:lnTo>
                  <a:lnTo>
                    <a:pt x="483" y="494"/>
                  </a:lnTo>
                  <a:lnTo>
                    <a:pt x="512" y="496"/>
                  </a:lnTo>
                  <a:lnTo>
                    <a:pt x="499" y="455"/>
                  </a:lnTo>
                  <a:lnTo>
                    <a:pt x="488" y="417"/>
                  </a:lnTo>
                  <a:lnTo>
                    <a:pt x="478" y="383"/>
                  </a:lnTo>
                  <a:lnTo>
                    <a:pt x="473" y="351"/>
                  </a:lnTo>
                  <a:lnTo>
                    <a:pt x="471" y="318"/>
                  </a:lnTo>
                  <a:lnTo>
                    <a:pt x="473" y="286"/>
                  </a:lnTo>
                  <a:lnTo>
                    <a:pt x="476" y="253"/>
                  </a:lnTo>
                  <a:lnTo>
                    <a:pt x="479" y="219"/>
                  </a:lnTo>
                  <a:lnTo>
                    <a:pt x="487" y="221"/>
                  </a:lnTo>
                  <a:lnTo>
                    <a:pt x="494" y="262"/>
                  </a:lnTo>
                  <a:lnTo>
                    <a:pt x="502" y="304"/>
                  </a:lnTo>
                  <a:lnTo>
                    <a:pt x="510" y="343"/>
                  </a:lnTo>
                  <a:lnTo>
                    <a:pt x="522" y="383"/>
                  </a:lnTo>
                  <a:lnTo>
                    <a:pt x="537" y="417"/>
                  </a:lnTo>
                  <a:lnTo>
                    <a:pt x="556" y="446"/>
                  </a:lnTo>
                  <a:lnTo>
                    <a:pt x="579" y="473"/>
                  </a:lnTo>
                  <a:lnTo>
                    <a:pt x="604" y="494"/>
                  </a:lnTo>
                  <a:lnTo>
                    <a:pt x="632" y="511"/>
                  </a:lnTo>
                  <a:lnTo>
                    <a:pt x="662" y="524"/>
                  </a:lnTo>
                  <a:lnTo>
                    <a:pt x="693" y="533"/>
                  </a:lnTo>
                  <a:lnTo>
                    <a:pt x="725" y="535"/>
                  </a:lnTo>
                  <a:lnTo>
                    <a:pt x="757" y="533"/>
                  </a:lnTo>
                  <a:lnTo>
                    <a:pt x="781" y="527"/>
                  </a:lnTo>
                  <a:lnTo>
                    <a:pt x="801" y="519"/>
                  </a:lnTo>
                  <a:lnTo>
                    <a:pt x="817" y="508"/>
                  </a:lnTo>
                  <a:lnTo>
                    <a:pt x="831" y="494"/>
                  </a:lnTo>
                  <a:lnTo>
                    <a:pt x="842" y="477"/>
                  </a:lnTo>
                  <a:lnTo>
                    <a:pt x="850" y="458"/>
                  </a:lnTo>
                  <a:lnTo>
                    <a:pt x="856" y="437"/>
                  </a:lnTo>
                  <a:lnTo>
                    <a:pt x="861" y="385"/>
                  </a:lnTo>
                  <a:lnTo>
                    <a:pt x="863" y="334"/>
                  </a:lnTo>
                  <a:lnTo>
                    <a:pt x="866" y="282"/>
                  </a:lnTo>
                  <a:lnTo>
                    <a:pt x="868" y="242"/>
                  </a:lnTo>
                  <a:lnTo>
                    <a:pt x="870" y="202"/>
                  </a:lnTo>
                  <a:lnTo>
                    <a:pt x="875" y="162"/>
                  </a:lnTo>
                  <a:lnTo>
                    <a:pt x="882" y="123"/>
                  </a:lnTo>
                  <a:lnTo>
                    <a:pt x="892" y="94"/>
                  </a:lnTo>
                  <a:lnTo>
                    <a:pt x="907" y="68"/>
                  </a:lnTo>
                  <a:lnTo>
                    <a:pt x="925" y="47"/>
                  </a:lnTo>
                  <a:lnTo>
                    <a:pt x="947" y="30"/>
                  </a:lnTo>
                  <a:lnTo>
                    <a:pt x="972" y="16"/>
                  </a:lnTo>
                  <a:lnTo>
                    <a:pt x="1001" y="6"/>
                  </a:lnTo>
                  <a:lnTo>
                    <a:pt x="1031" y="0"/>
                  </a:lnTo>
                  <a:lnTo>
                    <a:pt x="10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1" name="Freeform 12"/>
            <p:cNvSpPr>
              <a:spLocks noEditPoints="1"/>
            </p:cNvSpPr>
            <p:nvPr/>
          </p:nvSpPr>
          <p:spPr bwMode="auto">
            <a:xfrm>
              <a:off x="3741738" y="1268413"/>
              <a:ext cx="1662113" cy="1277938"/>
            </a:xfrm>
            <a:custGeom>
              <a:avLst/>
              <a:gdLst>
                <a:gd name="T0" fmla="*/ 798 w 1047"/>
                <a:gd name="T1" fmla="*/ 422 h 805"/>
                <a:gd name="T2" fmla="*/ 797 w 1047"/>
                <a:gd name="T3" fmla="*/ 420 h 805"/>
                <a:gd name="T4" fmla="*/ 1047 w 1047"/>
                <a:gd name="T5" fmla="*/ 84 h 805"/>
                <a:gd name="T6" fmla="*/ 1046 w 1047"/>
                <a:gd name="T7" fmla="*/ 85 h 805"/>
                <a:gd name="T8" fmla="*/ 1044 w 1047"/>
                <a:gd name="T9" fmla="*/ 84 h 805"/>
                <a:gd name="T10" fmla="*/ 801 w 1047"/>
                <a:gd name="T11" fmla="*/ 0 h 805"/>
                <a:gd name="T12" fmla="*/ 898 w 1047"/>
                <a:gd name="T13" fmla="*/ 13 h 805"/>
                <a:gd name="T14" fmla="*/ 992 w 1047"/>
                <a:gd name="T15" fmla="*/ 48 h 805"/>
                <a:gd name="T16" fmla="*/ 1038 w 1047"/>
                <a:gd name="T17" fmla="*/ 74 h 805"/>
                <a:gd name="T18" fmla="*/ 1042 w 1047"/>
                <a:gd name="T19" fmla="*/ 80 h 805"/>
                <a:gd name="T20" fmla="*/ 1044 w 1047"/>
                <a:gd name="T21" fmla="*/ 84 h 805"/>
                <a:gd name="T22" fmla="*/ 907 w 1047"/>
                <a:gd name="T23" fmla="*/ 76 h 805"/>
                <a:gd name="T24" fmla="*/ 767 w 1047"/>
                <a:gd name="T25" fmla="*/ 71 h 805"/>
                <a:gd name="T26" fmla="*/ 649 w 1047"/>
                <a:gd name="T27" fmla="*/ 83 h 805"/>
                <a:gd name="T28" fmla="*/ 560 w 1047"/>
                <a:gd name="T29" fmla="*/ 113 h 805"/>
                <a:gd name="T30" fmla="*/ 477 w 1047"/>
                <a:gd name="T31" fmla="*/ 160 h 805"/>
                <a:gd name="T32" fmla="*/ 402 w 1047"/>
                <a:gd name="T33" fmla="*/ 222 h 805"/>
                <a:gd name="T34" fmla="*/ 334 w 1047"/>
                <a:gd name="T35" fmla="*/ 298 h 805"/>
                <a:gd name="T36" fmla="*/ 361 w 1047"/>
                <a:gd name="T37" fmla="*/ 297 h 805"/>
                <a:gd name="T38" fmla="*/ 418 w 1047"/>
                <a:gd name="T39" fmla="*/ 287 h 805"/>
                <a:gd name="T40" fmla="*/ 515 w 1047"/>
                <a:gd name="T41" fmla="*/ 285 h 805"/>
                <a:gd name="T42" fmla="*/ 605 w 1047"/>
                <a:gd name="T43" fmla="*/ 303 h 805"/>
                <a:gd name="T44" fmla="*/ 689 w 1047"/>
                <a:gd name="T45" fmla="*/ 344 h 805"/>
                <a:gd name="T46" fmla="*/ 767 w 1047"/>
                <a:gd name="T47" fmla="*/ 407 h 805"/>
                <a:gd name="T48" fmla="*/ 787 w 1047"/>
                <a:gd name="T49" fmla="*/ 418 h 805"/>
                <a:gd name="T50" fmla="*/ 799 w 1047"/>
                <a:gd name="T51" fmla="*/ 432 h 805"/>
                <a:gd name="T52" fmla="*/ 806 w 1047"/>
                <a:gd name="T53" fmla="*/ 455 h 805"/>
                <a:gd name="T54" fmla="*/ 851 w 1047"/>
                <a:gd name="T55" fmla="*/ 545 h 805"/>
                <a:gd name="T56" fmla="*/ 875 w 1047"/>
                <a:gd name="T57" fmla="*/ 639 h 805"/>
                <a:gd name="T58" fmla="*/ 882 w 1047"/>
                <a:gd name="T59" fmla="*/ 738 h 805"/>
                <a:gd name="T60" fmla="*/ 871 w 1047"/>
                <a:gd name="T61" fmla="*/ 747 h 805"/>
                <a:gd name="T62" fmla="*/ 851 w 1047"/>
                <a:gd name="T63" fmla="*/ 665 h 805"/>
                <a:gd name="T64" fmla="*/ 823 w 1047"/>
                <a:gd name="T65" fmla="*/ 587 h 805"/>
                <a:gd name="T66" fmla="*/ 783 w 1047"/>
                <a:gd name="T67" fmla="*/ 513 h 805"/>
                <a:gd name="T68" fmla="*/ 726 w 1047"/>
                <a:gd name="T69" fmla="*/ 447 h 805"/>
                <a:gd name="T70" fmla="*/ 659 w 1047"/>
                <a:gd name="T71" fmla="*/ 397 h 805"/>
                <a:gd name="T72" fmla="*/ 585 w 1047"/>
                <a:gd name="T73" fmla="*/ 364 h 805"/>
                <a:gd name="T74" fmla="*/ 503 w 1047"/>
                <a:gd name="T75" fmla="*/ 351 h 805"/>
                <a:gd name="T76" fmla="*/ 408 w 1047"/>
                <a:gd name="T77" fmla="*/ 356 h 805"/>
                <a:gd name="T78" fmla="*/ 310 w 1047"/>
                <a:gd name="T79" fmla="*/ 384 h 805"/>
                <a:gd name="T80" fmla="*/ 223 w 1047"/>
                <a:gd name="T81" fmla="*/ 433 h 805"/>
                <a:gd name="T82" fmla="*/ 147 w 1047"/>
                <a:gd name="T83" fmla="*/ 502 h 805"/>
                <a:gd name="T84" fmla="*/ 85 w 1047"/>
                <a:gd name="T85" fmla="*/ 589 h 805"/>
                <a:gd name="T86" fmla="*/ 39 w 1047"/>
                <a:gd name="T87" fmla="*/ 691 h 805"/>
                <a:gd name="T88" fmla="*/ 10 w 1047"/>
                <a:gd name="T89" fmla="*/ 805 h 805"/>
                <a:gd name="T90" fmla="*/ 0 w 1047"/>
                <a:gd name="T91" fmla="*/ 740 h 805"/>
                <a:gd name="T92" fmla="*/ 9 w 1047"/>
                <a:gd name="T93" fmla="*/ 665 h 805"/>
                <a:gd name="T94" fmla="*/ 35 w 1047"/>
                <a:gd name="T95" fmla="*/ 585 h 805"/>
                <a:gd name="T96" fmla="*/ 78 w 1047"/>
                <a:gd name="T97" fmla="*/ 503 h 805"/>
                <a:gd name="T98" fmla="*/ 136 w 1047"/>
                <a:gd name="T99" fmla="*/ 430 h 805"/>
                <a:gd name="T100" fmla="*/ 208 w 1047"/>
                <a:gd name="T101" fmla="*/ 368 h 805"/>
                <a:gd name="T102" fmla="*/ 268 w 1047"/>
                <a:gd name="T103" fmla="*/ 327 h 805"/>
                <a:gd name="T104" fmla="*/ 301 w 1047"/>
                <a:gd name="T105" fmla="*/ 293 h 805"/>
                <a:gd name="T106" fmla="*/ 339 w 1047"/>
                <a:gd name="T107" fmla="*/ 230 h 805"/>
                <a:gd name="T108" fmla="*/ 402 w 1047"/>
                <a:gd name="T109" fmla="*/ 152 h 805"/>
                <a:gd name="T110" fmla="*/ 478 w 1047"/>
                <a:gd name="T111" fmla="*/ 89 h 805"/>
                <a:gd name="T112" fmla="*/ 564 w 1047"/>
                <a:gd name="T113" fmla="*/ 42 h 805"/>
                <a:gd name="T114" fmla="*/ 656 w 1047"/>
                <a:gd name="T115" fmla="*/ 12 h 805"/>
                <a:gd name="T116" fmla="*/ 752 w 1047"/>
                <a:gd name="T11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7" h="805">
                  <a:moveTo>
                    <a:pt x="797" y="420"/>
                  </a:moveTo>
                  <a:lnTo>
                    <a:pt x="798" y="422"/>
                  </a:lnTo>
                  <a:lnTo>
                    <a:pt x="797" y="421"/>
                  </a:lnTo>
                  <a:lnTo>
                    <a:pt x="797" y="420"/>
                  </a:lnTo>
                  <a:close/>
                  <a:moveTo>
                    <a:pt x="1044" y="84"/>
                  </a:moveTo>
                  <a:lnTo>
                    <a:pt x="1047" y="84"/>
                  </a:lnTo>
                  <a:lnTo>
                    <a:pt x="1047" y="84"/>
                  </a:lnTo>
                  <a:lnTo>
                    <a:pt x="1046" y="85"/>
                  </a:lnTo>
                  <a:lnTo>
                    <a:pt x="1046" y="86"/>
                  </a:lnTo>
                  <a:lnTo>
                    <a:pt x="1044" y="84"/>
                  </a:lnTo>
                  <a:close/>
                  <a:moveTo>
                    <a:pt x="752" y="0"/>
                  </a:moveTo>
                  <a:lnTo>
                    <a:pt x="801" y="0"/>
                  </a:lnTo>
                  <a:lnTo>
                    <a:pt x="849" y="4"/>
                  </a:lnTo>
                  <a:lnTo>
                    <a:pt x="898" y="13"/>
                  </a:lnTo>
                  <a:lnTo>
                    <a:pt x="945" y="28"/>
                  </a:lnTo>
                  <a:lnTo>
                    <a:pt x="992" y="48"/>
                  </a:lnTo>
                  <a:lnTo>
                    <a:pt x="1036" y="72"/>
                  </a:lnTo>
                  <a:lnTo>
                    <a:pt x="1038" y="74"/>
                  </a:lnTo>
                  <a:lnTo>
                    <a:pt x="1040" y="77"/>
                  </a:lnTo>
                  <a:lnTo>
                    <a:pt x="1042" y="80"/>
                  </a:lnTo>
                  <a:lnTo>
                    <a:pt x="1044" y="83"/>
                  </a:lnTo>
                  <a:lnTo>
                    <a:pt x="1044" y="84"/>
                  </a:lnTo>
                  <a:lnTo>
                    <a:pt x="977" y="81"/>
                  </a:lnTo>
                  <a:lnTo>
                    <a:pt x="907" y="76"/>
                  </a:lnTo>
                  <a:lnTo>
                    <a:pt x="837" y="72"/>
                  </a:lnTo>
                  <a:lnTo>
                    <a:pt x="767" y="71"/>
                  </a:lnTo>
                  <a:lnTo>
                    <a:pt x="698" y="76"/>
                  </a:lnTo>
                  <a:lnTo>
                    <a:pt x="649" y="83"/>
                  </a:lnTo>
                  <a:lnTo>
                    <a:pt x="603" y="96"/>
                  </a:lnTo>
                  <a:lnTo>
                    <a:pt x="560" y="113"/>
                  </a:lnTo>
                  <a:lnTo>
                    <a:pt x="518" y="134"/>
                  </a:lnTo>
                  <a:lnTo>
                    <a:pt x="477" y="160"/>
                  </a:lnTo>
                  <a:lnTo>
                    <a:pt x="439" y="189"/>
                  </a:lnTo>
                  <a:lnTo>
                    <a:pt x="402" y="222"/>
                  </a:lnTo>
                  <a:lnTo>
                    <a:pt x="367" y="258"/>
                  </a:lnTo>
                  <a:lnTo>
                    <a:pt x="334" y="298"/>
                  </a:lnTo>
                  <a:lnTo>
                    <a:pt x="349" y="297"/>
                  </a:lnTo>
                  <a:lnTo>
                    <a:pt x="361" y="297"/>
                  </a:lnTo>
                  <a:lnTo>
                    <a:pt x="369" y="296"/>
                  </a:lnTo>
                  <a:lnTo>
                    <a:pt x="418" y="287"/>
                  </a:lnTo>
                  <a:lnTo>
                    <a:pt x="468" y="283"/>
                  </a:lnTo>
                  <a:lnTo>
                    <a:pt x="515" y="285"/>
                  </a:lnTo>
                  <a:lnTo>
                    <a:pt x="561" y="292"/>
                  </a:lnTo>
                  <a:lnTo>
                    <a:pt x="605" y="303"/>
                  </a:lnTo>
                  <a:lnTo>
                    <a:pt x="647" y="321"/>
                  </a:lnTo>
                  <a:lnTo>
                    <a:pt x="689" y="344"/>
                  </a:lnTo>
                  <a:lnTo>
                    <a:pt x="729" y="372"/>
                  </a:lnTo>
                  <a:lnTo>
                    <a:pt x="767" y="407"/>
                  </a:lnTo>
                  <a:lnTo>
                    <a:pt x="776" y="413"/>
                  </a:lnTo>
                  <a:lnTo>
                    <a:pt x="787" y="418"/>
                  </a:lnTo>
                  <a:lnTo>
                    <a:pt x="797" y="421"/>
                  </a:lnTo>
                  <a:lnTo>
                    <a:pt x="799" y="432"/>
                  </a:lnTo>
                  <a:lnTo>
                    <a:pt x="801" y="445"/>
                  </a:lnTo>
                  <a:lnTo>
                    <a:pt x="806" y="455"/>
                  </a:lnTo>
                  <a:lnTo>
                    <a:pt x="831" y="499"/>
                  </a:lnTo>
                  <a:lnTo>
                    <a:pt x="851" y="545"/>
                  </a:lnTo>
                  <a:lnTo>
                    <a:pt x="865" y="591"/>
                  </a:lnTo>
                  <a:lnTo>
                    <a:pt x="875" y="639"/>
                  </a:lnTo>
                  <a:lnTo>
                    <a:pt x="880" y="689"/>
                  </a:lnTo>
                  <a:lnTo>
                    <a:pt x="882" y="738"/>
                  </a:lnTo>
                  <a:lnTo>
                    <a:pt x="879" y="788"/>
                  </a:lnTo>
                  <a:lnTo>
                    <a:pt x="871" y="747"/>
                  </a:lnTo>
                  <a:lnTo>
                    <a:pt x="861" y="706"/>
                  </a:lnTo>
                  <a:lnTo>
                    <a:pt x="851" y="665"/>
                  </a:lnTo>
                  <a:lnTo>
                    <a:pt x="838" y="625"/>
                  </a:lnTo>
                  <a:lnTo>
                    <a:pt x="823" y="587"/>
                  </a:lnTo>
                  <a:lnTo>
                    <a:pt x="805" y="550"/>
                  </a:lnTo>
                  <a:lnTo>
                    <a:pt x="783" y="513"/>
                  </a:lnTo>
                  <a:lnTo>
                    <a:pt x="756" y="479"/>
                  </a:lnTo>
                  <a:lnTo>
                    <a:pt x="726" y="447"/>
                  </a:lnTo>
                  <a:lnTo>
                    <a:pt x="694" y="420"/>
                  </a:lnTo>
                  <a:lnTo>
                    <a:pt x="659" y="397"/>
                  </a:lnTo>
                  <a:lnTo>
                    <a:pt x="623" y="378"/>
                  </a:lnTo>
                  <a:lnTo>
                    <a:pt x="585" y="364"/>
                  </a:lnTo>
                  <a:lnTo>
                    <a:pt x="545" y="356"/>
                  </a:lnTo>
                  <a:lnTo>
                    <a:pt x="503" y="351"/>
                  </a:lnTo>
                  <a:lnTo>
                    <a:pt x="460" y="351"/>
                  </a:lnTo>
                  <a:lnTo>
                    <a:pt x="408" y="356"/>
                  </a:lnTo>
                  <a:lnTo>
                    <a:pt x="358" y="367"/>
                  </a:lnTo>
                  <a:lnTo>
                    <a:pt x="310" y="384"/>
                  </a:lnTo>
                  <a:lnTo>
                    <a:pt x="266" y="406"/>
                  </a:lnTo>
                  <a:lnTo>
                    <a:pt x="223" y="433"/>
                  </a:lnTo>
                  <a:lnTo>
                    <a:pt x="183" y="465"/>
                  </a:lnTo>
                  <a:lnTo>
                    <a:pt x="147" y="502"/>
                  </a:lnTo>
                  <a:lnTo>
                    <a:pt x="114" y="543"/>
                  </a:lnTo>
                  <a:lnTo>
                    <a:pt x="85" y="589"/>
                  </a:lnTo>
                  <a:lnTo>
                    <a:pt x="59" y="638"/>
                  </a:lnTo>
                  <a:lnTo>
                    <a:pt x="39" y="691"/>
                  </a:lnTo>
                  <a:lnTo>
                    <a:pt x="22" y="746"/>
                  </a:lnTo>
                  <a:lnTo>
                    <a:pt x="10" y="805"/>
                  </a:lnTo>
                  <a:lnTo>
                    <a:pt x="2" y="774"/>
                  </a:lnTo>
                  <a:lnTo>
                    <a:pt x="0" y="740"/>
                  </a:lnTo>
                  <a:lnTo>
                    <a:pt x="2" y="704"/>
                  </a:lnTo>
                  <a:lnTo>
                    <a:pt x="9" y="665"/>
                  </a:lnTo>
                  <a:lnTo>
                    <a:pt x="20" y="625"/>
                  </a:lnTo>
                  <a:lnTo>
                    <a:pt x="35" y="585"/>
                  </a:lnTo>
                  <a:lnTo>
                    <a:pt x="54" y="545"/>
                  </a:lnTo>
                  <a:lnTo>
                    <a:pt x="78" y="503"/>
                  </a:lnTo>
                  <a:lnTo>
                    <a:pt x="106" y="465"/>
                  </a:lnTo>
                  <a:lnTo>
                    <a:pt x="136" y="430"/>
                  </a:lnTo>
                  <a:lnTo>
                    <a:pt x="170" y="397"/>
                  </a:lnTo>
                  <a:lnTo>
                    <a:pt x="208" y="368"/>
                  </a:lnTo>
                  <a:lnTo>
                    <a:pt x="248" y="340"/>
                  </a:lnTo>
                  <a:lnTo>
                    <a:pt x="268" y="327"/>
                  </a:lnTo>
                  <a:lnTo>
                    <a:pt x="286" y="311"/>
                  </a:lnTo>
                  <a:lnTo>
                    <a:pt x="301" y="293"/>
                  </a:lnTo>
                  <a:lnTo>
                    <a:pt x="314" y="273"/>
                  </a:lnTo>
                  <a:lnTo>
                    <a:pt x="339" y="230"/>
                  </a:lnTo>
                  <a:lnTo>
                    <a:pt x="369" y="189"/>
                  </a:lnTo>
                  <a:lnTo>
                    <a:pt x="402" y="152"/>
                  </a:lnTo>
                  <a:lnTo>
                    <a:pt x="439" y="119"/>
                  </a:lnTo>
                  <a:lnTo>
                    <a:pt x="478" y="89"/>
                  </a:lnTo>
                  <a:lnTo>
                    <a:pt x="520" y="64"/>
                  </a:lnTo>
                  <a:lnTo>
                    <a:pt x="564" y="42"/>
                  </a:lnTo>
                  <a:lnTo>
                    <a:pt x="610" y="25"/>
                  </a:lnTo>
                  <a:lnTo>
                    <a:pt x="656" y="12"/>
                  </a:lnTo>
                  <a:lnTo>
                    <a:pt x="704" y="4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2" name="Freeform 13"/>
            <p:cNvSpPr>
              <a:spLocks/>
            </p:cNvSpPr>
            <p:nvPr/>
          </p:nvSpPr>
          <p:spPr bwMode="auto">
            <a:xfrm>
              <a:off x="6735763" y="3630613"/>
              <a:ext cx="1114425" cy="1506538"/>
            </a:xfrm>
            <a:custGeom>
              <a:avLst/>
              <a:gdLst>
                <a:gd name="T0" fmla="*/ 132 w 702"/>
                <a:gd name="T1" fmla="*/ 16 h 949"/>
                <a:gd name="T2" fmla="*/ 141 w 702"/>
                <a:gd name="T3" fmla="*/ 38 h 949"/>
                <a:gd name="T4" fmla="*/ 143 w 702"/>
                <a:gd name="T5" fmla="*/ 115 h 949"/>
                <a:gd name="T6" fmla="*/ 147 w 702"/>
                <a:gd name="T7" fmla="*/ 250 h 949"/>
                <a:gd name="T8" fmla="*/ 145 w 702"/>
                <a:gd name="T9" fmla="*/ 385 h 949"/>
                <a:gd name="T10" fmla="*/ 124 w 702"/>
                <a:gd name="T11" fmla="*/ 523 h 949"/>
                <a:gd name="T12" fmla="*/ 114 w 702"/>
                <a:gd name="T13" fmla="*/ 607 h 949"/>
                <a:gd name="T14" fmla="*/ 125 w 702"/>
                <a:gd name="T15" fmla="*/ 684 h 949"/>
                <a:gd name="T16" fmla="*/ 155 w 702"/>
                <a:gd name="T17" fmla="*/ 752 h 949"/>
                <a:gd name="T18" fmla="*/ 202 w 702"/>
                <a:gd name="T19" fmla="*/ 806 h 949"/>
                <a:gd name="T20" fmla="*/ 263 w 702"/>
                <a:gd name="T21" fmla="*/ 847 h 949"/>
                <a:gd name="T22" fmla="*/ 336 w 702"/>
                <a:gd name="T23" fmla="*/ 871 h 949"/>
                <a:gd name="T24" fmla="*/ 418 w 702"/>
                <a:gd name="T25" fmla="*/ 877 h 949"/>
                <a:gd name="T26" fmla="*/ 492 w 702"/>
                <a:gd name="T27" fmla="*/ 862 h 949"/>
                <a:gd name="T28" fmla="*/ 554 w 702"/>
                <a:gd name="T29" fmla="*/ 829 h 949"/>
                <a:gd name="T30" fmla="*/ 602 w 702"/>
                <a:gd name="T31" fmla="*/ 778 h 949"/>
                <a:gd name="T32" fmla="*/ 633 w 702"/>
                <a:gd name="T33" fmla="*/ 712 h 949"/>
                <a:gd name="T34" fmla="*/ 647 w 702"/>
                <a:gd name="T35" fmla="*/ 625 h 949"/>
                <a:gd name="T36" fmla="*/ 637 w 702"/>
                <a:gd name="T37" fmla="*/ 530 h 949"/>
                <a:gd name="T38" fmla="*/ 603 w 702"/>
                <a:gd name="T39" fmla="*/ 444 h 949"/>
                <a:gd name="T40" fmla="*/ 547 w 702"/>
                <a:gd name="T41" fmla="*/ 365 h 949"/>
                <a:gd name="T42" fmla="*/ 510 w 702"/>
                <a:gd name="T43" fmla="*/ 323 h 949"/>
                <a:gd name="T44" fmla="*/ 475 w 702"/>
                <a:gd name="T45" fmla="*/ 276 h 949"/>
                <a:gd name="T46" fmla="*/ 525 w 702"/>
                <a:gd name="T47" fmla="*/ 309 h 949"/>
                <a:gd name="T48" fmla="*/ 583 w 702"/>
                <a:gd name="T49" fmla="*/ 358 h 949"/>
                <a:gd name="T50" fmla="*/ 639 w 702"/>
                <a:gd name="T51" fmla="*/ 426 h 949"/>
                <a:gd name="T52" fmla="*/ 679 w 702"/>
                <a:gd name="T53" fmla="*/ 502 h 949"/>
                <a:gd name="T54" fmla="*/ 700 w 702"/>
                <a:gd name="T55" fmla="*/ 585 h 949"/>
                <a:gd name="T56" fmla="*/ 699 w 702"/>
                <a:gd name="T57" fmla="*/ 676 h 949"/>
                <a:gd name="T58" fmla="*/ 679 w 702"/>
                <a:gd name="T59" fmla="*/ 757 h 949"/>
                <a:gd name="T60" fmla="*/ 641 w 702"/>
                <a:gd name="T61" fmla="*/ 827 h 949"/>
                <a:gd name="T62" fmla="*/ 590 w 702"/>
                <a:gd name="T63" fmla="*/ 881 h 949"/>
                <a:gd name="T64" fmla="*/ 527 w 702"/>
                <a:gd name="T65" fmla="*/ 921 h 949"/>
                <a:gd name="T66" fmla="*/ 455 w 702"/>
                <a:gd name="T67" fmla="*/ 943 h 949"/>
                <a:gd name="T68" fmla="*/ 379 w 702"/>
                <a:gd name="T69" fmla="*/ 949 h 949"/>
                <a:gd name="T70" fmla="*/ 300 w 702"/>
                <a:gd name="T71" fmla="*/ 934 h 949"/>
                <a:gd name="T72" fmla="*/ 221 w 702"/>
                <a:gd name="T73" fmla="*/ 898 h 949"/>
                <a:gd name="T74" fmla="*/ 154 w 702"/>
                <a:gd name="T75" fmla="*/ 847 h 949"/>
                <a:gd name="T76" fmla="*/ 105 w 702"/>
                <a:gd name="T77" fmla="*/ 785 h 949"/>
                <a:gd name="T78" fmla="*/ 73 w 702"/>
                <a:gd name="T79" fmla="*/ 712 h 949"/>
                <a:gd name="T80" fmla="*/ 60 w 702"/>
                <a:gd name="T81" fmla="*/ 630 h 949"/>
                <a:gd name="T82" fmla="*/ 65 w 702"/>
                <a:gd name="T83" fmla="*/ 540 h 949"/>
                <a:gd name="T84" fmla="*/ 96 w 702"/>
                <a:gd name="T85" fmla="*/ 410 h 949"/>
                <a:gd name="T86" fmla="*/ 131 w 702"/>
                <a:gd name="T87" fmla="*/ 241 h 949"/>
                <a:gd name="T88" fmla="*/ 130 w 702"/>
                <a:gd name="T89" fmla="*/ 190 h 949"/>
                <a:gd name="T90" fmla="*/ 124 w 702"/>
                <a:gd name="T91" fmla="*/ 145 h 949"/>
                <a:gd name="T92" fmla="*/ 59 w 702"/>
                <a:gd name="T93" fmla="*/ 142 h 949"/>
                <a:gd name="T94" fmla="*/ 3 w 702"/>
                <a:gd name="T95" fmla="*/ 139 h 949"/>
                <a:gd name="T96" fmla="*/ 25 w 702"/>
                <a:gd name="T97" fmla="*/ 119 h 949"/>
                <a:gd name="T98" fmla="*/ 68 w 702"/>
                <a:gd name="T99" fmla="*/ 102 h 949"/>
                <a:gd name="T100" fmla="*/ 98 w 702"/>
                <a:gd name="T101" fmla="*/ 73 h 949"/>
                <a:gd name="T102" fmla="*/ 118 w 702"/>
                <a:gd name="T103" fmla="*/ 2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949">
                  <a:moveTo>
                    <a:pt x="126" y="0"/>
                  </a:moveTo>
                  <a:lnTo>
                    <a:pt x="132" y="16"/>
                  </a:lnTo>
                  <a:lnTo>
                    <a:pt x="137" y="29"/>
                  </a:lnTo>
                  <a:lnTo>
                    <a:pt x="141" y="38"/>
                  </a:lnTo>
                  <a:lnTo>
                    <a:pt x="142" y="47"/>
                  </a:lnTo>
                  <a:lnTo>
                    <a:pt x="143" y="115"/>
                  </a:lnTo>
                  <a:lnTo>
                    <a:pt x="145" y="183"/>
                  </a:lnTo>
                  <a:lnTo>
                    <a:pt x="147" y="250"/>
                  </a:lnTo>
                  <a:lnTo>
                    <a:pt x="147" y="318"/>
                  </a:lnTo>
                  <a:lnTo>
                    <a:pt x="145" y="385"/>
                  </a:lnTo>
                  <a:lnTo>
                    <a:pt x="138" y="453"/>
                  </a:lnTo>
                  <a:lnTo>
                    <a:pt x="124" y="523"/>
                  </a:lnTo>
                  <a:lnTo>
                    <a:pt x="116" y="566"/>
                  </a:lnTo>
                  <a:lnTo>
                    <a:pt x="114" y="607"/>
                  </a:lnTo>
                  <a:lnTo>
                    <a:pt x="117" y="648"/>
                  </a:lnTo>
                  <a:lnTo>
                    <a:pt x="125" y="684"/>
                  </a:lnTo>
                  <a:lnTo>
                    <a:pt x="138" y="720"/>
                  </a:lnTo>
                  <a:lnTo>
                    <a:pt x="155" y="752"/>
                  </a:lnTo>
                  <a:lnTo>
                    <a:pt x="176" y="781"/>
                  </a:lnTo>
                  <a:lnTo>
                    <a:pt x="202" y="806"/>
                  </a:lnTo>
                  <a:lnTo>
                    <a:pt x="231" y="829"/>
                  </a:lnTo>
                  <a:lnTo>
                    <a:pt x="263" y="847"/>
                  </a:lnTo>
                  <a:lnTo>
                    <a:pt x="298" y="861"/>
                  </a:lnTo>
                  <a:lnTo>
                    <a:pt x="336" y="871"/>
                  </a:lnTo>
                  <a:lnTo>
                    <a:pt x="375" y="876"/>
                  </a:lnTo>
                  <a:lnTo>
                    <a:pt x="418" y="877"/>
                  </a:lnTo>
                  <a:lnTo>
                    <a:pt x="455" y="873"/>
                  </a:lnTo>
                  <a:lnTo>
                    <a:pt x="492" y="862"/>
                  </a:lnTo>
                  <a:lnTo>
                    <a:pt x="524" y="848"/>
                  </a:lnTo>
                  <a:lnTo>
                    <a:pt x="554" y="829"/>
                  </a:lnTo>
                  <a:lnTo>
                    <a:pt x="579" y="805"/>
                  </a:lnTo>
                  <a:lnTo>
                    <a:pt x="602" y="778"/>
                  </a:lnTo>
                  <a:lnTo>
                    <a:pt x="620" y="747"/>
                  </a:lnTo>
                  <a:lnTo>
                    <a:pt x="633" y="712"/>
                  </a:lnTo>
                  <a:lnTo>
                    <a:pt x="641" y="674"/>
                  </a:lnTo>
                  <a:lnTo>
                    <a:pt x="647" y="625"/>
                  </a:lnTo>
                  <a:lnTo>
                    <a:pt x="645" y="576"/>
                  </a:lnTo>
                  <a:lnTo>
                    <a:pt x="637" y="530"/>
                  </a:lnTo>
                  <a:lnTo>
                    <a:pt x="623" y="487"/>
                  </a:lnTo>
                  <a:lnTo>
                    <a:pt x="603" y="444"/>
                  </a:lnTo>
                  <a:lnTo>
                    <a:pt x="578" y="403"/>
                  </a:lnTo>
                  <a:lnTo>
                    <a:pt x="547" y="365"/>
                  </a:lnTo>
                  <a:lnTo>
                    <a:pt x="529" y="344"/>
                  </a:lnTo>
                  <a:lnTo>
                    <a:pt x="510" y="323"/>
                  </a:lnTo>
                  <a:lnTo>
                    <a:pt x="492" y="300"/>
                  </a:lnTo>
                  <a:lnTo>
                    <a:pt x="475" y="276"/>
                  </a:lnTo>
                  <a:lnTo>
                    <a:pt x="500" y="292"/>
                  </a:lnTo>
                  <a:lnTo>
                    <a:pt x="525" y="309"/>
                  </a:lnTo>
                  <a:lnTo>
                    <a:pt x="548" y="326"/>
                  </a:lnTo>
                  <a:lnTo>
                    <a:pt x="583" y="358"/>
                  </a:lnTo>
                  <a:lnTo>
                    <a:pt x="612" y="391"/>
                  </a:lnTo>
                  <a:lnTo>
                    <a:pt x="639" y="426"/>
                  </a:lnTo>
                  <a:lnTo>
                    <a:pt x="662" y="463"/>
                  </a:lnTo>
                  <a:lnTo>
                    <a:pt x="679" y="502"/>
                  </a:lnTo>
                  <a:lnTo>
                    <a:pt x="692" y="542"/>
                  </a:lnTo>
                  <a:lnTo>
                    <a:pt x="700" y="585"/>
                  </a:lnTo>
                  <a:lnTo>
                    <a:pt x="702" y="629"/>
                  </a:lnTo>
                  <a:lnTo>
                    <a:pt x="699" y="676"/>
                  </a:lnTo>
                  <a:lnTo>
                    <a:pt x="692" y="719"/>
                  </a:lnTo>
                  <a:lnTo>
                    <a:pt x="679" y="757"/>
                  </a:lnTo>
                  <a:lnTo>
                    <a:pt x="663" y="794"/>
                  </a:lnTo>
                  <a:lnTo>
                    <a:pt x="641" y="827"/>
                  </a:lnTo>
                  <a:lnTo>
                    <a:pt x="617" y="856"/>
                  </a:lnTo>
                  <a:lnTo>
                    <a:pt x="590" y="881"/>
                  </a:lnTo>
                  <a:lnTo>
                    <a:pt x="560" y="904"/>
                  </a:lnTo>
                  <a:lnTo>
                    <a:pt x="527" y="921"/>
                  </a:lnTo>
                  <a:lnTo>
                    <a:pt x="492" y="935"/>
                  </a:lnTo>
                  <a:lnTo>
                    <a:pt x="455" y="943"/>
                  </a:lnTo>
                  <a:lnTo>
                    <a:pt x="418" y="949"/>
                  </a:lnTo>
                  <a:lnTo>
                    <a:pt x="379" y="949"/>
                  </a:lnTo>
                  <a:lnTo>
                    <a:pt x="340" y="943"/>
                  </a:lnTo>
                  <a:lnTo>
                    <a:pt x="300" y="934"/>
                  </a:lnTo>
                  <a:lnTo>
                    <a:pt x="260" y="919"/>
                  </a:lnTo>
                  <a:lnTo>
                    <a:pt x="221" y="898"/>
                  </a:lnTo>
                  <a:lnTo>
                    <a:pt x="186" y="875"/>
                  </a:lnTo>
                  <a:lnTo>
                    <a:pt x="154" y="847"/>
                  </a:lnTo>
                  <a:lnTo>
                    <a:pt x="127" y="817"/>
                  </a:lnTo>
                  <a:lnTo>
                    <a:pt x="105" y="785"/>
                  </a:lnTo>
                  <a:lnTo>
                    <a:pt x="86" y="750"/>
                  </a:lnTo>
                  <a:lnTo>
                    <a:pt x="73" y="712"/>
                  </a:lnTo>
                  <a:lnTo>
                    <a:pt x="64" y="672"/>
                  </a:lnTo>
                  <a:lnTo>
                    <a:pt x="60" y="630"/>
                  </a:lnTo>
                  <a:lnTo>
                    <a:pt x="61" y="586"/>
                  </a:lnTo>
                  <a:lnTo>
                    <a:pt x="65" y="540"/>
                  </a:lnTo>
                  <a:lnTo>
                    <a:pt x="76" y="494"/>
                  </a:lnTo>
                  <a:lnTo>
                    <a:pt x="96" y="410"/>
                  </a:lnTo>
                  <a:lnTo>
                    <a:pt x="115" y="325"/>
                  </a:lnTo>
                  <a:lnTo>
                    <a:pt x="131" y="241"/>
                  </a:lnTo>
                  <a:lnTo>
                    <a:pt x="133" y="216"/>
                  </a:lnTo>
                  <a:lnTo>
                    <a:pt x="130" y="190"/>
                  </a:lnTo>
                  <a:lnTo>
                    <a:pt x="127" y="167"/>
                  </a:lnTo>
                  <a:lnTo>
                    <a:pt x="124" y="145"/>
                  </a:lnTo>
                  <a:lnTo>
                    <a:pt x="90" y="143"/>
                  </a:lnTo>
                  <a:lnTo>
                    <a:pt x="59" y="142"/>
                  </a:lnTo>
                  <a:lnTo>
                    <a:pt x="30" y="140"/>
                  </a:lnTo>
                  <a:lnTo>
                    <a:pt x="3" y="139"/>
                  </a:lnTo>
                  <a:lnTo>
                    <a:pt x="0" y="120"/>
                  </a:lnTo>
                  <a:lnTo>
                    <a:pt x="25" y="119"/>
                  </a:lnTo>
                  <a:lnTo>
                    <a:pt x="49" y="112"/>
                  </a:lnTo>
                  <a:lnTo>
                    <a:pt x="68" y="102"/>
                  </a:lnTo>
                  <a:lnTo>
                    <a:pt x="84" y="90"/>
                  </a:lnTo>
                  <a:lnTo>
                    <a:pt x="98" y="73"/>
                  </a:lnTo>
                  <a:lnTo>
                    <a:pt x="110" y="52"/>
                  </a:lnTo>
                  <a:lnTo>
                    <a:pt x="118" y="28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3" name="Freeform 14"/>
            <p:cNvSpPr>
              <a:spLocks noEditPoints="1"/>
            </p:cNvSpPr>
            <p:nvPr/>
          </p:nvSpPr>
          <p:spPr bwMode="auto">
            <a:xfrm>
              <a:off x="5588001" y="4857751"/>
              <a:ext cx="1184275" cy="581025"/>
            </a:xfrm>
            <a:custGeom>
              <a:avLst/>
              <a:gdLst>
                <a:gd name="T0" fmla="*/ 70 w 746"/>
                <a:gd name="T1" fmla="*/ 52 h 366"/>
                <a:gd name="T2" fmla="*/ 70 w 746"/>
                <a:gd name="T3" fmla="*/ 53 h 366"/>
                <a:gd name="T4" fmla="*/ 69 w 746"/>
                <a:gd name="T5" fmla="*/ 52 h 366"/>
                <a:gd name="T6" fmla="*/ 604 w 746"/>
                <a:gd name="T7" fmla="*/ 1 h 366"/>
                <a:gd name="T8" fmla="*/ 657 w 746"/>
                <a:gd name="T9" fmla="*/ 15 h 366"/>
                <a:gd name="T10" fmla="*/ 702 w 746"/>
                <a:gd name="T11" fmla="*/ 45 h 366"/>
                <a:gd name="T12" fmla="*/ 732 w 746"/>
                <a:gd name="T13" fmla="*/ 89 h 366"/>
                <a:gd name="T14" fmla="*/ 746 w 746"/>
                <a:gd name="T15" fmla="*/ 139 h 366"/>
                <a:gd name="T16" fmla="*/ 743 w 746"/>
                <a:gd name="T17" fmla="*/ 192 h 366"/>
                <a:gd name="T18" fmla="*/ 721 w 746"/>
                <a:gd name="T19" fmla="*/ 240 h 366"/>
                <a:gd name="T20" fmla="*/ 680 w 746"/>
                <a:gd name="T21" fmla="*/ 281 h 366"/>
                <a:gd name="T22" fmla="*/ 609 w 746"/>
                <a:gd name="T23" fmla="*/ 319 h 366"/>
                <a:gd name="T24" fmla="*/ 532 w 746"/>
                <a:gd name="T25" fmla="*/ 346 h 366"/>
                <a:gd name="T26" fmla="*/ 444 w 746"/>
                <a:gd name="T27" fmla="*/ 362 h 366"/>
                <a:gd name="T28" fmla="*/ 346 w 746"/>
                <a:gd name="T29" fmla="*/ 366 h 366"/>
                <a:gd name="T30" fmla="*/ 251 w 746"/>
                <a:gd name="T31" fmla="*/ 354 h 366"/>
                <a:gd name="T32" fmla="*/ 159 w 746"/>
                <a:gd name="T33" fmla="*/ 322 h 366"/>
                <a:gd name="T34" fmla="*/ 89 w 746"/>
                <a:gd name="T35" fmla="*/ 280 h 366"/>
                <a:gd name="T36" fmla="*/ 41 w 746"/>
                <a:gd name="T37" fmla="*/ 229 h 366"/>
                <a:gd name="T38" fmla="*/ 8 w 746"/>
                <a:gd name="T39" fmla="*/ 171 h 366"/>
                <a:gd name="T40" fmla="*/ 0 w 746"/>
                <a:gd name="T41" fmla="*/ 134 h 366"/>
                <a:gd name="T42" fmla="*/ 8 w 746"/>
                <a:gd name="T43" fmla="*/ 100 h 366"/>
                <a:gd name="T44" fmla="*/ 32 w 746"/>
                <a:gd name="T45" fmla="*/ 72 h 366"/>
                <a:gd name="T46" fmla="*/ 68 w 746"/>
                <a:gd name="T47" fmla="*/ 54 h 366"/>
                <a:gd name="T48" fmla="*/ 46 w 746"/>
                <a:gd name="T49" fmla="*/ 107 h 366"/>
                <a:gd name="T50" fmla="*/ 39 w 746"/>
                <a:gd name="T51" fmla="*/ 154 h 366"/>
                <a:gd name="T52" fmla="*/ 54 w 746"/>
                <a:gd name="T53" fmla="*/ 194 h 366"/>
                <a:gd name="T54" fmla="*/ 89 w 746"/>
                <a:gd name="T55" fmla="*/ 227 h 366"/>
                <a:gd name="T56" fmla="*/ 145 w 746"/>
                <a:gd name="T57" fmla="*/ 256 h 366"/>
                <a:gd name="T58" fmla="*/ 267 w 746"/>
                <a:gd name="T59" fmla="*/ 291 h 366"/>
                <a:gd name="T60" fmla="*/ 390 w 746"/>
                <a:gd name="T61" fmla="*/ 301 h 366"/>
                <a:gd name="T62" fmla="*/ 514 w 746"/>
                <a:gd name="T63" fmla="*/ 284 h 366"/>
                <a:gd name="T64" fmla="*/ 606 w 746"/>
                <a:gd name="T65" fmla="*/ 254 h 366"/>
                <a:gd name="T66" fmla="*/ 653 w 746"/>
                <a:gd name="T67" fmla="*/ 224 h 366"/>
                <a:gd name="T68" fmla="*/ 683 w 746"/>
                <a:gd name="T69" fmla="*/ 186 h 366"/>
                <a:gd name="T70" fmla="*/ 693 w 746"/>
                <a:gd name="T71" fmla="*/ 144 h 366"/>
                <a:gd name="T72" fmla="*/ 684 w 746"/>
                <a:gd name="T73" fmla="*/ 99 h 366"/>
                <a:gd name="T74" fmla="*/ 660 w 746"/>
                <a:gd name="T75" fmla="*/ 64 h 366"/>
                <a:gd name="T76" fmla="*/ 620 w 746"/>
                <a:gd name="T77" fmla="*/ 40 h 366"/>
                <a:gd name="T78" fmla="*/ 567 w 746"/>
                <a:gd name="T79" fmla="*/ 27 h 366"/>
                <a:gd name="T80" fmla="*/ 514 w 746"/>
                <a:gd name="T81" fmla="*/ 25 h 366"/>
                <a:gd name="T82" fmla="*/ 517 w 746"/>
                <a:gd name="T83" fmla="*/ 12 h 366"/>
                <a:gd name="T84" fmla="*/ 575 w 746"/>
                <a:gd name="T8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66">
                  <a:moveTo>
                    <a:pt x="69" y="52"/>
                  </a:moveTo>
                  <a:lnTo>
                    <a:pt x="70" y="52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8" y="54"/>
                  </a:lnTo>
                  <a:lnTo>
                    <a:pt x="69" y="52"/>
                  </a:lnTo>
                  <a:close/>
                  <a:moveTo>
                    <a:pt x="575" y="0"/>
                  </a:moveTo>
                  <a:lnTo>
                    <a:pt x="604" y="1"/>
                  </a:lnTo>
                  <a:lnTo>
                    <a:pt x="632" y="6"/>
                  </a:lnTo>
                  <a:lnTo>
                    <a:pt x="657" y="15"/>
                  </a:lnTo>
                  <a:lnTo>
                    <a:pt x="681" y="28"/>
                  </a:lnTo>
                  <a:lnTo>
                    <a:pt x="702" y="45"/>
                  </a:lnTo>
                  <a:lnTo>
                    <a:pt x="719" y="66"/>
                  </a:lnTo>
                  <a:lnTo>
                    <a:pt x="732" y="89"/>
                  </a:lnTo>
                  <a:lnTo>
                    <a:pt x="742" y="114"/>
                  </a:lnTo>
                  <a:lnTo>
                    <a:pt x="746" y="139"/>
                  </a:lnTo>
                  <a:lnTo>
                    <a:pt x="746" y="166"/>
                  </a:lnTo>
                  <a:lnTo>
                    <a:pt x="743" y="192"/>
                  </a:lnTo>
                  <a:lnTo>
                    <a:pt x="733" y="216"/>
                  </a:lnTo>
                  <a:lnTo>
                    <a:pt x="721" y="240"/>
                  </a:lnTo>
                  <a:lnTo>
                    <a:pt x="702" y="261"/>
                  </a:lnTo>
                  <a:lnTo>
                    <a:pt x="680" y="281"/>
                  </a:lnTo>
                  <a:lnTo>
                    <a:pt x="646" y="301"/>
                  </a:lnTo>
                  <a:lnTo>
                    <a:pt x="609" y="319"/>
                  </a:lnTo>
                  <a:lnTo>
                    <a:pt x="571" y="334"/>
                  </a:lnTo>
                  <a:lnTo>
                    <a:pt x="532" y="346"/>
                  </a:lnTo>
                  <a:lnTo>
                    <a:pt x="493" y="354"/>
                  </a:lnTo>
                  <a:lnTo>
                    <a:pt x="444" y="362"/>
                  </a:lnTo>
                  <a:lnTo>
                    <a:pt x="395" y="366"/>
                  </a:lnTo>
                  <a:lnTo>
                    <a:pt x="346" y="366"/>
                  </a:lnTo>
                  <a:lnTo>
                    <a:pt x="298" y="363"/>
                  </a:lnTo>
                  <a:lnTo>
                    <a:pt x="251" y="354"/>
                  </a:lnTo>
                  <a:lnTo>
                    <a:pt x="204" y="342"/>
                  </a:lnTo>
                  <a:lnTo>
                    <a:pt x="159" y="322"/>
                  </a:lnTo>
                  <a:lnTo>
                    <a:pt x="114" y="299"/>
                  </a:lnTo>
                  <a:lnTo>
                    <a:pt x="89" y="280"/>
                  </a:lnTo>
                  <a:lnTo>
                    <a:pt x="64" y="256"/>
                  </a:lnTo>
                  <a:lnTo>
                    <a:pt x="41" y="229"/>
                  </a:lnTo>
                  <a:lnTo>
                    <a:pt x="23" y="201"/>
                  </a:lnTo>
                  <a:lnTo>
                    <a:pt x="8" y="171"/>
                  </a:lnTo>
                  <a:lnTo>
                    <a:pt x="2" y="153"/>
                  </a:lnTo>
                  <a:lnTo>
                    <a:pt x="0" y="134"/>
                  </a:lnTo>
                  <a:lnTo>
                    <a:pt x="2" y="117"/>
                  </a:lnTo>
                  <a:lnTo>
                    <a:pt x="8" y="100"/>
                  </a:lnTo>
                  <a:lnTo>
                    <a:pt x="18" y="85"/>
                  </a:lnTo>
                  <a:lnTo>
                    <a:pt x="32" y="72"/>
                  </a:lnTo>
                  <a:lnTo>
                    <a:pt x="49" y="61"/>
                  </a:lnTo>
                  <a:lnTo>
                    <a:pt x="68" y="54"/>
                  </a:lnTo>
                  <a:lnTo>
                    <a:pt x="55" y="81"/>
                  </a:lnTo>
                  <a:lnTo>
                    <a:pt x="46" y="107"/>
                  </a:lnTo>
                  <a:lnTo>
                    <a:pt x="40" y="132"/>
                  </a:lnTo>
                  <a:lnTo>
                    <a:pt x="39" y="154"/>
                  </a:lnTo>
                  <a:lnTo>
                    <a:pt x="45" y="176"/>
                  </a:lnTo>
                  <a:lnTo>
                    <a:pt x="54" y="194"/>
                  </a:lnTo>
                  <a:lnTo>
                    <a:pt x="68" y="211"/>
                  </a:lnTo>
                  <a:lnTo>
                    <a:pt x="89" y="227"/>
                  </a:lnTo>
                  <a:lnTo>
                    <a:pt x="114" y="242"/>
                  </a:lnTo>
                  <a:lnTo>
                    <a:pt x="145" y="256"/>
                  </a:lnTo>
                  <a:lnTo>
                    <a:pt x="206" y="276"/>
                  </a:lnTo>
                  <a:lnTo>
                    <a:pt x="267" y="291"/>
                  </a:lnTo>
                  <a:lnTo>
                    <a:pt x="328" y="299"/>
                  </a:lnTo>
                  <a:lnTo>
                    <a:pt x="390" y="301"/>
                  </a:lnTo>
                  <a:lnTo>
                    <a:pt x="452" y="296"/>
                  </a:lnTo>
                  <a:lnTo>
                    <a:pt x="514" y="284"/>
                  </a:lnTo>
                  <a:lnTo>
                    <a:pt x="576" y="267"/>
                  </a:lnTo>
                  <a:lnTo>
                    <a:pt x="606" y="254"/>
                  </a:lnTo>
                  <a:lnTo>
                    <a:pt x="632" y="240"/>
                  </a:lnTo>
                  <a:lnTo>
                    <a:pt x="653" y="224"/>
                  </a:lnTo>
                  <a:lnTo>
                    <a:pt x="670" y="206"/>
                  </a:lnTo>
                  <a:lnTo>
                    <a:pt x="683" y="186"/>
                  </a:lnTo>
                  <a:lnTo>
                    <a:pt x="691" y="165"/>
                  </a:lnTo>
                  <a:lnTo>
                    <a:pt x="693" y="144"/>
                  </a:lnTo>
                  <a:lnTo>
                    <a:pt x="692" y="120"/>
                  </a:lnTo>
                  <a:lnTo>
                    <a:pt x="684" y="99"/>
                  </a:lnTo>
                  <a:lnTo>
                    <a:pt x="675" y="81"/>
                  </a:lnTo>
                  <a:lnTo>
                    <a:pt x="660" y="64"/>
                  </a:lnTo>
                  <a:lnTo>
                    <a:pt x="641" y="51"/>
                  </a:lnTo>
                  <a:lnTo>
                    <a:pt x="620" y="40"/>
                  </a:lnTo>
                  <a:lnTo>
                    <a:pt x="595" y="32"/>
                  </a:lnTo>
                  <a:lnTo>
                    <a:pt x="567" y="27"/>
                  </a:lnTo>
                  <a:lnTo>
                    <a:pt x="536" y="25"/>
                  </a:lnTo>
                  <a:lnTo>
                    <a:pt x="514" y="25"/>
                  </a:lnTo>
                  <a:lnTo>
                    <a:pt x="489" y="25"/>
                  </a:lnTo>
                  <a:lnTo>
                    <a:pt x="517" y="12"/>
                  </a:lnTo>
                  <a:lnTo>
                    <a:pt x="546" y="5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4" name="Freeform 15"/>
            <p:cNvSpPr>
              <a:spLocks noEditPoints="1"/>
            </p:cNvSpPr>
            <p:nvPr/>
          </p:nvSpPr>
          <p:spPr bwMode="auto">
            <a:xfrm>
              <a:off x="5237163" y="5138738"/>
              <a:ext cx="1720850" cy="512763"/>
            </a:xfrm>
            <a:custGeom>
              <a:avLst/>
              <a:gdLst>
                <a:gd name="T0" fmla="*/ 10 w 1084"/>
                <a:gd name="T1" fmla="*/ 12 h 323"/>
                <a:gd name="T2" fmla="*/ 45 w 1084"/>
                <a:gd name="T3" fmla="*/ 48 h 323"/>
                <a:gd name="T4" fmla="*/ 94 w 1084"/>
                <a:gd name="T5" fmla="*/ 90 h 323"/>
                <a:gd name="T6" fmla="*/ 144 w 1084"/>
                <a:gd name="T7" fmla="*/ 127 h 323"/>
                <a:gd name="T8" fmla="*/ 197 w 1084"/>
                <a:gd name="T9" fmla="*/ 159 h 323"/>
                <a:gd name="T10" fmla="*/ 253 w 1084"/>
                <a:gd name="T11" fmla="*/ 186 h 323"/>
                <a:gd name="T12" fmla="*/ 313 w 1084"/>
                <a:gd name="T13" fmla="*/ 208 h 323"/>
                <a:gd name="T14" fmla="*/ 375 w 1084"/>
                <a:gd name="T15" fmla="*/ 226 h 323"/>
                <a:gd name="T16" fmla="*/ 447 w 1084"/>
                <a:gd name="T17" fmla="*/ 239 h 323"/>
                <a:gd name="T18" fmla="*/ 519 w 1084"/>
                <a:gd name="T19" fmla="*/ 249 h 323"/>
                <a:gd name="T20" fmla="*/ 590 w 1084"/>
                <a:gd name="T21" fmla="*/ 252 h 323"/>
                <a:gd name="T22" fmla="*/ 659 w 1084"/>
                <a:gd name="T23" fmla="*/ 251 h 323"/>
                <a:gd name="T24" fmla="*/ 728 w 1084"/>
                <a:gd name="T25" fmla="*/ 244 h 323"/>
                <a:gd name="T26" fmla="*/ 796 w 1084"/>
                <a:gd name="T27" fmla="*/ 231 h 323"/>
                <a:gd name="T28" fmla="*/ 862 w 1084"/>
                <a:gd name="T29" fmla="*/ 212 h 323"/>
                <a:gd name="T30" fmla="*/ 929 w 1084"/>
                <a:gd name="T31" fmla="*/ 186 h 323"/>
                <a:gd name="T32" fmla="*/ 993 w 1084"/>
                <a:gd name="T33" fmla="*/ 153 h 323"/>
                <a:gd name="T34" fmla="*/ 1057 w 1084"/>
                <a:gd name="T35" fmla="*/ 114 h 323"/>
                <a:gd name="T36" fmla="*/ 1065 w 1084"/>
                <a:gd name="T37" fmla="*/ 109 h 323"/>
                <a:gd name="T38" fmla="*/ 1074 w 1084"/>
                <a:gd name="T39" fmla="*/ 106 h 323"/>
                <a:gd name="T40" fmla="*/ 1084 w 1084"/>
                <a:gd name="T41" fmla="*/ 106 h 323"/>
                <a:gd name="T42" fmla="*/ 1058 w 1084"/>
                <a:gd name="T43" fmla="*/ 138 h 323"/>
                <a:gd name="T44" fmla="*/ 1030 w 1084"/>
                <a:gd name="T45" fmla="*/ 167 h 323"/>
                <a:gd name="T46" fmla="*/ 999 w 1084"/>
                <a:gd name="T47" fmla="*/ 193 h 323"/>
                <a:gd name="T48" fmla="*/ 966 w 1084"/>
                <a:gd name="T49" fmla="*/ 216 h 323"/>
                <a:gd name="T50" fmla="*/ 931 w 1084"/>
                <a:gd name="T51" fmla="*/ 236 h 323"/>
                <a:gd name="T52" fmla="*/ 893 w 1084"/>
                <a:gd name="T53" fmla="*/ 253 h 323"/>
                <a:gd name="T54" fmla="*/ 824 w 1084"/>
                <a:gd name="T55" fmla="*/ 280 h 323"/>
                <a:gd name="T56" fmla="*/ 755 w 1084"/>
                <a:gd name="T57" fmla="*/ 299 h 323"/>
                <a:gd name="T58" fmla="*/ 687 w 1084"/>
                <a:gd name="T59" fmla="*/ 314 h 323"/>
                <a:gd name="T60" fmla="*/ 621 w 1084"/>
                <a:gd name="T61" fmla="*/ 322 h 323"/>
                <a:gd name="T62" fmla="*/ 553 w 1084"/>
                <a:gd name="T63" fmla="*/ 323 h 323"/>
                <a:gd name="T64" fmla="*/ 488 w 1084"/>
                <a:gd name="T65" fmla="*/ 319 h 323"/>
                <a:gd name="T66" fmla="*/ 423 w 1084"/>
                <a:gd name="T67" fmla="*/ 307 h 323"/>
                <a:gd name="T68" fmla="*/ 360 w 1084"/>
                <a:gd name="T69" fmla="*/ 290 h 323"/>
                <a:gd name="T70" fmla="*/ 297 w 1084"/>
                <a:gd name="T71" fmla="*/ 266 h 323"/>
                <a:gd name="T72" fmla="*/ 235 w 1084"/>
                <a:gd name="T73" fmla="*/ 235 h 323"/>
                <a:gd name="T74" fmla="*/ 174 w 1084"/>
                <a:gd name="T75" fmla="*/ 198 h 323"/>
                <a:gd name="T76" fmla="*/ 114 w 1084"/>
                <a:gd name="T77" fmla="*/ 154 h 323"/>
                <a:gd name="T78" fmla="*/ 91 w 1084"/>
                <a:gd name="T79" fmla="*/ 132 h 323"/>
                <a:gd name="T80" fmla="*/ 72 w 1084"/>
                <a:gd name="T81" fmla="*/ 109 h 323"/>
                <a:gd name="T82" fmla="*/ 54 w 1084"/>
                <a:gd name="T83" fmla="*/ 82 h 323"/>
                <a:gd name="T84" fmla="*/ 37 w 1084"/>
                <a:gd name="T85" fmla="*/ 54 h 323"/>
                <a:gd name="T86" fmla="*/ 21 w 1084"/>
                <a:gd name="T87" fmla="*/ 27 h 323"/>
                <a:gd name="T88" fmla="*/ 10 w 1084"/>
                <a:gd name="T89" fmla="*/ 12 h 323"/>
                <a:gd name="T90" fmla="*/ 3 w 1084"/>
                <a:gd name="T91" fmla="*/ 0 h 323"/>
                <a:gd name="T92" fmla="*/ 10 w 1084"/>
                <a:gd name="T93" fmla="*/ 12 h 323"/>
                <a:gd name="T94" fmla="*/ 0 w 1084"/>
                <a:gd name="T95" fmla="*/ 2 h 323"/>
                <a:gd name="T96" fmla="*/ 0 w 1084"/>
                <a:gd name="T97" fmla="*/ 2 h 323"/>
                <a:gd name="T98" fmla="*/ 2 w 1084"/>
                <a:gd name="T99" fmla="*/ 1 h 323"/>
                <a:gd name="T100" fmla="*/ 3 w 1084"/>
                <a:gd name="T101" fmla="*/ 1 h 323"/>
                <a:gd name="T102" fmla="*/ 3 w 1084"/>
                <a:gd name="T10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4" h="323">
                  <a:moveTo>
                    <a:pt x="10" y="12"/>
                  </a:moveTo>
                  <a:lnTo>
                    <a:pt x="45" y="48"/>
                  </a:lnTo>
                  <a:lnTo>
                    <a:pt x="94" y="90"/>
                  </a:lnTo>
                  <a:lnTo>
                    <a:pt x="144" y="127"/>
                  </a:lnTo>
                  <a:lnTo>
                    <a:pt x="197" y="159"/>
                  </a:lnTo>
                  <a:lnTo>
                    <a:pt x="253" y="186"/>
                  </a:lnTo>
                  <a:lnTo>
                    <a:pt x="313" y="208"/>
                  </a:lnTo>
                  <a:lnTo>
                    <a:pt x="375" y="226"/>
                  </a:lnTo>
                  <a:lnTo>
                    <a:pt x="447" y="239"/>
                  </a:lnTo>
                  <a:lnTo>
                    <a:pt x="519" y="249"/>
                  </a:lnTo>
                  <a:lnTo>
                    <a:pt x="590" y="252"/>
                  </a:lnTo>
                  <a:lnTo>
                    <a:pt x="659" y="251"/>
                  </a:lnTo>
                  <a:lnTo>
                    <a:pt x="728" y="244"/>
                  </a:lnTo>
                  <a:lnTo>
                    <a:pt x="796" y="231"/>
                  </a:lnTo>
                  <a:lnTo>
                    <a:pt x="862" y="212"/>
                  </a:lnTo>
                  <a:lnTo>
                    <a:pt x="929" y="186"/>
                  </a:lnTo>
                  <a:lnTo>
                    <a:pt x="993" y="153"/>
                  </a:lnTo>
                  <a:lnTo>
                    <a:pt x="1057" y="114"/>
                  </a:lnTo>
                  <a:lnTo>
                    <a:pt x="1065" y="109"/>
                  </a:lnTo>
                  <a:lnTo>
                    <a:pt x="1074" y="106"/>
                  </a:lnTo>
                  <a:lnTo>
                    <a:pt x="1084" y="106"/>
                  </a:lnTo>
                  <a:lnTo>
                    <a:pt x="1058" y="138"/>
                  </a:lnTo>
                  <a:lnTo>
                    <a:pt x="1030" y="167"/>
                  </a:lnTo>
                  <a:lnTo>
                    <a:pt x="999" y="193"/>
                  </a:lnTo>
                  <a:lnTo>
                    <a:pt x="966" y="216"/>
                  </a:lnTo>
                  <a:lnTo>
                    <a:pt x="931" y="236"/>
                  </a:lnTo>
                  <a:lnTo>
                    <a:pt x="893" y="253"/>
                  </a:lnTo>
                  <a:lnTo>
                    <a:pt x="824" y="280"/>
                  </a:lnTo>
                  <a:lnTo>
                    <a:pt x="755" y="299"/>
                  </a:lnTo>
                  <a:lnTo>
                    <a:pt x="687" y="314"/>
                  </a:lnTo>
                  <a:lnTo>
                    <a:pt x="621" y="322"/>
                  </a:lnTo>
                  <a:lnTo>
                    <a:pt x="553" y="323"/>
                  </a:lnTo>
                  <a:lnTo>
                    <a:pt x="488" y="319"/>
                  </a:lnTo>
                  <a:lnTo>
                    <a:pt x="423" y="307"/>
                  </a:lnTo>
                  <a:lnTo>
                    <a:pt x="360" y="290"/>
                  </a:lnTo>
                  <a:lnTo>
                    <a:pt x="297" y="266"/>
                  </a:lnTo>
                  <a:lnTo>
                    <a:pt x="235" y="235"/>
                  </a:lnTo>
                  <a:lnTo>
                    <a:pt x="174" y="198"/>
                  </a:lnTo>
                  <a:lnTo>
                    <a:pt x="114" y="154"/>
                  </a:lnTo>
                  <a:lnTo>
                    <a:pt x="91" y="132"/>
                  </a:lnTo>
                  <a:lnTo>
                    <a:pt x="72" y="109"/>
                  </a:lnTo>
                  <a:lnTo>
                    <a:pt x="54" y="82"/>
                  </a:lnTo>
                  <a:lnTo>
                    <a:pt x="37" y="54"/>
                  </a:lnTo>
                  <a:lnTo>
                    <a:pt x="21" y="27"/>
                  </a:lnTo>
                  <a:lnTo>
                    <a:pt x="10" y="12"/>
                  </a:lnTo>
                  <a:close/>
                  <a:moveTo>
                    <a:pt x="3" y="0"/>
                  </a:moveTo>
                  <a:lnTo>
                    <a:pt x="1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5" name="Freeform 16"/>
            <p:cNvSpPr>
              <a:spLocks noEditPoints="1"/>
            </p:cNvSpPr>
            <p:nvPr/>
          </p:nvSpPr>
          <p:spPr bwMode="auto">
            <a:xfrm>
              <a:off x="3294063" y="2466976"/>
              <a:ext cx="438150" cy="1190625"/>
            </a:xfrm>
            <a:custGeom>
              <a:avLst/>
              <a:gdLst>
                <a:gd name="T0" fmla="*/ 182 w 276"/>
                <a:gd name="T1" fmla="*/ 748 h 750"/>
                <a:gd name="T2" fmla="*/ 184 w 276"/>
                <a:gd name="T3" fmla="*/ 749 h 750"/>
                <a:gd name="T4" fmla="*/ 184 w 276"/>
                <a:gd name="T5" fmla="*/ 749 h 750"/>
                <a:gd name="T6" fmla="*/ 183 w 276"/>
                <a:gd name="T7" fmla="*/ 749 h 750"/>
                <a:gd name="T8" fmla="*/ 183 w 276"/>
                <a:gd name="T9" fmla="*/ 750 h 750"/>
                <a:gd name="T10" fmla="*/ 182 w 276"/>
                <a:gd name="T11" fmla="*/ 748 h 750"/>
                <a:gd name="T12" fmla="*/ 276 w 276"/>
                <a:gd name="T13" fmla="*/ 0 h 750"/>
                <a:gd name="T14" fmla="*/ 236 w 276"/>
                <a:gd name="T15" fmla="*/ 25 h 750"/>
                <a:gd name="T16" fmla="*/ 201 w 276"/>
                <a:gd name="T17" fmla="*/ 51 h 750"/>
                <a:gd name="T18" fmla="*/ 171 w 276"/>
                <a:gd name="T19" fmla="*/ 81 h 750"/>
                <a:gd name="T20" fmla="*/ 145 w 276"/>
                <a:gd name="T21" fmla="*/ 112 h 750"/>
                <a:gd name="T22" fmla="*/ 125 w 276"/>
                <a:gd name="T23" fmla="*/ 145 h 750"/>
                <a:gd name="T24" fmla="*/ 108 w 276"/>
                <a:gd name="T25" fmla="*/ 180 h 750"/>
                <a:gd name="T26" fmla="*/ 94 w 276"/>
                <a:gd name="T27" fmla="*/ 216 h 750"/>
                <a:gd name="T28" fmla="*/ 84 w 276"/>
                <a:gd name="T29" fmla="*/ 255 h 750"/>
                <a:gd name="T30" fmla="*/ 77 w 276"/>
                <a:gd name="T31" fmla="*/ 293 h 750"/>
                <a:gd name="T32" fmla="*/ 73 w 276"/>
                <a:gd name="T33" fmla="*/ 334 h 750"/>
                <a:gd name="T34" fmla="*/ 70 w 276"/>
                <a:gd name="T35" fmla="*/ 391 h 750"/>
                <a:gd name="T36" fmla="*/ 72 w 276"/>
                <a:gd name="T37" fmla="*/ 448 h 750"/>
                <a:gd name="T38" fmla="*/ 79 w 276"/>
                <a:gd name="T39" fmla="*/ 504 h 750"/>
                <a:gd name="T40" fmla="*/ 92 w 276"/>
                <a:gd name="T41" fmla="*/ 558 h 750"/>
                <a:gd name="T42" fmla="*/ 111 w 276"/>
                <a:gd name="T43" fmla="*/ 611 h 750"/>
                <a:gd name="T44" fmla="*/ 135 w 276"/>
                <a:gd name="T45" fmla="*/ 662 h 750"/>
                <a:gd name="T46" fmla="*/ 166 w 276"/>
                <a:gd name="T47" fmla="*/ 712 h 750"/>
                <a:gd name="T48" fmla="*/ 172 w 276"/>
                <a:gd name="T49" fmla="*/ 724 h 750"/>
                <a:gd name="T50" fmla="*/ 178 w 276"/>
                <a:gd name="T51" fmla="*/ 737 h 750"/>
                <a:gd name="T52" fmla="*/ 182 w 276"/>
                <a:gd name="T53" fmla="*/ 748 h 750"/>
                <a:gd name="T54" fmla="*/ 157 w 276"/>
                <a:gd name="T55" fmla="*/ 734 h 750"/>
                <a:gd name="T56" fmla="*/ 133 w 276"/>
                <a:gd name="T57" fmla="*/ 717 h 750"/>
                <a:gd name="T58" fmla="*/ 111 w 276"/>
                <a:gd name="T59" fmla="*/ 696 h 750"/>
                <a:gd name="T60" fmla="*/ 93 w 276"/>
                <a:gd name="T61" fmla="*/ 674 h 750"/>
                <a:gd name="T62" fmla="*/ 77 w 276"/>
                <a:gd name="T63" fmla="*/ 650 h 750"/>
                <a:gd name="T64" fmla="*/ 63 w 276"/>
                <a:gd name="T65" fmla="*/ 625 h 750"/>
                <a:gd name="T66" fmla="*/ 50 w 276"/>
                <a:gd name="T67" fmla="*/ 599 h 750"/>
                <a:gd name="T68" fmla="*/ 40 w 276"/>
                <a:gd name="T69" fmla="*/ 571 h 750"/>
                <a:gd name="T70" fmla="*/ 21 w 276"/>
                <a:gd name="T71" fmla="*/ 518 h 750"/>
                <a:gd name="T72" fmla="*/ 9 w 276"/>
                <a:gd name="T73" fmla="*/ 465 h 750"/>
                <a:gd name="T74" fmla="*/ 2 w 276"/>
                <a:gd name="T75" fmla="*/ 413 h 750"/>
                <a:gd name="T76" fmla="*/ 0 w 276"/>
                <a:gd name="T77" fmla="*/ 360 h 750"/>
                <a:gd name="T78" fmla="*/ 4 w 276"/>
                <a:gd name="T79" fmla="*/ 309 h 750"/>
                <a:gd name="T80" fmla="*/ 15 w 276"/>
                <a:gd name="T81" fmla="*/ 258 h 750"/>
                <a:gd name="T82" fmla="*/ 31 w 276"/>
                <a:gd name="T83" fmla="*/ 207 h 750"/>
                <a:gd name="T84" fmla="*/ 55 w 276"/>
                <a:gd name="T85" fmla="*/ 158 h 750"/>
                <a:gd name="T86" fmla="*/ 84 w 276"/>
                <a:gd name="T87" fmla="*/ 110 h 750"/>
                <a:gd name="T88" fmla="*/ 101 w 276"/>
                <a:gd name="T89" fmla="*/ 89 h 750"/>
                <a:gd name="T90" fmla="*/ 118 w 276"/>
                <a:gd name="T91" fmla="*/ 68 h 750"/>
                <a:gd name="T92" fmla="*/ 138 w 276"/>
                <a:gd name="T93" fmla="*/ 51 h 750"/>
                <a:gd name="T94" fmla="*/ 159 w 276"/>
                <a:gd name="T95" fmla="*/ 35 h 750"/>
                <a:gd name="T96" fmla="*/ 184 w 276"/>
                <a:gd name="T97" fmla="*/ 22 h 750"/>
                <a:gd name="T98" fmla="*/ 212 w 276"/>
                <a:gd name="T99" fmla="*/ 12 h 750"/>
                <a:gd name="T100" fmla="*/ 242 w 276"/>
                <a:gd name="T101" fmla="*/ 4 h 750"/>
                <a:gd name="T102" fmla="*/ 276 w 276"/>
                <a:gd name="T10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6" h="750">
                  <a:moveTo>
                    <a:pt x="182" y="748"/>
                  </a:moveTo>
                  <a:lnTo>
                    <a:pt x="184" y="749"/>
                  </a:lnTo>
                  <a:lnTo>
                    <a:pt x="184" y="749"/>
                  </a:lnTo>
                  <a:lnTo>
                    <a:pt x="183" y="749"/>
                  </a:lnTo>
                  <a:lnTo>
                    <a:pt x="183" y="750"/>
                  </a:lnTo>
                  <a:lnTo>
                    <a:pt x="182" y="748"/>
                  </a:lnTo>
                  <a:close/>
                  <a:moveTo>
                    <a:pt x="276" y="0"/>
                  </a:moveTo>
                  <a:lnTo>
                    <a:pt x="236" y="25"/>
                  </a:lnTo>
                  <a:lnTo>
                    <a:pt x="201" y="51"/>
                  </a:lnTo>
                  <a:lnTo>
                    <a:pt x="171" y="81"/>
                  </a:lnTo>
                  <a:lnTo>
                    <a:pt x="145" y="112"/>
                  </a:lnTo>
                  <a:lnTo>
                    <a:pt x="125" y="145"/>
                  </a:lnTo>
                  <a:lnTo>
                    <a:pt x="108" y="180"/>
                  </a:lnTo>
                  <a:lnTo>
                    <a:pt x="94" y="216"/>
                  </a:lnTo>
                  <a:lnTo>
                    <a:pt x="84" y="255"/>
                  </a:lnTo>
                  <a:lnTo>
                    <a:pt x="77" y="293"/>
                  </a:lnTo>
                  <a:lnTo>
                    <a:pt x="73" y="334"/>
                  </a:lnTo>
                  <a:lnTo>
                    <a:pt x="70" y="391"/>
                  </a:lnTo>
                  <a:lnTo>
                    <a:pt x="72" y="448"/>
                  </a:lnTo>
                  <a:lnTo>
                    <a:pt x="79" y="504"/>
                  </a:lnTo>
                  <a:lnTo>
                    <a:pt x="92" y="558"/>
                  </a:lnTo>
                  <a:lnTo>
                    <a:pt x="111" y="611"/>
                  </a:lnTo>
                  <a:lnTo>
                    <a:pt x="135" y="662"/>
                  </a:lnTo>
                  <a:lnTo>
                    <a:pt x="166" y="712"/>
                  </a:lnTo>
                  <a:lnTo>
                    <a:pt x="172" y="724"/>
                  </a:lnTo>
                  <a:lnTo>
                    <a:pt x="178" y="737"/>
                  </a:lnTo>
                  <a:lnTo>
                    <a:pt x="182" y="748"/>
                  </a:lnTo>
                  <a:lnTo>
                    <a:pt x="157" y="734"/>
                  </a:lnTo>
                  <a:lnTo>
                    <a:pt x="133" y="717"/>
                  </a:lnTo>
                  <a:lnTo>
                    <a:pt x="111" y="696"/>
                  </a:lnTo>
                  <a:lnTo>
                    <a:pt x="93" y="674"/>
                  </a:lnTo>
                  <a:lnTo>
                    <a:pt x="77" y="650"/>
                  </a:lnTo>
                  <a:lnTo>
                    <a:pt x="63" y="625"/>
                  </a:lnTo>
                  <a:lnTo>
                    <a:pt x="50" y="599"/>
                  </a:lnTo>
                  <a:lnTo>
                    <a:pt x="40" y="571"/>
                  </a:lnTo>
                  <a:lnTo>
                    <a:pt x="21" y="518"/>
                  </a:lnTo>
                  <a:lnTo>
                    <a:pt x="9" y="465"/>
                  </a:lnTo>
                  <a:lnTo>
                    <a:pt x="2" y="413"/>
                  </a:lnTo>
                  <a:lnTo>
                    <a:pt x="0" y="360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1" y="207"/>
                  </a:lnTo>
                  <a:lnTo>
                    <a:pt x="55" y="158"/>
                  </a:lnTo>
                  <a:lnTo>
                    <a:pt x="84" y="110"/>
                  </a:lnTo>
                  <a:lnTo>
                    <a:pt x="101" y="89"/>
                  </a:lnTo>
                  <a:lnTo>
                    <a:pt x="118" y="68"/>
                  </a:lnTo>
                  <a:lnTo>
                    <a:pt x="138" y="51"/>
                  </a:lnTo>
                  <a:lnTo>
                    <a:pt x="159" y="35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2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3636963" y="2817813"/>
              <a:ext cx="388938" cy="768350"/>
            </a:xfrm>
            <a:custGeom>
              <a:avLst/>
              <a:gdLst>
                <a:gd name="T0" fmla="*/ 119 w 245"/>
                <a:gd name="T1" fmla="*/ 0 h 484"/>
                <a:gd name="T2" fmla="*/ 142 w 245"/>
                <a:gd name="T3" fmla="*/ 4 h 484"/>
                <a:gd name="T4" fmla="*/ 166 w 245"/>
                <a:gd name="T5" fmla="*/ 10 h 484"/>
                <a:gd name="T6" fmla="*/ 188 w 245"/>
                <a:gd name="T7" fmla="*/ 22 h 484"/>
                <a:gd name="T8" fmla="*/ 207 w 245"/>
                <a:gd name="T9" fmla="*/ 37 h 484"/>
                <a:gd name="T10" fmla="*/ 222 w 245"/>
                <a:gd name="T11" fmla="*/ 54 h 484"/>
                <a:gd name="T12" fmla="*/ 234 w 245"/>
                <a:gd name="T13" fmla="*/ 73 h 484"/>
                <a:gd name="T14" fmla="*/ 242 w 245"/>
                <a:gd name="T15" fmla="*/ 95 h 484"/>
                <a:gd name="T16" fmla="*/ 245 w 245"/>
                <a:gd name="T17" fmla="*/ 118 h 484"/>
                <a:gd name="T18" fmla="*/ 244 w 245"/>
                <a:gd name="T19" fmla="*/ 144 h 484"/>
                <a:gd name="T20" fmla="*/ 237 w 245"/>
                <a:gd name="T21" fmla="*/ 169 h 484"/>
                <a:gd name="T22" fmla="*/ 228 w 245"/>
                <a:gd name="T23" fmla="*/ 197 h 484"/>
                <a:gd name="T24" fmla="*/ 209 w 245"/>
                <a:gd name="T25" fmla="*/ 236 h 484"/>
                <a:gd name="T26" fmla="*/ 187 w 245"/>
                <a:gd name="T27" fmla="*/ 273 h 484"/>
                <a:gd name="T28" fmla="*/ 171 w 245"/>
                <a:gd name="T29" fmla="*/ 303 h 484"/>
                <a:gd name="T30" fmla="*/ 160 w 245"/>
                <a:gd name="T31" fmla="*/ 329 h 484"/>
                <a:gd name="T32" fmla="*/ 153 w 245"/>
                <a:gd name="T33" fmla="*/ 352 h 484"/>
                <a:gd name="T34" fmla="*/ 151 w 245"/>
                <a:gd name="T35" fmla="*/ 374 h 484"/>
                <a:gd name="T36" fmla="*/ 153 w 245"/>
                <a:gd name="T37" fmla="*/ 393 h 484"/>
                <a:gd name="T38" fmla="*/ 160 w 245"/>
                <a:gd name="T39" fmla="*/ 411 h 484"/>
                <a:gd name="T40" fmla="*/ 172 w 245"/>
                <a:gd name="T41" fmla="*/ 429 h 484"/>
                <a:gd name="T42" fmla="*/ 188 w 245"/>
                <a:gd name="T43" fmla="*/ 447 h 484"/>
                <a:gd name="T44" fmla="*/ 211 w 245"/>
                <a:gd name="T45" fmla="*/ 465 h 484"/>
                <a:gd name="T46" fmla="*/ 237 w 245"/>
                <a:gd name="T47" fmla="*/ 484 h 484"/>
                <a:gd name="T48" fmla="*/ 209 w 245"/>
                <a:gd name="T49" fmla="*/ 484 h 484"/>
                <a:gd name="T50" fmla="*/ 181 w 245"/>
                <a:gd name="T51" fmla="*/ 479 h 484"/>
                <a:gd name="T52" fmla="*/ 156 w 245"/>
                <a:gd name="T53" fmla="*/ 468 h 484"/>
                <a:gd name="T54" fmla="*/ 135 w 245"/>
                <a:gd name="T55" fmla="*/ 453 h 484"/>
                <a:gd name="T56" fmla="*/ 118 w 245"/>
                <a:gd name="T57" fmla="*/ 433 h 484"/>
                <a:gd name="T58" fmla="*/ 105 w 245"/>
                <a:gd name="T59" fmla="*/ 410 h 484"/>
                <a:gd name="T60" fmla="*/ 97 w 245"/>
                <a:gd name="T61" fmla="*/ 383 h 484"/>
                <a:gd name="T62" fmla="*/ 95 w 245"/>
                <a:gd name="T63" fmla="*/ 356 h 484"/>
                <a:gd name="T64" fmla="*/ 99 w 245"/>
                <a:gd name="T65" fmla="*/ 326 h 484"/>
                <a:gd name="T66" fmla="*/ 110 w 245"/>
                <a:gd name="T67" fmla="*/ 290 h 484"/>
                <a:gd name="T68" fmla="*/ 124 w 245"/>
                <a:gd name="T69" fmla="*/ 256 h 484"/>
                <a:gd name="T70" fmla="*/ 140 w 245"/>
                <a:gd name="T71" fmla="*/ 222 h 484"/>
                <a:gd name="T72" fmla="*/ 157 w 245"/>
                <a:gd name="T73" fmla="*/ 189 h 484"/>
                <a:gd name="T74" fmla="*/ 165 w 245"/>
                <a:gd name="T75" fmla="*/ 172 h 484"/>
                <a:gd name="T76" fmla="*/ 172 w 245"/>
                <a:gd name="T77" fmla="*/ 154 h 484"/>
                <a:gd name="T78" fmla="*/ 178 w 245"/>
                <a:gd name="T79" fmla="*/ 137 h 484"/>
                <a:gd name="T80" fmla="*/ 179 w 245"/>
                <a:gd name="T81" fmla="*/ 121 h 484"/>
                <a:gd name="T82" fmla="*/ 176 w 245"/>
                <a:gd name="T83" fmla="*/ 104 h 484"/>
                <a:gd name="T84" fmla="*/ 167 w 245"/>
                <a:gd name="T85" fmla="*/ 88 h 484"/>
                <a:gd name="T86" fmla="*/ 152 w 245"/>
                <a:gd name="T87" fmla="*/ 72 h 484"/>
                <a:gd name="T88" fmla="*/ 135 w 245"/>
                <a:gd name="T89" fmla="*/ 61 h 484"/>
                <a:gd name="T90" fmla="*/ 117 w 245"/>
                <a:gd name="T91" fmla="*/ 55 h 484"/>
                <a:gd name="T92" fmla="*/ 96 w 245"/>
                <a:gd name="T93" fmla="*/ 53 h 484"/>
                <a:gd name="T94" fmla="*/ 76 w 245"/>
                <a:gd name="T95" fmla="*/ 55 h 484"/>
                <a:gd name="T96" fmla="*/ 55 w 245"/>
                <a:gd name="T97" fmla="*/ 61 h 484"/>
                <a:gd name="T98" fmla="*/ 35 w 245"/>
                <a:gd name="T99" fmla="*/ 71 h 484"/>
                <a:gd name="T100" fmla="*/ 17 w 245"/>
                <a:gd name="T101" fmla="*/ 85 h 484"/>
                <a:gd name="T102" fmla="*/ 11 w 245"/>
                <a:gd name="T103" fmla="*/ 92 h 484"/>
                <a:gd name="T104" fmla="*/ 5 w 245"/>
                <a:gd name="T105" fmla="*/ 102 h 484"/>
                <a:gd name="T106" fmla="*/ 0 w 245"/>
                <a:gd name="T107" fmla="*/ 111 h 484"/>
                <a:gd name="T108" fmla="*/ 9 w 245"/>
                <a:gd name="T109" fmla="*/ 82 h 484"/>
                <a:gd name="T110" fmla="*/ 21 w 245"/>
                <a:gd name="T111" fmla="*/ 57 h 484"/>
                <a:gd name="T112" fmla="*/ 36 w 245"/>
                <a:gd name="T113" fmla="*/ 38 h 484"/>
                <a:gd name="T114" fmla="*/ 55 w 245"/>
                <a:gd name="T115" fmla="*/ 22 h 484"/>
                <a:gd name="T116" fmla="*/ 74 w 245"/>
                <a:gd name="T117" fmla="*/ 10 h 484"/>
                <a:gd name="T118" fmla="*/ 95 w 245"/>
                <a:gd name="T119" fmla="*/ 4 h 484"/>
                <a:gd name="T120" fmla="*/ 119 w 245"/>
                <a:gd name="T1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484">
                  <a:moveTo>
                    <a:pt x="119" y="0"/>
                  </a:moveTo>
                  <a:lnTo>
                    <a:pt x="142" y="4"/>
                  </a:lnTo>
                  <a:lnTo>
                    <a:pt x="166" y="10"/>
                  </a:lnTo>
                  <a:lnTo>
                    <a:pt x="188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3"/>
                  </a:lnTo>
                  <a:lnTo>
                    <a:pt x="242" y="95"/>
                  </a:lnTo>
                  <a:lnTo>
                    <a:pt x="245" y="118"/>
                  </a:lnTo>
                  <a:lnTo>
                    <a:pt x="244" y="144"/>
                  </a:lnTo>
                  <a:lnTo>
                    <a:pt x="237" y="169"/>
                  </a:lnTo>
                  <a:lnTo>
                    <a:pt x="228" y="197"/>
                  </a:lnTo>
                  <a:lnTo>
                    <a:pt x="209" y="236"/>
                  </a:lnTo>
                  <a:lnTo>
                    <a:pt x="187" y="273"/>
                  </a:lnTo>
                  <a:lnTo>
                    <a:pt x="171" y="303"/>
                  </a:lnTo>
                  <a:lnTo>
                    <a:pt x="160" y="329"/>
                  </a:lnTo>
                  <a:lnTo>
                    <a:pt x="153" y="352"/>
                  </a:lnTo>
                  <a:lnTo>
                    <a:pt x="151" y="374"/>
                  </a:lnTo>
                  <a:lnTo>
                    <a:pt x="153" y="393"/>
                  </a:lnTo>
                  <a:lnTo>
                    <a:pt x="160" y="411"/>
                  </a:lnTo>
                  <a:lnTo>
                    <a:pt x="172" y="429"/>
                  </a:lnTo>
                  <a:lnTo>
                    <a:pt x="188" y="447"/>
                  </a:lnTo>
                  <a:lnTo>
                    <a:pt x="211" y="465"/>
                  </a:lnTo>
                  <a:lnTo>
                    <a:pt x="237" y="484"/>
                  </a:lnTo>
                  <a:lnTo>
                    <a:pt x="209" y="484"/>
                  </a:lnTo>
                  <a:lnTo>
                    <a:pt x="181" y="479"/>
                  </a:lnTo>
                  <a:lnTo>
                    <a:pt x="156" y="468"/>
                  </a:lnTo>
                  <a:lnTo>
                    <a:pt x="135" y="453"/>
                  </a:lnTo>
                  <a:lnTo>
                    <a:pt x="118" y="433"/>
                  </a:lnTo>
                  <a:lnTo>
                    <a:pt x="105" y="410"/>
                  </a:lnTo>
                  <a:lnTo>
                    <a:pt x="97" y="383"/>
                  </a:lnTo>
                  <a:lnTo>
                    <a:pt x="95" y="356"/>
                  </a:lnTo>
                  <a:lnTo>
                    <a:pt x="99" y="326"/>
                  </a:lnTo>
                  <a:lnTo>
                    <a:pt x="110" y="290"/>
                  </a:lnTo>
                  <a:lnTo>
                    <a:pt x="124" y="256"/>
                  </a:lnTo>
                  <a:lnTo>
                    <a:pt x="140" y="222"/>
                  </a:lnTo>
                  <a:lnTo>
                    <a:pt x="157" y="189"/>
                  </a:lnTo>
                  <a:lnTo>
                    <a:pt x="165" y="172"/>
                  </a:lnTo>
                  <a:lnTo>
                    <a:pt x="172" y="154"/>
                  </a:lnTo>
                  <a:lnTo>
                    <a:pt x="178" y="137"/>
                  </a:lnTo>
                  <a:lnTo>
                    <a:pt x="179" y="121"/>
                  </a:lnTo>
                  <a:lnTo>
                    <a:pt x="176" y="104"/>
                  </a:lnTo>
                  <a:lnTo>
                    <a:pt x="167" y="88"/>
                  </a:lnTo>
                  <a:lnTo>
                    <a:pt x="152" y="72"/>
                  </a:lnTo>
                  <a:lnTo>
                    <a:pt x="135" y="61"/>
                  </a:lnTo>
                  <a:lnTo>
                    <a:pt x="117" y="55"/>
                  </a:lnTo>
                  <a:lnTo>
                    <a:pt x="96" y="53"/>
                  </a:lnTo>
                  <a:lnTo>
                    <a:pt x="76" y="55"/>
                  </a:lnTo>
                  <a:lnTo>
                    <a:pt x="55" y="61"/>
                  </a:lnTo>
                  <a:lnTo>
                    <a:pt x="35" y="71"/>
                  </a:lnTo>
                  <a:lnTo>
                    <a:pt x="17" y="85"/>
                  </a:lnTo>
                  <a:lnTo>
                    <a:pt x="11" y="92"/>
                  </a:lnTo>
                  <a:lnTo>
                    <a:pt x="5" y="102"/>
                  </a:lnTo>
                  <a:lnTo>
                    <a:pt x="0" y="111"/>
                  </a:lnTo>
                  <a:lnTo>
                    <a:pt x="9" y="82"/>
                  </a:lnTo>
                  <a:lnTo>
                    <a:pt x="21" y="57"/>
                  </a:lnTo>
                  <a:lnTo>
                    <a:pt x="36" y="38"/>
                  </a:lnTo>
                  <a:lnTo>
                    <a:pt x="55" y="22"/>
                  </a:lnTo>
                  <a:lnTo>
                    <a:pt x="74" y="10"/>
                  </a:lnTo>
                  <a:lnTo>
                    <a:pt x="95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7" name="Freeform 18"/>
            <p:cNvSpPr>
              <a:spLocks/>
            </p:cNvSpPr>
            <p:nvPr/>
          </p:nvSpPr>
          <p:spPr bwMode="auto">
            <a:xfrm>
              <a:off x="6215063" y="2128838"/>
              <a:ext cx="300038" cy="939800"/>
            </a:xfrm>
            <a:custGeom>
              <a:avLst/>
              <a:gdLst>
                <a:gd name="T0" fmla="*/ 137 w 189"/>
                <a:gd name="T1" fmla="*/ 0 h 592"/>
                <a:gd name="T2" fmla="*/ 159 w 189"/>
                <a:gd name="T3" fmla="*/ 31 h 592"/>
                <a:gd name="T4" fmla="*/ 175 w 189"/>
                <a:gd name="T5" fmla="*/ 63 h 592"/>
                <a:gd name="T6" fmla="*/ 184 w 189"/>
                <a:gd name="T7" fmla="*/ 95 h 592"/>
                <a:gd name="T8" fmla="*/ 189 w 189"/>
                <a:gd name="T9" fmla="*/ 128 h 592"/>
                <a:gd name="T10" fmla="*/ 187 w 189"/>
                <a:gd name="T11" fmla="*/ 159 h 592"/>
                <a:gd name="T12" fmla="*/ 179 w 189"/>
                <a:gd name="T13" fmla="*/ 192 h 592"/>
                <a:gd name="T14" fmla="*/ 166 w 189"/>
                <a:gd name="T15" fmla="*/ 221 h 592"/>
                <a:gd name="T16" fmla="*/ 147 w 189"/>
                <a:gd name="T17" fmla="*/ 250 h 592"/>
                <a:gd name="T18" fmla="*/ 119 w 189"/>
                <a:gd name="T19" fmla="*/ 290 h 592"/>
                <a:gd name="T20" fmla="*/ 97 w 189"/>
                <a:gd name="T21" fmla="*/ 330 h 592"/>
                <a:gd name="T22" fmla="*/ 81 w 189"/>
                <a:gd name="T23" fmla="*/ 370 h 592"/>
                <a:gd name="T24" fmla="*/ 69 w 189"/>
                <a:gd name="T25" fmla="*/ 412 h 592"/>
                <a:gd name="T26" fmla="*/ 61 w 189"/>
                <a:gd name="T27" fmla="*/ 455 h 592"/>
                <a:gd name="T28" fmla="*/ 58 w 189"/>
                <a:gd name="T29" fmla="*/ 500 h 592"/>
                <a:gd name="T30" fmla="*/ 58 w 189"/>
                <a:gd name="T31" fmla="*/ 545 h 592"/>
                <a:gd name="T32" fmla="*/ 62 w 189"/>
                <a:gd name="T33" fmla="*/ 592 h 592"/>
                <a:gd name="T34" fmla="*/ 42 w 189"/>
                <a:gd name="T35" fmla="*/ 567 h 592"/>
                <a:gd name="T36" fmla="*/ 26 w 189"/>
                <a:gd name="T37" fmla="*/ 540 h 592"/>
                <a:gd name="T38" fmla="*/ 14 w 189"/>
                <a:gd name="T39" fmla="*/ 510 h 592"/>
                <a:gd name="T40" fmla="*/ 6 w 189"/>
                <a:gd name="T41" fmla="*/ 479 h 592"/>
                <a:gd name="T42" fmla="*/ 0 w 189"/>
                <a:gd name="T43" fmla="*/ 446 h 592"/>
                <a:gd name="T44" fmla="*/ 0 w 189"/>
                <a:gd name="T45" fmla="*/ 413 h 592"/>
                <a:gd name="T46" fmla="*/ 4 w 189"/>
                <a:gd name="T47" fmla="*/ 380 h 592"/>
                <a:gd name="T48" fmla="*/ 12 w 189"/>
                <a:gd name="T49" fmla="*/ 348 h 592"/>
                <a:gd name="T50" fmla="*/ 25 w 189"/>
                <a:gd name="T51" fmla="*/ 317 h 592"/>
                <a:gd name="T52" fmla="*/ 42 w 189"/>
                <a:gd name="T53" fmla="*/ 288 h 592"/>
                <a:gd name="T54" fmla="*/ 62 w 189"/>
                <a:gd name="T55" fmla="*/ 259 h 592"/>
                <a:gd name="T56" fmla="*/ 82 w 189"/>
                <a:gd name="T57" fmla="*/ 230 h 592"/>
                <a:gd name="T58" fmla="*/ 100 w 189"/>
                <a:gd name="T59" fmla="*/ 200 h 592"/>
                <a:gd name="T60" fmla="*/ 115 w 189"/>
                <a:gd name="T61" fmla="*/ 170 h 592"/>
                <a:gd name="T62" fmla="*/ 128 w 189"/>
                <a:gd name="T63" fmla="*/ 139 h 592"/>
                <a:gd name="T64" fmla="*/ 136 w 189"/>
                <a:gd name="T65" fmla="*/ 106 h 592"/>
                <a:gd name="T66" fmla="*/ 142 w 189"/>
                <a:gd name="T67" fmla="*/ 73 h 592"/>
                <a:gd name="T68" fmla="*/ 143 w 189"/>
                <a:gd name="T69" fmla="*/ 37 h 592"/>
                <a:gd name="T70" fmla="*/ 137 w 189"/>
                <a:gd name="T7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592">
                  <a:moveTo>
                    <a:pt x="137" y="0"/>
                  </a:moveTo>
                  <a:lnTo>
                    <a:pt x="159" y="31"/>
                  </a:lnTo>
                  <a:lnTo>
                    <a:pt x="175" y="63"/>
                  </a:lnTo>
                  <a:lnTo>
                    <a:pt x="184" y="95"/>
                  </a:lnTo>
                  <a:lnTo>
                    <a:pt x="189" y="128"/>
                  </a:lnTo>
                  <a:lnTo>
                    <a:pt x="187" y="159"/>
                  </a:lnTo>
                  <a:lnTo>
                    <a:pt x="179" y="192"/>
                  </a:lnTo>
                  <a:lnTo>
                    <a:pt x="166" y="221"/>
                  </a:lnTo>
                  <a:lnTo>
                    <a:pt x="147" y="250"/>
                  </a:lnTo>
                  <a:lnTo>
                    <a:pt x="119" y="290"/>
                  </a:lnTo>
                  <a:lnTo>
                    <a:pt x="97" y="330"/>
                  </a:lnTo>
                  <a:lnTo>
                    <a:pt x="81" y="370"/>
                  </a:lnTo>
                  <a:lnTo>
                    <a:pt x="69" y="412"/>
                  </a:lnTo>
                  <a:lnTo>
                    <a:pt x="61" y="455"/>
                  </a:lnTo>
                  <a:lnTo>
                    <a:pt x="58" y="500"/>
                  </a:lnTo>
                  <a:lnTo>
                    <a:pt x="58" y="545"/>
                  </a:lnTo>
                  <a:lnTo>
                    <a:pt x="62" y="592"/>
                  </a:lnTo>
                  <a:lnTo>
                    <a:pt x="42" y="567"/>
                  </a:lnTo>
                  <a:lnTo>
                    <a:pt x="26" y="540"/>
                  </a:lnTo>
                  <a:lnTo>
                    <a:pt x="14" y="510"/>
                  </a:lnTo>
                  <a:lnTo>
                    <a:pt x="6" y="479"/>
                  </a:lnTo>
                  <a:lnTo>
                    <a:pt x="0" y="446"/>
                  </a:lnTo>
                  <a:lnTo>
                    <a:pt x="0" y="413"/>
                  </a:lnTo>
                  <a:lnTo>
                    <a:pt x="4" y="380"/>
                  </a:lnTo>
                  <a:lnTo>
                    <a:pt x="12" y="348"/>
                  </a:lnTo>
                  <a:lnTo>
                    <a:pt x="25" y="317"/>
                  </a:lnTo>
                  <a:lnTo>
                    <a:pt x="42" y="288"/>
                  </a:lnTo>
                  <a:lnTo>
                    <a:pt x="62" y="259"/>
                  </a:lnTo>
                  <a:lnTo>
                    <a:pt x="82" y="230"/>
                  </a:lnTo>
                  <a:lnTo>
                    <a:pt x="100" y="200"/>
                  </a:lnTo>
                  <a:lnTo>
                    <a:pt x="115" y="170"/>
                  </a:lnTo>
                  <a:lnTo>
                    <a:pt x="128" y="139"/>
                  </a:lnTo>
                  <a:lnTo>
                    <a:pt x="136" y="106"/>
                  </a:lnTo>
                  <a:lnTo>
                    <a:pt x="142" y="73"/>
                  </a:lnTo>
                  <a:lnTo>
                    <a:pt x="143" y="37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>
              <a:off x="5422901" y="3416301"/>
              <a:ext cx="336550" cy="203200"/>
            </a:xfrm>
            <a:custGeom>
              <a:avLst/>
              <a:gdLst>
                <a:gd name="T0" fmla="*/ 2 w 212"/>
                <a:gd name="T1" fmla="*/ 0 h 128"/>
                <a:gd name="T2" fmla="*/ 24 w 212"/>
                <a:gd name="T3" fmla="*/ 27 h 128"/>
                <a:gd name="T4" fmla="*/ 47 w 212"/>
                <a:gd name="T5" fmla="*/ 47 h 128"/>
                <a:gd name="T6" fmla="*/ 71 w 212"/>
                <a:gd name="T7" fmla="*/ 61 h 128"/>
                <a:gd name="T8" fmla="*/ 96 w 212"/>
                <a:gd name="T9" fmla="*/ 70 h 128"/>
                <a:gd name="T10" fmla="*/ 123 w 212"/>
                <a:gd name="T11" fmla="*/ 72 h 128"/>
                <a:gd name="T12" fmla="*/ 152 w 212"/>
                <a:gd name="T13" fmla="*/ 70 h 128"/>
                <a:gd name="T14" fmla="*/ 181 w 212"/>
                <a:gd name="T15" fmla="*/ 62 h 128"/>
                <a:gd name="T16" fmla="*/ 212 w 212"/>
                <a:gd name="T17" fmla="*/ 49 h 128"/>
                <a:gd name="T18" fmla="*/ 194 w 212"/>
                <a:gd name="T19" fmla="*/ 74 h 128"/>
                <a:gd name="T20" fmla="*/ 174 w 212"/>
                <a:gd name="T21" fmla="*/ 94 h 128"/>
                <a:gd name="T22" fmla="*/ 153 w 212"/>
                <a:gd name="T23" fmla="*/ 110 h 128"/>
                <a:gd name="T24" fmla="*/ 133 w 212"/>
                <a:gd name="T25" fmla="*/ 122 h 128"/>
                <a:gd name="T26" fmla="*/ 111 w 212"/>
                <a:gd name="T27" fmla="*/ 128 h 128"/>
                <a:gd name="T28" fmla="*/ 91 w 212"/>
                <a:gd name="T29" fmla="*/ 128 h 128"/>
                <a:gd name="T30" fmla="*/ 72 w 212"/>
                <a:gd name="T31" fmla="*/ 124 h 128"/>
                <a:gd name="T32" fmla="*/ 51 w 212"/>
                <a:gd name="T33" fmla="*/ 114 h 128"/>
                <a:gd name="T34" fmla="*/ 35 w 212"/>
                <a:gd name="T35" fmla="*/ 102 h 128"/>
                <a:gd name="T36" fmla="*/ 20 w 212"/>
                <a:gd name="T37" fmla="*/ 88 h 128"/>
                <a:gd name="T38" fmla="*/ 11 w 212"/>
                <a:gd name="T39" fmla="*/ 71 h 128"/>
                <a:gd name="T40" fmla="*/ 3 w 212"/>
                <a:gd name="T41" fmla="*/ 50 h 128"/>
                <a:gd name="T42" fmla="*/ 0 w 212"/>
                <a:gd name="T43" fmla="*/ 27 h 128"/>
                <a:gd name="T44" fmla="*/ 2 w 212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8">
                  <a:moveTo>
                    <a:pt x="2" y="0"/>
                  </a:moveTo>
                  <a:lnTo>
                    <a:pt x="24" y="27"/>
                  </a:lnTo>
                  <a:lnTo>
                    <a:pt x="47" y="47"/>
                  </a:lnTo>
                  <a:lnTo>
                    <a:pt x="71" y="61"/>
                  </a:lnTo>
                  <a:lnTo>
                    <a:pt x="96" y="70"/>
                  </a:lnTo>
                  <a:lnTo>
                    <a:pt x="123" y="72"/>
                  </a:lnTo>
                  <a:lnTo>
                    <a:pt x="152" y="70"/>
                  </a:lnTo>
                  <a:lnTo>
                    <a:pt x="181" y="62"/>
                  </a:lnTo>
                  <a:lnTo>
                    <a:pt x="212" y="49"/>
                  </a:lnTo>
                  <a:lnTo>
                    <a:pt x="194" y="74"/>
                  </a:lnTo>
                  <a:lnTo>
                    <a:pt x="174" y="94"/>
                  </a:lnTo>
                  <a:lnTo>
                    <a:pt x="153" y="110"/>
                  </a:lnTo>
                  <a:lnTo>
                    <a:pt x="133" y="122"/>
                  </a:lnTo>
                  <a:lnTo>
                    <a:pt x="111" y="128"/>
                  </a:lnTo>
                  <a:lnTo>
                    <a:pt x="91" y="128"/>
                  </a:lnTo>
                  <a:lnTo>
                    <a:pt x="72" y="124"/>
                  </a:lnTo>
                  <a:lnTo>
                    <a:pt x="51" y="114"/>
                  </a:lnTo>
                  <a:lnTo>
                    <a:pt x="35" y="102"/>
                  </a:lnTo>
                  <a:lnTo>
                    <a:pt x="20" y="88"/>
                  </a:lnTo>
                  <a:lnTo>
                    <a:pt x="11" y="71"/>
                  </a:lnTo>
                  <a:lnTo>
                    <a:pt x="3" y="50"/>
                  </a:lnTo>
                  <a:lnTo>
                    <a:pt x="0" y="2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4535488" y="3289301"/>
              <a:ext cx="263525" cy="301625"/>
            </a:xfrm>
            <a:custGeom>
              <a:avLst/>
              <a:gdLst>
                <a:gd name="T0" fmla="*/ 67 w 166"/>
                <a:gd name="T1" fmla="*/ 189 h 190"/>
                <a:gd name="T2" fmla="*/ 68 w 166"/>
                <a:gd name="T3" fmla="*/ 190 h 190"/>
                <a:gd name="T4" fmla="*/ 68 w 166"/>
                <a:gd name="T5" fmla="*/ 190 h 190"/>
                <a:gd name="T6" fmla="*/ 68 w 166"/>
                <a:gd name="T7" fmla="*/ 189 h 190"/>
                <a:gd name="T8" fmla="*/ 67 w 166"/>
                <a:gd name="T9" fmla="*/ 189 h 190"/>
                <a:gd name="T10" fmla="*/ 67 w 166"/>
                <a:gd name="T11" fmla="*/ 189 h 190"/>
                <a:gd name="T12" fmla="*/ 13 w 166"/>
                <a:gd name="T13" fmla="*/ 0 h 190"/>
                <a:gd name="T14" fmla="*/ 22 w 166"/>
                <a:gd name="T15" fmla="*/ 32 h 190"/>
                <a:gd name="T16" fmla="*/ 34 w 166"/>
                <a:gd name="T17" fmla="*/ 59 h 190"/>
                <a:gd name="T18" fmla="*/ 49 w 166"/>
                <a:gd name="T19" fmla="*/ 81 h 190"/>
                <a:gd name="T20" fmla="*/ 67 w 166"/>
                <a:gd name="T21" fmla="*/ 98 h 190"/>
                <a:gd name="T22" fmla="*/ 87 w 166"/>
                <a:gd name="T23" fmla="*/ 112 h 190"/>
                <a:gd name="T24" fmla="*/ 111 w 166"/>
                <a:gd name="T25" fmla="*/ 123 h 190"/>
                <a:gd name="T26" fmla="*/ 137 w 166"/>
                <a:gd name="T27" fmla="*/ 130 h 190"/>
                <a:gd name="T28" fmla="*/ 166 w 166"/>
                <a:gd name="T29" fmla="*/ 136 h 190"/>
                <a:gd name="T30" fmla="*/ 144 w 166"/>
                <a:gd name="T31" fmla="*/ 142 h 190"/>
                <a:gd name="T32" fmla="*/ 122 w 166"/>
                <a:gd name="T33" fmla="*/ 148 h 190"/>
                <a:gd name="T34" fmla="*/ 101 w 166"/>
                <a:gd name="T35" fmla="*/ 157 h 190"/>
                <a:gd name="T36" fmla="*/ 90 w 166"/>
                <a:gd name="T37" fmla="*/ 166 h 190"/>
                <a:gd name="T38" fmla="*/ 78 w 166"/>
                <a:gd name="T39" fmla="*/ 177 h 190"/>
                <a:gd name="T40" fmla="*/ 67 w 166"/>
                <a:gd name="T41" fmla="*/ 189 h 190"/>
                <a:gd name="T42" fmla="*/ 56 w 166"/>
                <a:gd name="T43" fmla="*/ 172 h 190"/>
                <a:gd name="T44" fmla="*/ 45 w 166"/>
                <a:gd name="T45" fmla="*/ 154 h 190"/>
                <a:gd name="T46" fmla="*/ 31 w 166"/>
                <a:gd name="T47" fmla="*/ 138 h 190"/>
                <a:gd name="T48" fmla="*/ 15 w 166"/>
                <a:gd name="T49" fmla="*/ 118 h 190"/>
                <a:gd name="T50" fmla="*/ 5 w 166"/>
                <a:gd name="T51" fmla="*/ 99 h 190"/>
                <a:gd name="T52" fmla="*/ 0 w 166"/>
                <a:gd name="T53" fmla="*/ 78 h 190"/>
                <a:gd name="T54" fmla="*/ 0 w 166"/>
                <a:gd name="T55" fmla="*/ 55 h 190"/>
                <a:gd name="T56" fmla="*/ 4 w 166"/>
                <a:gd name="T57" fmla="*/ 29 h 190"/>
                <a:gd name="T58" fmla="*/ 13 w 166"/>
                <a:gd name="T5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0">
                  <a:moveTo>
                    <a:pt x="67" y="189"/>
                  </a:move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7" y="189"/>
                  </a:lnTo>
                  <a:lnTo>
                    <a:pt x="67" y="189"/>
                  </a:lnTo>
                  <a:close/>
                  <a:moveTo>
                    <a:pt x="13" y="0"/>
                  </a:moveTo>
                  <a:lnTo>
                    <a:pt x="22" y="32"/>
                  </a:lnTo>
                  <a:lnTo>
                    <a:pt x="34" y="59"/>
                  </a:lnTo>
                  <a:lnTo>
                    <a:pt x="49" y="81"/>
                  </a:lnTo>
                  <a:lnTo>
                    <a:pt x="67" y="98"/>
                  </a:lnTo>
                  <a:lnTo>
                    <a:pt x="87" y="112"/>
                  </a:lnTo>
                  <a:lnTo>
                    <a:pt x="111" y="123"/>
                  </a:lnTo>
                  <a:lnTo>
                    <a:pt x="137" y="130"/>
                  </a:lnTo>
                  <a:lnTo>
                    <a:pt x="166" y="136"/>
                  </a:lnTo>
                  <a:lnTo>
                    <a:pt x="144" y="142"/>
                  </a:lnTo>
                  <a:lnTo>
                    <a:pt x="122" y="148"/>
                  </a:lnTo>
                  <a:lnTo>
                    <a:pt x="101" y="157"/>
                  </a:lnTo>
                  <a:lnTo>
                    <a:pt x="90" y="166"/>
                  </a:lnTo>
                  <a:lnTo>
                    <a:pt x="78" y="177"/>
                  </a:lnTo>
                  <a:lnTo>
                    <a:pt x="67" y="189"/>
                  </a:lnTo>
                  <a:lnTo>
                    <a:pt x="56" y="172"/>
                  </a:lnTo>
                  <a:lnTo>
                    <a:pt x="45" y="154"/>
                  </a:lnTo>
                  <a:lnTo>
                    <a:pt x="31" y="138"/>
                  </a:lnTo>
                  <a:lnTo>
                    <a:pt x="15" y="118"/>
                  </a:lnTo>
                  <a:lnTo>
                    <a:pt x="5" y="99"/>
                  </a:lnTo>
                  <a:lnTo>
                    <a:pt x="0" y="78"/>
                  </a:lnTo>
                  <a:lnTo>
                    <a:pt x="0" y="55"/>
                  </a:lnTo>
                  <a:lnTo>
                    <a:pt x="4" y="29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769753" y="1610255"/>
            <a:ext cx="5610559" cy="3019142"/>
            <a:chOff x="1557908" y="6212"/>
            <a:chExt cx="9073008" cy="523845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557908" y="1088740"/>
              <a:ext cx="1807483" cy="9930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7292" y="2770478"/>
              <a:ext cx="745232" cy="5225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4" idx="4"/>
            </p:cNvCxnSpPr>
            <p:nvPr/>
          </p:nvCxnSpPr>
          <p:spPr>
            <a:xfrm flipV="1">
              <a:off x="3122524" y="2441644"/>
              <a:ext cx="270164" cy="85963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893718" y="3292992"/>
              <a:ext cx="238798" cy="745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7"/>
            </p:cNvCxnSpPr>
            <p:nvPr/>
          </p:nvCxnSpPr>
          <p:spPr>
            <a:xfrm flipV="1">
              <a:off x="3021630" y="3808379"/>
              <a:ext cx="854842" cy="2451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4" idx="3"/>
            </p:cNvCxnSpPr>
            <p:nvPr/>
          </p:nvCxnSpPr>
          <p:spPr>
            <a:xfrm flipH="1">
              <a:off x="2377293" y="2362515"/>
              <a:ext cx="824360" cy="4079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915383" y="3425588"/>
              <a:ext cx="806742" cy="353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4"/>
            </p:cNvCxnSpPr>
            <p:nvPr/>
          </p:nvCxnSpPr>
          <p:spPr>
            <a:xfrm flipH="1" flipV="1">
              <a:off x="3392688" y="2441644"/>
              <a:ext cx="496772" cy="135081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905655" y="3803515"/>
              <a:ext cx="1345003" cy="33698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0739" y="3289229"/>
              <a:ext cx="607406" cy="8582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58145" y="3301276"/>
              <a:ext cx="452291" cy="49118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50658" y="3792462"/>
              <a:ext cx="1059778" cy="34804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662364" y="2365857"/>
              <a:ext cx="195781" cy="93541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62364" y="2365857"/>
              <a:ext cx="792088" cy="751196"/>
            </a:xfrm>
            <a:prstGeom prst="line">
              <a:avLst/>
            </a:prstGeom>
            <a:ln>
              <a:solidFill>
                <a:schemeClr val="accent3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858145" y="3117053"/>
              <a:ext cx="596307" cy="18422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54452" y="3117053"/>
              <a:ext cx="554685" cy="54852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310436" y="3665577"/>
              <a:ext cx="698701" cy="126885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009137" y="2917371"/>
              <a:ext cx="669451" cy="7482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009137" y="3665577"/>
              <a:ext cx="334725" cy="699527"/>
            </a:xfrm>
            <a:prstGeom prst="line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6" idx="6"/>
            </p:cNvCxnSpPr>
            <p:nvPr/>
          </p:nvCxnSpPr>
          <p:spPr>
            <a:xfrm flipH="1" flipV="1">
              <a:off x="5323872" y="3261288"/>
              <a:ext cx="534273" cy="3998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722125" y="2362515"/>
              <a:ext cx="940239" cy="2039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722125" y="2566496"/>
              <a:ext cx="148151" cy="455733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9460" y="2566496"/>
              <a:ext cx="832665" cy="12081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14" idx="6"/>
            </p:cNvCxnSpPr>
            <p:nvPr/>
          </p:nvCxnSpPr>
          <p:spPr>
            <a:xfrm flipH="1" flipV="1">
              <a:off x="3630304" y="2238233"/>
              <a:ext cx="1091821" cy="3282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5" idx="6"/>
            </p:cNvCxnSpPr>
            <p:nvPr/>
          </p:nvCxnSpPr>
          <p:spPr>
            <a:xfrm flipV="1">
              <a:off x="3091572" y="4132613"/>
              <a:ext cx="2169197" cy="897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569493" y="1091821"/>
              <a:ext cx="807799" cy="1678657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5" idx="1"/>
            </p:cNvCxnSpPr>
            <p:nvPr/>
          </p:nvCxnSpPr>
          <p:spPr>
            <a:xfrm flipH="1" flipV="1">
              <a:off x="1569493" y="3117053"/>
              <a:ext cx="1114425" cy="9364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77292" y="2770478"/>
              <a:ext cx="407949" cy="12444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" idx="7"/>
            </p:cNvCxnSpPr>
            <p:nvPr/>
          </p:nvCxnSpPr>
          <p:spPr>
            <a:xfrm flipV="1">
              <a:off x="3583722" y="1091821"/>
              <a:ext cx="972689" cy="88862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556411" y="1091821"/>
              <a:ext cx="1105953" cy="127069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4556411" y="1088740"/>
              <a:ext cx="165714" cy="147775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132516" y="3291474"/>
              <a:ext cx="756944" cy="500988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7" idx="2"/>
            </p:cNvCxnSpPr>
            <p:nvPr/>
          </p:nvCxnSpPr>
          <p:spPr>
            <a:xfrm flipV="1">
              <a:off x="5662364" y="2144185"/>
              <a:ext cx="1054565" cy="2183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454452" y="2386263"/>
              <a:ext cx="407559" cy="7307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7" idx="5"/>
            </p:cNvCxnSpPr>
            <p:nvPr/>
          </p:nvCxnSpPr>
          <p:spPr>
            <a:xfrm>
              <a:off x="7215759" y="2350807"/>
              <a:ext cx="462829" cy="5665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8" idx="0"/>
            </p:cNvCxnSpPr>
            <p:nvPr/>
          </p:nvCxnSpPr>
          <p:spPr>
            <a:xfrm>
              <a:off x="7678588" y="2917371"/>
              <a:ext cx="189531" cy="4724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7009137" y="2345889"/>
              <a:ext cx="0" cy="1229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310436" y="3792462"/>
              <a:ext cx="1033426" cy="572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50739" y="4132613"/>
              <a:ext cx="2093123" cy="23249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" idx="4"/>
            </p:cNvCxnSpPr>
            <p:nvPr/>
          </p:nvCxnSpPr>
          <p:spPr>
            <a:xfrm flipH="1" flipV="1">
              <a:off x="5074418" y="3587262"/>
              <a:ext cx="186351" cy="5453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9" idx="3"/>
            </p:cNvCxnSpPr>
            <p:nvPr/>
          </p:nvCxnSpPr>
          <p:spPr>
            <a:xfrm flipV="1">
              <a:off x="7678588" y="2480441"/>
              <a:ext cx="1633578" cy="43693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208579" y="3411996"/>
              <a:ext cx="910169" cy="30866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8" idx="3"/>
            </p:cNvCxnSpPr>
            <p:nvPr/>
          </p:nvCxnSpPr>
          <p:spPr>
            <a:xfrm flipV="1">
              <a:off x="7343862" y="4025462"/>
              <a:ext cx="297159" cy="339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8" idx="2"/>
            </p:cNvCxnSpPr>
            <p:nvPr/>
          </p:nvCxnSpPr>
          <p:spPr>
            <a:xfrm>
              <a:off x="7009137" y="3665577"/>
              <a:ext cx="505760" cy="761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241628" y="1727169"/>
              <a:ext cx="1070382" cy="301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168055" y="1088741"/>
              <a:ext cx="798565" cy="81363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9" idx="0"/>
            </p:cNvCxnSpPr>
            <p:nvPr/>
          </p:nvCxnSpPr>
          <p:spPr>
            <a:xfrm flipH="1" flipV="1">
              <a:off x="9249103" y="1093076"/>
              <a:ext cx="323125" cy="98876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9" idx="5"/>
            </p:cNvCxnSpPr>
            <p:nvPr/>
          </p:nvCxnSpPr>
          <p:spPr>
            <a:xfrm>
              <a:off x="9773059" y="2566688"/>
              <a:ext cx="857857" cy="60388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9" idx="3"/>
            </p:cNvCxnSpPr>
            <p:nvPr/>
          </p:nvCxnSpPr>
          <p:spPr>
            <a:xfrm flipV="1">
              <a:off x="9118748" y="2596055"/>
              <a:ext cx="340562" cy="79526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693572" y="2932386"/>
              <a:ext cx="1425176" cy="457444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678588" y="1727168"/>
              <a:ext cx="633422" cy="119020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9" idx="1"/>
            </p:cNvCxnSpPr>
            <p:nvPr/>
          </p:nvCxnSpPr>
          <p:spPr>
            <a:xfrm>
              <a:off x="8312010" y="1727168"/>
              <a:ext cx="1052707" cy="490515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8312010" y="1082566"/>
              <a:ext cx="127797" cy="64460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" idx="5"/>
            </p:cNvCxnSpPr>
            <p:nvPr/>
          </p:nvCxnSpPr>
          <p:spPr>
            <a:xfrm>
              <a:off x="8133522" y="4030569"/>
              <a:ext cx="2492437" cy="121409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" idx="3"/>
            </p:cNvCxnSpPr>
            <p:nvPr/>
          </p:nvCxnSpPr>
          <p:spPr>
            <a:xfrm flipH="1">
              <a:off x="1557908" y="4391222"/>
              <a:ext cx="1126010" cy="83797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10" idx="0"/>
            </p:cNvCxnSpPr>
            <p:nvPr/>
          </p:nvCxnSpPr>
          <p:spPr>
            <a:xfrm flipV="1">
              <a:off x="5605892" y="6212"/>
              <a:ext cx="432047" cy="126206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" idx="7"/>
            </p:cNvCxnSpPr>
            <p:nvPr/>
          </p:nvCxnSpPr>
          <p:spPr>
            <a:xfrm flipV="1">
              <a:off x="9773059" y="1536133"/>
              <a:ext cx="857857" cy="62889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9118748" y="3389830"/>
              <a:ext cx="1507211" cy="172870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378262" y="4382814"/>
              <a:ext cx="3252654" cy="86184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1960993" y="2245925"/>
            <a:ext cx="5433117" cy="1957400"/>
            <a:chOff x="2613976" y="1851977"/>
            <a:chExt cx="7242270" cy="2609187"/>
          </a:xfrm>
        </p:grpSpPr>
        <p:sp>
          <p:nvSpPr>
            <p:cNvPr id="14" name="Oval 13"/>
            <p:cNvSpPr/>
            <p:nvPr/>
          </p:nvSpPr>
          <p:spPr>
            <a:xfrm>
              <a:off x="3122524" y="1901317"/>
              <a:ext cx="540327" cy="5403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6716929" y="1851977"/>
              <a:ext cx="584416" cy="584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8" name="Oval 17"/>
            <p:cNvSpPr/>
            <p:nvPr/>
          </p:nvSpPr>
          <p:spPr>
            <a:xfrm>
              <a:off x="7492783" y="3389830"/>
              <a:ext cx="750672" cy="75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4636038" y="2917371"/>
              <a:ext cx="687834" cy="6878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2613976" y="3983570"/>
              <a:ext cx="477596" cy="477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Oval 18"/>
            <p:cNvSpPr/>
            <p:nvPr/>
          </p:nvSpPr>
          <p:spPr>
            <a:xfrm>
              <a:off x="9288210" y="2081839"/>
              <a:ext cx="568036" cy="5680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62219" y="2366233"/>
            <a:ext cx="161714" cy="237286"/>
            <a:chOff x="-2617788" y="1519238"/>
            <a:chExt cx="3546476" cy="5203825"/>
          </a:xfrm>
          <a:solidFill>
            <a:schemeClr val="bg1"/>
          </a:solidFill>
        </p:grpSpPr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-2617788" y="1519238"/>
              <a:ext cx="3546476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-1749425" y="56022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-1749425" y="60833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-1270000" y="65643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4"/>
          <p:cNvSpPr>
            <a:spLocks noEditPoints="1"/>
          </p:cNvSpPr>
          <p:nvPr/>
        </p:nvSpPr>
        <p:spPr bwMode="auto">
          <a:xfrm>
            <a:off x="2052454" y="3957528"/>
            <a:ext cx="169762" cy="113191"/>
          </a:xfrm>
          <a:custGeom>
            <a:avLst/>
            <a:gdLst>
              <a:gd name="T0" fmla="*/ 3219 w 6560"/>
              <a:gd name="T1" fmla="*/ 300 h 4374"/>
              <a:gd name="T2" fmla="*/ 2652 w 6560"/>
              <a:gd name="T3" fmla="*/ 611 h 4374"/>
              <a:gd name="T4" fmla="*/ 2529 w 6560"/>
              <a:gd name="T5" fmla="*/ 1039 h 4374"/>
              <a:gd name="T6" fmla="*/ 2728 w 6560"/>
              <a:gd name="T7" fmla="*/ 1528 h 4374"/>
              <a:gd name="T8" fmla="*/ 2658 w 6560"/>
              <a:gd name="T9" fmla="*/ 1743 h 4374"/>
              <a:gd name="T10" fmla="*/ 2521 w 6560"/>
              <a:gd name="T11" fmla="*/ 1674 h 4374"/>
              <a:gd name="T12" fmla="*/ 2437 w 6560"/>
              <a:gd name="T13" fmla="*/ 1305 h 4374"/>
              <a:gd name="T14" fmla="*/ 2163 w 6560"/>
              <a:gd name="T15" fmla="*/ 997 h 4374"/>
              <a:gd name="T16" fmla="*/ 1974 w 6560"/>
              <a:gd name="T17" fmla="*/ 907 h 4374"/>
              <a:gd name="T18" fmla="*/ 1749 w 6560"/>
              <a:gd name="T19" fmla="*/ 874 h 4374"/>
              <a:gd name="T20" fmla="*/ 1313 w 6560"/>
              <a:gd name="T21" fmla="*/ 1011 h 4374"/>
              <a:gd name="T22" fmla="*/ 1035 w 6560"/>
              <a:gd name="T23" fmla="*/ 1363 h 4374"/>
              <a:gd name="T24" fmla="*/ 985 w 6560"/>
              <a:gd name="T25" fmla="*/ 1666 h 4374"/>
              <a:gd name="T26" fmla="*/ 921 w 6560"/>
              <a:gd name="T27" fmla="*/ 1847 h 4374"/>
              <a:gd name="T28" fmla="*/ 511 w 6560"/>
              <a:gd name="T29" fmla="*/ 2179 h 4374"/>
              <a:gd name="T30" fmla="*/ 263 w 6560"/>
              <a:gd name="T31" fmla="*/ 2655 h 4374"/>
              <a:gd name="T32" fmla="*/ 243 w 6560"/>
              <a:gd name="T33" fmla="*/ 3208 h 4374"/>
              <a:gd name="T34" fmla="*/ 489 w 6560"/>
              <a:gd name="T35" fmla="*/ 3723 h 4374"/>
              <a:gd name="T36" fmla="*/ 943 w 6560"/>
              <a:gd name="T37" fmla="*/ 4062 h 4374"/>
              <a:gd name="T38" fmla="*/ 4083 w 6560"/>
              <a:gd name="T39" fmla="*/ 4155 h 4374"/>
              <a:gd name="T40" fmla="*/ 4172 w 6560"/>
              <a:gd name="T41" fmla="*/ 4155 h 4374"/>
              <a:gd name="T42" fmla="*/ 5671 w 6560"/>
              <a:gd name="T43" fmla="*/ 4068 h 4374"/>
              <a:gd name="T44" fmla="*/ 6090 w 6560"/>
              <a:gd name="T45" fmla="*/ 3755 h 4374"/>
              <a:gd name="T46" fmla="*/ 6319 w 6560"/>
              <a:gd name="T47" fmla="*/ 3280 h 4374"/>
              <a:gd name="T48" fmla="*/ 6291 w 6560"/>
              <a:gd name="T49" fmla="*/ 2730 h 4374"/>
              <a:gd name="T50" fmla="*/ 6013 w 6560"/>
              <a:gd name="T51" fmla="*/ 2271 h 4374"/>
              <a:gd name="T52" fmla="*/ 5555 w 6560"/>
              <a:gd name="T53" fmla="*/ 1992 h 4374"/>
              <a:gd name="T54" fmla="*/ 5348 w 6560"/>
              <a:gd name="T55" fmla="*/ 1956 h 4374"/>
              <a:gd name="T56" fmla="*/ 5068 w 6560"/>
              <a:gd name="T57" fmla="*/ 1952 h 4374"/>
              <a:gd name="T58" fmla="*/ 4861 w 6560"/>
              <a:gd name="T59" fmla="*/ 1950 h 4374"/>
              <a:gd name="T60" fmla="*/ 4823 w 6560"/>
              <a:gd name="T61" fmla="*/ 1809 h 4374"/>
              <a:gd name="T62" fmla="*/ 5100 w 6560"/>
              <a:gd name="T63" fmla="*/ 1733 h 4374"/>
              <a:gd name="T64" fmla="*/ 5303 w 6560"/>
              <a:gd name="T65" fmla="*/ 1461 h 4374"/>
              <a:gd name="T66" fmla="*/ 5006 w 6560"/>
              <a:gd name="T67" fmla="*/ 858 h 4374"/>
              <a:gd name="T68" fmla="*/ 4507 w 6560"/>
              <a:gd name="T69" fmla="*/ 424 h 4374"/>
              <a:gd name="T70" fmla="*/ 3866 w 6560"/>
              <a:gd name="T71" fmla="*/ 225 h 4374"/>
              <a:gd name="T72" fmla="*/ 4174 w 6560"/>
              <a:gd name="T73" fmla="*/ 56 h 4374"/>
              <a:gd name="T74" fmla="*/ 4829 w 6560"/>
              <a:gd name="T75" fmla="*/ 374 h 4374"/>
              <a:gd name="T76" fmla="*/ 5310 w 6560"/>
              <a:gd name="T77" fmla="*/ 915 h 4374"/>
              <a:gd name="T78" fmla="*/ 5557 w 6560"/>
              <a:gd name="T79" fmla="*/ 1616 h 4374"/>
              <a:gd name="T80" fmla="*/ 5991 w 6560"/>
              <a:gd name="T81" fmla="*/ 1966 h 4374"/>
              <a:gd name="T82" fmla="*/ 6375 w 6560"/>
              <a:gd name="T83" fmla="*/ 2388 h 4374"/>
              <a:gd name="T84" fmla="*/ 6554 w 6560"/>
              <a:gd name="T85" fmla="*/ 2939 h 4374"/>
              <a:gd name="T86" fmla="*/ 6468 w 6560"/>
              <a:gd name="T87" fmla="*/ 3542 h 4374"/>
              <a:gd name="T88" fmla="*/ 6130 w 6560"/>
              <a:gd name="T89" fmla="*/ 4030 h 4374"/>
              <a:gd name="T90" fmla="*/ 5613 w 6560"/>
              <a:gd name="T91" fmla="*/ 4320 h 4374"/>
              <a:gd name="T92" fmla="*/ 4139 w 6560"/>
              <a:gd name="T93" fmla="*/ 4372 h 4374"/>
              <a:gd name="T94" fmla="*/ 1277 w 6560"/>
              <a:gd name="T95" fmla="*/ 4368 h 4374"/>
              <a:gd name="T96" fmla="*/ 696 w 6560"/>
              <a:gd name="T97" fmla="*/ 4181 h 4374"/>
              <a:gd name="T98" fmla="*/ 257 w 6560"/>
              <a:gd name="T99" fmla="*/ 3779 h 4374"/>
              <a:gd name="T100" fmla="*/ 22 w 6560"/>
              <a:gd name="T101" fmla="*/ 3222 h 4374"/>
              <a:gd name="T102" fmla="*/ 48 w 6560"/>
              <a:gd name="T103" fmla="*/ 2613 h 4374"/>
              <a:gd name="T104" fmla="*/ 314 w 6560"/>
              <a:gd name="T105" fmla="*/ 2074 h 4374"/>
              <a:gd name="T106" fmla="*/ 766 w 6560"/>
              <a:gd name="T107" fmla="*/ 1682 h 4374"/>
              <a:gd name="T108" fmla="*/ 816 w 6560"/>
              <a:gd name="T109" fmla="*/ 1329 h 4374"/>
              <a:gd name="T110" fmla="*/ 1090 w 6560"/>
              <a:gd name="T111" fmla="*/ 909 h 4374"/>
              <a:gd name="T112" fmla="*/ 1538 w 6560"/>
              <a:gd name="T113" fmla="*/ 679 h 4374"/>
              <a:gd name="T114" fmla="*/ 1892 w 6560"/>
              <a:gd name="T115" fmla="*/ 667 h 4374"/>
              <a:gd name="T116" fmla="*/ 2177 w 6560"/>
              <a:gd name="T117" fmla="*/ 754 h 4374"/>
              <a:gd name="T118" fmla="*/ 2481 w 6560"/>
              <a:gd name="T119" fmla="*/ 468 h 4374"/>
              <a:gd name="T120" fmla="*/ 3060 w 6560"/>
              <a:gd name="T121" fmla="*/ 123 h 4374"/>
              <a:gd name="T122" fmla="*/ 3727 w 6560"/>
              <a:gd name="T123" fmla="*/ 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4374">
                <a:moveTo>
                  <a:pt x="3727" y="219"/>
                </a:moveTo>
                <a:lnTo>
                  <a:pt x="3597" y="223"/>
                </a:lnTo>
                <a:lnTo>
                  <a:pt x="3470" y="239"/>
                </a:lnTo>
                <a:lnTo>
                  <a:pt x="3345" y="265"/>
                </a:lnTo>
                <a:lnTo>
                  <a:pt x="3219" y="300"/>
                </a:lnTo>
                <a:lnTo>
                  <a:pt x="3098" y="346"/>
                </a:lnTo>
                <a:lnTo>
                  <a:pt x="2981" y="400"/>
                </a:lnTo>
                <a:lnTo>
                  <a:pt x="2865" y="462"/>
                </a:lnTo>
                <a:lnTo>
                  <a:pt x="2756" y="533"/>
                </a:lnTo>
                <a:lnTo>
                  <a:pt x="2652" y="611"/>
                </a:lnTo>
                <a:lnTo>
                  <a:pt x="2557" y="696"/>
                </a:lnTo>
                <a:lnTo>
                  <a:pt x="2465" y="790"/>
                </a:lnTo>
                <a:lnTo>
                  <a:pt x="2384" y="887"/>
                </a:lnTo>
                <a:lnTo>
                  <a:pt x="2459" y="961"/>
                </a:lnTo>
                <a:lnTo>
                  <a:pt x="2529" y="1039"/>
                </a:lnTo>
                <a:lnTo>
                  <a:pt x="2589" y="1126"/>
                </a:lnTo>
                <a:lnTo>
                  <a:pt x="2638" y="1220"/>
                </a:lnTo>
                <a:lnTo>
                  <a:pt x="2678" y="1317"/>
                </a:lnTo>
                <a:lnTo>
                  <a:pt x="2708" y="1421"/>
                </a:lnTo>
                <a:lnTo>
                  <a:pt x="2728" y="1528"/>
                </a:lnTo>
                <a:lnTo>
                  <a:pt x="2734" y="1640"/>
                </a:lnTo>
                <a:lnTo>
                  <a:pt x="2728" y="1674"/>
                </a:lnTo>
                <a:lnTo>
                  <a:pt x="2712" y="1703"/>
                </a:lnTo>
                <a:lnTo>
                  <a:pt x="2688" y="1727"/>
                </a:lnTo>
                <a:lnTo>
                  <a:pt x="2658" y="1743"/>
                </a:lnTo>
                <a:lnTo>
                  <a:pt x="2624" y="1749"/>
                </a:lnTo>
                <a:lnTo>
                  <a:pt x="2589" y="1743"/>
                </a:lnTo>
                <a:lnTo>
                  <a:pt x="2559" y="1727"/>
                </a:lnTo>
                <a:lnTo>
                  <a:pt x="2535" y="1703"/>
                </a:lnTo>
                <a:lnTo>
                  <a:pt x="2521" y="1674"/>
                </a:lnTo>
                <a:lnTo>
                  <a:pt x="2515" y="1640"/>
                </a:lnTo>
                <a:lnTo>
                  <a:pt x="2509" y="1552"/>
                </a:lnTo>
                <a:lnTo>
                  <a:pt x="2495" y="1467"/>
                </a:lnTo>
                <a:lnTo>
                  <a:pt x="2471" y="1383"/>
                </a:lnTo>
                <a:lnTo>
                  <a:pt x="2437" y="1305"/>
                </a:lnTo>
                <a:lnTo>
                  <a:pt x="2398" y="1232"/>
                </a:lnTo>
                <a:lnTo>
                  <a:pt x="2348" y="1164"/>
                </a:lnTo>
                <a:lnTo>
                  <a:pt x="2292" y="1102"/>
                </a:lnTo>
                <a:lnTo>
                  <a:pt x="2230" y="1047"/>
                </a:lnTo>
                <a:lnTo>
                  <a:pt x="2163" y="997"/>
                </a:lnTo>
                <a:lnTo>
                  <a:pt x="2125" y="975"/>
                </a:lnTo>
                <a:lnTo>
                  <a:pt x="2087" y="953"/>
                </a:lnTo>
                <a:lnTo>
                  <a:pt x="2063" y="943"/>
                </a:lnTo>
                <a:lnTo>
                  <a:pt x="2020" y="923"/>
                </a:lnTo>
                <a:lnTo>
                  <a:pt x="1974" y="907"/>
                </a:lnTo>
                <a:lnTo>
                  <a:pt x="1962" y="905"/>
                </a:lnTo>
                <a:lnTo>
                  <a:pt x="1874" y="886"/>
                </a:lnTo>
                <a:lnTo>
                  <a:pt x="1850" y="882"/>
                </a:lnTo>
                <a:lnTo>
                  <a:pt x="1799" y="876"/>
                </a:lnTo>
                <a:lnTo>
                  <a:pt x="1749" y="874"/>
                </a:lnTo>
                <a:lnTo>
                  <a:pt x="1653" y="880"/>
                </a:lnTo>
                <a:lnTo>
                  <a:pt x="1562" y="897"/>
                </a:lnTo>
                <a:lnTo>
                  <a:pt x="1472" y="925"/>
                </a:lnTo>
                <a:lnTo>
                  <a:pt x="1391" y="965"/>
                </a:lnTo>
                <a:lnTo>
                  <a:pt x="1313" y="1011"/>
                </a:lnTo>
                <a:lnTo>
                  <a:pt x="1242" y="1069"/>
                </a:lnTo>
                <a:lnTo>
                  <a:pt x="1178" y="1132"/>
                </a:lnTo>
                <a:lnTo>
                  <a:pt x="1122" y="1202"/>
                </a:lnTo>
                <a:lnTo>
                  <a:pt x="1074" y="1280"/>
                </a:lnTo>
                <a:lnTo>
                  <a:pt x="1035" y="1363"/>
                </a:lnTo>
                <a:lnTo>
                  <a:pt x="1007" y="1451"/>
                </a:lnTo>
                <a:lnTo>
                  <a:pt x="991" y="1544"/>
                </a:lnTo>
                <a:lnTo>
                  <a:pt x="985" y="1640"/>
                </a:lnTo>
                <a:lnTo>
                  <a:pt x="985" y="1654"/>
                </a:lnTo>
                <a:lnTo>
                  <a:pt x="985" y="1666"/>
                </a:lnTo>
                <a:lnTo>
                  <a:pt x="987" y="1689"/>
                </a:lnTo>
                <a:lnTo>
                  <a:pt x="985" y="1707"/>
                </a:lnTo>
                <a:lnTo>
                  <a:pt x="985" y="1749"/>
                </a:lnTo>
                <a:lnTo>
                  <a:pt x="985" y="1819"/>
                </a:lnTo>
                <a:lnTo>
                  <a:pt x="921" y="1847"/>
                </a:lnTo>
                <a:lnTo>
                  <a:pt x="830" y="1898"/>
                </a:lnTo>
                <a:lnTo>
                  <a:pt x="742" y="1956"/>
                </a:lnTo>
                <a:lnTo>
                  <a:pt x="661" y="2024"/>
                </a:lnTo>
                <a:lnTo>
                  <a:pt x="583" y="2097"/>
                </a:lnTo>
                <a:lnTo>
                  <a:pt x="511" y="2179"/>
                </a:lnTo>
                <a:lnTo>
                  <a:pt x="448" y="2267"/>
                </a:lnTo>
                <a:lnTo>
                  <a:pt x="390" y="2358"/>
                </a:lnTo>
                <a:lnTo>
                  <a:pt x="340" y="2454"/>
                </a:lnTo>
                <a:lnTo>
                  <a:pt x="296" y="2553"/>
                </a:lnTo>
                <a:lnTo>
                  <a:pt x="263" y="2655"/>
                </a:lnTo>
                <a:lnTo>
                  <a:pt x="239" y="2758"/>
                </a:lnTo>
                <a:lnTo>
                  <a:pt x="223" y="2864"/>
                </a:lnTo>
                <a:lnTo>
                  <a:pt x="219" y="2969"/>
                </a:lnTo>
                <a:lnTo>
                  <a:pt x="225" y="3090"/>
                </a:lnTo>
                <a:lnTo>
                  <a:pt x="243" y="3208"/>
                </a:lnTo>
                <a:lnTo>
                  <a:pt x="273" y="3321"/>
                </a:lnTo>
                <a:lnTo>
                  <a:pt x="312" y="3431"/>
                </a:lnTo>
                <a:lnTo>
                  <a:pt x="362" y="3534"/>
                </a:lnTo>
                <a:lnTo>
                  <a:pt x="422" y="3632"/>
                </a:lnTo>
                <a:lnTo>
                  <a:pt x="489" y="3723"/>
                </a:lnTo>
                <a:lnTo>
                  <a:pt x="567" y="3807"/>
                </a:lnTo>
                <a:lnTo>
                  <a:pt x="651" y="3885"/>
                </a:lnTo>
                <a:lnTo>
                  <a:pt x="742" y="3952"/>
                </a:lnTo>
                <a:lnTo>
                  <a:pt x="840" y="4012"/>
                </a:lnTo>
                <a:lnTo>
                  <a:pt x="943" y="4062"/>
                </a:lnTo>
                <a:lnTo>
                  <a:pt x="1053" y="4101"/>
                </a:lnTo>
                <a:lnTo>
                  <a:pt x="1166" y="4131"/>
                </a:lnTo>
                <a:lnTo>
                  <a:pt x="1283" y="4149"/>
                </a:lnTo>
                <a:lnTo>
                  <a:pt x="1405" y="4155"/>
                </a:lnTo>
                <a:lnTo>
                  <a:pt x="4083" y="4155"/>
                </a:lnTo>
                <a:lnTo>
                  <a:pt x="4103" y="4153"/>
                </a:lnTo>
                <a:lnTo>
                  <a:pt x="4125" y="4153"/>
                </a:lnTo>
                <a:lnTo>
                  <a:pt x="4154" y="4153"/>
                </a:lnTo>
                <a:lnTo>
                  <a:pt x="4162" y="4155"/>
                </a:lnTo>
                <a:lnTo>
                  <a:pt x="4172" y="4155"/>
                </a:lnTo>
                <a:lnTo>
                  <a:pt x="5245" y="4155"/>
                </a:lnTo>
                <a:lnTo>
                  <a:pt x="5356" y="4149"/>
                </a:lnTo>
                <a:lnTo>
                  <a:pt x="5466" y="4133"/>
                </a:lnTo>
                <a:lnTo>
                  <a:pt x="5571" y="4105"/>
                </a:lnTo>
                <a:lnTo>
                  <a:pt x="5671" y="4068"/>
                </a:lnTo>
                <a:lnTo>
                  <a:pt x="5766" y="4022"/>
                </a:lnTo>
                <a:lnTo>
                  <a:pt x="5858" y="3968"/>
                </a:lnTo>
                <a:lnTo>
                  <a:pt x="5941" y="3904"/>
                </a:lnTo>
                <a:lnTo>
                  <a:pt x="6019" y="3833"/>
                </a:lnTo>
                <a:lnTo>
                  <a:pt x="6090" y="3755"/>
                </a:lnTo>
                <a:lnTo>
                  <a:pt x="6154" y="3672"/>
                </a:lnTo>
                <a:lnTo>
                  <a:pt x="6208" y="3580"/>
                </a:lnTo>
                <a:lnTo>
                  <a:pt x="6256" y="3485"/>
                </a:lnTo>
                <a:lnTo>
                  <a:pt x="6291" y="3383"/>
                </a:lnTo>
                <a:lnTo>
                  <a:pt x="6319" y="3280"/>
                </a:lnTo>
                <a:lnTo>
                  <a:pt x="6335" y="3170"/>
                </a:lnTo>
                <a:lnTo>
                  <a:pt x="6341" y="3059"/>
                </a:lnTo>
                <a:lnTo>
                  <a:pt x="6335" y="2947"/>
                </a:lnTo>
                <a:lnTo>
                  <a:pt x="6317" y="2838"/>
                </a:lnTo>
                <a:lnTo>
                  <a:pt x="6291" y="2730"/>
                </a:lnTo>
                <a:lnTo>
                  <a:pt x="6254" y="2629"/>
                </a:lnTo>
                <a:lnTo>
                  <a:pt x="6206" y="2531"/>
                </a:lnTo>
                <a:lnTo>
                  <a:pt x="6150" y="2438"/>
                </a:lnTo>
                <a:lnTo>
                  <a:pt x="6084" y="2352"/>
                </a:lnTo>
                <a:lnTo>
                  <a:pt x="6013" y="2271"/>
                </a:lnTo>
                <a:lnTo>
                  <a:pt x="5933" y="2199"/>
                </a:lnTo>
                <a:lnTo>
                  <a:pt x="5848" y="2133"/>
                </a:lnTo>
                <a:lnTo>
                  <a:pt x="5756" y="2078"/>
                </a:lnTo>
                <a:lnTo>
                  <a:pt x="5659" y="2030"/>
                </a:lnTo>
                <a:lnTo>
                  <a:pt x="5555" y="1992"/>
                </a:lnTo>
                <a:lnTo>
                  <a:pt x="5448" y="1966"/>
                </a:lnTo>
                <a:lnTo>
                  <a:pt x="5438" y="1964"/>
                </a:lnTo>
                <a:lnTo>
                  <a:pt x="5418" y="1962"/>
                </a:lnTo>
                <a:lnTo>
                  <a:pt x="5388" y="1960"/>
                </a:lnTo>
                <a:lnTo>
                  <a:pt x="5348" y="1956"/>
                </a:lnTo>
                <a:lnTo>
                  <a:pt x="5303" y="1952"/>
                </a:lnTo>
                <a:lnTo>
                  <a:pt x="5251" y="1950"/>
                </a:lnTo>
                <a:lnTo>
                  <a:pt x="5193" y="1950"/>
                </a:lnTo>
                <a:lnTo>
                  <a:pt x="5133" y="1950"/>
                </a:lnTo>
                <a:lnTo>
                  <a:pt x="5068" y="1952"/>
                </a:lnTo>
                <a:lnTo>
                  <a:pt x="5002" y="1958"/>
                </a:lnTo>
                <a:lnTo>
                  <a:pt x="4936" y="1966"/>
                </a:lnTo>
                <a:lnTo>
                  <a:pt x="4921" y="1968"/>
                </a:lnTo>
                <a:lnTo>
                  <a:pt x="4889" y="1964"/>
                </a:lnTo>
                <a:lnTo>
                  <a:pt x="4861" y="1950"/>
                </a:lnTo>
                <a:lnTo>
                  <a:pt x="4837" y="1930"/>
                </a:lnTo>
                <a:lnTo>
                  <a:pt x="4821" y="1906"/>
                </a:lnTo>
                <a:lnTo>
                  <a:pt x="4811" y="1875"/>
                </a:lnTo>
                <a:lnTo>
                  <a:pt x="4811" y="1841"/>
                </a:lnTo>
                <a:lnTo>
                  <a:pt x="4823" y="1809"/>
                </a:lnTo>
                <a:lnTo>
                  <a:pt x="4843" y="1781"/>
                </a:lnTo>
                <a:lnTo>
                  <a:pt x="4871" y="1761"/>
                </a:lnTo>
                <a:lnTo>
                  <a:pt x="4903" y="1751"/>
                </a:lnTo>
                <a:lnTo>
                  <a:pt x="5004" y="1739"/>
                </a:lnTo>
                <a:lnTo>
                  <a:pt x="5100" y="1733"/>
                </a:lnTo>
                <a:lnTo>
                  <a:pt x="5193" y="1731"/>
                </a:lnTo>
                <a:lnTo>
                  <a:pt x="5277" y="1733"/>
                </a:lnTo>
                <a:lnTo>
                  <a:pt x="5350" y="1737"/>
                </a:lnTo>
                <a:lnTo>
                  <a:pt x="5332" y="1598"/>
                </a:lnTo>
                <a:lnTo>
                  <a:pt x="5303" y="1461"/>
                </a:lnTo>
                <a:lnTo>
                  <a:pt x="5263" y="1329"/>
                </a:lnTo>
                <a:lnTo>
                  <a:pt x="5213" y="1204"/>
                </a:lnTo>
                <a:lnTo>
                  <a:pt x="5153" y="1083"/>
                </a:lnTo>
                <a:lnTo>
                  <a:pt x="5084" y="967"/>
                </a:lnTo>
                <a:lnTo>
                  <a:pt x="5006" y="858"/>
                </a:lnTo>
                <a:lnTo>
                  <a:pt x="4921" y="754"/>
                </a:lnTo>
                <a:lnTo>
                  <a:pt x="4829" y="659"/>
                </a:lnTo>
                <a:lnTo>
                  <a:pt x="4728" y="573"/>
                </a:lnTo>
                <a:lnTo>
                  <a:pt x="4620" y="493"/>
                </a:lnTo>
                <a:lnTo>
                  <a:pt x="4507" y="424"/>
                </a:lnTo>
                <a:lnTo>
                  <a:pt x="4389" y="362"/>
                </a:lnTo>
                <a:lnTo>
                  <a:pt x="4264" y="312"/>
                </a:lnTo>
                <a:lnTo>
                  <a:pt x="4135" y="273"/>
                </a:lnTo>
                <a:lnTo>
                  <a:pt x="4003" y="243"/>
                </a:lnTo>
                <a:lnTo>
                  <a:pt x="3866" y="225"/>
                </a:lnTo>
                <a:lnTo>
                  <a:pt x="3727" y="219"/>
                </a:lnTo>
                <a:close/>
                <a:moveTo>
                  <a:pt x="3727" y="0"/>
                </a:moveTo>
                <a:lnTo>
                  <a:pt x="3880" y="6"/>
                </a:lnTo>
                <a:lnTo>
                  <a:pt x="4029" y="26"/>
                </a:lnTo>
                <a:lnTo>
                  <a:pt x="4174" y="56"/>
                </a:lnTo>
                <a:lnTo>
                  <a:pt x="4316" y="99"/>
                </a:lnTo>
                <a:lnTo>
                  <a:pt x="4453" y="153"/>
                </a:lnTo>
                <a:lnTo>
                  <a:pt x="4584" y="217"/>
                </a:lnTo>
                <a:lnTo>
                  <a:pt x="4710" y="290"/>
                </a:lnTo>
                <a:lnTo>
                  <a:pt x="4829" y="374"/>
                </a:lnTo>
                <a:lnTo>
                  <a:pt x="4940" y="466"/>
                </a:lnTo>
                <a:lnTo>
                  <a:pt x="5046" y="567"/>
                </a:lnTo>
                <a:lnTo>
                  <a:pt x="5143" y="677"/>
                </a:lnTo>
                <a:lnTo>
                  <a:pt x="5231" y="792"/>
                </a:lnTo>
                <a:lnTo>
                  <a:pt x="5310" y="915"/>
                </a:lnTo>
                <a:lnTo>
                  <a:pt x="5382" y="1045"/>
                </a:lnTo>
                <a:lnTo>
                  <a:pt x="5442" y="1180"/>
                </a:lnTo>
                <a:lnTo>
                  <a:pt x="5492" y="1321"/>
                </a:lnTo>
                <a:lnTo>
                  <a:pt x="5531" y="1467"/>
                </a:lnTo>
                <a:lnTo>
                  <a:pt x="5557" y="1616"/>
                </a:lnTo>
                <a:lnTo>
                  <a:pt x="5573" y="1771"/>
                </a:lnTo>
                <a:lnTo>
                  <a:pt x="5685" y="1805"/>
                </a:lnTo>
                <a:lnTo>
                  <a:pt x="5792" y="1851"/>
                </a:lnTo>
                <a:lnTo>
                  <a:pt x="5893" y="1904"/>
                </a:lnTo>
                <a:lnTo>
                  <a:pt x="5991" y="1966"/>
                </a:lnTo>
                <a:lnTo>
                  <a:pt x="6081" y="2038"/>
                </a:lnTo>
                <a:lnTo>
                  <a:pt x="6166" y="2115"/>
                </a:lnTo>
                <a:lnTo>
                  <a:pt x="6244" y="2201"/>
                </a:lnTo>
                <a:lnTo>
                  <a:pt x="6313" y="2292"/>
                </a:lnTo>
                <a:lnTo>
                  <a:pt x="6375" y="2388"/>
                </a:lnTo>
                <a:lnTo>
                  <a:pt x="6431" y="2491"/>
                </a:lnTo>
                <a:lnTo>
                  <a:pt x="6474" y="2597"/>
                </a:lnTo>
                <a:lnTo>
                  <a:pt x="6512" y="2708"/>
                </a:lnTo>
                <a:lnTo>
                  <a:pt x="6538" y="2822"/>
                </a:lnTo>
                <a:lnTo>
                  <a:pt x="6554" y="2939"/>
                </a:lnTo>
                <a:lnTo>
                  <a:pt x="6560" y="3059"/>
                </a:lnTo>
                <a:lnTo>
                  <a:pt x="6554" y="3184"/>
                </a:lnTo>
                <a:lnTo>
                  <a:pt x="6536" y="3307"/>
                </a:lnTo>
                <a:lnTo>
                  <a:pt x="6506" y="3427"/>
                </a:lnTo>
                <a:lnTo>
                  <a:pt x="6468" y="3542"/>
                </a:lnTo>
                <a:lnTo>
                  <a:pt x="6419" y="3652"/>
                </a:lnTo>
                <a:lnTo>
                  <a:pt x="6359" y="3755"/>
                </a:lnTo>
                <a:lnTo>
                  <a:pt x="6291" y="3853"/>
                </a:lnTo>
                <a:lnTo>
                  <a:pt x="6216" y="3944"/>
                </a:lnTo>
                <a:lnTo>
                  <a:pt x="6130" y="4030"/>
                </a:lnTo>
                <a:lnTo>
                  <a:pt x="6041" y="4105"/>
                </a:lnTo>
                <a:lnTo>
                  <a:pt x="5941" y="4173"/>
                </a:lnTo>
                <a:lnTo>
                  <a:pt x="5838" y="4233"/>
                </a:lnTo>
                <a:lnTo>
                  <a:pt x="5728" y="4281"/>
                </a:lnTo>
                <a:lnTo>
                  <a:pt x="5613" y="4320"/>
                </a:lnTo>
                <a:lnTo>
                  <a:pt x="5494" y="4350"/>
                </a:lnTo>
                <a:lnTo>
                  <a:pt x="5370" y="4368"/>
                </a:lnTo>
                <a:lnTo>
                  <a:pt x="5245" y="4374"/>
                </a:lnTo>
                <a:lnTo>
                  <a:pt x="4172" y="4374"/>
                </a:lnTo>
                <a:lnTo>
                  <a:pt x="4139" y="4372"/>
                </a:lnTo>
                <a:lnTo>
                  <a:pt x="4125" y="4370"/>
                </a:lnTo>
                <a:lnTo>
                  <a:pt x="4119" y="4372"/>
                </a:lnTo>
                <a:lnTo>
                  <a:pt x="4083" y="4374"/>
                </a:lnTo>
                <a:lnTo>
                  <a:pt x="1405" y="4374"/>
                </a:lnTo>
                <a:lnTo>
                  <a:pt x="1277" y="4368"/>
                </a:lnTo>
                <a:lnTo>
                  <a:pt x="1152" y="4350"/>
                </a:lnTo>
                <a:lnTo>
                  <a:pt x="1031" y="4322"/>
                </a:lnTo>
                <a:lnTo>
                  <a:pt x="915" y="4285"/>
                </a:lnTo>
                <a:lnTo>
                  <a:pt x="802" y="4239"/>
                </a:lnTo>
                <a:lnTo>
                  <a:pt x="696" y="4181"/>
                </a:lnTo>
                <a:lnTo>
                  <a:pt x="595" y="4115"/>
                </a:lnTo>
                <a:lnTo>
                  <a:pt x="499" y="4042"/>
                </a:lnTo>
                <a:lnTo>
                  <a:pt x="412" y="3962"/>
                </a:lnTo>
                <a:lnTo>
                  <a:pt x="330" y="3873"/>
                </a:lnTo>
                <a:lnTo>
                  <a:pt x="257" y="3779"/>
                </a:lnTo>
                <a:lnTo>
                  <a:pt x="191" y="3678"/>
                </a:lnTo>
                <a:lnTo>
                  <a:pt x="135" y="3570"/>
                </a:lnTo>
                <a:lnTo>
                  <a:pt x="88" y="3459"/>
                </a:lnTo>
                <a:lnTo>
                  <a:pt x="50" y="3341"/>
                </a:lnTo>
                <a:lnTo>
                  <a:pt x="22" y="3222"/>
                </a:lnTo>
                <a:lnTo>
                  <a:pt x="6" y="3096"/>
                </a:lnTo>
                <a:lnTo>
                  <a:pt x="0" y="2969"/>
                </a:lnTo>
                <a:lnTo>
                  <a:pt x="6" y="2850"/>
                </a:lnTo>
                <a:lnTo>
                  <a:pt x="22" y="2730"/>
                </a:lnTo>
                <a:lnTo>
                  <a:pt x="48" y="2613"/>
                </a:lnTo>
                <a:lnTo>
                  <a:pt x="84" y="2497"/>
                </a:lnTo>
                <a:lnTo>
                  <a:pt x="129" y="2384"/>
                </a:lnTo>
                <a:lnTo>
                  <a:pt x="183" y="2277"/>
                </a:lnTo>
                <a:lnTo>
                  <a:pt x="245" y="2171"/>
                </a:lnTo>
                <a:lnTo>
                  <a:pt x="314" y="2074"/>
                </a:lnTo>
                <a:lnTo>
                  <a:pt x="392" y="1980"/>
                </a:lnTo>
                <a:lnTo>
                  <a:pt x="478" y="1892"/>
                </a:lnTo>
                <a:lnTo>
                  <a:pt x="567" y="1815"/>
                </a:lnTo>
                <a:lnTo>
                  <a:pt x="665" y="1743"/>
                </a:lnTo>
                <a:lnTo>
                  <a:pt x="766" y="1682"/>
                </a:lnTo>
                <a:lnTo>
                  <a:pt x="766" y="1682"/>
                </a:lnTo>
                <a:lnTo>
                  <a:pt x="766" y="1640"/>
                </a:lnTo>
                <a:lnTo>
                  <a:pt x="772" y="1532"/>
                </a:lnTo>
                <a:lnTo>
                  <a:pt x="788" y="1429"/>
                </a:lnTo>
                <a:lnTo>
                  <a:pt x="816" y="1329"/>
                </a:lnTo>
                <a:lnTo>
                  <a:pt x="854" y="1234"/>
                </a:lnTo>
                <a:lnTo>
                  <a:pt x="899" y="1144"/>
                </a:lnTo>
                <a:lnTo>
                  <a:pt x="955" y="1059"/>
                </a:lnTo>
                <a:lnTo>
                  <a:pt x="1019" y="981"/>
                </a:lnTo>
                <a:lnTo>
                  <a:pt x="1090" y="909"/>
                </a:lnTo>
                <a:lnTo>
                  <a:pt x="1168" y="846"/>
                </a:lnTo>
                <a:lnTo>
                  <a:pt x="1254" y="790"/>
                </a:lnTo>
                <a:lnTo>
                  <a:pt x="1343" y="744"/>
                </a:lnTo>
                <a:lnTo>
                  <a:pt x="1439" y="706"/>
                </a:lnTo>
                <a:lnTo>
                  <a:pt x="1538" y="679"/>
                </a:lnTo>
                <a:lnTo>
                  <a:pt x="1641" y="661"/>
                </a:lnTo>
                <a:lnTo>
                  <a:pt x="1749" y="655"/>
                </a:lnTo>
                <a:lnTo>
                  <a:pt x="1805" y="657"/>
                </a:lnTo>
                <a:lnTo>
                  <a:pt x="1860" y="663"/>
                </a:lnTo>
                <a:lnTo>
                  <a:pt x="1892" y="667"/>
                </a:lnTo>
                <a:lnTo>
                  <a:pt x="1968" y="681"/>
                </a:lnTo>
                <a:lnTo>
                  <a:pt x="2006" y="690"/>
                </a:lnTo>
                <a:lnTo>
                  <a:pt x="2073" y="712"/>
                </a:lnTo>
                <a:lnTo>
                  <a:pt x="2111" y="724"/>
                </a:lnTo>
                <a:lnTo>
                  <a:pt x="2177" y="754"/>
                </a:lnTo>
                <a:lnTo>
                  <a:pt x="2189" y="760"/>
                </a:lnTo>
                <a:lnTo>
                  <a:pt x="2203" y="766"/>
                </a:lnTo>
                <a:lnTo>
                  <a:pt x="2288" y="659"/>
                </a:lnTo>
                <a:lnTo>
                  <a:pt x="2382" y="559"/>
                </a:lnTo>
                <a:lnTo>
                  <a:pt x="2481" y="468"/>
                </a:lnTo>
                <a:lnTo>
                  <a:pt x="2587" y="382"/>
                </a:lnTo>
                <a:lnTo>
                  <a:pt x="2698" y="304"/>
                </a:lnTo>
                <a:lnTo>
                  <a:pt x="2815" y="237"/>
                </a:lnTo>
                <a:lnTo>
                  <a:pt x="2937" y="175"/>
                </a:lnTo>
                <a:lnTo>
                  <a:pt x="3060" y="123"/>
                </a:lnTo>
                <a:lnTo>
                  <a:pt x="3189" y="80"/>
                </a:lnTo>
                <a:lnTo>
                  <a:pt x="3321" y="46"/>
                </a:lnTo>
                <a:lnTo>
                  <a:pt x="3454" y="20"/>
                </a:lnTo>
                <a:lnTo>
                  <a:pt x="3589" y="4"/>
                </a:lnTo>
                <a:lnTo>
                  <a:pt x="3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8" name="Freeform 19"/>
          <p:cNvSpPr>
            <a:spLocks noEditPoints="1"/>
          </p:cNvSpPr>
          <p:nvPr/>
        </p:nvSpPr>
        <p:spPr bwMode="auto">
          <a:xfrm>
            <a:off x="3607610" y="3218069"/>
            <a:ext cx="257868" cy="164861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0952" y="3560340"/>
            <a:ext cx="283349" cy="250175"/>
            <a:chOff x="4870450" y="3495675"/>
            <a:chExt cx="5207001" cy="4597400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4870450" y="3495675"/>
              <a:ext cx="3001963" cy="4597400"/>
            </a:xfrm>
            <a:custGeom>
              <a:avLst/>
              <a:gdLst>
                <a:gd name="T0" fmla="*/ 3363 w 3782"/>
                <a:gd name="T1" fmla="*/ 254 h 5792"/>
                <a:gd name="T2" fmla="*/ 1640 w 3782"/>
                <a:gd name="T3" fmla="*/ 1695 h 5792"/>
                <a:gd name="T4" fmla="*/ 1636 w 3782"/>
                <a:gd name="T5" fmla="*/ 2299 h 5792"/>
                <a:gd name="T6" fmla="*/ 1602 w 3782"/>
                <a:gd name="T7" fmla="*/ 2355 h 5792"/>
                <a:gd name="T8" fmla="*/ 1546 w 3782"/>
                <a:gd name="T9" fmla="*/ 2388 h 5792"/>
                <a:gd name="T10" fmla="*/ 1480 w 3782"/>
                <a:gd name="T11" fmla="*/ 2388 h 5792"/>
                <a:gd name="T12" fmla="*/ 1425 w 3782"/>
                <a:gd name="T13" fmla="*/ 2355 h 5792"/>
                <a:gd name="T14" fmla="*/ 1391 w 3782"/>
                <a:gd name="T15" fmla="*/ 2299 h 5792"/>
                <a:gd name="T16" fmla="*/ 1387 w 3782"/>
                <a:gd name="T17" fmla="*/ 1762 h 5792"/>
                <a:gd name="T18" fmla="*/ 253 w 3782"/>
                <a:gd name="T19" fmla="*/ 3902 h 5792"/>
                <a:gd name="T20" fmla="*/ 1387 w 3782"/>
                <a:gd name="T21" fmla="*/ 3400 h 5792"/>
                <a:gd name="T22" fmla="*/ 1405 w 3782"/>
                <a:gd name="T23" fmla="*/ 3336 h 5792"/>
                <a:gd name="T24" fmla="*/ 1448 w 3782"/>
                <a:gd name="T25" fmla="*/ 3290 h 5792"/>
                <a:gd name="T26" fmla="*/ 1512 w 3782"/>
                <a:gd name="T27" fmla="*/ 3273 h 5792"/>
                <a:gd name="T28" fmla="*/ 1576 w 3782"/>
                <a:gd name="T29" fmla="*/ 3290 h 5792"/>
                <a:gd name="T30" fmla="*/ 1622 w 3782"/>
                <a:gd name="T31" fmla="*/ 3336 h 5792"/>
                <a:gd name="T32" fmla="*/ 1640 w 3782"/>
                <a:gd name="T33" fmla="*/ 3400 h 5792"/>
                <a:gd name="T34" fmla="*/ 3331 w 3782"/>
                <a:gd name="T35" fmla="*/ 5526 h 5792"/>
                <a:gd name="T36" fmla="*/ 3394 w 3782"/>
                <a:gd name="T37" fmla="*/ 5540 h 5792"/>
                <a:gd name="T38" fmla="*/ 3442 w 3782"/>
                <a:gd name="T39" fmla="*/ 5530 h 5792"/>
                <a:gd name="T40" fmla="*/ 3488 w 3782"/>
                <a:gd name="T41" fmla="*/ 5498 h 5792"/>
                <a:gd name="T42" fmla="*/ 3526 w 3782"/>
                <a:gd name="T43" fmla="*/ 5434 h 5792"/>
                <a:gd name="T44" fmla="*/ 3530 w 3782"/>
                <a:gd name="T45" fmla="*/ 397 h 5792"/>
                <a:gd name="T46" fmla="*/ 3512 w 3782"/>
                <a:gd name="T47" fmla="*/ 322 h 5792"/>
                <a:gd name="T48" fmla="*/ 3458 w 3782"/>
                <a:gd name="T49" fmla="*/ 270 h 5792"/>
                <a:gd name="T50" fmla="*/ 3420 w 3782"/>
                <a:gd name="T51" fmla="*/ 254 h 5792"/>
                <a:gd name="T52" fmla="*/ 3386 w 3782"/>
                <a:gd name="T53" fmla="*/ 0 h 5792"/>
                <a:gd name="T54" fmla="*/ 3518 w 3782"/>
                <a:gd name="T55" fmla="*/ 22 h 5792"/>
                <a:gd name="T56" fmla="*/ 3631 w 3782"/>
                <a:gd name="T57" fmla="*/ 83 h 5792"/>
                <a:gd name="T58" fmla="*/ 3713 w 3782"/>
                <a:gd name="T59" fmla="*/ 171 h 5792"/>
                <a:gd name="T60" fmla="*/ 3765 w 3782"/>
                <a:gd name="T61" fmla="*/ 276 h 5792"/>
                <a:gd name="T62" fmla="*/ 3782 w 3782"/>
                <a:gd name="T63" fmla="*/ 397 h 5792"/>
                <a:gd name="T64" fmla="*/ 3778 w 3782"/>
                <a:gd name="T65" fmla="*/ 5456 h 5792"/>
                <a:gd name="T66" fmla="*/ 3743 w 3782"/>
                <a:gd name="T67" fmla="*/ 5570 h 5792"/>
                <a:gd name="T68" fmla="*/ 3677 w 3782"/>
                <a:gd name="T69" fmla="*/ 5667 h 5792"/>
                <a:gd name="T70" fmla="*/ 3581 w 3782"/>
                <a:gd name="T71" fmla="*/ 5740 h 5792"/>
                <a:gd name="T72" fmla="*/ 3456 w 3782"/>
                <a:gd name="T73" fmla="*/ 5786 h 5792"/>
                <a:gd name="T74" fmla="*/ 3339 w 3782"/>
                <a:gd name="T75" fmla="*/ 5788 h 5792"/>
                <a:gd name="T76" fmla="*/ 3239 w 3782"/>
                <a:gd name="T77" fmla="*/ 5760 h 5792"/>
                <a:gd name="T78" fmla="*/ 3182 w 3782"/>
                <a:gd name="T79" fmla="*/ 5729 h 5792"/>
                <a:gd name="T80" fmla="*/ 1464 w 3782"/>
                <a:gd name="T81" fmla="*/ 4155 h 5792"/>
                <a:gd name="T82" fmla="*/ 94 w 3782"/>
                <a:gd name="T83" fmla="*/ 4151 h 5792"/>
                <a:gd name="T84" fmla="*/ 38 w 3782"/>
                <a:gd name="T85" fmla="*/ 4117 h 5792"/>
                <a:gd name="T86" fmla="*/ 4 w 3782"/>
                <a:gd name="T87" fmla="*/ 4061 h 5792"/>
                <a:gd name="T88" fmla="*/ 0 w 3782"/>
                <a:gd name="T89" fmla="*/ 1637 h 5792"/>
                <a:gd name="T90" fmla="*/ 18 w 3782"/>
                <a:gd name="T91" fmla="*/ 1574 h 5792"/>
                <a:gd name="T92" fmla="*/ 62 w 3782"/>
                <a:gd name="T93" fmla="*/ 1528 h 5792"/>
                <a:gd name="T94" fmla="*/ 125 w 3782"/>
                <a:gd name="T95" fmla="*/ 1510 h 5792"/>
                <a:gd name="T96" fmla="*/ 3176 w 3782"/>
                <a:gd name="T97" fmla="*/ 67 h 5792"/>
                <a:gd name="T98" fmla="*/ 3191 w 3782"/>
                <a:gd name="T99" fmla="*/ 56 h 5792"/>
                <a:gd name="T100" fmla="*/ 3319 w 3782"/>
                <a:gd name="T101" fmla="*/ 6 h 5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2" h="5792">
                  <a:moveTo>
                    <a:pt x="3394" y="252"/>
                  </a:moveTo>
                  <a:lnTo>
                    <a:pt x="3363" y="254"/>
                  </a:lnTo>
                  <a:lnTo>
                    <a:pt x="3329" y="266"/>
                  </a:lnTo>
                  <a:lnTo>
                    <a:pt x="1640" y="1695"/>
                  </a:lnTo>
                  <a:lnTo>
                    <a:pt x="1640" y="2265"/>
                  </a:lnTo>
                  <a:lnTo>
                    <a:pt x="1636" y="2299"/>
                  </a:lnTo>
                  <a:lnTo>
                    <a:pt x="1622" y="2329"/>
                  </a:lnTo>
                  <a:lnTo>
                    <a:pt x="1602" y="2355"/>
                  </a:lnTo>
                  <a:lnTo>
                    <a:pt x="1576" y="2374"/>
                  </a:lnTo>
                  <a:lnTo>
                    <a:pt x="1546" y="2388"/>
                  </a:lnTo>
                  <a:lnTo>
                    <a:pt x="1512" y="2392"/>
                  </a:lnTo>
                  <a:lnTo>
                    <a:pt x="1480" y="2388"/>
                  </a:lnTo>
                  <a:lnTo>
                    <a:pt x="1448" y="2374"/>
                  </a:lnTo>
                  <a:lnTo>
                    <a:pt x="1425" y="2355"/>
                  </a:lnTo>
                  <a:lnTo>
                    <a:pt x="1405" y="2329"/>
                  </a:lnTo>
                  <a:lnTo>
                    <a:pt x="1391" y="2299"/>
                  </a:lnTo>
                  <a:lnTo>
                    <a:pt x="1387" y="2265"/>
                  </a:lnTo>
                  <a:lnTo>
                    <a:pt x="1387" y="1762"/>
                  </a:lnTo>
                  <a:lnTo>
                    <a:pt x="253" y="1762"/>
                  </a:lnTo>
                  <a:lnTo>
                    <a:pt x="253" y="3902"/>
                  </a:lnTo>
                  <a:lnTo>
                    <a:pt x="1387" y="3902"/>
                  </a:lnTo>
                  <a:lnTo>
                    <a:pt x="1387" y="3400"/>
                  </a:lnTo>
                  <a:lnTo>
                    <a:pt x="1391" y="3366"/>
                  </a:lnTo>
                  <a:lnTo>
                    <a:pt x="1405" y="3336"/>
                  </a:lnTo>
                  <a:lnTo>
                    <a:pt x="1425" y="3310"/>
                  </a:lnTo>
                  <a:lnTo>
                    <a:pt x="1448" y="3290"/>
                  </a:lnTo>
                  <a:lnTo>
                    <a:pt x="1480" y="3279"/>
                  </a:lnTo>
                  <a:lnTo>
                    <a:pt x="1512" y="3273"/>
                  </a:lnTo>
                  <a:lnTo>
                    <a:pt x="1546" y="3279"/>
                  </a:lnTo>
                  <a:lnTo>
                    <a:pt x="1576" y="3290"/>
                  </a:lnTo>
                  <a:lnTo>
                    <a:pt x="1602" y="3310"/>
                  </a:lnTo>
                  <a:lnTo>
                    <a:pt x="1622" y="3336"/>
                  </a:lnTo>
                  <a:lnTo>
                    <a:pt x="1636" y="3366"/>
                  </a:lnTo>
                  <a:lnTo>
                    <a:pt x="1640" y="3400"/>
                  </a:lnTo>
                  <a:lnTo>
                    <a:pt x="1640" y="3972"/>
                  </a:lnTo>
                  <a:lnTo>
                    <a:pt x="3331" y="5526"/>
                  </a:lnTo>
                  <a:lnTo>
                    <a:pt x="3365" y="5538"/>
                  </a:lnTo>
                  <a:lnTo>
                    <a:pt x="3394" y="5540"/>
                  </a:lnTo>
                  <a:lnTo>
                    <a:pt x="3420" y="5536"/>
                  </a:lnTo>
                  <a:lnTo>
                    <a:pt x="3442" y="5530"/>
                  </a:lnTo>
                  <a:lnTo>
                    <a:pt x="3458" y="5522"/>
                  </a:lnTo>
                  <a:lnTo>
                    <a:pt x="3488" y="5498"/>
                  </a:lnTo>
                  <a:lnTo>
                    <a:pt x="3512" y="5468"/>
                  </a:lnTo>
                  <a:lnTo>
                    <a:pt x="3526" y="5434"/>
                  </a:lnTo>
                  <a:lnTo>
                    <a:pt x="3530" y="5395"/>
                  </a:lnTo>
                  <a:lnTo>
                    <a:pt x="3530" y="397"/>
                  </a:lnTo>
                  <a:lnTo>
                    <a:pt x="3526" y="358"/>
                  </a:lnTo>
                  <a:lnTo>
                    <a:pt x="3512" y="322"/>
                  </a:lnTo>
                  <a:lnTo>
                    <a:pt x="3488" y="292"/>
                  </a:lnTo>
                  <a:lnTo>
                    <a:pt x="3458" y="270"/>
                  </a:lnTo>
                  <a:lnTo>
                    <a:pt x="3442" y="262"/>
                  </a:lnTo>
                  <a:lnTo>
                    <a:pt x="3420" y="254"/>
                  </a:lnTo>
                  <a:lnTo>
                    <a:pt x="3394" y="252"/>
                  </a:lnTo>
                  <a:close/>
                  <a:moveTo>
                    <a:pt x="3386" y="0"/>
                  </a:moveTo>
                  <a:lnTo>
                    <a:pt x="3452" y="4"/>
                  </a:lnTo>
                  <a:lnTo>
                    <a:pt x="3518" y="22"/>
                  </a:lnTo>
                  <a:lnTo>
                    <a:pt x="3581" y="50"/>
                  </a:lnTo>
                  <a:lnTo>
                    <a:pt x="3631" y="83"/>
                  </a:lnTo>
                  <a:lnTo>
                    <a:pt x="3677" y="125"/>
                  </a:lnTo>
                  <a:lnTo>
                    <a:pt x="3713" y="171"/>
                  </a:lnTo>
                  <a:lnTo>
                    <a:pt x="3743" y="220"/>
                  </a:lnTo>
                  <a:lnTo>
                    <a:pt x="3765" y="276"/>
                  </a:lnTo>
                  <a:lnTo>
                    <a:pt x="3778" y="336"/>
                  </a:lnTo>
                  <a:lnTo>
                    <a:pt x="3782" y="397"/>
                  </a:lnTo>
                  <a:lnTo>
                    <a:pt x="3782" y="5395"/>
                  </a:lnTo>
                  <a:lnTo>
                    <a:pt x="3778" y="5456"/>
                  </a:lnTo>
                  <a:lnTo>
                    <a:pt x="3765" y="5514"/>
                  </a:lnTo>
                  <a:lnTo>
                    <a:pt x="3743" y="5570"/>
                  </a:lnTo>
                  <a:lnTo>
                    <a:pt x="3713" y="5621"/>
                  </a:lnTo>
                  <a:lnTo>
                    <a:pt x="3677" y="5667"/>
                  </a:lnTo>
                  <a:lnTo>
                    <a:pt x="3631" y="5707"/>
                  </a:lnTo>
                  <a:lnTo>
                    <a:pt x="3581" y="5740"/>
                  </a:lnTo>
                  <a:lnTo>
                    <a:pt x="3520" y="5768"/>
                  </a:lnTo>
                  <a:lnTo>
                    <a:pt x="3456" y="5786"/>
                  </a:lnTo>
                  <a:lnTo>
                    <a:pt x="3390" y="5792"/>
                  </a:lnTo>
                  <a:lnTo>
                    <a:pt x="3339" y="5788"/>
                  </a:lnTo>
                  <a:lnTo>
                    <a:pt x="3289" y="5778"/>
                  </a:lnTo>
                  <a:lnTo>
                    <a:pt x="3239" y="5760"/>
                  </a:lnTo>
                  <a:lnTo>
                    <a:pt x="3191" y="5736"/>
                  </a:lnTo>
                  <a:lnTo>
                    <a:pt x="3182" y="5729"/>
                  </a:lnTo>
                  <a:lnTo>
                    <a:pt x="3172" y="5721"/>
                  </a:lnTo>
                  <a:lnTo>
                    <a:pt x="1464" y="4155"/>
                  </a:lnTo>
                  <a:lnTo>
                    <a:pt x="125" y="4155"/>
                  </a:lnTo>
                  <a:lnTo>
                    <a:pt x="94" y="4151"/>
                  </a:lnTo>
                  <a:lnTo>
                    <a:pt x="64" y="4139"/>
                  </a:lnTo>
                  <a:lnTo>
                    <a:pt x="38" y="4117"/>
                  </a:lnTo>
                  <a:lnTo>
                    <a:pt x="16" y="4091"/>
                  </a:lnTo>
                  <a:lnTo>
                    <a:pt x="4" y="4061"/>
                  </a:lnTo>
                  <a:lnTo>
                    <a:pt x="0" y="4030"/>
                  </a:lnTo>
                  <a:lnTo>
                    <a:pt x="0" y="1637"/>
                  </a:lnTo>
                  <a:lnTo>
                    <a:pt x="4" y="1603"/>
                  </a:lnTo>
                  <a:lnTo>
                    <a:pt x="18" y="1574"/>
                  </a:lnTo>
                  <a:lnTo>
                    <a:pt x="38" y="1548"/>
                  </a:lnTo>
                  <a:lnTo>
                    <a:pt x="62" y="1528"/>
                  </a:lnTo>
                  <a:lnTo>
                    <a:pt x="92" y="1516"/>
                  </a:lnTo>
                  <a:lnTo>
                    <a:pt x="125" y="1510"/>
                  </a:lnTo>
                  <a:lnTo>
                    <a:pt x="1466" y="1510"/>
                  </a:lnTo>
                  <a:lnTo>
                    <a:pt x="3176" y="67"/>
                  </a:lnTo>
                  <a:lnTo>
                    <a:pt x="3184" y="62"/>
                  </a:lnTo>
                  <a:lnTo>
                    <a:pt x="3191" y="56"/>
                  </a:lnTo>
                  <a:lnTo>
                    <a:pt x="3253" y="26"/>
                  </a:lnTo>
                  <a:lnTo>
                    <a:pt x="3319" y="6"/>
                  </a:lnTo>
                  <a:lnTo>
                    <a:pt x="33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8621713" y="3894138"/>
              <a:ext cx="1455738" cy="3698875"/>
            </a:xfrm>
            <a:custGeom>
              <a:avLst/>
              <a:gdLst>
                <a:gd name="T0" fmla="*/ 165 w 1834"/>
                <a:gd name="T1" fmla="*/ 8 h 4659"/>
                <a:gd name="T2" fmla="*/ 469 w 1834"/>
                <a:gd name="T3" fmla="*/ 133 h 4659"/>
                <a:gd name="T4" fmla="*/ 750 w 1834"/>
                <a:gd name="T5" fmla="*/ 296 h 4659"/>
                <a:gd name="T6" fmla="*/ 1002 w 1834"/>
                <a:gd name="T7" fmla="*/ 490 h 4659"/>
                <a:gd name="T8" fmla="*/ 1225 w 1834"/>
                <a:gd name="T9" fmla="*/ 715 h 4659"/>
                <a:gd name="T10" fmla="*/ 1418 w 1834"/>
                <a:gd name="T11" fmla="*/ 965 h 4659"/>
                <a:gd name="T12" fmla="*/ 1577 w 1834"/>
                <a:gd name="T13" fmla="*/ 1240 h 4659"/>
                <a:gd name="T14" fmla="*/ 1701 w 1834"/>
                <a:gd name="T15" fmla="*/ 1534 h 4659"/>
                <a:gd name="T16" fmla="*/ 1784 w 1834"/>
                <a:gd name="T17" fmla="*/ 1844 h 4659"/>
                <a:gd name="T18" fmla="*/ 1828 w 1834"/>
                <a:gd name="T19" fmla="*/ 2165 h 4659"/>
                <a:gd name="T20" fmla="*/ 1828 w 1834"/>
                <a:gd name="T21" fmla="*/ 2495 h 4659"/>
                <a:gd name="T22" fmla="*/ 1784 w 1834"/>
                <a:gd name="T23" fmla="*/ 2817 h 4659"/>
                <a:gd name="T24" fmla="*/ 1701 w 1834"/>
                <a:gd name="T25" fmla="*/ 3125 h 4659"/>
                <a:gd name="T26" fmla="*/ 1577 w 1834"/>
                <a:gd name="T27" fmla="*/ 3419 h 4659"/>
                <a:gd name="T28" fmla="*/ 1420 w 1834"/>
                <a:gd name="T29" fmla="*/ 3694 h 4659"/>
                <a:gd name="T30" fmla="*/ 1227 w 1834"/>
                <a:gd name="T31" fmla="*/ 3944 h 4659"/>
                <a:gd name="T32" fmla="*/ 1004 w 1834"/>
                <a:gd name="T33" fmla="*/ 4168 h 4659"/>
                <a:gd name="T34" fmla="*/ 752 w 1834"/>
                <a:gd name="T35" fmla="*/ 4363 h 4659"/>
                <a:gd name="T36" fmla="*/ 471 w 1834"/>
                <a:gd name="T37" fmla="*/ 4526 h 4659"/>
                <a:gd name="T38" fmla="*/ 169 w 1834"/>
                <a:gd name="T39" fmla="*/ 4653 h 4659"/>
                <a:gd name="T40" fmla="*/ 129 w 1834"/>
                <a:gd name="T41" fmla="*/ 4659 h 4659"/>
                <a:gd name="T42" fmla="*/ 69 w 1834"/>
                <a:gd name="T43" fmla="*/ 4645 h 4659"/>
                <a:gd name="T44" fmla="*/ 23 w 1834"/>
                <a:gd name="T45" fmla="*/ 4604 h 4659"/>
                <a:gd name="T46" fmla="*/ 2 w 1834"/>
                <a:gd name="T47" fmla="*/ 4540 h 4659"/>
                <a:gd name="T48" fmla="*/ 15 w 1834"/>
                <a:gd name="T49" fmla="*/ 4478 h 4659"/>
                <a:gd name="T50" fmla="*/ 57 w 1834"/>
                <a:gd name="T51" fmla="*/ 4429 h 4659"/>
                <a:gd name="T52" fmla="*/ 234 w 1834"/>
                <a:gd name="T53" fmla="*/ 4359 h 4659"/>
                <a:gd name="T54" fmla="*/ 509 w 1834"/>
                <a:gd name="T55" fmla="*/ 4220 h 4659"/>
                <a:gd name="T56" fmla="*/ 758 w 1834"/>
                <a:gd name="T57" fmla="*/ 4045 h 4659"/>
                <a:gd name="T58" fmla="*/ 978 w 1834"/>
                <a:gd name="T59" fmla="*/ 3843 h 4659"/>
                <a:gd name="T60" fmla="*/ 1169 w 1834"/>
                <a:gd name="T61" fmla="*/ 3612 h 4659"/>
                <a:gd name="T62" fmla="*/ 1327 w 1834"/>
                <a:gd name="T63" fmla="*/ 3356 h 4659"/>
                <a:gd name="T64" fmla="*/ 1450 w 1834"/>
                <a:gd name="T65" fmla="*/ 3082 h 4659"/>
                <a:gd name="T66" fmla="*/ 1534 w 1834"/>
                <a:gd name="T67" fmla="*/ 2789 h 4659"/>
                <a:gd name="T68" fmla="*/ 1575 w 1834"/>
                <a:gd name="T69" fmla="*/ 2485 h 4659"/>
                <a:gd name="T70" fmla="*/ 1575 w 1834"/>
                <a:gd name="T71" fmla="*/ 2173 h 4659"/>
                <a:gd name="T72" fmla="*/ 1534 w 1834"/>
                <a:gd name="T73" fmla="*/ 1869 h 4659"/>
                <a:gd name="T74" fmla="*/ 1448 w 1834"/>
                <a:gd name="T75" fmla="*/ 1577 h 4659"/>
                <a:gd name="T76" fmla="*/ 1327 w 1834"/>
                <a:gd name="T77" fmla="*/ 1303 h 4659"/>
                <a:gd name="T78" fmla="*/ 1169 w 1834"/>
                <a:gd name="T79" fmla="*/ 1049 h 4659"/>
                <a:gd name="T80" fmla="*/ 978 w 1834"/>
                <a:gd name="T81" fmla="*/ 816 h 4659"/>
                <a:gd name="T82" fmla="*/ 756 w 1834"/>
                <a:gd name="T83" fmla="*/ 614 h 4659"/>
                <a:gd name="T84" fmla="*/ 507 w 1834"/>
                <a:gd name="T85" fmla="*/ 441 h 4659"/>
                <a:gd name="T86" fmla="*/ 230 w 1834"/>
                <a:gd name="T87" fmla="*/ 302 h 4659"/>
                <a:gd name="T88" fmla="*/ 55 w 1834"/>
                <a:gd name="T89" fmla="*/ 230 h 4659"/>
                <a:gd name="T90" fmla="*/ 11 w 1834"/>
                <a:gd name="T91" fmla="*/ 182 h 4659"/>
                <a:gd name="T92" fmla="*/ 0 w 1834"/>
                <a:gd name="T93" fmla="*/ 119 h 4659"/>
                <a:gd name="T94" fmla="*/ 21 w 1834"/>
                <a:gd name="T95" fmla="*/ 55 h 4659"/>
                <a:gd name="T96" fmla="*/ 69 w 1834"/>
                <a:gd name="T97" fmla="*/ 14 h 4659"/>
                <a:gd name="T98" fmla="*/ 133 w 1834"/>
                <a:gd name="T99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4" h="4659">
                  <a:moveTo>
                    <a:pt x="133" y="0"/>
                  </a:moveTo>
                  <a:lnTo>
                    <a:pt x="165" y="8"/>
                  </a:lnTo>
                  <a:lnTo>
                    <a:pt x="320" y="65"/>
                  </a:lnTo>
                  <a:lnTo>
                    <a:pt x="469" y="133"/>
                  </a:lnTo>
                  <a:lnTo>
                    <a:pt x="612" y="210"/>
                  </a:lnTo>
                  <a:lnTo>
                    <a:pt x="750" y="296"/>
                  </a:lnTo>
                  <a:lnTo>
                    <a:pt x="879" y="389"/>
                  </a:lnTo>
                  <a:lnTo>
                    <a:pt x="1002" y="490"/>
                  </a:lnTo>
                  <a:lnTo>
                    <a:pt x="1118" y="600"/>
                  </a:lnTo>
                  <a:lnTo>
                    <a:pt x="1225" y="715"/>
                  </a:lnTo>
                  <a:lnTo>
                    <a:pt x="1327" y="838"/>
                  </a:lnTo>
                  <a:lnTo>
                    <a:pt x="1418" y="965"/>
                  </a:lnTo>
                  <a:lnTo>
                    <a:pt x="1502" y="1100"/>
                  </a:lnTo>
                  <a:lnTo>
                    <a:pt x="1577" y="1240"/>
                  </a:lnTo>
                  <a:lnTo>
                    <a:pt x="1643" y="1385"/>
                  </a:lnTo>
                  <a:lnTo>
                    <a:pt x="1701" y="1534"/>
                  </a:lnTo>
                  <a:lnTo>
                    <a:pt x="1748" y="1687"/>
                  </a:lnTo>
                  <a:lnTo>
                    <a:pt x="1784" y="1844"/>
                  </a:lnTo>
                  <a:lnTo>
                    <a:pt x="1812" y="2003"/>
                  </a:lnTo>
                  <a:lnTo>
                    <a:pt x="1828" y="2165"/>
                  </a:lnTo>
                  <a:lnTo>
                    <a:pt x="1834" y="2330"/>
                  </a:lnTo>
                  <a:lnTo>
                    <a:pt x="1828" y="2495"/>
                  </a:lnTo>
                  <a:lnTo>
                    <a:pt x="1812" y="2656"/>
                  </a:lnTo>
                  <a:lnTo>
                    <a:pt x="1784" y="2817"/>
                  </a:lnTo>
                  <a:lnTo>
                    <a:pt x="1748" y="2972"/>
                  </a:lnTo>
                  <a:lnTo>
                    <a:pt x="1701" y="3125"/>
                  </a:lnTo>
                  <a:lnTo>
                    <a:pt x="1645" y="3274"/>
                  </a:lnTo>
                  <a:lnTo>
                    <a:pt x="1577" y="3419"/>
                  </a:lnTo>
                  <a:lnTo>
                    <a:pt x="1504" y="3558"/>
                  </a:lnTo>
                  <a:lnTo>
                    <a:pt x="1420" y="3694"/>
                  </a:lnTo>
                  <a:lnTo>
                    <a:pt x="1327" y="3821"/>
                  </a:lnTo>
                  <a:lnTo>
                    <a:pt x="1227" y="3944"/>
                  </a:lnTo>
                  <a:lnTo>
                    <a:pt x="1120" y="4059"/>
                  </a:lnTo>
                  <a:lnTo>
                    <a:pt x="1004" y="4168"/>
                  </a:lnTo>
                  <a:lnTo>
                    <a:pt x="881" y="4270"/>
                  </a:lnTo>
                  <a:lnTo>
                    <a:pt x="752" y="4363"/>
                  </a:lnTo>
                  <a:lnTo>
                    <a:pt x="614" y="4449"/>
                  </a:lnTo>
                  <a:lnTo>
                    <a:pt x="471" y="4526"/>
                  </a:lnTo>
                  <a:lnTo>
                    <a:pt x="324" y="4594"/>
                  </a:lnTo>
                  <a:lnTo>
                    <a:pt x="169" y="4653"/>
                  </a:lnTo>
                  <a:lnTo>
                    <a:pt x="149" y="4657"/>
                  </a:lnTo>
                  <a:lnTo>
                    <a:pt x="129" y="4659"/>
                  </a:lnTo>
                  <a:lnTo>
                    <a:pt x="97" y="4655"/>
                  </a:lnTo>
                  <a:lnTo>
                    <a:pt x="69" y="4645"/>
                  </a:lnTo>
                  <a:lnTo>
                    <a:pt x="43" y="4627"/>
                  </a:lnTo>
                  <a:lnTo>
                    <a:pt x="23" y="4604"/>
                  </a:lnTo>
                  <a:lnTo>
                    <a:pt x="9" y="4574"/>
                  </a:lnTo>
                  <a:lnTo>
                    <a:pt x="2" y="4540"/>
                  </a:lnTo>
                  <a:lnTo>
                    <a:pt x="5" y="4508"/>
                  </a:lnTo>
                  <a:lnTo>
                    <a:pt x="15" y="4478"/>
                  </a:lnTo>
                  <a:lnTo>
                    <a:pt x="33" y="4451"/>
                  </a:lnTo>
                  <a:lnTo>
                    <a:pt x="57" y="4429"/>
                  </a:lnTo>
                  <a:lnTo>
                    <a:pt x="87" y="4415"/>
                  </a:lnTo>
                  <a:lnTo>
                    <a:pt x="234" y="4359"/>
                  </a:lnTo>
                  <a:lnTo>
                    <a:pt x="374" y="4294"/>
                  </a:lnTo>
                  <a:lnTo>
                    <a:pt x="509" y="4220"/>
                  </a:lnTo>
                  <a:lnTo>
                    <a:pt x="636" y="4137"/>
                  </a:lnTo>
                  <a:lnTo>
                    <a:pt x="758" y="4045"/>
                  </a:lnTo>
                  <a:lnTo>
                    <a:pt x="871" y="3948"/>
                  </a:lnTo>
                  <a:lnTo>
                    <a:pt x="978" y="3843"/>
                  </a:lnTo>
                  <a:lnTo>
                    <a:pt x="1078" y="3729"/>
                  </a:lnTo>
                  <a:lnTo>
                    <a:pt x="1169" y="3612"/>
                  </a:lnTo>
                  <a:lnTo>
                    <a:pt x="1253" y="3487"/>
                  </a:lnTo>
                  <a:lnTo>
                    <a:pt x="1327" y="3356"/>
                  </a:lnTo>
                  <a:lnTo>
                    <a:pt x="1392" y="3221"/>
                  </a:lnTo>
                  <a:lnTo>
                    <a:pt x="1450" y="3082"/>
                  </a:lnTo>
                  <a:lnTo>
                    <a:pt x="1496" y="2938"/>
                  </a:lnTo>
                  <a:lnTo>
                    <a:pt x="1534" y="2789"/>
                  </a:lnTo>
                  <a:lnTo>
                    <a:pt x="1559" y="2640"/>
                  </a:lnTo>
                  <a:lnTo>
                    <a:pt x="1575" y="2485"/>
                  </a:lnTo>
                  <a:lnTo>
                    <a:pt x="1581" y="2330"/>
                  </a:lnTo>
                  <a:lnTo>
                    <a:pt x="1575" y="2173"/>
                  </a:lnTo>
                  <a:lnTo>
                    <a:pt x="1559" y="2020"/>
                  </a:lnTo>
                  <a:lnTo>
                    <a:pt x="1534" y="1869"/>
                  </a:lnTo>
                  <a:lnTo>
                    <a:pt x="1496" y="1722"/>
                  </a:lnTo>
                  <a:lnTo>
                    <a:pt x="1448" y="1577"/>
                  </a:lnTo>
                  <a:lnTo>
                    <a:pt x="1392" y="1438"/>
                  </a:lnTo>
                  <a:lnTo>
                    <a:pt x="1327" y="1303"/>
                  </a:lnTo>
                  <a:lnTo>
                    <a:pt x="1251" y="1172"/>
                  </a:lnTo>
                  <a:lnTo>
                    <a:pt x="1169" y="1049"/>
                  </a:lnTo>
                  <a:lnTo>
                    <a:pt x="1078" y="930"/>
                  </a:lnTo>
                  <a:lnTo>
                    <a:pt x="978" y="816"/>
                  </a:lnTo>
                  <a:lnTo>
                    <a:pt x="871" y="711"/>
                  </a:lnTo>
                  <a:lnTo>
                    <a:pt x="756" y="614"/>
                  </a:lnTo>
                  <a:lnTo>
                    <a:pt x="634" y="522"/>
                  </a:lnTo>
                  <a:lnTo>
                    <a:pt x="507" y="441"/>
                  </a:lnTo>
                  <a:lnTo>
                    <a:pt x="372" y="365"/>
                  </a:lnTo>
                  <a:lnTo>
                    <a:pt x="230" y="302"/>
                  </a:lnTo>
                  <a:lnTo>
                    <a:pt x="85" y="246"/>
                  </a:lnTo>
                  <a:lnTo>
                    <a:pt x="55" y="230"/>
                  </a:lnTo>
                  <a:lnTo>
                    <a:pt x="29" y="208"/>
                  </a:lnTo>
                  <a:lnTo>
                    <a:pt x="11" y="182"/>
                  </a:lnTo>
                  <a:lnTo>
                    <a:pt x="2" y="151"/>
                  </a:lnTo>
                  <a:lnTo>
                    <a:pt x="0" y="119"/>
                  </a:lnTo>
                  <a:lnTo>
                    <a:pt x="5" y="85"/>
                  </a:lnTo>
                  <a:lnTo>
                    <a:pt x="21" y="55"/>
                  </a:lnTo>
                  <a:lnTo>
                    <a:pt x="43" y="31"/>
                  </a:lnTo>
                  <a:lnTo>
                    <a:pt x="69" y="14"/>
                  </a:lnTo>
                  <a:lnTo>
                    <a:pt x="99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8074025" y="4445000"/>
              <a:ext cx="1101725" cy="2597150"/>
            </a:xfrm>
            <a:custGeom>
              <a:avLst/>
              <a:gdLst>
                <a:gd name="T0" fmla="*/ 161 w 1389"/>
                <a:gd name="T1" fmla="*/ 4 h 3273"/>
                <a:gd name="T2" fmla="*/ 406 w 1389"/>
                <a:gd name="T3" fmla="*/ 97 h 3273"/>
                <a:gd name="T4" fmla="*/ 631 w 1389"/>
                <a:gd name="T5" fmla="*/ 225 h 3273"/>
                <a:gd name="T6" fmla="*/ 832 w 1389"/>
                <a:gd name="T7" fmla="*/ 382 h 3273"/>
                <a:gd name="T8" fmla="*/ 1007 w 1389"/>
                <a:gd name="T9" fmla="*/ 566 h 3273"/>
                <a:gd name="T10" fmla="*/ 1152 w 1389"/>
                <a:gd name="T11" fmla="*/ 775 h 3273"/>
                <a:gd name="T12" fmla="*/ 1266 w 1389"/>
                <a:gd name="T13" fmla="*/ 1004 h 3273"/>
                <a:gd name="T14" fmla="*/ 1345 w 1389"/>
                <a:gd name="T15" fmla="*/ 1248 h 3273"/>
                <a:gd name="T16" fmla="*/ 1385 w 1389"/>
                <a:gd name="T17" fmla="*/ 1504 h 3273"/>
                <a:gd name="T18" fmla="*/ 1385 w 1389"/>
                <a:gd name="T19" fmla="*/ 1769 h 3273"/>
                <a:gd name="T20" fmla="*/ 1345 w 1389"/>
                <a:gd name="T21" fmla="*/ 2025 h 3273"/>
                <a:gd name="T22" fmla="*/ 1266 w 1389"/>
                <a:gd name="T23" fmla="*/ 2269 h 3273"/>
                <a:gd name="T24" fmla="*/ 1152 w 1389"/>
                <a:gd name="T25" fmla="*/ 2498 h 3273"/>
                <a:gd name="T26" fmla="*/ 1007 w 1389"/>
                <a:gd name="T27" fmla="*/ 2706 h 3273"/>
                <a:gd name="T28" fmla="*/ 834 w 1389"/>
                <a:gd name="T29" fmla="*/ 2891 h 3273"/>
                <a:gd name="T30" fmla="*/ 631 w 1389"/>
                <a:gd name="T31" fmla="*/ 3050 h 3273"/>
                <a:gd name="T32" fmla="*/ 406 w 1389"/>
                <a:gd name="T33" fmla="*/ 3177 h 3273"/>
                <a:gd name="T34" fmla="*/ 161 w 1389"/>
                <a:gd name="T35" fmla="*/ 3269 h 3273"/>
                <a:gd name="T36" fmla="*/ 94 w 1389"/>
                <a:gd name="T37" fmla="*/ 3269 h 3273"/>
                <a:gd name="T38" fmla="*/ 38 w 1389"/>
                <a:gd name="T39" fmla="*/ 3239 h 3273"/>
                <a:gd name="T40" fmla="*/ 4 w 1389"/>
                <a:gd name="T41" fmla="*/ 3183 h 3273"/>
                <a:gd name="T42" fmla="*/ 4 w 1389"/>
                <a:gd name="T43" fmla="*/ 3118 h 3273"/>
                <a:gd name="T44" fmla="*/ 34 w 1389"/>
                <a:gd name="T45" fmla="*/ 3060 h 3273"/>
                <a:gd name="T46" fmla="*/ 92 w 1389"/>
                <a:gd name="T47" fmla="*/ 3026 h 3273"/>
                <a:gd name="T48" fmla="*/ 326 w 1389"/>
                <a:gd name="T49" fmla="*/ 2935 h 3273"/>
                <a:gd name="T50" fmla="*/ 539 w 1389"/>
                <a:gd name="T51" fmla="*/ 2806 h 3273"/>
                <a:gd name="T52" fmla="*/ 726 w 1389"/>
                <a:gd name="T53" fmla="*/ 2645 h 3273"/>
                <a:gd name="T54" fmla="*/ 882 w 1389"/>
                <a:gd name="T55" fmla="*/ 2456 h 3273"/>
                <a:gd name="T56" fmla="*/ 1003 w 1389"/>
                <a:gd name="T57" fmla="*/ 2241 h 3273"/>
                <a:gd name="T58" fmla="*/ 1088 w 1389"/>
                <a:gd name="T59" fmla="*/ 2011 h 3273"/>
                <a:gd name="T60" fmla="*/ 1132 w 1389"/>
                <a:gd name="T61" fmla="*/ 1765 h 3273"/>
                <a:gd name="T62" fmla="*/ 1132 w 1389"/>
                <a:gd name="T63" fmla="*/ 1510 h 3273"/>
                <a:gd name="T64" fmla="*/ 1088 w 1389"/>
                <a:gd name="T65" fmla="*/ 1264 h 3273"/>
                <a:gd name="T66" fmla="*/ 1003 w 1389"/>
                <a:gd name="T67" fmla="*/ 1031 h 3273"/>
                <a:gd name="T68" fmla="*/ 882 w 1389"/>
                <a:gd name="T69" fmla="*/ 819 h 3273"/>
                <a:gd name="T70" fmla="*/ 726 w 1389"/>
                <a:gd name="T71" fmla="*/ 628 h 3273"/>
                <a:gd name="T72" fmla="*/ 539 w 1389"/>
                <a:gd name="T73" fmla="*/ 467 h 3273"/>
                <a:gd name="T74" fmla="*/ 326 w 1389"/>
                <a:gd name="T75" fmla="*/ 338 h 3273"/>
                <a:gd name="T76" fmla="*/ 92 w 1389"/>
                <a:gd name="T77" fmla="*/ 247 h 3273"/>
                <a:gd name="T78" fmla="*/ 34 w 1389"/>
                <a:gd name="T79" fmla="*/ 213 h 3273"/>
                <a:gd name="T80" fmla="*/ 4 w 1389"/>
                <a:gd name="T81" fmla="*/ 157 h 3273"/>
                <a:gd name="T82" fmla="*/ 4 w 1389"/>
                <a:gd name="T83" fmla="*/ 92 h 3273"/>
                <a:gd name="T84" fmla="*/ 38 w 1389"/>
                <a:gd name="T85" fmla="*/ 34 h 3273"/>
                <a:gd name="T86" fmla="*/ 96 w 1389"/>
                <a:gd name="T87" fmla="*/ 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9" h="3273">
                  <a:moveTo>
                    <a:pt x="127" y="0"/>
                  </a:moveTo>
                  <a:lnTo>
                    <a:pt x="161" y="4"/>
                  </a:lnTo>
                  <a:lnTo>
                    <a:pt x="287" y="46"/>
                  </a:lnTo>
                  <a:lnTo>
                    <a:pt x="406" y="97"/>
                  </a:lnTo>
                  <a:lnTo>
                    <a:pt x="521" y="157"/>
                  </a:lnTo>
                  <a:lnTo>
                    <a:pt x="631" y="225"/>
                  </a:lnTo>
                  <a:lnTo>
                    <a:pt x="734" y="300"/>
                  </a:lnTo>
                  <a:lnTo>
                    <a:pt x="832" y="382"/>
                  </a:lnTo>
                  <a:lnTo>
                    <a:pt x="923" y="471"/>
                  </a:lnTo>
                  <a:lnTo>
                    <a:pt x="1007" y="566"/>
                  </a:lnTo>
                  <a:lnTo>
                    <a:pt x="1084" y="668"/>
                  </a:lnTo>
                  <a:lnTo>
                    <a:pt x="1152" y="775"/>
                  </a:lnTo>
                  <a:lnTo>
                    <a:pt x="1214" y="888"/>
                  </a:lnTo>
                  <a:lnTo>
                    <a:pt x="1266" y="1004"/>
                  </a:lnTo>
                  <a:lnTo>
                    <a:pt x="1309" y="1125"/>
                  </a:lnTo>
                  <a:lnTo>
                    <a:pt x="1345" y="1248"/>
                  </a:lnTo>
                  <a:lnTo>
                    <a:pt x="1369" y="1375"/>
                  </a:lnTo>
                  <a:lnTo>
                    <a:pt x="1385" y="1504"/>
                  </a:lnTo>
                  <a:lnTo>
                    <a:pt x="1389" y="1637"/>
                  </a:lnTo>
                  <a:lnTo>
                    <a:pt x="1385" y="1769"/>
                  </a:lnTo>
                  <a:lnTo>
                    <a:pt x="1369" y="1898"/>
                  </a:lnTo>
                  <a:lnTo>
                    <a:pt x="1345" y="2025"/>
                  </a:lnTo>
                  <a:lnTo>
                    <a:pt x="1309" y="2148"/>
                  </a:lnTo>
                  <a:lnTo>
                    <a:pt x="1266" y="2269"/>
                  </a:lnTo>
                  <a:lnTo>
                    <a:pt x="1214" y="2387"/>
                  </a:lnTo>
                  <a:lnTo>
                    <a:pt x="1152" y="2498"/>
                  </a:lnTo>
                  <a:lnTo>
                    <a:pt x="1084" y="2605"/>
                  </a:lnTo>
                  <a:lnTo>
                    <a:pt x="1007" y="2706"/>
                  </a:lnTo>
                  <a:lnTo>
                    <a:pt x="923" y="2802"/>
                  </a:lnTo>
                  <a:lnTo>
                    <a:pt x="834" y="2891"/>
                  </a:lnTo>
                  <a:lnTo>
                    <a:pt x="736" y="2975"/>
                  </a:lnTo>
                  <a:lnTo>
                    <a:pt x="631" y="3050"/>
                  </a:lnTo>
                  <a:lnTo>
                    <a:pt x="521" y="3118"/>
                  </a:lnTo>
                  <a:lnTo>
                    <a:pt x="406" y="3177"/>
                  </a:lnTo>
                  <a:lnTo>
                    <a:pt x="287" y="3227"/>
                  </a:lnTo>
                  <a:lnTo>
                    <a:pt x="161" y="3269"/>
                  </a:lnTo>
                  <a:lnTo>
                    <a:pt x="125" y="3273"/>
                  </a:lnTo>
                  <a:lnTo>
                    <a:pt x="94" y="3269"/>
                  </a:lnTo>
                  <a:lnTo>
                    <a:pt x="64" y="3257"/>
                  </a:lnTo>
                  <a:lnTo>
                    <a:pt x="38" y="3239"/>
                  </a:lnTo>
                  <a:lnTo>
                    <a:pt x="18" y="3213"/>
                  </a:lnTo>
                  <a:lnTo>
                    <a:pt x="4" y="3183"/>
                  </a:lnTo>
                  <a:lnTo>
                    <a:pt x="0" y="3150"/>
                  </a:lnTo>
                  <a:lnTo>
                    <a:pt x="4" y="3118"/>
                  </a:lnTo>
                  <a:lnTo>
                    <a:pt x="16" y="3086"/>
                  </a:lnTo>
                  <a:lnTo>
                    <a:pt x="34" y="3060"/>
                  </a:lnTo>
                  <a:lnTo>
                    <a:pt x="60" y="3040"/>
                  </a:lnTo>
                  <a:lnTo>
                    <a:pt x="92" y="3026"/>
                  </a:lnTo>
                  <a:lnTo>
                    <a:pt x="211" y="2987"/>
                  </a:lnTo>
                  <a:lnTo>
                    <a:pt x="326" y="2935"/>
                  </a:lnTo>
                  <a:lnTo>
                    <a:pt x="436" y="2875"/>
                  </a:lnTo>
                  <a:lnTo>
                    <a:pt x="539" y="2806"/>
                  </a:lnTo>
                  <a:lnTo>
                    <a:pt x="637" y="2730"/>
                  </a:lnTo>
                  <a:lnTo>
                    <a:pt x="726" y="2645"/>
                  </a:lnTo>
                  <a:lnTo>
                    <a:pt x="808" y="2553"/>
                  </a:lnTo>
                  <a:lnTo>
                    <a:pt x="882" y="2456"/>
                  </a:lnTo>
                  <a:lnTo>
                    <a:pt x="947" y="2351"/>
                  </a:lnTo>
                  <a:lnTo>
                    <a:pt x="1003" y="2241"/>
                  </a:lnTo>
                  <a:lnTo>
                    <a:pt x="1051" y="2128"/>
                  </a:lnTo>
                  <a:lnTo>
                    <a:pt x="1088" y="2011"/>
                  </a:lnTo>
                  <a:lnTo>
                    <a:pt x="1116" y="1888"/>
                  </a:lnTo>
                  <a:lnTo>
                    <a:pt x="1132" y="1765"/>
                  </a:lnTo>
                  <a:lnTo>
                    <a:pt x="1138" y="1637"/>
                  </a:lnTo>
                  <a:lnTo>
                    <a:pt x="1132" y="1510"/>
                  </a:lnTo>
                  <a:lnTo>
                    <a:pt x="1116" y="1385"/>
                  </a:lnTo>
                  <a:lnTo>
                    <a:pt x="1088" y="1264"/>
                  </a:lnTo>
                  <a:lnTo>
                    <a:pt x="1051" y="1145"/>
                  </a:lnTo>
                  <a:lnTo>
                    <a:pt x="1003" y="1031"/>
                  </a:lnTo>
                  <a:lnTo>
                    <a:pt x="947" y="922"/>
                  </a:lnTo>
                  <a:lnTo>
                    <a:pt x="882" y="819"/>
                  </a:lnTo>
                  <a:lnTo>
                    <a:pt x="808" y="719"/>
                  </a:lnTo>
                  <a:lnTo>
                    <a:pt x="726" y="628"/>
                  </a:lnTo>
                  <a:lnTo>
                    <a:pt x="637" y="545"/>
                  </a:lnTo>
                  <a:lnTo>
                    <a:pt x="539" y="467"/>
                  </a:lnTo>
                  <a:lnTo>
                    <a:pt x="436" y="398"/>
                  </a:lnTo>
                  <a:lnTo>
                    <a:pt x="326" y="338"/>
                  </a:lnTo>
                  <a:lnTo>
                    <a:pt x="211" y="288"/>
                  </a:lnTo>
                  <a:lnTo>
                    <a:pt x="92" y="247"/>
                  </a:lnTo>
                  <a:lnTo>
                    <a:pt x="60" y="233"/>
                  </a:lnTo>
                  <a:lnTo>
                    <a:pt x="34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3"/>
                  </a:lnTo>
                  <a:lnTo>
                    <a:pt x="4" y="92"/>
                  </a:lnTo>
                  <a:lnTo>
                    <a:pt x="18" y="60"/>
                  </a:lnTo>
                  <a:lnTo>
                    <a:pt x="38" y="34"/>
                  </a:lnTo>
                  <a:lnTo>
                    <a:pt x="64" y="16"/>
                  </a:lnTo>
                  <a:lnTo>
                    <a:pt x="96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161600" y="2355591"/>
            <a:ext cx="210940" cy="210811"/>
            <a:chOff x="5881688" y="993775"/>
            <a:chExt cx="5207000" cy="5203825"/>
          </a:xfrm>
          <a:solidFill>
            <a:schemeClr val="bg1"/>
          </a:solidFill>
        </p:grpSpPr>
        <p:sp>
          <p:nvSpPr>
            <p:cNvPr id="117" name="Freeform 31"/>
            <p:cNvSpPr>
              <a:spLocks noEditPoints="1"/>
            </p:cNvSpPr>
            <p:nvPr/>
          </p:nvSpPr>
          <p:spPr bwMode="auto">
            <a:xfrm>
              <a:off x="5881688" y="99377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19" name="Freeform 32"/>
            <p:cNvSpPr>
              <a:spLocks noEditPoints="1"/>
            </p:cNvSpPr>
            <p:nvPr/>
          </p:nvSpPr>
          <p:spPr bwMode="auto">
            <a:xfrm>
              <a:off x="7616825" y="272732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21" name="Freeform 37"/>
          <p:cNvSpPr>
            <a:spLocks noEditPoints="1"/>
          </p:cNvSpPr>
          <p:nvPr/>
        </p:nvSpPr>
        <p:spPr bwMode="auto">
          <a:xfrm>
            <a:off x="7080130" y="2540015"/>
            <a:ext cx="188764" cy="185022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4F9-A607-48E3-8BBA-F17E5ED3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dirty="0" err="1"/>
              <a:t>Begining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1026" name="Picture 2" descr="Description de cette image, Ã©galement commentÃ©e ci-aprÃ¨s">
            <a:extLst>
              <a:ext uri="{FF2B5EF4-FFF2-40B4-BE49-F238E27FC236}">
                <a16:creationId xmlns:a16="http://schemas.microsoft.com/office/drawing/2014/main" id="{9E83180B-43B7-4066-90CC-5F1084C1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40768"/>
            <a:ext cx="3711178" cy="497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3624B-C7FC-473F-9C29-80DF314EFBD3}"/>
              </a:ext>
            </a:extLst>
          </p:cNvPr>
          <p:cNvSpPr txBox="1"/>
          <p:nvPr/>
        </p:nvSpPr>
        <p:spPr>
          <a:xfrm>
            <a:off x="3923928" y="1628800"/>
            <a:ext cx="51978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Abû</a:t>
            </a:r>
            <a:r>
              <a:rPr lang="en-US" sz="1800" dirty="0"/>
              <a:t> `Abd Allah Muhammad ben </a:t>
            </a:r>
            <a:r>
              <a:rPr lang="en-US" sz="1800" dirty="0" err="1"/>
              <a:t>Mūsā</a:t>
            </a:r>
            <a:r>
              <a:rPr lang="en-US" sz="1800" dirty="0"/>
              <a:t> al-</a:t>
            </a:r>
            <a:r>
              <a:rPr lang="en-US" sz="1800" dirty="0" err="1"/>
              <a:t>Khawārizmī</a:t>
            </a:r>
            <a:r>
              <a:rPr lang="en-US" sz="1800" dirty="0"/>
              <a:t> </a:t>
            </a:r>
          </a:p>
          <a:p>
            <a:r>
              <a:rPr lang="en-US" sz="1800" dirty="0"/>
              <a:t>(</a:t>
            </a:r>
            <a:r>
              <a:rPr lang="ar-AE" sz="1800" dirty="0"/>
              <a:t>أبو عبد الله محمد بن موسى الخوارزمي</a:t>
            </a:r>
            <a:r>
              <a:rPr lang="fr-FR" sz="1800" dirty="0"/>
              <a:t>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Born	780</a:t>
            </a:r>
          </a:p>
          <a:p>
            <a:r>
              <a:rPr lang="en-US" sz="1800" dirty="0"/>
              <a:t>Died	c. 850</a:t>
            </a:r>
          </a:p>
          <a:p>
            <a:endParaRPr lang="en-US" sz="1800" dirty="0"/>
          </a:p>
          <a:p>
            <a:r>
              <a:rPr lang="en-US" sz="1800" dirty="0"/>
              <a:t>Medieval era (Islamic Golden Age)</a:t>
            </a:r>
          </a:p>
          <a:p>
            <a:endParaRPr lang="en-US" sz="1800" dirty="0"/>
          </a:p>
          <a:p>
            <a:r>
              <a:rPr lang="en-US" sz="1800" dirty="0"/>
              <a:t>Mathematics, Geography, Astronomy</a:t>
            </a:r>
          </a:p>
          <a:p>
            <a:endParaRPr lang="en-US" sz="1800" dirty="0"/>
          </a:p>
        </p:txBody>
      </p:sp>
      <p:pic>
        <p:nvPicPr>
          <p:cNvPr id="1027" name="Picture 3" descr="Black flag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peau de l'Ouzbékist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Black flag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apeau de l'Ira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lack flag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apeau de l'Ouzbékist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lack flag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peau de l'Ira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Black flag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rapeau de l'Ouzbékist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Black flag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rapeau de l'Ira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53099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58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</p:spPr>
        <p:txBody>
          <a:bodyPr/>
          <a:lstStyle/>
          <a:p>
            <a:r>
              <a:rPr lang="en-US" dirty="0"/>
              <a:t>Artificial Intelligence - History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2401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- History</a:t>
            </a:r>
          </a:p>
        </p:txBody>
      </p:sp>
      <p:pic>
        <p:nvPicPr>
          <p:cNvPr id="2050" name="Picture 2" descr="http://www.andreykurenkov.com/writing/images/2016-4-15-a-brief-history-of-game-ai/0-histo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" y="1105371"/>
            <a:ext cx="8074344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61873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38292" y="1447326"/>
            <a:ext cx="8176300" cy="4645970"/>
            <a:chOff x="910042" y="692696"/>
            <a:chExt cx="10898894" cy="6193013"/>
          </a:xfrm>
        </p:grpSpPr>
        <p:grpSp>
          <p:nvGrpSpPr>
            <p:cNvPr id="11" name="Group 10"/>
            <p:cNvGrpSpPr/>
            <p:nvPr/>
          </p:nvGrpSpPr>
          <p:grpSpPr>
            <a:xfrm>
              <a:off x="1390375" y="692696"/>
              <a:ext cx="9793088" cy="5760640"/>
              <a:chOff x="1341884" y="692696"/>
              <a:chExt cx="9793088" cy="576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41884" y="692696"/>
                <a:ext cx="9793088" cy="5760640"/>
              </a:xfrm>
              <a:prstGeom prst="roundRect">
                <a:avLst>
                  <a:gd name="adj" fmla="val 512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1924" y="1088740"/>
                <a:ext cx="9073008" cy="4968552"/>
              </a:xfrm>
              <a:prstGeom prst="rect">
                <a:avLst/>
              </a:prstGeom>
              <a:gradFill flip="none" rotWithShape="1">
                <a:gsLst>
                  <a:gs pos="36000">
                    <a:schemeClr val="bg1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0042" y="6453336"/>
              <a:ext cx="10898894" cy="432373"/>
            </a:xfrm>
            <a:custGeom>
              <a:avLst/>
              <a:gdLst>
                <a:gd name="connsiteX0" fmla="*/ 0 w 9361040"/>
                <a:gd name="connsiteY0" fmla="*/ 0 h 404664"/>
                <a:gd name="connsiteX1" fmla="*/ 9361040 w 9361040"/>
                <a:gd name="connsiteY1" fmla="*/ 0 h 404664"/>
                <a:gd name="connsiteX2" fmla="*/ 9361040 w 9361040"/>
                <a:gd name="connsiteY2" fmla="*/ 404664 h 404664"/>
                <a:gd name="connsiteX3" fmla="*/ 0 w 9361040"/>
                <a:gd name="connsiteY3" fmla="*/ 404664 h 404664"/>
                <a:gd name="connsiteX4" fmla="*/ 0 w 9361040"/>
                <a:gd name="connsiteY4" fmla="*/ 0 h 404664"/>
                <a:gd name="connsiteX0" fmla="*/ 0 w 10178458"/>
                <a:gd name="connsiteY0" fmla="*/ 0 h 418519"/>
                <a:gd name="connsiteX1" fmla="*/ 9361040 w 10178458"/>
                <a:gd name="connsiteY1" fmla="*/ 0 h 418519"/>
                <a:gd name="connsiteX2" fmla="*/ 10178458 w 10178458"/>
                <a:gd name="connsiteY2" fmla="*/ 418519 h 418519"/>
                <a:gd name="connsiteX3" fmla="*/ 0 w 10178458"/>
                <a:gd name="connsiteY3" fmla="*/ 404664 h 418519"/>
                <a:gd name="connsiteX4" fmla="*/ 0 w 10178458"/>
                <a:gd name="connsiteY4" fmla="*/ 0 h 418519"/>
                <a:gd name="connsiteX0" fmla="*/ 651164 w 10829622"/>
                <a:gd name="connsiteY0" fmla="*/ 0 h 432373"/>
                <a:gd name="connsiteX1" fmla="*/ 10012204 w 10829622"/>
                <a:gd name="connsiteY1" fmla="*/ 0 h 432373"/>
                <a:gd name="connsiteX2" fmla="*/ 10829622 w 10829622"/>
                <a:gd name="connsiteY2" fmla="*/ 418519 h 432373"/>
                <a:gd name="connsiteX3" fmla="*/ 0 w 10829622"/>
                <a:gd name="connsiteY3" fmla="*/ 432373 h 432373"/>
                <a:gd name="connsiteX4" fmla="*/ 651164 w 10829622"/>
                <a:gd name="connsiteY4" fmla="*/ 0 h 432373"/>
                <a:gd name="connsiteX0" fmla="*/ 720436 w 10898894"/>
                <a:gd name="connsiteY0" fmla="*/ 0 h 432373"/>
                <a:gd name="connsiteX1" fmla="*/ 10081476 w 10898894"/>
                <a:gd name="connsiteY1" fmla="*/ 0 h 432373"/>
                <a:gd name="connsiteX2" fmla="*/ 10898894 w 10898894"/>
                <a:gd name="connsiteY2" fmla="*/ 418519 h 432373"/>
                <a:gd name="connsiteX3" fmla="*/ 0 w 10898894"/>
                <a:gd name="connsiteY3" fmla="*/ 432373 h 432373"/>
                <a:gd name="connsiteX4" fmla="*/ 720436 w 10898894"/>
                <a:gd name="connsiteY4" fmla="*/ 0 h 4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8894" h="432373">
                  <a:moveTo>
                    <a:pt x="720436" y="0"/>
                  </a:moveTo>
                  <a:lnTo>
                    <a:pt x="10081476" y="0"/>
                  </a:lnTo>
                  <a:lnTo>
                    <a:pt x="10898894" y="418519"/>
                  </a:lnTo>
                  <a:lnTo>
                    <a:pt x="0" y="432373"/>
                  </a:lnTo>
                  <a:lnTo>
                    <a:pt x="72043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96" y="1319811"/>
            <a:ext cx="7772400" cy="14540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ARTIFICIAL INTELLIGENCE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611902" y="2564064"/>
            <a:ext cx="1920197" cy="1525807"/>
            <a:chOff x="3294063" y="1204913"/>
            <a:chExt cx="5595938" cy="4446588"/>
          </a:xfrm>
          <a:gradFill flip="none" rotWithShape="1">
            <a:gsLst>
              <a:gs pos="0">
                <a:schemeClr val="accent1"/>
              </a:gs>
              <a:gs pos="59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3908426" y="1204913"/>
              <a:ext cx="4845050" cy="3127375"/>
            </a:xfrm>
            <a:custGeom>
              <a:avLst/>
              <a:gdLst>
                <a:gd name="T0" fmla="*/ 693 w 3052"/>
                <a:gd name="T1" fmla="*/ 461 h 1970"/>
                <a:gd name="T2" fmla="*/ 941 w 3052"/>
                <a:gd name="T3" fmla="*/ 126 h 1970"/>
                <a:gd name="T4" fmla="*/ 1503 w 3052"/>
                <a:gd name="T5" fmla="*/ 33 h 1970"/>
                <a:gd name="T6" fmla="*/ 1732 w 3052"/>
                <a:gd name="T7" fmla="*/ 171 h 1970"/>
                <a:gd name="T8" fmla="*/ 1952 w 3052"/>
                <a:gd name="T9" fmla="*/ 142 h 1970"/>
                <a:gd name="T10" fmla="*/ 2268 w 3052"/>
                <a:gd name="T11" fmla="*/ 250 h 1970"/>
                <a:gd name="T12" fmla="*/ 2491 w 3052"/>
                <a:gd name="T13" fmla="*/ 402 h 1970"/>
                <a:gd name="T14" fmla="*/ 2745 w 3052"/>
                <a:gd name="T15" fmla="*/ 550 h 1970"/>
                <a:gd name="T16" fmla="*/ 2817 w 3052"/>
                <a:gd name="T17" fmla="*/ 765 h 1970"/>
                <a:gd name="T18" fmla="*/ 3006 w 3052"/>
                <a:gd name="T19" fmla="*/ 940 h 1970"/>
                <a:gd name="T20" fmla="*/ 3046 w 3052"/>
                <a:gd name="T21" fmla="*/ 1228 h 1970"/>
                <a:gd name="T22" fmla="*/ 2975 w 3052"/>
                <a:gd name="T23" fmla="*/ 1384 h 1970"/>
                <a:gd name="T24" fmla="*/ 2914 w 3052"/>
                <a:gd name="T25" fmla="*/ 1415 h 1970"/>
                <a:gd name="T26" fmla="*/ 2986 w 3052"/>
                <a:gd name="T27" fmla="*/ 1102 h 1970"/>
                <a:gd name="T28" fmla="*/ 2847 w 3052"/>
                <a:gd name="T29" fmla="*/ 856 h 1970"/>
                <a:gd name="T30" fmla="*/ 2613 w 3052"/>
                <a:gd name="T31" fmla="*/ 752 h 1970"/>
                <a:gd name="T32" fmla="*/ 2783 w 3052"/>
                <a:gd name="T33" fmla="*/ 716 h 1970"/>
                <a:gd name="T34" fmla="*/ 2590 w 3052"/>
                <a:gd name="T35" fmla="*/ 506 h 1970"/>
                <a:gd name="T36" fmla="*/ 2277 w 3052"/>
                <a:gd name="T37" fmla="*/ 448 h 1970"/>
                <a:gd name="T38" fmla="*/ 2266 w 3052"/>
                <a:gd name="T39" fmla="*/ 301 h 1970"/>
                <a:gd name="T40" fmla="*/ 1998 w 3052"/>
                <a:gd name="T41" fmla="*/ 216 h 1970"/>
                <a:gd name="T42" fmla="*/ 1669 w 3052"/>
                <a:gd name="T43" fmla="*/ 302 h 1970"/>
                <a:gd name="T44" fmla="*/ 1630 w 3052"/>
                <a:gd name="T45" fmla="*/ 137 h 1970"/>
                <a:gd name="T46" fmla="*/ 1342 w 3052"/>
                <a:gd name="T47" fmla="*/ 68 h 1970"/>
                <a:gd name="T48" fmla="*/ 1059 w 3052"/>
                <a:gd name="T49" fmla="*/ 104 h 1970"/>
                <a:gd name="T50" fmla="*/ 1072 w 3052"/>
                <a:gd name="T51" fmla="*/ 180 h 1970"/>
                <a:gd name="T52" fmla="*/ 1335 w 3052"/>
                <a:gd name="T53" fmla="*/ 254 h 1970"/>
                <a:gd name="T54" fmla="*/ 1429 w 3052"/>
                <a:gd name="T55" fmla="*/ 471 h 1970"/>
                <a:gd name="T56" fmla="*/ 1266 w 3052"/>
                <a:gd name="T57" fmla="*/ 797 h 1970"/>
                <a:gd name="T58" fmla="*/ 1259 w 3052"/>
                <a:gd name="T59" fmla="*/ 1019 h 1970"/>
                <a:gd name="T60" fmla="*/ 1447 w 3052"/>
                <a:gd name="T61" fmla="*/ 1225 h 1970"/>
                <a:gd name="T62" fmla="*/ 1396 w 3052"/>
                <a:gd name="T63" fmla="*/ 1620 h 1970"/>
                <a:gd name="T64" fmla="*/ 1387 w 3052"/>
                <a:gd name="T65" fmla="*/ 1909 h 1970"/>
                <a:gd name="T66" fmla="*/ 1340 w 3052"/>
                <a:gd name="T67" fmla="*/ 1666 h 1970"/>
                <a:gd name="T68" fmla="*/ 1394 w 3052"/>
                <a:gd name="T69" fmla="*/ 1276 h 1970"/>
                <a:gd name="T70" fmla="*/ 1224 w 3052"/>
                <a:gd name="T71" fmla="*/ 1080 h 1970"/>
                <a:gd name="T72" fmla="*/ 959 w 3052"/>
                <a:gd name="T73" fmla="*/ 1102 h 1970"/>
                <a:gd name="T74" fmla="*/ 788 w 3052"/>
                <a:gd name="T75" fmla="*/ 1334 h 1970"/>
                <a:gd name="T76" fmla="*/ 732 w 3052"/>
                <a:gd name="T77" fmla="*/ 1468 h 1970"/>
                <a:gd name="T78" fmla="*/ 702 w 3052"/>
                <a:gd name="T79" fmla="*/ 1196 h 1970"/>
                <a:gd name="T80" fmla="*/ 531 w 3052"/>
                <a:gd name="T81" fmla="*/ 1093 h 1970"/>
                <a:gd name="T82" fmla="*/ 309 w 3052"/>
                <a:gd name="T83" fmla="*/ 1199 h 1970"/>
                <a:gd name="T84" fmla="*/ 234 w 3052"/>
                <a:gd name="T85" fmla="*/ 1446 h 1970"/>
                <a:gd name="T86" fmla="*/ 277 w 3052"/>
                <a:gd name="T87" fmla="*/ 1852 h 1970"/>
                <a:gd name="T88" fmla="*/ 163 w 3052"/>
                <a:gd name="T89" fmla="*/ 1970 h 1970"/>
                <a:gd name="T90" fmla="*/ 11 w 3052"/>
                <a:gd name="T91" fmla="*/ 1886 h 1970"/>
                <a:gd name="T92" fmla="*/ 118 w 3052"/>
                <a:gd name="T93" fmla="*/ 1938 h 1970"/>
                <a:gd name="T94" fmla="*/ 220 w 3052"/>
                <a:gd name="T95" fmla="*/ 1861 h 1970"/>
                <a:gd name="T96" fmla="*/ 193 w 3052"/>
                <a:gd name="T97" fmla="*/ 1546 h 1970"/>
                <a:gd name="T98" fmla="*/ 213 w 3052"/>
                <a:gd name="T99" fmla="*/ 1216 h 1970"/>
                <a:gd name="T100" fmla="*/ 434 w 3052"/>
                <a:gd name="T101" fmla="*/ 1040 h 1970"/>
                <a:gd name="T102" fmla="*/ 680 w 3052"/>
                <a:gd name="T103" fmla="*/ 1089 h 1970"/>
                <a:gd name="T104" fmla="*/ 770 w 3052"/>
                <a:gd name="T105" fmla="*/ 1245 h 1970"/>
                <a:gd name="T106" fmla="*/ 924 w 3052"/>
                <a:gd name="T107" fmla="*/ 1055 h 1970"/>
                <a:gd name="T108" fmla="*/ 1165 w 3052"/>
                <a:gd name="T109" fmla="*/ 954 h 1970"/>
                <a:gd name="T110" fmla="*/ 1257 w 3052"/>
                <a:gd name="T111" fmla="*/ 729 h 1970"/>
                <a:gd name="T112" fmla="*/ 1363 w 3052"/>
                <a:gd name="T113" fmla="*/ 466 h 1970"/>
                <a:gd name="T114" fmla="*/ 1239 w 3052"/>
                <a:gd name="T115" fmla="*/ 267 h 1970"/>
                <a:gd name="T116" fmla="*/ 940 w 3052"/>
                <a:gd name="T117" fmla="*/ 261 h 1970"/>
                <a:gd name="T118" fmla="*/ 710 w 3052"/>
                <a:gd name="T119" fmla="*/ 442 h 1970"/>
                <a:gd name="T120" fmla="*/ 834 w 3052"/>
                <a:gd name="T121" fmla="*/ 265 h 1970"/>
                <a:gd name="T122" fmla="*/ 942 w 3052"/>
                <a:gd name="T123" fmla="*/ 126 h 1970"/>
                <a:gd name="T124" fmla="*/ 1102 w 3052"/>
                <a:gd name="T125" fmla="*/ 3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2" h="1970">
                  <a:moveTo>
                    <a:pt x="2883" y="1453"/>
                  </a:moveTo>
                  <a:lnTo>
                    <a:pt x="2881" y="1456"/>
                  </a:lnTo>
                  <a:lnTo>
                    <a:pt x="2879" y="1454"/>
                  </a:lnTo>
                  <a:lnTo>
                    <a:pt x="2883" y="1453"/>
                  </a:lnTo>
                  <a:close/>
                  <a:moveTo>
                    <a:pt x="695" y="457"/>
                  </a:moveTo>
                  <a:lnTo>
                    <a:pt x="693" y="462"/>
                  </a:lnTo>
                  <a:lnTo>
                    <a:pt x="693" y="461"/>
                  </a:lnTo>
                  <a:lnTo>
                    <a:pt x="692" y="461"/>
                  </a:lnTo>
                  <a:lnTo>
                    <a:pt x="692" y="460"/>
                  </a:lnTo>
                  <a:lnTo>
                    <a:pt x="692" y="460"/>
                  </a:lnTo>
                  <a:lnTo>
                    <a:pt x="695" y="457"/>
                  </a:lnTo>
                  <a:close/>
                  <a:moveTo>
                    <a:pt x="942" y="124"/>
                  </a:moveTo>
                  <a:lnTo>
                    <a:pt x="942" y="126"/>
                  </a:lnTo>
                  <a:lnTo>
                    <a:pt x="941" y="126"/>
                  </a:lnTo>
                  <a:lnTo>
                    <a:pt x="942" y="124"/>
                  </a:lnTo>
                  <a:close/>
                  <a:moveTo>
                    <a:pt x="1276" y="0"/>
                  </a:moveTo>
                  <a:lnTo>
                    <a:pt x="1322" y="1"/>
                  </a:lnTo>
                  <a:lnTo>
                    <a:pt x="1368" y="4"/>
                  </a:lnTo>
                  <a:lnTo>
                    <a:pt x="1414" y="12"/>
                  </a:lnTo>
                  <a:lnTo>
                    <a:pt x="1459" y="21"/>
                  </a:lnTo>
                  <a:lnTo>
                    <a:pt x="1503" y="33"/>
                  </a:lnTo>
                  <a:lnTo>
                    <a:pt x="1545" y="48"/>
                  </a:lnTo>
                  <a:lnTo>
                    <a:pt x="1586" y="66"/>
                  </a:lnTo>
                  <a:lnTo>
                    <a:pt x="1624" y="86"/>
                  </a:lnTo>
                  <a:lnTo>
                    <a:pt x="1659" y="108"/>
                  </a:lnTo>
                  <a:lnTo>
                    <a:pt x="1690" y="133"/>
                  </a:lnTo>
                  <a:lnTo>
                    <a:pt x="1719" y="159"/>
                  </a:lnTo>
                  <a:lnTo>
                    <a:pt x="1732" y="171"/>
                  </a:lnTo>
                  <a:lnTo>
                    <a:pt x="1744" y="178"/>
                  </a:lnTo>
                  <a:lnTo>
                    <a:pt x="1757" y="180"/>
                  </a:lnTo>
                  <a:lnTo>
                    <a:pt x="1772" y="179"/>
                  </a:lnTo>
                  <a:lnTo>
                    <a:pt x="1787" y="173"/>
                  </a:lnTo>
                  <a:lnTo>
                    <a:pt x="1843" y="157"/>
                  </a:lnTo>
                  <a:lnTo>
                    <a:pt x="1897" y="147"/>
                  </a:lnTo>
                  <a:lnTo>
                    <a:pt x="1952" y="142"/>
                  </a:lnTo>
                  <a:lnTo>
                    <a:pt x="2006" y="146"/>
                  </a:lnTo>
                  <a:lnTo>
                    <a:pt x="2061" y="154"/>
                  </a:lnTo>
                  <a:lnTo>
                    <a:pt x="2114" y="168"/>
                  </a:lnTo>
                  <a:lnTo>
                    <a:pt x="2168" y="188"/>
                  </a:lnTo>
                  <a:lnTo>
                    <a:pt x="2204" y="206"/>
                  </a:lnTo>
                  <a:lnTo>
                    <a:pt x="2238" y="227"/>
                  </a:lnTo>
                  <a:lnTo>
                    <a:pt x="2268" y="250"/>
                  </a:lnTo>
                  <a:lnTo>
                    <a:pt x="2295" y="275"/>
                  </a:lnTo>
                  <a:lnTo>
                    <a:pt x="2316" y="303"/>
                  </a:lnTo>
                  <a:lnTo>
                    <a:pt x="2335" y="333"/>
                  </a:lnTo>
                  <a:lnTo>
                    <a:pt x="2346" y="365"/>
                  </a:lnTo>
                  <a:lnTo>
                    <a:pt x="2396" y="379"/>
                  </a:lnTo>
                  <a:lnTo>
                    <a:pt x="2444" y="391"/>
                  </a:lnTo>
                  <a:lnTo>
                    <a:pt x="2491" y="402"/>
                  </a:lnTo>
                  <a:lnTo>
                    <a:pt x="2536" y="416"/>
                  </a:lnTo>
                  <a:lnTo>
                    <a:pt x="2580" y="431"/>
                  </a:lnTo>
                  <a:lnTo>
                    <a:pt x="2620" y="449"/>
                  </a:lnTo>
                  <a:lnTo>
                    <a:pt x="2657" y="470"/>
                  </a:lnTo>
                  <a:lnTo>
                    <a:pt x="2690" y="494"/>
                  </a:lnTo>
                  <a:lnTo>
                    <a:pt x="2720" y="520"/>
                  </a:lnTo>
                  <a:lnTo>
                    <a:pt x="2745" y="550"/>
                  </a:lnTo>
                  <a:lnTo>
                    <a:pt x="2767" y="582"/>
                  </a:lnTo>
                  <a:lnTo>
                    <a:pt x="2784" y="618"/>
                  </a:lnTo>
                  <a:lnTo>
                    <a:pt x="2798" y="656"/>
                  </a:lnTo>
                  <a:lnTo>
                    <a:pt x="2805" y="698"/>
                  </a:lnTo>
                  <a:lnTo>
                    <a:pt x="2808" y="741"/>
                  </a:lnTo>
                  <a:lnTo>
                    <a:pt x="2812" y="753"/>
                  </a:lnTo>
                  <a:lnTo>
                    <a:pt x="2817" y="765"/>
                  </a:lnTo>
                  <a:lnTo>
                    <a:pt x="2826" y="775"/>
                  </a:lnTo>
                  <a:lnTo>
                    <a:pt x="2835" y="782"/>
                  </a:lnTo>
                  <a:lnTo>
                    <a:pt x="2880" y="809"/>
                  </a:lnTo>
                  <a:lnTo>
                    <a:pt x="2920" y="838"/>
                  </a:lnTo>
                  <a:lnTo>
                    <a:pt x="2954" y="870"/>
                  </a:lnTo>
                  <a:lnTo>
                    <a:pt x="2983" y="904"/>
                  </a:lnTo>
                  <a:lnTo>
                    <a:pt x="3006" y="940"/>
                  </a:lnTo>
                  <a:lnTo>
                    <a:pt x="3024" y="980"/>
                  </a:lnTo>
                  <a:lnTo>
                    <a:pt x="3038" y="1022"/>
                  </a:lnTo>
                  <a:lnTo>
                    <a:pt x="3047" y="1066"/>
                  </a:lnTo>
                  <a:lnTo>
                    <a:pt x="3051" y="1112"/>
                  </a:lnTo>
                  <a:lnTo>
                    <a:pt x="3051" y="1161"/>
                  </a:lnTo>
                  <a:lnTo>
                    <a:pt x="3046" y="1211"/>
                  </a:lnTo>
                  <a:lnTo>
                    <a:pt x="3046" y="1228"/>
                  </a:lnTo>
                  <a:lnTo>
                    <a:pt x="3048" y="1246"/>
                  </a:lnTo>
                  <a:lnTo>
                    <a:pt x="3051" y="1264"/>
                  </a:lnTo>
                  <a:lnTo>
                    <a:pt x="3051" y="1264"/>
                  </a:lnTo>
                  <a:lnTo>
                    <a:pt x="3052" y="1264"/>
                  </a:lnTo>
                  <a:lnTo>
                    <a:pt x="2997" y="1349"/>
                  </a:lnTo>
                  <a:lnTo>
                    <a:pt x="2986" y="1366"/>
                  </a:lnTo>
                  <a:lnTo>
                    <a:pt x="2975" y="1384"/>
                  </a:lnTo>
                  <a:lnTo>
                    <a:pt x="2963" y="1400"/>
                  </a:lnTo>
                  <a:lnTo>
                    <a:pt x="2952" y="1417"/>
                  </a:lnTo>
                  <a:lnTo>
                    <a:pt x="2937" y="1430"/>
                  </a:lnTo>
                  <a:lnTo>
                    <a:pt x="2921" y="1441"/>
                  </a:lnTo>
                  <a:lnTo>
                    <a:pt x="2901" y="1450"/>
                  </a:lnTo>
                  <a:lnTo>
                    <a:pt x="2883" y="1453"/>
                  </a:lnTo>
                  <a:lnTo>
                    <a:pt x="2914" y="1415"/>
                  </a:lnTo>
                  <a:lnTo>
                    <a:pt x="2941" y="1374"/>
                  </a:lnTo>
                  <a:lnTo>
                    <a:pt x="2962" y="1331"/>
                  </a:lnTo>
                  <a:lnTo>
                    <a:pt x="2978" y="1286"/>
                  </a:lnTo>
                  <a:lnTo>
                    <a:pt x="2988" y="1242"/>
                  </a:lnTo>
                  <a:lnTo>
                    <a:pt x="2992" y="1196"/>
                  </a:lnTo>
                  <a:lnTo>
                    <a:pt x="2992" y="1149"/>
                  </a:lnTo>
                  <a:lnTo>
                    <a:pt x="2986" y="1102"/>
                  </a:lnTo>
                  <a:lnTo>
                    <a:pt x="2975" y="1054"/>
                  </a:lnTo>
                  <a:lnTo>
                    <a:pt x="2958" y="1006"/>
                  </a:lnTo>
                  <a:lnTo>
                    <a:pt x="2942" y="968"/>
                  </a:lnTo>
                  <a:lnTo>
                    <a:pt x="2922" y="934"/>
                  </a:lnTo>
                  <a:lnTo>
                    <a:pt x="2899" y="905"/>
                  </a:lnTo>
                  <a:lnTo>
                    <a:pt x="2874" y="878"/>
                  </a:lnTo>
                  <a:lnTo>
                    <a:pt x="2847" y="856"/>
                  </a:lnTo>
                  <a:lnTo>
                    <a:pt x="2817" y="836"/>
                  </a:lnTo>
                  <a:lnTo>
                    <a:pt x="2786" y="817"/>
                  </a:lnTo>
                  <a:lnTo>
                    <a:pt x="2754" y="802"/>
                  </a:lnTo>
                  <a:lnTo>
                    <a:pt x="2720" y="788"/>
                  </a:lnTo>
                  <a:lnTo>
                    <a:pt x="2684" y="776"/>
                  </a:lnTo>
                  <a:lnTo>
                    <a:pt x="2649" y="764"/>
                  </a:lnTo>
                  <a:lnTo>
                    <a:pt x="2613" y="752"/>
                  </a:lnTo>
                  <a:lnTo>
                    <a:pt x="2575" y="741"/>
                  </a:lnTo>
                  <a:lnTo>
                    <a:pt x="2628" y="741"/>
                  </a:lnTo>
                  <a:lnTo>
                    <a:pt x="2680" y="742"/>
                  </a:lnTo>
                  <a:lnTo>
                    <a:pt x="2716" y="747"/>
                  </a:lnTo>
                  <a:lnTo>
                    <a:pt x="2755" y="752"/>
                  </a:lnTo>
                  <a:lnTo>
                    <a:pt x="2797" y="759"/>
                  </a:lnTo>
                  <a:lnTo>
                    <a:pt x="2783" y="716"/>
                  </a:lnTo>
                  <a:lnTo>
                    <a:pt x="2765" y="676"/>
                  </a:lnTo>
                  <a:lnTo>
                    <a:pt x="2742" y="640"/>
                  </a:lnTo>
                  <a:lnTo>
                    <a:pt x="2718" y="608"/>
                  </a:lnTo>
                  <a:lnTo>
                    <a:pt x="2690" y="579"/>
                  </a:lnTo>
                  <a:lnTo>
                    <a:pt x="2659" y="552"/>
                  </a:lnTo>
                  <a:lnTo>
                    <a:pt x="2626" y="527"/>
                  </a:lnTo>
                  <a:lnTo>
                    <a:pt x="2590" y="506"/>
                  </a:lnTo>
                  <a:lnTo>
                    <a:pt x="2552" y="487"/>
                  </a:lnTo>
                  <a:lnTo>
                    <a:pt x="2507" y="469"/>
                  </a:lnTo>
                  <a:lnTo>
                    <a:pt x="2462" y="456"/>
                  </a:lnTo>
                  <a:lnTo>
                    <a:pt x="2416" y="448"/>
                  </a:lnTo>
                  <a:lnTo>
                    <a:pt x="2370" y="445"/>
                  </a:lnTo>
                  <a:lnTo>
                    <a:pt x="2323" y="445"/>
                  </a:lnTo>
                  <a:lnTo>
                    <a:pt x="2277" y="448"/>
                  </a:lnTo>
                  <a:lnTo>
                    <a:pt x="2230" y="454"/>
                  </a:lnTo>
                  <a:lnTo>
                    <a:pt x="2183" y="461"/>
                  </a:lnTo>
                  <a:lnTo>
                    <a:pt x="2179" y="446"/>
                  </a:lnTo>
                  <a:lnTo>
                    <a:pt x="2330" y="387"/>
                  </a:lnTo>
                  <a:lnTo>
                    <a:pt x="2313" y="355"/>
                  </a:lnTo>
                  <a:lnTo>
                    <a:pt x="2292" y="326"/>
                  </a:lnTo>
                  <a:lnTo>
                    <a:pt x="2266" y="301"/>
                  </a:lnTo>
                  <a:lnTo>
                    <a:pt x="2236" y="278"/>
                  </a:lnTo>
                  <a:lnTo>
                    <a:pt x="2203" y="259"/>
                  </a:lnTo>
                  <a:lnTo>
                    <a:pt x="2167" y="243"/>
                  </a:lnTo>
                  <a:lnTo>
                    <a:pt x="2128" y="231"/>
                  </a:lnTo>
                  <a:lnTo>
                    <a:pt x="2087" y="223"/>
                  </a:lnTo>
                  <a:lnTo>
                    <a:pt x="2043" y="217"/>
                  </a:lnTo>
                  <a:lnTo>
                    <a:pt x="1998" y="216"/>
                  </a:lnTo>
                  <a:lnTo>
                    <a:pt x="1952" y="217"/>
                  </a:lnTo>
                  <a:lnTo>
                    <a:pt x="1905" y="223"/>
                  </a:lnTo>
                  <a:lnTo>
                    <a:pt x="1857" y="231"/>
                  </a:lnTo>
                  <a:lnTo>
                    <a:pt x="1810" y="244"/>
                  </a:lnTo>
                  <a:lnTo>
                    <a:pt x="1761" y="260"/>
                  </a:lnTo>
                  <a:lnTo>
                    <a:pt x="1715" y="279"/>
                  </a:lnTo>
                  <a:lnTo>
                    <a:pt x="1669" y="302"/>
                  </a:lnTo>
                  <a:lnTo>
                    <a:pt x="1626" y="328"/>
                  </a:lnTo>
                  <a:lnTo>
                    <a:pt x="1583" y="359"/>
                  </a:lnTo>
                  <a:lnTo>
                    <a:pt x="1570" y="347"/>
                  </a:lnTo>
                  <a:lnTo>
                    <a:pt x="1720" y="189"/>
                  </a:lnTo>
                  <a:lnTo>
                    <a:pt x="1693" y="171"/>
                  </a:lnTo>
                  <a:lnTo>
                    <a:pt x="1663" y="153"/>
                  </a:lnTo>
                  <a:lnTo>
                    <a:pt x="1630" y="137"/>
                  </a:lnTo>
                  <a:lnTo>
                    <a:pt x="1595" y="122"/>
                  </a:lnTo>
                  <a:lnTo>
                    <a:pt x="1556" y="109"/>
                  </a:lnTo>
                  <a:lnTo>
                    <a:pt x="1515" y="97"/>
                  </a:lnTo>
                  <a:lnTo>
                    <a:pt x="1474" y="88"/>
                  </a:lnTo>
                  <a:lnTo>
                    <a:pt x="1431" y="79"/>
                  </a:lnTo>
                  <a:lnTo>
                    <a:pt x="1387" y="73"/>
                  </a:lnTo>
                  <a:lnTo>
                    <a:pt x="1342" y="68"/>
                  </a:lnTo>
                  <a:lnTo>
                    <a:pt x="1298" y="66"/>
                  </a:lnTo>
                  <a:lnTo>
                    <a:pt x="1255" y="66"/>
                  </a:lnTo>
                  <a:lnTo>
                    <a:pt x="1212" y="68"/>
                  </a:lnTo>
                  <a:lnTo>
                    <a:pt x="1171" y="74"/>
                  </a:lnTo>
                  <a:lnTo>
                    <a:pt x="1132" y="81"/>
                  </a:lnTo>
                  <a:lnTo>
                    <a:pt x="1094" y="91"/>
                  </a:lnTo>
                  <a:lnTo>
                    <a:pt x="1059" y="104"/>
                  </a:lnTo>
                  <a:lnTo>
                    <a:pt x="1027" y="120"/>
                  </a:lnTo>
                  <a:lnTo>
                    <a:pt x="998" y="138"/>
                  </a:lnTo>
                  <a:lnTo>
                    <a:pt x="973" y="159"/>
                  </a:lnTo>
                  <a:lnTo>
                    <a:pt x="952" y="184"/>
                  </a:lnTo>
                  <a:lnTo>
                    <a:pt x="991" y="183"/>
                  </a:lnTo>
                  <a:lnTo>
                    <a:pt x="1031" y="181"/>
                  </a:lnTo>
                  <a:lnTo>
                    <a:pt x="1072" y="180"/>
                  </a:lnTo>
                  <a:lnTo>
                    <a:pt x="1112" y="179"/>
                  </a:lnTo>
                  <a:lnTo>
                    <a:pt x="1153" y="181"/>
                  </a:lnTo>
                  <a:lnTo>
                    <a:pt x="1193" y="187"/>
                  </a:lnTo>
                  <a:lnTo>
                    <a:pt x="1233" y="198"/>
                  </a:lnTo>
                  <a:lnTo>
                    <a:pt x="1271" y="213"/>
                  </a:lnTo>
                  <a:lnTo>
                    <a:pt x="1305" y="232"/>
                  </a:lnTo>
                  <a:lnTo>
                    <a:pt x="1335" y="254"/>
                  </a:lnTo>
                  <a:lnTo>
                    <a:pt x="1361" y="278"/>
                  </a:lnTo>
                  <a:lnTo>
                    <a:pt x="1383" y="305"/>
                  </a:lnTo>
                  <a:lnTo>
                    <a:pt x="1401" y="335"/>
                  </a:lnTo>
                  <a:lnTo>
                    <a:pt x="1415" y="367"/>
                  </a:lnTo>
                  <a:lnTo>
                    <a:pt x="1425" y="400"/>
                  </a:lnTo>
                  <a:lnTo>
                    <a:pt x="1429" y="434"/>
                  </a:lnTo>
                  <a:lnTo>
                    <a:pt x="1429" y="471"/>
                  </a:lnTo>
                  <a:lnTo>
                    <a:pt x="1425" y="508"/>
                  </a:lnTo>
                  <a:lnTo>
                    <a:pt x="1415" y="546"/>
                  </a:lnTo>
                  <a:lnTo>
                    <a:pt x="1401" y="584"/>
                  </a:lnTo>
                  <a:lnTo>
                    <a:pt x="1382" y="623"/>
                  </a:lnTo>
                  <a:lnTo>
                    <a:pt x="1345" y="682"/>
                  </a:lnTo>
                  <a:lnTo>
                    <a:pt x="1306" y="739"/>
                  </a:lnTo>
                  <a:lnTo>
                    <a:pt x="1266" y="797"/>
                  </a:lnTo>
                  <a:lnTo>
                    <a:pt x="1228" y="855"/>
                  </a:lnTo>
                  <a:lnTo>
                    <a:pt x="1212" y="885"/>
                  </a:lnTo>
                  <a:lnTo>
                    <a:pt x="1199" y="916"/>
                  </a:lnTo>
                  <a:lnTo>
                    <a:pt x="1186" y="949"/>
                  </a:lnTo>
                  <a:lnTo>
                    <a:pt x="1173" y="982"/>
                  </a:lnTo>
                  <a:lnTo>
                    <a:pt x="1218" y="1000"/>
                  </a:lnTo>
                  <a:lnTo>
                    <a:pt x="1259" y="1019"/>
                  </a:lnTo>
                  <a:lnTo>
                    <a:pt x="1297" y="1038"/>
                  </a:lnTo>
                  <a:lnTo>
                    <a:pt x="1334" y="1061"/>
                  </a:lnTo>
                  <a:lnTo>
                    <a:pt x="1366" y="1088"/>
                  </a:lnTo>
                  <a:lnTo>
                    <a:pt x="1393" y="1118"/>
                  </a:lnTo>
                  <a:lnTo>
                    <a:pt x="1415" y="1151"/>
                  </a:lnTo>
                  <a:lnTo>
                    <a:pt x="1434" y="1186"/>
                  </a:lnTo>
                  <a:lnTo>
                    <a:pt x="1447" y="1225"/>
                  </a:lnTo>
                  <a:lnTo>
                    <a:pt x="1457" y="1266"/>
                  </a:lnTo>
                  <a:lnTo>
                    <a:pt x="1461" y="1308"/>
                  </a:lnTo>
                  <a:lnTo>
                    <a:pt x="1461" y="1352"/>
                  </a:lnTo>
                  <a:lnTo>
                    <a:pt x="1456" y="1399"/>
                  </a:lnTo>
                  <a:lnTo>
                    <a:pt x="1446" y="1448"/>
                  </a:lnTo>
                  <a:lnTo>
                    <a:pt x="1421" y="1534"/>
                  </a:lnTo>
                  <a:lnTo>
                    <a:pt x="1396" y="1620"/>
                  </a:lnTo>
                  <a:lnTo>
                    <a:pt x="1382" y="1674"/>
                  </a:lnTo>
                  <a:lnTo>
                    <a:pt x="1374" y="1728"/>
                  </a:lnTo>
                  <a:lnTo>
                    <a:pt x="1373" y="1781"/>
                  </a:lnTo>
                  <a:lnTo>
                    <a:pt x="1379" y="1834"/>
                  </a:lnTo>
                  <a:lnTo>
                    <a:pt x="1391" y="1887"/>
                  </a:lnTo>
                  <a:lnTo>
                    <a:pt x="1412" y="1940"/>
                  </a:lnTo>
                  <a:lnTo>
                    <a:pt x="1387" y="1909"/>
                  </a:lnTo>
                  <a:lnTo>
                    <a:pt x="1368" y="1877"/>
                  </a:lnTo>
                  <a:lnTo>
                    <a:pt x="1353" y="1843"/>
                  </a:lnTo>
                  <a:lnTo>
                    <a:pt x="1343" y="1809"/>
                  </a:lnTo>
                  <a:lnTo>
                    <a:pt x="1338" y="1774"/>
                  </a:lnTo>
                  <a:lnTo>
                    <a:pt x="1336" y="1739"/>
                  </a:lnTo>
                  <a:lnTo>
                    <a:pt x="1337" y="1702"/>
                  </a:lnTo>
                  <a:lnTo>
                    <a:pt x="1340" y="1666"/>
                  </a:lnTo>
                  <a:lnTo>
                    <a:pt x="1344" y="1629"/>
                  </a:lnTo>
                  <a:lnTo>
                    <a:pt x="1359" y="1552"/>
                  </a:lnTo>
                  <a:lnTo>
                    <a:pt x="1376" y="1475"/>
                  </a:lnTo>
                  <a:lnTo>
                    <a:pt x="1393" y="1399"/>
                  </a:lnTo>
                  <a:lnTo>
                    <a:pt x="1399" y="1356"/>
                  </a:lnTo>
                  <a:lnTo>
                    <a:pt x="1399" y="1315"/>
                  </a:lnTo>
                  <a:lnTo>
                    <a:pt x="1394" y="1276"/>
                  </a:lnTo>
                  <a:lnTo>
                    <a:pt x="1384" y="1240"/>
                  </a:lnTo>
                  <a:lnTo>
                    <a:pt x="1369" y="1206"/>
                  </a:lnTo>
                  <a:lnTo>
                    <a:pt x="1349" y="1175"/>
                  </a:lnTo>
                  <a:lnTo>
                    <a:pt x="1324" y="1146"/>
                  </a:lnTo>
                  <a:lnTo>
                    <a:pt x="1295" y="1120"/>
                  </a:lnTo>
                  <a:lnTo>
                    <a:pt x="1261" y="1098"/>
                  </a:lnTo>
                  <a:lnTo>
                    <a:pt x="1224" y="1080"/>
                  </a:lnTo>
                  <a:lnTo>
                    <a:pt x="1186" y="1067"/>
                  </a:lnTo>
                  <a:lnTo>
                    <a:pt x="1148" y="1059"/>
                  </a:lnTo>
                  <a:lnTo>
                    <a:pt x="1109" y="1057"/>
                  </a:lnTo>
                  <a:lnTo>
                    <a:pt x="1071" y="1060"/>
                  </a:lnTo>
                  <a:lnTo>
                    <a:pt x="1032" y="1069"/>
                  </a:lnTo>
                  <a:lnTo>
                    <a:pt x="995" y="1083"/>
                  </a:lnTo>
                  <a:lnTo>
                    <a:pt x="959" y="1102"/>
                  </a:lnTo>
                  <a:lnTo>
                    <a:pt x="925" y="1127"/>
                  </a:lnTo>
                  <a:lnTo>
                    <a:pt x="892" y="1157"/>
                  </a:lnTo>
                  <a:lnTo>
                    <a:pt x="864" y="1189"/>
                  </a:lnTo>
                  <a:lnTo>
                    <a:pt x="841" y="1222"/>
                  </a:lnTo>
                  <a:lnTo>
                    <a:pt x="820" y="1258"/>
                  </a:lnTo>
                  <a:lnTo>
                    <a:pt x="802" y="1296"/>
                  </a:lnTo>
                  <a:lnTo>
                    <a:pt x="788" y="1334"/>
                  </a:lnTo>
                  <a:lnTo>
                    <a:pt x="775" y="1375"/>
                  </a:lnTo>
                  <a:lnTo>
                    <a:pt x="765" y="1415"/>
                  </a:lnTo>
                  <a:lnTo>
                    <a:pt x="755" y="1456"/>
                  </a:lnTo>
                  <a:lnTo>
                    <a:pt x="749" y="1484"/>
                  </a:lnTo>
                  <a:lnTo>
                    <a:pt x="741" y="1512"/>
                  </a:lnTo>
                  <a:lnTo>
                    <a:pt x="732" y="1538"/>
                  </a:lnTo>
                  <a:lnTo>
                    <a:pt x="732" y="1468"/>
                  </a:lnTo>
                  <a:lnTo>
                    <a:pt x="733" y="1396"/>
                  </a:lnTo>
                  <a:lnTo>
                    <a:pt x="731" y="1325"/>
                  </a:lnTo>
                  <a:lnTo>
                    <a:pt x="728" y="1297"/>
                  </a:lnTo>
                  <a:lnTo>
                    <a:pt x="725" y="1270"/>
                  </a:lnTo>
                  <a:lnTo>
                    <a:pt x="720" y="1244"/>
                  </a:lnTo>
                  <a:lnTo>
                    <a:pt x="712" y="1220"/>
                  </a:lnTo>
                  <a:lnTo>
                    <a:pt x="702" y="1196"/>
                  </a:lnTo>
                  <a:lnTo>
                    <a:pt x="689" y="1175"/>
                  </a:lnTo>
                  <a:lnTo>
                    <a:pt x="673" y="1155"/>
                  </a:lnTo>
                  <a:lnTo>
                    <a:pt x="654" y="1137"/>
                  </a:lnTo>
                  <a:lnTo>
                    <a:pt x="630" y="1122"/>
                  </a:lnTo>
                  <a:lnTo>
                    <a:pt x="602" y="1109"/>
                  </a:lnTo>
                  <a:lnTo>
                    <a:pt x="566" y="1099"/>
                  </a:lnTo>
                  <a:lnTo>
                    <a:pt x="531" y="1093"/>
                  </a:lnTo>
                  <a:lnTo>
                    <a:pt x="496" y="1093"/>
                  </a:lnTo>
                  <a:lnTo>
                    <a:pt x="463" y="1099"/>
                  </a:lnTo>
                  <a:lnTo>
                    <a:pt x="431" y="1109"/>
                  </a:lnTo>
                  <a:lnTo>
                    <a:pt x="400" y="1124"/>
                  </a:lnTo>
                  <a:lnTo>
                    <a:pt x="369" y="1144"/>
                  </a:lnTo>
                  <a:lnTo>
                    <a:pt x="340" y="1168"/>
                  </a:lnTo>
                  <a:lnTo>
                    <a:pt x="309" y="1199"/>
                  </a:lnTo>
                  <a:lnTo>
                    <a:pt x="285" y="1231"/>
                  </a:lnTo>
                  <a:lnTo>
                    <a:pt x="265" y="1266"/>
                  </a:lnTo>
                  <a:lnTo>
                    <a:pt x="251" y="1300"/>
                  </a:lnTo>
                  <a:lnTo>
                    <a:pt x="242" y="1335"/>
                  </a:lnTo>
                  <a:lnTo>
                    <a:pt x="235" y="1372"/>
                  </a:lnTo>
                  <a:lnTo>
                    <a:pt x="233" y="1409"/>
                  </a:lnTo>
                  <a:lnTo>
                    <a:pt x="234" y="1446"/>
                  </a:lnTo>
                  <a:lnTo>
                    <a:pt x="238" y="1485"/>
                  </a:lnTo>
                  <a:lnTo>
                    <a:pt x="243" y="1525"/>
                  </a:lnTo>
                  <a:lnTo>
                    <a:pt x="250" y="1564"/>
                  </a:lnTo>
                  <a:lnTo>
                    <a:pt x="264" y="1650"/>
                  </a:lnTo>
                  <a:lnTo>
                    <a:pt x="275" y="1736"/>
                  </a:lnTo>
                  <a:lnTo>
                    <a:pt x="279" y="1822"/>
                  </a:lnTo>
                  <a:lnTo>
                    <a:pt x="277" y="1852"/>
                  </a:lnTo>
                  <a:lnTo>
                    <a:pt x="270" y="1880"/>
                  </a:lnTo>
                  <a:lnTo>
                    <a:pt x="259" y="1903"/>
                  </a:lnTo>
                  <a:lnTo>
                    <a:pt x="245" y="1925"/>
                  </a:lnTo>
                  <a:lnTo>
                    <a:pt x="227" y="1942"/>
                  </a:lnTo>
                  <a:lnTo>
                    <a:pt x="208" y="1956"/>
                  </a:lnTo>
                  <a:lnTo>
                    <a:pt x="185" y="1964"/>
                  </a:lnTo>
                  <a:lnTo>
                    <a:pt x="163" y="1970"/>
                  </a:lnTo>
                  <a:lnTo>
                    <a:pt x="135" y="1970"/>
                  </a:lnTo>
                  <a:lnTo>
                    <a:pt x="108" y="1966"/>
                  </a:lnTo>
                  <a:lnTo>
                    <a:pt x="85" y="1958"/>
                  </a:lnTo>
                  <a:lnTo>
                    <a:pt x="62" y="1946"/>
                  </a:lnTo>
                  <a:lnTo>
                    <a:pt x="43" y="1930"/>
                  </a:lnTo>
                  <a:lnTo>
                    <a:pt x="26" y="1910"/>
                  </a:lnTo>
                  <a:lnTo>
                    <a:pt x="11" y="1886"/>
                  </a:lnTo>
                  <a:lnTo>
                    <a:pt x="0" y="1858"/>
                  </a:lnTo>
                  <a:lnTo>
                    <a:pt x="18" y="1874"/>
                  </a:lnTo>
                  <a:lnTo>
                    <a:pt x="36" y="1892"/>
                  </a:lnTo>
                  <a:lnTo>
                    <a:pt x="55" y="1907"/>
                  </a:lnTo>
                  <a:lnTo>
                    <a:pt x="74" y="1920"/>
                  </a:lnTo>
                  <a:lnTo>
                    <a:pt x="96" y="1931"/>
                  </a:lnTo>
                  <a:lnTo>
                    <a:pt x="118" y="1938"/>
                  </a:lnTo>
                  <a:lnTo>
                    <a:pt x="139" y="1940"/>
                  </a:lnTo>
                  <a:lnTo>
                    <a:pt x="158" y="1938"/>
                  </a:lnTo>
                  <a:lnTo>
                    <a:pt x="177" y="1930"/>
                  </a:lnTo>
                  <a:lnTo>
                    <a:pt x="192" y="1919"/>
                  </a:lnTo>
                  <a:lnTo>
                    <a:pt x="204" y="1903"/>
                  </a:lnTo>
                  <a:lnTo>
                    <a:pt x="215" y="1884"/>
                  </a:lnTo>
                  <a:lnTo>
                    <a:pt x="220" y="1861"/>
                  </a:lnTo>
                  <a:lnTo>
                    <a:pt x="225" y="1823"/>
                  </a:lnTo>
                  <a:lnTo>
                    <a:pt x="224" y="1786"/>
                  </a:lnTo>
                  <a:lnTo>
                    <a:pt x="220" y="1747"/>
                  </a:lnTo>
                  <a:lnTo>
                    <a:pt x="216" y="1709"/>
                  </a:lnTo>
                  <a:lnTo>
                    <a:pt x="212" y="1671"/>
                  </a:lnTo>
                  <a:lnTo>
                    <a:pt x="203" y="1609"/>
                  </a:lnTo>
                  <a:lnTo>
                    <a:pt x="193" y="1546"/>
                  </a:lnTo>
                  <a:lnTo>
                    <a:pt x="183" y="1484"/>
                  </a:lnTo>
                  <a:lnTo>
                    <a:pt x="176" y="1421"/>
                  </a:lnTo>
                  <a:lnTo>
                    <a:pt x="171" y="1359"/>
                  </a:lnTo>
                  <a:lnTo>
                    <a:pt x="173" y="1323"/>
                  </a:lnTo>
                  <a:lnTo>
                    <a:pt x="182" y="1287"/>
                  </a:lnTo>
                  <a:lnTo>
                    <a:pt x="195" y="1252"/>
                  </a:lnTo>
                  <a:lnTo>
                    <a:pt x="213" y="1216"/>
                  </a:lnTo>
                  <a:lnTo>
                    <a:pt x="235" y="1182"/>
                  </a:lnTo>
                  <a:lnTo>
                    <a:pt x="261" y="1150"/>
                  </a:lnTo>
                  <a:lnTo>
                    <a:pt x="291" y="1121"/>
                  </a:lnTo>
                  <a:lnTo>
                    <a:pt x="323" y="1094"/>
                  </a:lnTo>
                  <a:lnTo>
                    <a:pt x="358" y="1072"/>
                  </a:lnTo>
                  <a:lnTo>
                    <a:pt x="396" y="1053"/>
                  </a:lnTo>
                  <a:lnTo>
                    <a:pt x="434" y="1040"/>
                  </a:lnTo>
                  <a:lnTo>
                    <a:pt x="475" y="1031"/>
                  </a:lnTo>
                  <a:lnTo>
                    <a:pt x="516" y="1029"/>
                  </a:lnTo>
                  <a:lnTo>
                    <a:pt x="557" y="1033"/>
                  </a:lnTo>
                  <a:lnTo>
                    <a:pt x="593" y="1043"/>
                  </a:lnTo>
                  <a:lnTo>
                    <a:pt x="625" y="1055"/>
                  </a:lnTo>
                  <a:lnTo>
                    <a:pt x="654" y="1071"/>
                  </a:lnTo>
                  <a:lnTo>
                    <a:pt x="680" y="1089"/>
                  </a:lnTo>
                  <a:lnTo>
                    <a:pt x="703" y="1112"/>
                  </a:lnTo>
                  <a:lnTo>
                    <a:pt x="723" y="1138"/>
                  </a:lnTo>
                  <a:lnTo>
                    <a:pt x="740" y="1168"/>
                  </a:lnTo>
                  <a:lnTo>
                    <a:pt x="754" y="1201"/>
                  </a:lnTo>
                  <a:lnTo>
                    <a:pt x="767" y="1242"/>
                  </a:lnTo>
                  <a:lnTo>
                    <a:pt x="768" y="1243"/>
                  </a:lnTo>
                  <a:lnTo>
                    <a:pt x="770" y="1245"/>
                  </a:lnTo>
                  <a:lnTo>
                    <a:pt x="773" y="1246"/>
                  </a:lnTo>
                  <a:lnTo>
                    <a:pt x="794" y="1208"/>
                  </a:lnTo>
                  <a:lnTo>
                    <a:pt x="815" y="1170"/>
                  </a:lnTo>
                  <a:lnTo>
                    <a:pt x="840" y="1137"/>
                  </a:lnTo>
                  <a:lnTo>
                    <a:pt x="865" y="1106"/>
                  </a:lnTo>
                  <a:lnTo>
                    <a:pt x="893" y="1078"/>
                  </a:lnTo>
                  <a:lnTo>
                    <a:pt x="924" y="1055"/>
                  </a:lnTo>
                  <a:lnTo>
                    <a:pt x="957" y="1033"/>
                  </a:lnTo>
                  <a:lnTo>
                    <a:pt x="993" y="1017"/>
                  </a:lnTo>
                  <a:lnTo>
                    <a:pt x="1031" y="1005"/>
                  </a:lnTo>
                  <a:lnTo>
                    <a:pt x="1073" y="996"/>
                  </a:lnTo>
                  <a:lnTo>
                    <a:pt x="1117" y="992"/>
                  </a:lnTo>
                  <a:lnTo>
                    <a:pt x="1164" y="992"/>
                  </a:lnTo>
                  <a:lnTo>
                    <a:pt x="1165" y="954"/>
                  </a:lnTo>
                  <a:lnTo>
                    <a:pt x="1170" y="919"/>
                  </a:lnTo>
                  <a:lnTo>
                    <a:pt x="1179" y="885"/>
                  </a:lnTo>
                  <a:lnTo>
                    <a:pt x="1190" y="852"/>
                  </a:lnTo>
                  <a:lnTo>
                    <a:pt x="1204" y="821"/>
                  </a:lnTo>
                  <a:lnTo>
                    <a:pt x="1220" y="790"/>
                  </a:lnTo>
                  <a:lnTo>
                    <a:pt x="1239" y="760"/>
                  </a:lnTo>
                  <a:lnTo>
                    <a:pt x="1257" y="729"/>
                  </a:lnTo>
                  <a:lnTo>
                    <a:pt x="1274" y="699"/>
                  </a:lnTo>
                  <a:lnTo>
                    <a:pt x="1296" y="661"/>
                  </a:lnTo>
                  <a:lnTo>
                    <a:pt x="1318" y="624"/>
                  </a:lnTo>
                  <a:lnTo>
                    <a:pt x="1336" y="584"/>
                  </a:lnTo>
                  <a:lnTo>
                    <a:pt x="1351" y="543"/>
                  </a:lnTo>
                  <a:lnTo>
                    <a:pt x="1359" y="505"/>
                  </a:lnTo>
                  <a:lnTo>
                    <a:pt x="1363" y="466"/>
                  </a:lnTo>
                  <a:lnTo>
                    <a:pt x="1359" y="430"/>
                  </a:lnTo>
                  <a:lnTo>
                    <a:pt x="1352" y="396"/>
                  </a:lnTo>
                  <a:lnTo>
                    <a:pt x="1338" y="365"/>
                  </a:lnTo>
                  <a:lnTo>
                    <a:pt x="1320" y="335"/>
                  </a:lnTo>
                  <a:lnTo>
                    <a:pt x="1297" y="309"/>
                  </a:lnTo>
                  <a:lnTo>
                    <a:pt x="1271" y="287"/>
                  </a:lnTo>
                  <a:lnTo>
                    <a:pt x="1239" y="267"/>
                  </a:lnTo>
                  <a:lnTo>
                    <a:pt x="1203" y="252"/>
                  </a:lnTo>
                  <a:lnTo>
                    <a:pt x="1164" y="243"/>
                  </a:lnTo>
                  <a:lnTo>
                    <a:pt x="1121" y="238"/>
                  </a:lnTo>
                  <a:lnTo>
                    <a:pt x="1073" y="236"/>
                  </a:lnTo>
                  <a:lnTo>
                    <a:pt x="1027" y="240"/>
                  </a:lnTo>
                  <a:lnTo>
                    <a:pt x="983" y="248"/>
                  </a:lnTo>
                  <a:lnTo>
                    <a:pt x="940" y="261"/>
                  </a:lnTo>
                  <a:lnTo>
                    <a:pt x="901" y="278"/>
                  </a:lnTo>
                  <a:lnTo>
                    <a:pt x="862" y="298"/>
                  </a:lnTo>
                  <a:lnTo>
                    <a:pt x="827" y="324"/>
                  </a:lnTo>
                  <a:lnTo>
                    <a:pt x="791" y="353"/>
                  </a:lnTo>
                  <a:lnTo>
                    <a:pt x="759" y="385"/>
                  </a:lnTo>
                  <a:lnTo>
                    <a:pt x="728" y="422"/>
                  </a:lnTo>
                  <a:lnTo>
                    <a:pt x="710" y="442"/>
                  </a:lnTo>
                  <a:lnTo>
                    <a:pt x="695" y="457"/>
                  </a:lnTo>
                  <a:lnTo>
                    <a:pt x="708" y="422"/>
                  </a:lnTo>
                  <a:lnTo>
                    <a:pt x="726" y="385"/>
                  </a:lnTo>
                  <a:lnTo>
                    <a:pt x="749" y="351"/>
                  </a:lnTo>
                  <a:lnTo>
                    <a:pt x="774" y="320"/>
                  </a:lnTo>
                  <a:lnTo>
                    <a:pt x="803" y="292"/>
                  </a:lnTo>
                  <a:lnTo>
                    <a:pt x="834" y="265"/>
                  </a:lnTo>
                  <a:lnTo>
                    <a:pt x="868" y="242"/>
                  </a:lnTo>
                  <a:lnTo>
                    <a:pt x="890" y="227"/>
                  </a:lnTo>
                  <a:lnTo>
                    <a:pt x="906" y="210"/>
                  </a:lnTo>
                  <a:lnTo>
                    <a:pt x="920" y="192"/>
                  </a:lnTo>
                  <a:lnTo>
                    <a:pt x="929" y="170"/>
                  </a:lnTo>
                  <a:lnTo>
                    <a:pt x="937" y="148"/>
                  </a:lnTo>
                  <a:lnTo>
                    <a:pt x="942" y="126"/>
                  </a:lnTo>
                  <a:lnTo>
                    <a:pt x="949" y="124"/>
                  </a:lnTo>
                  <a:lnTo>
                    <a:pt x="957" y="123"/>
                  </a:lnTo>
                  <a:lnTo>
                    <a:pt x="964" y="119"/>
                  </a:lnTo>
                  <a:lnTo>
                    <a:pt x="994" y="91"/>
                  </a:lnTo>
                  <a:lnTo>
                    <a:pt x="1026" y="66"/>
                  </a:lnTo>
                  <a:lnTo>
                    <a:pt x="1062" y="47"/>
                  </a:lnTo>
                  <a:lnTo>
                    <a:pt x="1102" y="30"/>
                  </a:lnTo>
                  <a:lnTo>
                    <a:pt x="1142" y="17"/>
                  </a:lnTo>
                  <a:lnTo>
                    <a:pt x="1185" y="9"/>
                  </a:lnTo>
                  <a:lnTo>
                    <a:pt x="1230" y="2"/>
                  </a:lnTo>
                  <a:lnTo>
                    <a:pt x="1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4735513" y="1825626"/>
              <a:ext cx="2690813" cy="3268663"/>
            </a:xfrm>
            <a:custGeom>
              <a:avLst/>
              <a:gdLst>
                <a:gd name="T0" fmla="*/ 1403 w 1695"/>
                <a:gd name="T1" fmla="*/ 206 h 2059"/>
                <a:gd name="T2" fmla="*/ 1130 w 1695"/>
                <a:gd name="T3" fmla="*/ 4 h 2059"/>
                <a:gd name="T4" fmla="*/ 1354 w 1695"/>
                <a:gd name="T5" fmla="*/ 161 h 2059"/>
                <a:gd name="T6" fmla="*/ 1392 w 1695"/>
                <a:gd name="T7" fmla="*/ 237 h 2059"/>
                <a:gd name="T8" fmla="*/ 1381 w 1695"/>
                <a:gd name="T9" fmla="*/ 502 h 2059"/>
                <a:gd name="T10" fmla="*/ 1205 w 1695"/>
                <a:gd name="T11" fmla="*/ 825 h 2059"/>
                <a:gd name="T12" fmla="*/ 1121 w 1695"/>
                <a:gd name="T13" fmla="*/ 1103 h 2059"/>
                <a:gd name="T14" fmla="*/ 1316 w 1695"/>
                <a:gd name="T15" fmla="*/ 984 h 2059"/>
                <a:gd name="T16" fmla="*/ 1591 w 1695"/>
                <a:gd name="T17" fmla="*/ 1019 h 2059"/>
                <a:gd name="T18" fmla="*/ 1695 w 1695"/>
                <a:gd name="T19" fmla="*/ 1256 h 2059"/>
                <a:gd name="T20" fmla="*/ 1592 w 1695"/>
                <a:gd name="T21" fmla="*/ 1554 h 2059"/>
                <a:gd name="T22" fmla="*/ 1570 w 1695"/>
                <a:gd name="T23" fmla="*/ 1717 h 2059"/>
                <a:gd name="T24" fmla="*/ 1545 w 1695"/>
                <a:gd name="T25" fmla="*/ 1757 h 2059"/>
                <a:gd name="T26" fmla="*/ 1568 w 1695"/>
                <a:gd name="T27" fmla="*/ 1470 h 2059"/>
                <a:gd name="T28" fmla="*/ 1628 w 1695"/>
                <a:gd name="T29" fmla="*/ 1190 h 2059"/>
                <a:gd name="T30" fmla="*/ 1468 w 1695"/>
                <a:gd name="T31" fmla="*/ 1036 h 2059"/>
                <a:gd name="T32" fmla="*/ 1228 w 1695"/>
                <a:gd name="T33" fmla="*/ 1075 h 2059"/>
                <a:gd name="T34" fmla="*/ 1150 w 1695"/>
                <a:gd name="T35" fmla="*/ 1229 h 2059"/>
                <a:gd name="T36" fmla="*/ 1217 w 1695"/>
                <a:gd name="T37" fmla="*/ 1551 h 2059"/>
                <a:gd name="T38" fmla="*/ 1108 w 1695"/>
                <a:gd name="T39" fmla="*/ 1799 h 2059"/>
                <a:gd name="T40" fmla="*/ 846 w 1695"/>
                <a:gd name="T41" fmla="*/ 1846 h 2059"/>
                <a:gd name="T42" fmla="*/ 641 w 1695"/>
                <a:gd name="T43" fmla="*/ 1795 h 2059"/>
                <a:gd name="T44" fmla="*/ 693 w 1695"/>
                <a:gd name="T45" fmla="*/ 1927 h 2059"/>
                <a:gd name="T46" fmla="*/ 956 w 1695"/>
                <a:gd name="T47" fmla="*/ 2019 h 2059"/>
                <a:gd name="T48" fmla="*/ 784 w 1695"/>
                <a:gd name="T49" fmla="*/ 2052 h 2059"/>
                <a:gd name="T50" fmla="*/ 608 w 1695"/>
                <a:gd name="T51" fmla="*/ 1951 h 2059"/>
                <a:gd name="T52" fmla="*/ 604 w 1695"/>
                <a:gd name="T53" fmla="*/ 1782 h 2059"/>
                <a:gd name="T54" fmla="*/ 503 w 1695"/>
                <a:gd name="T55" fmla="*/ 1486 h 2059"/>
                <a:gd name="T56" fmla="*/ 396 w 1695"/>
                <a:gd name="T57" fmla="*/ 1390 h 2059"/>
                <a:gd name="T58" fmla="*/ 131 w 1695"/>
                <a:gd name="T59" fmla="*/ 1435 h 2059"/>
                <a:gd name="T60" fmla="*/ 135 w 1695"/>
                <a:gd name="T61" fmla="*/ 1604 h 2059"/>
                <a:gd name="T62" fmla="*/ 291 w 1695"/>
                <a:gd name="T63" fmla="*/ 1673 h 2059"/>
                <a:gd name="T64" fmla="*/ 140 w 1695"/>
                <a:gd name="T65" fmla="*/ 1676 h 2059"/>
                <a:gd name="T66" fmla="*/ 36 w 1695"/>
                <a:gd name="T67" fmla="*/ 1755 h 2059"/>
                <a:gd name="T68" fmla="*/ 170 w 1695"/>
                <a:gd name="T69" fmla="*/ 1909 h 2059"/>
                <a:gd name="T70" fmla="*/ 399 w 1695"/>
                <a:gd name="T71" fmla="*/ 1843 h 2059"/>
                <a:gd name="T72" fmla="*/ 462 w 1695"/>
                <a:gd name="T73" fmla="*/ 1648 h 2059"/>
                <a:gd name="T74" fmla="*/ 294 w 1695"/>
                <a:gd name="T75" fmla="*/ 1528 h 2059"/>
                <a:gd name="T76" fmla="*/ 447 w 1695"/>
                <a:gd name="T77" fmla="*/ 1548 h 2059"/>
                <a:gd name="T78" fmla="*/ 522 w 1695"/>
                <a:gd name="T79" fmla="*/ 1773 h 2059"/>
                <a:gd name="T80" fmla="*/ 344 w 1695"/>
                <a:gd name="T81" fmla="*/ 1955 h 2059"/>
                <a:gd name="T82" fmla="*/ 98 w 1695"/>
                <a:gd name="T83" fmla="*/ 1947 h 2059"/>
                <a:gd name="T84" fmla="*/ 0 w 1695"/>
                <a:gd name="T85" fmla="*/ 1751 h 2059"/>
                <a:gd name="T86" fmla="*/ 50 w 1695"/>
                <a:gd name="T87" fmla="*/ 1572 h 2059"/>
                <a:gd name="T88" fmla="*/ 84 w 1695"/>
                <a:gd name="T89" fmla="*/ 1387 h 2059"/>
                <a:gd name="T90" fmla="*/ 322 w 1695"/>
                <a:gd name="T91" fmla="*/ 1338 h 2059"/>
                <a:gd name="T92" fmla="*/ 497 w 1695"/>
                <a:gd name="T93" fmla="*/ 1300 h 2059"/>
                <a:gd name="T94" fmla="*/ 589 w 1695"/>
                <a:gd name="T95" fmla="*/ 1588 h 2059"/>
                <a:gd name="T96" fmla="*/ 815 w 1695"/>
                <a:gd name="T97" fmla="*/ 1778 h 2059"/>
                <a:gd name="T98" fmla="*/ 1063 w 1695"/>
                <a:gd name="T99" fmla="*/ 1756 h 2059"/>
                <a:gd name="T100" fmla="*/ 1152 w 1695"/>
                <a:gd name="T101" fmla="*/ 1526 h 2059"/>
                <a:gd name="T102" fmla="*/ 1062 w 1695"/>
                <a:gd name="T103" fmla="*/ 1169 h 2059"/>
                <a:gd name="T104" fmla="*/ 1145 w 1695"/>
                <a:gd name="T105" fmla="*/ 794 h 2059"/>
                <a:gd name="T106" fmla="*/ 1350 w 1695"/>
                <a:gd name="T107" fmla="*/ 405 h 2059"/>
                <a:gd name="T108" fmla="*/ 1277 w 1695"/>
                <a:gd name="T109" fmla="*/ 119 h 2059"/>
                <a:gd name="T110" fmla="*/ 1016 w 1695"/>
                <a:gd name="T111" fmla="*/ 2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5" h="2059">
                  <a:moveTo>
                    <a:pt x="606" y="1962"/>
                  </a:moveTo>
                  <a:lnTo>
                    <a:pt x="607" y="1962"/>
                  </a:lnTo>
                  <a:lnTo>
                    <a:pt x="607" y="1963"/>
                  </a:lnTo>
                  <a:lnTo>
                    <a:pt x="607" y="1963"/>
                  </a:lnTo>
                  <a:lnTo>
                    <a:pt x="607" y="1962"/>
                  </a:lnTo>
                  <a:lnTo>
                    <a:pt x="606" y="1962"/>
                  </a:lnTo>
                  <a:close/>
                  <a:moveTo>
                    <a:pt x="1403" y="206"/>
                  </a:moveTo>
                  <a:lnTo>
                    <a:pt x="1403" y="206"/>
                  </a:lnTo>
                  <a:lnTo>
                    <a:pt x="1403" y="207"/>
                  </a:lnTo>
                  <a:lnTo>
                    <a:pt x="1404" y="207"/>
                  </a:lnTo>
                  <a:lnTo>
                    <a:pt x="1402" y="206"/>
                  </a:lnTo>
                  <a:lnTo>
                    <a:pt x="1403" y="206"/>
                  </a:lnTo>
                  <a:close/>
                  <a:moveTo>
                    <a:pt x="1093" y="0"/>
                  </a:moveTo>
                  <a:lnTo>
                    <a:pt x="1130" y="4"/>
                  </a:lnTo>
                  <a:lnTo>
                    <a:pt x="1168" y="13"/>
                  </a:lnTo>
                  <a:lnTo>
                    <a:pt x="1204" y="27"/>
                  </a:lnTo>
                  <a:lnTo>
                    <a:pt x="1238" y="46"/>
                  </a:lnTo>
                  <a:lnTo>
                    <a:pt x="1271" y="68"/>
                  </a:lnTo>
                  <a:lnTo>
                    <a:pt x="1302" y="96"/>
                  </a:lnTo>
                  <a:lnTo>
                    <a:pt x="1329" y="127"/>
                  </a:lnTo>
                  <a:lnTo>
                    <a:pt x="1354" y="161"/>
                  </a:lnTo>
                  <a:lnTo>
                    <a:pt x="1365" y="174"/>
                  </a:lnTo>
                  <a:lnTo>
                    <a:pt x="1377" y="186"/>
                  </a:lnTo>
                  <a:lnTo>
                    <a:pt x="1390" y="196"/>
                  </a:lnTo>
                  <a:lnTo>
                    <a:pt x="1402" y="206"/>
                  </a:lnTo>
                  <a:lnTo>
                    <a:pt x="1399" y="217"/>
                  </a:lnTo>
                  <a:lnTo>
                    <a:pt x="1394" y="226"/>
                  </a:lnTo>
                  <a:lnTo>
                    <a:pt x="1392" y="237"/>
                  </a:lnTo>
                  <a:lnTo>
                    <a:pt x="1392" y="246"/>
                  </a:lnTo>
                  <a:lnTo>
                    <a:pt x="1402" y="291"/>
                  </a:lnTo>
                  <a:lnTo>
                    <a:pt x="1407" y="335"/>
                  </a:lnTo>
                  <a:lnTo>
                    <a:pt x="1406" y="378"/>
                  </a:lnTo>
                  <a:lnTo>
                    <a:pt x="1402" y="420"/>
                  </a:lnTo>
                  <a:lnTo>
                    <a:pt x="1392" y="462"/>
                  </a:lnTo>
                  <a:lnTo>
                    <a:pt x="1381" y="502"/>
                  </a:lnTo>
                  <a:lnTo>
                    <a:pt x="1365" y="542"/>
                  </a:lnTo>
                  <a:lnTo>
                    <a:pt x="1347" y="582"/>
                  </a:lnTo>
                  <a:lnTo>
                    <a:pt x="1327" y="620"/>
                  </a:lnTo>
                  <a:lnTo>
                    <a:pt x="1307" y="659"/>
                  </a:lnTo>
                  <a:lnTo>
                    <a:pt x="1274" y="715"/>
                  </a:lnTo>
                  <a:lnTo>
                    <a:pt x="1239" y="770"/>
                  </a:lnTo>
                  <a:lnTo>
                    <a:pt x="1205" y="825"/>
                  </a:lnTo>
                  <a:lnTo>
                    <a:pt x="1173" y="883"/>
                  </a:lnTo>
                  <a:lnTo>
                    <a:pt x="1157" y="916"/>
                  </a:lnTo>
                  <a:lnTo>
                    <a:pt x="1143" y="951"/>
                  </a:lnTo>
                  <a:lnTo>
                    <a:pt x="1132" y="986"/>
                  </a:lnTo>
                  <a:lnTo>
                    <a:pt x="1124" y="1022"/>
                  </a:lnTo>
                  <a:lnTo>
                    <a:pt x="1121" y="1061"/>
                  </a:lnTo>
                  <a:lnTo>
                    <a:pt x="1121" y="1103"/>
                  </a:lnTo>
                  <a:lnTo>
                    <a:pt x="1126" y="1145"/>
                  </a:lnTo>
                  <a:lnTo>
                    <a:pt x="1152" y="1105"/>
                  </a:lnTo>
                  <a:lnTo>
                    <a:pt x="1178" y="1070"/>
                  </a:lnTo>
                  <a:lnTo>
                    <a:pt x="1209" y="1040"/>
                  </a:lnTo>
                  <a:lnTo>
                    <a:pt x="1242" y="1017"/>
                  </a:lnTo>
                  <a:lnTo>
                    <a:pt x="1278" y="998"/>
                  </a:lnTo>
                  <a:lnTo>
                    <a:pt x="1316" y="984"/>
                  </a:lnTo>
                  <a:lnTo>
                    <a:pt x="1358" y="973"/>
                  </a:lnTo>
                  <a:lnTo>
                    <a:pt x="1403" y="968"/>
                  </a:lnTo>
                  <a:lnTo>
                    <a:pt x="1446" y="968"/>
                  </a:lnTo>
                  <a:lnTo>
                    <a:pt x="1486" y="973"/>
                  </a:lnTo>
                  <a:lnTo>
                    <a:pt x="1524" y="984"/>
                  </a:lnTo>
                  <a:lnTo>
                    <a:pt x="1559" y="1000"/>
                  </a:lnTo>
                  <a:lnTo>
                    <a:pt x="1591" y="1019"/>
                  </a:lnTo>
                  <a:lnTo>
                    <a:pt x="1619" y="1043"/>
                  </a:lnTo>
                  <a:lnTo>
                    <a:pt x="1644" y="1070"/>
                  </a:lnTo>
                  <a:lnTo>
                    <a:pt x="1664" y="1101"/>
                  </a:lnTo>
                  <a:lnTo>
                    <a:pt x="1679" y="1137"/>
                  </a:lnTo>
                  <a:lnTo>
                    <a:pt x="1690" y="1173"/>
                  </a:lnTo>
                  <a:lnTo>
                    <a:pt x="1695" y="1214"/>
                  </a:lnTo>
                  <a:lnTo>
                    <a:pt x="1695" y="1256"/>
                  </a:lnTo>
                  <a:lnTo>
                    <a:pt x="1689" y="1300"/>
                  </a:lnTo>
                  <a:lnTo>
                    <a:pt x="1675" y="1353"/>
                  </a:lnTo>
                  <a:lnTo>
                    <a:pt x="1656" y="1404"/>
                  </a:lnTo>
                  <a:lnTo>
                    <a:pt x="1634" y="1456"/>
                  </a:lnTo>
                  <a:lnTo>
                    <a:pt x="1618" y="1492"/>
                  </a:lnTo>
                  <a:lnTo>
                    <a:pt x="1604" y="1525"/>
                  </a:lnTo>
                  <a:lnTo>
                    <a:pt x="1592" y="1554"/>
                  </a:lnTo>
                  <a:lnTo>
                    <a:pt x="1583" y="1580"/>
                  </a:lnTo>
                  <a:lnTo>
                    <a:pt x="1575" y="1604"/>
                  </a:lnTo>
                  <a:lnTo>
                    <a:pt x="1570" y="1627"/>
                  </a:lnTo>
                  <a:lnTo>
                    <a:pt x="1568" y="1648"/>
                  </a:lnTo>
                  <a:lnTo>
                    <a:pt x="1567" y="1670"/>
                  </a:lnTo>
                  <a:lnTo>
                    <a:pt x="1567" y="1692"/>
                  </a:lnTo>
                  <a:lnTo>
                    <a:pt x="1570" y="1717"/>
                  </a:lnTo>
                  <a:lnTo>
                    <a:pt x="1574" y="1742"/>
                  </a:lnTo>
                  <a:lnTo>
                    <a:pt x="1581" y="1771"/>
                  </a:lnTo>
                  <a:lnTo>
                    <a:pt x="1589" y="1804"/>
                  </a:lnTo>
                  <a:lnTo>
                    <a:pt x="1599" y="1841"/>
                  </a:lnTo>
                  <a:lnTo>
                    <a:pt x="1577" y="1816"/>
                  </a:lnTo>
                  <a:lnTo>
                    <a:pt x="1559" y="1787"/>
                  </a:lnTo>
                  <a:lnTo>
                    <a:pt x="1545" y="1757"/>
                  </a:lnTo>
                  <a:lnTo>
                    <a:pt x="1535" y="1724"/>
                  </a:lnTo>
                  <a:lnTo>
                    <a:pt x="1528" y="1689"/>
                  </a:lnTo>
                  <a:lnTo>
                    <a:pt x="1525" y="1654"/>
                  </a:lnTo>
                  <a:lnTo>
                    <a:pt x="1527" y="1617"/>
                  </a:lnTo>
                  <a:lnTo>
                    <a:pt x="1533" y="1581"/>
                  </a:lnTo>
                  <a:lnTo>
                    <a:pt x="1550" y="1525"/>
                  </a:lnTo>
                  <a:lnTo>
                    <a:pt x="1568" y="1470"/>
                  </a:lnTo>
                  <a:lnTo>
                    <a:pt x="1587" y="1415"/>
                  </a:lnTo>
                  <a:lnTo>
                    <a:pt x="1601" y="1376"/>
                  </a:lnTo>
                  <a:lnTo>
                    <a:pt x="1614" y="1337"/>
                  </a:lnTo>
                  <a:lnTo>
                    <a:pt x="1625" y="1297"/>
                  </a:lnTo>
                  <a:lnTo>
                    <a:pt x="1631" y="1259"/>
                  </a:lnTo>
                  <a:lnTo>
                    <a:pt x="1632" y="1223"/>
                  </a:lnTo>
                  <a:lnTo>
                    <a:pt x="1628" y="1190"/>
                  </a:lnTo>
                  <a:lnTo>
                    <a:pt x="1618" y="1159"/>
                  </a:lnTo>
                  <a:lnTo>
                    <a:pt x="1604" y="1130"/>
                  </a:lnTo>
                  <a:lnTo>
                    <a:pt x="1586" y="1106"/>
                  </a:lnTo>
                  <a:lnTo>
                    <a:pt x="1562" y="1083"/>
                  </a:lnTo>
                  <a:lnTo>
                    <a:pt x="1536" y="1064"/>
                  </a:lnTo>
                  <a:lnTo>
                    <a:pt x="1504" y="1048"/>
                  </a:lnTo>
                  <a:lnTo>
                    <a:pt x="1468" y="1036"/>
                  </a:lnTo>
                  <a:lnTo>
                    <a:pt x="1432" y="1029"/>
                  </a:lnTo>
                  <a:lnTo>
                    <a:pt x="1396" y="1026"/>
                  </a:lnTo>
                  <a:lnTo>
                    <a:pt x="1359" y="1028"/>
                  </a:lnTo>
                  <a:lnTo>
                    <a:pt x="1324" y="1034"/>
                  </a:lnTo>
                  <a:lnTo>
                    <a:pt x="1290" y="1044"/>
                  </a:lnTo>
                  <a:lnTo>
                    <a:pt x="1258" y="1058"/>
                  </a:lnTo>
                  <a:lnTo>
                    <a:pt x="1228" y="1075"/>
                  </a:lnTo>
                  <a:lnTo>
                    <a:pt x="1201" y="1095"/>
                  </a:lnTo>
                  <a:lnTo>
                    <a:pt x="1178" y="1119"/>
                  </a:lnTo>
                  <a:lnTo>
                    <a:pt x="1161" y="1144"/>
                  </a:lnTo>
                  <a:lnTo>
                    <a:pt x="1148" y="1172"/>
                  </a:lnTo>
                  <a:lnTo>
                    <a:pt x="1145" y="1190"/>
                  </a:lnTo>
                  <a:lnTo>
                    <a:pt x="1146" y="1210"/>
                  </a:lnTo>
                  <a:lnTo>
                    <a:pt x="1150" y="1229"/>
                  </a:lnTo>
                  <a:lnTo>
                    <a:pt x="1154" y="1248"/>
                  </a:lnTo>
                  <a:lnTo>
                    <a:pt x="1158" y="1267"/>
                  </a:lnTo>
                  <a:lnTo>
                    <a:pt x="1172" y="1324"/>
                  </a:lnTo>
                  <a:lnTo>
                    <a:pt x="1187" y="1381"/>
                  </a:lnTo>
                  <a:lnTo>
                    <a:pt x="1201" y="1437"/>
                  </a:lnTo>
                  <a:lnTo>
                    <a:pt x="1212" y="1494"/>
                  </a:lnTo>
                  <a:lnTo>
                    <a:pt x="1217" y="1551"/>
                  </a:lnTo>
                  <a:lnTo>
                    <a:pt x="1215" y="1596"/>
                  </a:lnTo>
                  <a:lnTo>
                    <a:pt x="1208" y="1637"/>
                  </a:lnTo>
                  <a:lnTo>
                    <a:pt x="1197" y="1677"/>
                  </a:lnTo>
                  <a:lnTo>
                    <a:pt x="1179" y="1712"/>
                  </a:lnTo>
                  <a:lnTo>
                    <a:pt x="1159" y="1746"/>
                  </a:lnTo>
                  <a:lnTo>
                    <a:pt x="1136" y="1774"/>
                  </a:lnTo>
                  <a:lnTo>
                    <a:pt x="1108" y="1799"/>
                  </a:lnTo>
                  <a:lnTo>
                    <a:pt x="1077" y="1819"/>
                  </a:lnTo>
                  <a:lnTo>
                    <a:pt x="1043" y="1836"/>
                  </a:lnTo>
                  <a:lnTo>
                    <a:pt x="1007" y="1848"/>
                  </a:lnTo>
                  <a:lnTo>
                    <a:pt x="969" y="1855"/>
                  </a:lnTo>
                  <a:lnTo>
                    <a:pt x="929" y="1858"/>
                  </a:lnTo>
                  <a:lnTo>
                    <a:pt x="888" y="1855"/>
                  </a:lnTo>
                  <a:lnTo>
                    <a:pt x="846" y="1846"/>
                  </a:lnTo>
                  <a:lnTo>
                    <a:pt x="803" y="1832"/>
                  </a:lnTo>
                  <a:lnTo>
                    <a:pt x="767" y="1815"/>
                  </a:lnTo>
                  <a:lnTo>
                    <a:pt x="731" y="1796"/>
                  </a:lnTo>
                  <a:lnTo>
                    <a:pt x="697" y="1774"/>
                  </a:lnTo>
                  <a:lnTo>
                    <a:pt x="662" y="1754"/>
                  </a:lnTo>
                  <a:lnTo>
                    <a:pt x="650" y="1774"/>
                  </a:lnTo>
                  <a:lnTo>
                    <a:pt x="641" y="1795"/>
                  </a:lnTo>
                  <a:lnTo>
                    <a:pt x="635" y="1816"/>
                  </a:lnTo>
                  <a:lnTo>
                    <a:pt x="634" y="1836"/>
                  </a:lnTo>
                  <a:lnTo>
                    <a:pt x="637" y="1857"/>
                  </a:lnTo>
                  <a:lnTo>
                    <a:pt x="644" y="1876"/>
                  </a:lnTo>
                  <a:lnTo>
                    <a:pt x="655" y="1894"/>
                  </a:lnTo>
                  <a:lnTo>
                    <a:pt x="672" y="1911"/>
                  </a:lnTo>
                  <a:lnTo>
                    <a:pt x="693" y="1927"/>
                  </a:lnTo>
                  <a:lnTo>
                    <a:pt x="732" y="1949"/>
                  </a:lnTo>
                  <a:lnTo>
                    <a:pt x="775" y="1967"/>
                  </a:lnTo>
                  <a:lnTo>
                    <a:pt x="819" y="1983"/>
                  </a:lnTo>
                  <a:lnTo>
                    <a:pt x="864" y="1997"/>
                  </a:lnTo>
                  <a:lnTo>
                    <a:pt x="909" y="2011"/>
                  </a:lnTo>
                  <a:lnTo>
                    <a:pt x="931" y="2016"/>
                  </a:lnTo>
                  <a:lnTo>
                    <a:pt x="956" y="2019"/>
                  </a:lnTo>
                  <a:lnTo>
                    <a:pt x="981" y="2023"/>
                  </a:lnTo>
                  <a:lnTo>
                    <a:pt x="1005" y="2028"/>
                  </a:lnTo>
                  <a:lnTo>
                    <a:pt x="959" y="2043"/>
                  </a:lnTo>
                  <a:lnTo>
                    <a:pt x="914" y="2054"/>
                  </a:lnTo>
                  <a:lnTo>
                    <a:pt x="870" y="2059"/>
                  </a:lnTo>
                  <a:lnTo>
                    <a:pt x="827" y="2058"/>
                  </a:lnTo>
                  <a:lnTo>
                    <a:pt x="784" y="2052"/>
                  </a:lnTo>
                  <a:lnTo>
                    <a:pt x="741" y="2038"/>
                  </a:lnTo>
                  <a:lnTo>
                    <a:pt x="699" y="2018"/>
                  </a:lnTo>
                  <a:lnTo>
                    <a:pt x="658" y="1992"/>
                  </a:lnTo>
                  <a:lnTo>
                    <a:pt x="642" y="1981"/>
                  </a:lnTo>
                  <a:lnTo>
                    <a:pt x="624" y="1971"/>
                  </a:lnTo>
                  <a:lnTo>
                    <a:pt x="607" y="1962"/>
                  </a:lnTo>
                  <a:lnTo>
                    <a:pt x="608" y="1951"/>
                  </a:lnTo>
                  <a:lnTo>
                    <a:pt x="608" y="1938"/>
                  </a:lnTo>
                  <a:lnTo>
                    <a:pt x="606" y="1927"/>
                  </a:lnTo>
                  <a:lnTo>
                    <a:pt x="595" y="1896"/>
                  </a:lnTo>
                  <a:lnTo>
                    <a:pt x="588" y="1866"/>
                  </a:lnTo>
                  <a:lnTo>
                    <a:pt x="587" y="1836"/>
                  </a:lnTo>
                  <a:lnTo>
                    <a:pt x="593" y="1809"/>
                  </a:lnTo>
                  <a:lnTo>
                    <a:pt x="604" y="1782"/>
                  </a:lnTo>
                  <a:lnTo>
                    <a:pt x="622" y="1756"/>
                  </a:lnTo>
                  <a:lnTo>
                    <a:pt x="646" y="1731"/>
                  </a:lnTo>
                  <a:lnTo>
                    <a:pt x="608" y="1686"/>
                  </a:lnTo>
                  <a:lnTo>
                    <a:pt x="575" y="1640"/>
                  </a:lnTo>
                  <a:lnTo>
                    <a:pt x="546" y="1590"/>
                  </a:lnTo>
                  <a:lnTo>
                    <a:pt x="523" y="1539"/>
                  </a:lnTo>
                  <a:lnTo>
                    <a:pt x="503" y="1486"/>
                  </a:lnTo>
                  <a:lnTo>
                    <a:pt x="488" y="1430"/>
                  </a:lnTo>
                  <a:lnTo>
                    <a:pt x="484" y="1421"/>
                  </a:lnTo>
                  <a:lnTo>
                    <a:pt x="478" y="1412"/>
                  </a:lnTo>
                  <a:lnTo>
                    <a:pt x="470" y="1403"/>
                  </a:lnTo>
                  <a:lnTo>
                    <a:pt x="462" y="1397"/>
                  </a:lnTo>
                  <a:lnTo>
                    <a:pt x="454" y="1394"/>
                  </a:lnTo>
                  <a:lnTo>
                    <a:pt x="396" y="1390"/>
                  </a:lnTo>
                  <a:lnTo>
                    <a:pt x="337" y="1386"/>
                  </a:lnTo>
                  <a:lnTo>
                    <a:pt x="278" y="1386"/>
                  </a:lnTo>
                  <a:lnTo>
                    <a:pt x="220" y="1390"/>
                  </a:lnTo>
                  <a:lnTo>
                    <a:pt x="192" y="1396"/>
                  </a:lnTo>
                  <a:lnTo>
                    <a:pt x="168" y="1405"/>
                  </a:lnTo>
                  <a:lnTo>
                    <a:pt x="148" y="1419"/>
                  </a:lnTo>
                  <a:lnTo>
                    <a:pt x="131" y="1435"/>
                  </a:lnTo>
                  <a:lnTo>
                    <a:pt x="120" y="1455"/>
                  </a:lnTo>
                  <a:lnTo>
                    <a:pt x="112" y="1477"/>
                  </a:lnTo>
                  <a:lnTo>
                    <a:pt x="108" y="1502"/>
                  </a:lnTo>
                  <a:lnTo>
                    <a:pt x="107" y="1528"/>
                  </a:lnTo>
                  <a:lnTo>
                    <a:pt x="111" y="1555"/>
                  </a:lnTo>
                  <a:lnTo>
                    <a:pt x="121" y="1582"/>
                  </a:lnTo>
                  <a:lnTo>
                    <a:pt x="135" y="1604"/>
                  </a:lnTo>
                  <a:lnTo>
                    <a:pt x="154" y="1625"/>
                  </a:lnTo>
                  <a:lnTo>
                    <a:pt x="176" y="1642"/>
                  </a:lnTo>
                  <a:lnTo>
                    <a:pt x="202" y="1655"/>
                  </a:lnTo>
                  <a:lnTo>
                    <a:pt x="232" y="1663"/>
                  </a:lnTo>
                  <a:lnTo>
                    <a:pt x="250" y="1666"/>
                  </a:lnTo>
                  <a:lnTo>
                    <a:pt x="269" y="1670"/>
                  </a:lnTo>
                  <a:lnTo>
                    <a:pt x="291" y="1673"/>
                  </a:lnTo>
                  <a:lnTo>
                    <a:pt x="316" y="1677"/>
                  </a:lnTo>
                  <a:lnTo>
                    <a:pt x="282" y="1689"/>
                  </a:lnTo>
                  <a:lnTo>
                    <a:pt x="250" y="1696"/>
                  </a:lnTo>
                  <a:lnTo>
                    <a:pt x="220" y="1697"/>
                  </a:lnTo>
                  <a:lnTo>
                    <a:pt x="192" y="1694"/>
                  </a:lnTo>
                  <a:lnTo>
                    <a:pt x="166" y="1688"/>
                  </a:lnTo>
                  <a:lnTo>
                    <a:pt x="140" y="1676"/>
                  </a:lnTo>
                  <a:lnTo>
                    <a:pt x="116" y="1662"/>
                  </a:lnTo>
                  <a:lnTo>
                    <a:pt x="93" y="1644"/>
                  </a:lnTo>
                  <a:lnTo>
                    <a:pt x="71" y="1624"/>
                  </a:lnTo>
                  <a:lnTo>
                    <a:pt x="53" y="1658"/>
                  </a:lnTo>
                  <a:lnTo>
                    <a:pt x="42" y="1692"/>
                  </a:lnTo>
                  <a:lnTo>
                    <a:pt x="36" y="1724"/>
                  </a:lnTo>
                  <a:lnTo>
                    <a:pt x="36" y="1755"/>
                  </a:lnTo>
                  <a:lnTo>
                    <a:pt x="41" y="1784"/>
                  </a:lnTo>
                  <a:lnTo>
                    <a:pt x="51" y="1813"/>
                  </a:lnTo>
                  <a:lnTo>
                    <a:pt x="68" y="1840"/>
                  </a:lnTo>
                  <a:lnTo>
                    <a:pt x="90" y="1864"/>
                  </a:lnTo>
                  <a:lnTo>
                    <a:pt x="113" y="1885"/>
                  </a:lnTo>
                  <a:lnTo>
                    <a:pt x="140" y="1900"/>
                  </a:lnTo>
                  <a:lnTo>
                    <a:pt x="170" y="1909"/>
                  </a:lnTo>
                  <a:lnTo>
                    <a:pt x="201" y="1915"/>
                  </a:lnTo>
                  <a:lnTo>
                    <a:pt x="235" y="1915"/>
                  </a:lnTo>
                  <a:lnTo>
                    <a:pt x="269" y="1909"/>
                  </a:lnTo>
                  <a:lnTo>
                    <a:pt x="304" y="1900"/>
                  </a:lnTo>
                  <a:lnTo>
                    <a:pt x="338" y="1884"/>
                  </a:lnTo>
                  <a:lnTo>
                    <a:pt x="370" y="1864"/>
                  </a:lnTo>
                  <a:lnTo>
                    <a:pt x="399" y="1843"/>
                  </a:lnTo>
                  <a:lnTo>
                    <a:pt x="422" y="1817"/>
                  </a:lnTo>
                  <a:lnTo>
                    <a:pt x="443" y="1792"/>
                  </a:lnTo>
                  <a:lnTo>
                    <a:pt x="458" y="1763"/>
                  </a:lnTo>
                  <a:lnTo>
                    <a:pt x="467" y="1735"/>
                  </a:lnTo>
                  <a:lnTo>
                    <a:pt x="472" y="1706"/>
                  </a:lnTo>
                  <a:lnTo>
                    <a:pt x="469" y="1677"/>
                  </a:lnTo>
                  <a:lnTo>
                    <a:pt x="462" y="1648"/>
                  </a:lnTo>
                  <a:lnTo>
                    <a:pt x="450" y="1621"/>
                  </a:lnTo>
                  <a:lnTo>
                    <a:pt x="435" y="1598"/>
                  </a:lnTo>
                  <a:lnTo>
                    <a:pt x="416" y="1579"/>
                  </a:lnTo>
                  <a:lnTo>
                    <a:pt x="391" y="1562"/>
                  </a:lnTo>
                  <a:lnTo>
                    <a:pt x="364" y="1548"/>
                  </a:lnTo>
                  <a:lnTo>
                    <a:pt x="330" y="1537"/>
                  </a:lnTo>
                  <a:lnTo>
                    <a:pt x="294" y="1528"/>
                  </a:lnTo>
                  <a:lnTo>
                    <a:pt x="251" y="1522"/>
                  </a:lnTo>
                  <a:lnTo>
                    <a:pt x="288" y="1511"/>
                  </a:lnTo>
                  <a:lnTo>
                    <a:pt x="323" y="1507"/>
                  </a:lnTo>
                  <a:lnTo>
                    <a:pt x="356" y="1508"/>
                  </a:lnTo>
                  <a:lnTo>
                    <a:pt x="388" y="1516"/>
                  </a:lnTo>
                  <a:lnTo>
                    <a:pt x="418" y="1528"/>
                  </a:lnTo>
                  <a:lnTo>
                    <a:pt x="447" y="1548"/>
                  </a:lnTo>
                  <a:lnTo>
                    <a:pt x="473" y="1572"/>
                  </a:lnTo>
                  <a:lnTo>
                    <a:pt x="496" y="1603"/>
                  </a:lnTo>
                  <a:lnTo>
                    <a:pt x="514" y="1635"/>
                  </a:lnTo>
                  <a:lnTo>
                    <a:pt x="525" y="1669"/>
                  </a:lnTo>
                  <a:lnTo>
                    <a:pt x="530" y="1703"/>
                  </a:lnTo>
                  <a:lnTo>
                    <a:pt x="529" y="1738"/>
                  </a:lnTo>
                  <a:lnTo>
                    <a:pt x="522" y="1773"/>
                  </a:lnTo>
                  <a:lnTo>
                    <a:pt x="507" y="1809"/>
                  </a:lnTo>
                  <a:lnTo>
                    <a:pt x="489" y="1841"/>
                  </a:lnTo>
                  <a:lnTo>
                    <a:pt x="466" y="1870"/>
                  </a:lnTo>
                  <a:lnTo>
                    <a:pt x="441" y="1895"/>
                  </a:lnTo>
                  <a:lnTo>
                    <a:pt x="411" y="1919"/>
                  </a:lnTo>
                  <a:lnTo>
                    <a:pt x="379" y="1939"/>
                  </a:lnTo>
                  <a:lnTo>
                    <a:pt x="344" y="1955"/>
                  </a:lnTo>
                  <a:lnTo>
                    <a:pt x="308" y="1968"/>
                  </a:lnTo>
                  <a:lnTo>
                    <a:pt x="272" y="1976"/>
                  </a:lnTo>
                  <a:lnTo>
                    <a:pt x="234" y="1980"/>
                  </a:lnTo>
                  <a:lnTo>
                    <a:pt x="198" y="1979"/>
                  </a:lnTo>
                  <a:lnTo>
                    <a:pt x="161" y="1973"/>
                  </a:lnTo>
                  <a:lnTo>
                    <a:pt x="128" y="1962"/>
                  </a:lnTo>
                  <a:lnTo>
                    <a:pt x="98" y="1947"/>
                  </a:lnTo>
                  <a:lnTo>
                    <a:pt x="73" y="1926"/>
                  </a:lnTo>
                  <a:lnTo>
                    <a:pt x="49" y="1904"/>
                  </a:lnTo>
                  <a:lnTo>
                    <a:pt x="31" y="1877"/>
                  </a:lnTo>
                  <a:lnTo>
                    <a:pt x="16" y="1848"/>
                  </a:lnTo>
                  <a:lnTo>
                    <a:pt x="6" y="1817"/>
                  </a:lnTo>
                  <a:lnTo>
                    <a:pt x="0" y="1784"/>
                  </a:lnTo>
                  <a:lnTo>
                    <a:pt x="0" y="1751"/>
                  </a:lnTo>
                  <a:lnTo>
                    <a:pt x="4" y="1718"/>
                  </a:lnTo>
                  <a:lnTo>
                    <a:pt x="14" y="1685"/>
                  </a:lnTo>
                  <a:lnTo>
                    <a:pt x="30" y="1651"/>
                  </a:lnTo>
                  <a:lnTo>
                    <a:pt x="40" y="1632"/>
                  </a:lnTo>
                  <a:lnTo>
                    <a:pt x="47" y="1613"/>
                  </a:lnTo>
                  <a:lnTo>
                    <a:pt x="50" y="1594"/>
                  </a:lnTo>
                  <a:lnTo>
                    <a:pt x="50" y="1572"/>
                  </a:lnTo>
                  <a:lnTo>
                    <a:pt x="46" y="1550"/>
                  </a:lnTo>
                  <a:lnTo>
                    <a:pt x="40" y="1520"/>
                  </a:lnTo>
                  <a:lnTo>
                    <a:pt x="40" y="1491"/>
                  </a:lnTo>
                  <a:lnTo>
                    <a:pt x="45" y="1462"/>
                  </a:lnTo>
                  <a:lnTo>
                    <a:pt x="53" y="1435"/>
                  </a:lnTo>
                  <a:lnTo>
                    <a:pt x="67" y="1411"/>
                  </a:lnTo>
                  <a:lnTo>
                    <a:pt x="84" y="1387"/>
                  </a:lnTo>
                  <a:lnTo>
                    <a:pt x="106" y="1368"/>
                  </a:lnTo>
                  <a:lnTo>
                    <a:pt x="129" y="1352"/>
                  </a:lnTo>
                  <a:lnTo>
                    <a:pt x="156" y="1339"/>
                  </a:lnTo>
                  <a:lnTo>
                    <a:pt x="186" y="1331"/>
                  </a:lnTo>
                  <a:lnTo>
                    <a:pt x="217" y="1328"/>
                  </a:lnTo>
                  <a:lnTo>
                    <a:pt x="269" y="1331"/>
                  </a:lnTo>
                  <a:lnTo>
                    <a:pt x="322" y="1338"/>
                  </a:lnTo>
                  <a:lnTo>
                    <a:pt x="374" y="1348"/>
                  </a:lnTo>
                  <a:lnTo>
                    <a:pt x="428" y="1358"/>
                  </a:lnTo>
                  <a:lnTo>
                    <a:pt x="481" y="1367"/>
                  </a:lnTo>
                  <a:lnTo>
                    <a:pt x="481" y="1217"/>
                  </a:lnTo>
                  <a:lnTo>
                    <a:pt x="490" y="1217"/>
                  </a:lnTo>
                  <a:lnTo>
                    <a:pt x="494" y="1259"/>
                  </a:lnTo>
                  <a:lnTo>
                    <a:pt x="497" y="1300"/>
                  </a:lnTo>
                  <a:lnTo>
                    <a:pt x="501" y="1342"/>
                  </a:lnTo>
                  <a:lnTo>
                    <a:pt x="509" y="1383"/>
                  </a:lnTo>
                  <a:lnTo>
                    <a:pt x="521" y="1428"/>
                  </a:lnTo>
                  <a:lnTo>
                    <a:pt x="535" y="1471"/>
                  </a:lnTo>
                  <a:lnTo>
                    <a:pt x="551" y="1511"/>
                  </a:lnTo>
                  <a:lnTo>
                    <a:pt x="569" y="1551"/>
                  </a:lnTo>
                  <a:lnTo>
                    <a:pt x="589" y="1588"/>
                  </a:lnTo>
                  <a:lnTo>
                    <a:pt x="612" y="1624"/>
                  </a:lnTo>
                  <a:lnTo>
                    <a:pt x="638" y="1657"/>
                  </a:lnTo>
                  <a:lnTo>
                    <a:pt x="667" y="1687"/>
                  </a:lnTo>
                  <a:lnTo>
                    <a:pt x="698" y="1715"/>
                  </a:lnTo>
                  <a:lnTo>
                    <a:pt x="734" y="1738"/>
                  </a:lnTo>
                  <a:lnTo>
                    <a:pt x="773" y="1759"/>
                  </a:lnTo>
                  <a:lnTo>
                    <a:pt x="815" y="1778"/>
                  </a:lnTo>
                  <a:lnTo>
                    <a:pt x="862" y="1793"/>
                  </a:lnTo>
                  <a:lnTo>
                    <a:pt x="898" y="1800"/>
                  </a:lnTo>
                  <a:lnTo>
                    <a:pt x="935" y="1801"/>
                  </a:lnTo>
                  <a:lnTo>
                    <a:pt x="970" y="1797"/>
                  </a:lnTo>
                  <a:lnTo>
                    <a:pt x="1003" y="1788"/>
                  </a:lnTo>
                  <a:lnTo>
                    <a:pt x="1035" y="1774"/>
                  </a:lnTo>
                  <a:lnTo>
                    <a:pt x="1063" y="1756"/>
                  </a:lnTo>
                  <a:lnTo>
                    <a:pt x="1089" y="1734"/>
                  </a:lnTo>
                  <a:lnTo>
                    <a:pt x="1110" y="1707"/>
                  </a:lnTo>
                  <a:lnTo>
                    <a:pt x="1128" y="1678"/>
                  </a:lnTo>
                  <a:lnTo>
                    <a:pt x="1141" y="1646"/>
                  </a:lnTo>
                  <a:lnTo>
                    <a:pt x="1150" y="1611"/>
                  </a:lnTo>
                  <a:lnTo>
                    <a:pt x="1153" y="1572"/>
                  </a:lnTo>
                  <a:lnTo>
                    <a:pt x="1152" y="1526"/>
                  </a:lnTo>
                  <a:lnTo>
                    <a:pt x="1146" y="1479"/>
                  </a:lnTo>
                  <a:lnTo>
                    <a:pt x="1139" y="1432"/>
                  </a:lnTo>
                  <a:lnTo>
                    <a:pt x="1127" y="1386"/>
                  </a:lnTo>
                  <a:lnTo>
                    <a:pt x="1111" y="1343"/>
                  </a:lnTo>
                  <a:lnTo>
                    <a:pt x="1088" y="1283"/>
                  </a:lnTo>
                  <a:lnTo>
                    <a:pt x="1071" y="1226"/>
                  </a:lnTo>
                  <a:lnTo>
                    <a:pt x="1062" y="1169"/>
                  </a:lnTo>
                  <a:lnTo>
                    <a:pt x="1058" y="1112"/>
                  </a:lnTo>
                  <a:lnTo>
                    <a:pt x="1060" y="1058"/>
                  </a:lnTo>
                  <a:lnTo>
                    <a:pt x="1066" y="1003"/>
                  </a:lnTo>
                  <a:lnTo>
                    <a:pt x="1079" y="951"/>
                  </a:lnTo>
                  <a:lnTo>
                    <a:pt x="1097" y="897"/>
                  </a:lnTo>
                  <a:lnTo>
                    <a:pt x="1119" y="846"/>
                  </a:lnTo>
                  <a:lnTo>
                    <a:pt x="1145" y="794"/>
                  </a:lnTo>
                  <a:lnTo>
                    <a:pt x="1175" y="743"/>
                  </a:lnTo>
                  <a:lnTo>
                    <a:pt x="1209" y="692"/>
                  </a:lnTo>
                  <a:lnTo>
                    <a:pt x="1245" y="638"/>
                  </a:lnTo>
                  <a:lnTo>
                    <a:pt x="1278" y="583"/>
                  </a:lnTo>
                  <a:lnTo>
                    <a:pt x="1307" y="525"/>
                  </a:lnTo>
                  <a:lnTo>
                    <a:pt x="1331" y="465"/>
                  </a:lnTo>
                  <a:lnTo>
                    <a:pt x="1350" y="405"/>
                  </a:lnTo>
                  <a:lnTo>
                    <a:pt x="1358" y="358"/>
                  </a:lnTo>
                  <a:lnTo>
                    <a:pt x="1358" y="313"/>
                  </a:lnTo>
                  <a:lnTo>
                    <a:pt x="1353" y="269"/>
                  </a:lnTo>
                  <a:lnTo>
                    <a:pt x="1342" y="227"/>
                  </a:lnTo>
                  <a:lnTo>
                    <a:pt x="1325" y="189"/>
                  </a:lnTo>
                  <a:lnTo>
                    <a:pt x="1304" y="152"/>
                  </a:lnTo>
                  <a:lnTo>
                    <a:pt x="1277" y="119"/>
                  </a:lnTo>
                  <a:lnTo>
                    <a:pt x="1247" y="90"/>
                  </a:lnTo>
                  <a:lnTo>
                    <a:pt x="1214" y="66"/>
                  </a:lnTo>
                  <a:lnTo>
                    <a:pt x="1178" y="46"/>
                  </a:lnTo>
                  <a:lnTo>
                    <a:pt x="1140" y="31"/>
                  </a:lnTo>
                  <a:lnTo>
                    <a:pt x="1099" y="21"/>
                  </a:lnTo>
                  <a:lnTo>
                    <a:pt x="1058" y="17"/>
                  </a:lnTo>
                  <a:lnTo>
                    <a:pt x="1016" y="20"/>
                  </a:lnTo>
                  <a:lnTo>
                    <a:pt x="1005" y="20"/>
                  </a:lnTo>
                  <a:lnTo>
                    <a:pt x="993" y="20"/>
                  </a:lnTo>
                  <a:lnTo>
                    <a:pt x="978" y="20"/>
                  </a:lnTo>
                  <a:lnTo>
                    <a:pt x="1016" y="8"/>
                  </a:lnTo>
                  <a:lnTo>
                    <a:pt x="1054" y="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7" name="Freeform 8"/>
            <p:cNvSpPr>
              <a:spLocks noEditPoints="1"/>
            </p:cNvSpPr>
            <p:nvPr/>
          </p:nvSpPr>
          <p:spPr bwMode="auto">
            <a:xfrm>
              <a:off x="6908801" y="2027238"/>
              <a:ext cx="1644650" cy="2246313"/>
            </a:xfrm>
            <a:custGeom>
              <a:avLst/>
              <a:gdLst>
                <a:gd name="T0" fmla="*/ 991 w 1036"/>
                <a:gd name="T1" fmla="*/ 938 h 1415"/>
                <a:gd name="T2" fmla="*/ 34 w 1036"/>
                <a:gd name="T3" fmla="*/ 80 h 1415"/>
                <a:gd name="T4" fmla="*/ 312 w 1036"/>
                <a:gd name="T5" fmla="*/ 1 h 1415"/>
                <a:gd name="T6" fmla="*/ 470 w 1036"/>
                <a:gd name="T7" fmla="*/ 68 h 1415"/>
                <a:gd name="T8" fmla="*/ 528 w 1036"/>
                <a:gd name="T9" fmla="*/ 214 h 1415"/>
                <a:gd name="T10" fmla="*/ 599 w 1036"/>
                <a:gd name="T11" fmla="*/ 304 h 1415"/>
                <a:gd name="T12" fmla="*/ 697 w 1036"/>
                <a:gd name="T13" fmla="*/ 385 h 1415"/>
                <a:gd name="T14" fmla="*/ 748 w 1036"/>
                <a:gd name="T15" fmla="*/ 434 h 1415"/>
                <a:gd name="T16" fmla="*/ 887 w 1036"/>
                <a:gd name="T17" fmla="*/ 503 h 1415"/>
                <a:gd name="T18" fmla="*/ 973 w 1036"/>
                <a:gd name="T19" fmla="*/ 655 h 1415"/>
                <a:gd name="T20" fmla="*/ 946 w 1036"/>
                <a:gd name="T21" fmla="*/ 814 h 1415"/>
                <a:gd name="T22" fmla="*/ 1006 w 1036"/>
                <a:gd name="T23" fmla="*/ 974 h 1415"/>
                <a:gd name="T24" fmla="*/ 1032 w 1036"/>
                <a:gd name="T25" fmla="*/ 1171 h 1415"/>
                <a:gd name="T26" fmla="*/ 948 w 1036"/>
                <a:gd name="T27" fmla="*/ 1334 h 1415"/>
                <a:gd name="T28" fmla="*/ 798 w 1036"/>
                <a:gd name="T29" fmla="*/ 1415 h 1415"/>
                <a:gd name="T30" fmla="*/ 950 w 1036"/>
                <a:gd name="T31" fmla="*/ 1200 h 1415"/>
                <a:gd name="T32" fmla="*/ 963 w 1036"/>
                <a:gd name="T33" fmla="*/ 1012 h 1415"/>
                <a:gd name="T34" fmla="*/ 751 w 1036"/>
                <a:gd name="T35" fmla="*/ 967 h 1415"/>
                <a:gd name="T36" fmla="*/ 509 w 1036"/>
                <a:gd name="T37" fmla="*/ 1100 h 1415"/>
                <a:gd name="T38" fmla="*/ 478 w 1036"/>
                <a:gd name="T39" fmla="*/ 1073 h 1415"/>
                <a:gd name="T40" fmla="*/ 601 w 1036"/>
                <a:gd name="T41" fmla="*/ 978 h 1415"/>
                <a:gd name="T42" fmla="*/ 780 w 1036"/>
                <a:gd name="T43" fmla="*/ 886 h 1415"/>
                <a:gd name="T44" fmla="*/ 899 w 1036"/>
                <a:gd name="T45" fmla="*/ 756 h 1415"/>
                <a:gd name="T46" fmla="*/ 896 w 1036"/>
                <a:gd name="T47" fmla="*/ 596 h 1415"/>
                <a:gd name="T48" fmla="*/ 775 w 1036"/>
                <a:gd name="T49" fmla="*/ 472 h 1415"/>
                <a:gd name="T50" fmla="*/ 720 w 1036"/>
                <a:gd name="T51" fmla="*/ 576 h 1415"/>
                <a:gd name="T52" fmla="*/ 775 w 1036"/>
                <a:gd name="T53" fmla="*/ 697 h 1415"/>
                <a:gd name="T54" fmla="*/ 696 w 1036"/>
                <a:gd name="T55" fmla="*/ 804 h 1415"/>
                <a:gd name="T56" fmla="*/ 395 w 1036"/>
                <a:gd name="T57" fmla="*/ 876 h 1415"/>
                <a:gd name="T58" fmla="*/ 99 w 1036"/>
                <a:gd name="T59" fmla="*/ 799 h 1415"/>
                <a:gd name="T60" fmla="*/ 8 w 1036"/>
                <a:gd name="T61" fmla="*/ 687 h 1415"/>
                <a:gd name="T62" fmla="*/ 14 w 1036"/>
                <a:gd name="T63" fmla="*/ 554 h 1415"/>
                <a:gd name="T64" fmla="*/ 110 w 1036"/>
                <a:gd name="T65" fmla="*/ 471 h 1415"/>
                <a:gd name="T66" fmla="*/ 280 w 1036"/>
                <a:gd name="T67" fmla="*/ 499 h 1415"/>
                <a:gd name="T68" fmla="*/ 127 w 1036"/>
                <a:gd name="T69" fmla="*/ 504 h 1415"/>
                <a:gd name="T70" fmla="*/ 54 w 1036"/>
                <a:gd name="T71" fmla="*/ 604 h 1415"/>
                <a:gd name="T72" fmla="*/ 102 w 1036"/>
                <a:gd name="T73" fmla="*/ 718 h 1415"/>
                <a:gd name="T74" fmla="*/ 345 w 1036"/>
                <a:gd name="T75" fmla="*/ 803 h 1415"/>
                <a:gd name="T76" fmla="*/ 647 w 1036"/>
                <a:gd name="T77" fmla="*/ 771 h 1415"/>
                <a:gd name="T78" fmla="*/ 736 w 1036"/>
                <a:gd name="T79" fmla="*/ 703 h 1415"/>
                <a:gd name="T80" fmla="*/ 733 w 1036"/>
                <a:gd name="T81" fmla="*/ 614 h 1415"/>
                <a:gd name="T82" fmla="*/ 592 w 1036"/>
                <a:gd name="T83" fmla="*/ 639 h 1415"/>
                <a:gd name="T84" fmla="*/ 418 w 1036"/>
                <a:gd name="T85" fmla="*/ 674 h 1415"/>
                <a:gd name="T86" fmla="*/ 274 w 1036"/>
                <a:gd name="T87" fmla="*/ 630 h 1415"/>
                <a:gd name="T88" fmla="*/ 505 w 1036"/>
                <a:gd name="T89" fmla="*/ 612 h 1415"/>
                <a:gd name="T90" fmla="*/ 630 w 1036"/>
                <a:gd name="T91" fmla="*/ 521 h 1415"/>
                <a:gd name="T92" fmla="*/ 639 w 1036"/>
                <a:gd name="T93" fmla="*/ 415 h 1415"/>
                <a:gd name="T94" fmla="*/ 541 w 1036"/>
                <a:gd name="T95" fmla="*/ 325 h 1415"/>
                <a:gd name="T96" fmla="*/ 493 w 1036"/>
                <a:gd name="T97" fmla="*/ 323 h 1415"/>
                <a:gd name="T98" fmla="*/ 420 w 1036"/>
                <a:gd name="T99" fmla="*/ 373 h 1415"/>
                <a:gd name="T100" fmla="*/ 298 w 1036"/>
                <a:gd name="T101" fmla="*/ 387 h 1415"/>
                <a:gd name="T102" fmla="*/ 202 w 1036"/>
                <a:gd name="T103" fmla="*/ 324 h 1415"/>
                <a:gd name="T104" fmla="*/ 315 w 1036"/>
                <a:gd name="T105" fmla="*/ 339 h 1415"/>
                <a:gd name="T106" fmla="*/ 436 w 1036"/>
                <a:gd name="T107" fmla="*/ 290 h 1415"/>
                <a:gd name="T108" fmla="*/ 457 w 1036"/>
                <a:gd name="T109" fmla="*/ 175 h 1415"/>
                <a:gd name="T110" fmla="*/ 391 w 1036"/>
                <a:gd name="T111" fmla="*/ 90 h 1415"/>
                <a:gd name="T112" fmla="*/ 183 w 1036"/>
                <a:gd name="T113" fmla="*/ 63 h 1415"/>
                <a:gd name="T114" fmla="*/ 37 w 1036"/>
                <a:gd name="T115" fmla="*/ 78 h 1415"/>
                <a:gd name="T116" fmla="*/ 198 w 1036"/>
                <a:gd name="T117" fmla="*/ 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" h="1415">
                  <a:moveTo>
                    <a:pt x="989" y="936"/>
                  </a:moveTo>
                  <a:lnTo>
                    <a:pt x="989" y="936"/>
                  </a:lnTo>
                  <a:lnTo>
                    <a:pt x="990" y="937"/>
                  </a:lnTo>
                  <a:lnTo>
                    <a:pt x="991" y="938"/>
                  </a:lnTo>
                  <a:lnTo>
                    <a:pt x="991" y="938"/>
                  </a:lnTo>
                  <a:lnTo>
                    <a:pt x="989" y="937"/>
                  </a:lnTo>
                  <a:lnTo>
                    <a:pt x="989" y="936"/>
                  </a:lnTo>
                  <a:close/>
                  <a:moveTo>
                    <a:pt x="37" y="78"/>
                  </a:moveTo>
                  <a:lnTo>
                    <a:pt x="35" y="80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37" y="78"/>
                  </a:lnTo>
                  <a:close/>
                  <a:moveTo>
                    <a:pt x="275" y="0"/>
                  </a:moveTo>
                  <a:lnTo>
                    <a:pt x="312" y="1"/>
                  </a:lnTo>
                  <a:lnTo>
                    <a:pt x="349" y="6"/>
                  </a:lnTo>
                  <a:lnTo>
                    <a:pt x="384" y="16"/>
                  </a:lnTo>
                  <a:lnTo>
                    <a:pt x="415" y="29"/>
                  </a:lnTo>
                  <a:lnTo>
                    <a:pt x="443" y="45"/>
                  </a:lnTo>
                  <a:lnTo>
                    <a:pt x="470" y="68"/>
                  </a:lnTo>
                  <a:lnTo>
                    <a:pt x="493" y="94"/>
                  </a:lnTo>
                  <a:lnTo>
                    <a:pt x="509" y="121"/>
                  </a:lnTo>
                  <a:lnTo>
                    <a:pt x="520" y="151"/>
                  </a:lnTo>
                  <a:lnTo>
                    <a:pt x="526" y="182"/>
                  </a:lnTo>
                  <a:lnTo>
                    <a:pt x="528" y="214"/>
                  </a:lnTo>
                  <a:lnTo>
                    <a:pt x="526" y="248"/>
                  </a:lnTo>
                  <a:lnTo>
                    <a:pt x="518" y="283"/>
                  </a:lnTo>
                  <a:lnTo>
                    <a:pt x="546" y="289"/>
                  </a:lnTo>
                  <a:lnTo>
                    <a:pt x="574" y="295"/>
                  </a:lnTo>
                  <a:lnTo>
                    <a:pt x="599" y="304"/>
                  </a:lnTo>
                  <a:lnTo>
                    <a:pt x="623" y="313"/>
                  </a:lnTo>
                  <a:lnTo>
                    <a:pt x="645" y="326"/>
                  </a:lnTo>
                  <a:lnTo>
                    <a:pt x="665" y="342"/>
                  </a:lnTo>
                  <a:lnTo>
                    <a:pt x="682" y="361"/>
                  </a:lnTo>
                  <a:lnTo>
                    <a:pt x="697" y="385"/>
                  </a:lnTo>
                  <a:lnTo>
                    <a:pt x="708" y="414"/>
                  </a:lnTo>
                  <a:lnTo>
                    <a:pt x="713" y="420"/>
                  </a:lnTo>
                  <a:lnTo>
                    <a:pt x="723" y="426"/>
                  </a:lnTo>
                  <a:lnTo>
                    <a:pt x="736" y="430"/>
                  </a:lnTo>
                  <a:lnTo>
                    <a:pt x="748" y="434"/>
                  </a:lnTo>
                  <a:lnTo>
                    <a:pt x="760" y="437"/>
                  </a:lnTo>
                  <a:lnTo>
                    <a:pt x="796" y="449"/>
                  </a:lnTo>
                  <a:lnTo>
                    <a:pt x="831" y="464"/>
                  </a:lnTo>
                  <a:lnTo>
                    <a:pt x="861" y="481"/>
                  </a:lnTo>
                  <a:lnTo>
                    <a:pt x="887" y="503"/>
                  </a:lnTo>
                  <a:lnTo>
                    <a:pt x="912" y="526"/>
                  </a:lnTo>
                  <a:lnTo>
                    <a:pt x="932" y="554"/>
                  </a:lnTo>
                  <a:lnTo>
                    <a:pt x="949" y="584"/>
                  </a:lnTo>
                  <a:lnTo>
                    <a:pt x="962" y="618"/>
                  </a:lnTo>
                  <a:lnTo>
                    <a:pt x="973" y="655"/>
                  </a:lnTo>
                  <a:lnTo>
                    <a:pt x="977" y="689"/>
                  </a:lnTo>
                  <a:lnTo>
                    <a:pt x="976" y="721"/>
                  </a:lnTo>
                  <a:lnTo>
                    <a:pt x="970" y="753"/>
                  </a:lnTo>
                  <a:lnTo>
                    <a:pt x="960" y="783"/>
                  </a:lnTo>
                  <a:lnTo>
                    <a:pt x="946" y="814"/>
                  </a:lnTo>
                  <a:lnTo>
                    <a:pt x="930" y="843"/>
                  </a:lnTo>
                  <a:lnTo>
                    <a:pt x="911" y="872"/>
                  </a:lnTo>
                  <a:lnTo>
                    <a:pt x="952" y="906"/>
                  </a:lnTo>
                  <a:lnTo>
                    <a:pt x="989" y="937"/>
                  </a:lnTo>
                  <a:lnTo>
                    <a:pt x="1006" y="974"/>
                  </a:lnTo>
                  <a:lnTo>
                    <a:pt x="1020" y="1013"/>
                  </a:lnTo>
                  <a:lnTo>
                    <a:pt x="1030" y="1053"/>
                  </a:lnTo>
                  <a:lnTo>
                    <a:pt x="1035" y="1092"/>
                  </a:lnTo>
                  <a:lnTo>
                    <a:pt x="1036" y="1132"/>
                  </a:lnTo>
                  <a:lnTo>
                    <a:pt x="1032" y="1171"/>
                  </a:lnTo>
                  <a:lnTo>
                    <a:pt x="1021" y="1211"/>
                  </a:lnTo>
                  <a:lnTo>
                    <a:pt x="1004" y="1252"/>
                  </a:lnTo>
                  <a:lnTo>
                    <a:pt x="988" y="1282"/>
                  </a:lnTo>
                  <a:lnTo>
                    <a:pt x="969" y="1309"/>
                  </a:lnTo>
                  <a:lnTo>
                    <a:pt x="948" y="1334"/>
                  </a:lnTo>
                  <a:lnTo>
                    <a:pt x="924" y="1356"/>
                  </a:lnTo>
                  <a:lnTo>
                    <a:pt x="897" y="1376"/>
                  </a:lnTo>
                  <a:lnTo>
                    <a:pt x="867" y="1392"/>
                  </a:lnTo>
                  <a:lnTo>
                    <a:pt x="834" y="1405"/>
                  </a:lnTo>
                  <a:lnTo>
                    <a:pt x="798" y="1415"/>
                  </a:lnTo>
                  <a:lnTo>
                    <a:pt x="839" y="1369"/>
                  </a:lnTo>
                  <a:lnTo>
                    <a:pt x="876" y="1325"/>
                  </a:lnTo>
                  <a:lnTo>
                    <a:pt x="907" y="1283"/>
                  </a:lnTo>
                  <a:lnTo>
                    <a:pt x="931" y="1241"/>
                  </a:lnTo>
                  <a:lnTo>
                    <a:pt x="950" y="1200"/>
                  </a:lnTo>
                  <a:lnTo>
                    <a:pt x="963" y="1162"/>
                  </a:lnTo>
                  <a:lnTo>
                    <a:pt x="972" y="1123"/>
                  </a:lnTo>
                  <a:lnTo>
                    <a:pt x="974" y="1086"/>
                  </a:lnTo>
                  <a:lnTo>
                    <a:pt x="972" y="1048"/>
                  </a:lnTo>
                  <a:lnTo>
                    <a:pt x="963" y="1012"/>
                  </a:lnTo>
                  <a:lnTo>
                    <a:pt x="950" y="976"/>
                  </a:lnTo>
                  <a:lnTo>
                    <a:pt x="931" y="939"/>
                  </a:lnTo>
                  <a:lnTo>
                    <a:pt x="908" y="903"/>
                  </a:lnTo>
                  <a:lnTo>
                    <a:pt x="829" y="936"/>
                  </a:lnTo>
                  <a:lnTo>
                    <a:pt x="751" y="967"/>
                  </a:lnTo>
                  <a:lnTo>
                    <a:pt x="672" y="1000"/>
                  </a:lnTo>
                  <a:lnTo>
                    <a:pt x="597" y="1037"/>
                  </a:lnTo>
                  <a:lnTo>
                    <a:pt x="566" y="1055"/>
                  </a:lnTo>
                  <a:lnTo>
                    <a:pt x="537" y="1076"/>
                  </a:lnTo>
                  <a:lnTo>
                    <a:pt x="509" y="1100"/>
                  </a:lnTo>
                  <a:lnTo>
                    <a:pt x="482" y="1124"/>
                  </a:lnTo>
                  <a:lnTo>
                    <a:pt x="455" y="1147"/>
                  </a:lnTo>
                  <a:lnTo>
                    <a:pt x="459" y="1120"/>
                  </a:lnTo>
                  <a:lnTo>
                    <a:pt x="466" y="1095"/>
                  </a:lnTo>
                  <a:lnTo>
                    <a:pt x="478" y="1073"/>
                  </a:lnTo>
                  <a:lnTo>
                    <a:pt x="494" y="1052"/>
                  </a:lnTo>
                  <a:lnTo>
                    <a:pt x="514" y="1031"/>
                  </a:lnTo>
                  <a:lnTo>
                    <a:pt x="537" y="1014"/>
                  </a:lnTo>
                  <a:lnTo>
                    <a:pt x="562" y="998"/>
                  </a:lnTo>
                  <a:lnTo>
                    <a:pt x="601" y="978"/>
                  </a:lnTo>
                  <a:lnTo>
                    <a:pt x="640" y="961"/>
                  </a:lnTo>
                  <a:lnTo>
                    <a:pt x="680" y="942"/>
                  </a:lnTo>
                  <a:lnTo>
                    <a:pt x="718" y="923"/>
                  </a:lnTo>
                  <a:lnTo>
                    <a:pt x="749" y="905"/>
                  </a:lnTo>
                  <a:lnTo>
                    <a:pt x="780" y="886"/>
                  </a:lnTo>
                  <a:lnTo>
                    <a:pt x="810" y="865"/>
                  </a:lnTo>
                  <a:lnTo>
                    <a:pt x="837" y="843"/>
                  </a:lnTo>
                  <a:lnTo>
                    <a:pt x="862" y="817"/>
                  </a:lnTo>
                  <a:lnTo>
                    <a:pt x="883" y="787"/>
                  </a:lnTo>
                  <a:lnTo>
                    <a:pt x="899" y="756"/>
                  </a:lnTo>
                  <a:lnTo>
                    <a:pt x="910" y="724"/>
                  </a:lnTo>
                  <a:lnTo>
                    <a:pt x="914" y="692"/>
                  </a:lnTo>
                  <a:lnTo>
                    <a:pt x="914" y="659"/>
                  </a:lnTo>
                  <a:lnTo>
                    <a:pt x="908" y="628"/>
                  </a:lnTo>
                  <a:lnTo>
                    <a:pt x="896" y="596"/>
                  </a:lnTo>
                  <a:lnTo>
                    <a:pt x="879" y="566"/>
                  </a:lnTo>
                  <a:lnTo>
                    <a:pt x="857" y="538"/>
                  </a:lnTo>
                  <a:lnTo>
                    <a:pt x="831" y="511"/>
                  </a:lnTo>
                  <a:lnTo>
                    <a:pt x="799" y="487"/>
                  </a:lnTo>
                  <a:lnTo>
                    <a:pt x="775" y="472"/>
                  </a:lnTo>
                  <a:lnTo>
                    <a:pt x="748" y="458"/>
                  </a:lnTo>
                  <a:lnTo>
                    <a:pt x="722" y="444"/>
                  </a:lnTo>
                  <a:lnTo>
                    <a:pt x="706" y="501"/>
                  </a:lnTo>
                  <a:lnTo>
                    <a:pt x="692" y="554"/>
                  </a:lnTo>
                  <a:lnTo>
                    <a:pt x="720" y="576"/>
                  </a:lnTo>
                  <a:lnTo>
                    <a:pt x="741" y="600"/>
                  </a:lnTo>
                  <a:lnTo>
                    <a:pt x="758" y="625"/>
                  </a:lnTo>
                  <a:lnTo>
                    <a:pt x="769" y="649"/>
                  </a:lnTo>
                  <a:lnTo>
                    <a:pt x="775" y="674"/>
                  </a:lnTo>
                  <a:lnTo>
                    <a:pt x="775" y="697"/>
                  </a:lnTo>
                  <a:lnTo>
                    <a:pt x="770" y="722"/>
                  </a:lnTo>
                  <a:lnTo>
                    <a:pt x="760" y="744"/>
                  </a:lnTo>
                  <a:lnTo>
                    <a:pt x="744" y="766"/>
                  </a:lnTo>
                  <a:lnTo>
                    <a:pt x="723" y="786"/>
                  </a:lnTo>
                  <a:lnTo>
                    <a:pt x="696" y="804"/>
                  </a:lnTo>
                  <a:lnTo>
                    <a:pt x="663" y="819"/>
                  </a:lnTo>
                  <a:lnTo>
                    <a:pt x="597" y="845"/>
                  </a:lnTo>
                  <a:lnTo>
                    <a:pt x="530" y="862"/>
                  </a:lnTo>
                  <a:lnTo>
                    <a:pt x="463" y="873"/>
                  </a:lnTo>
                  <a:lnTo>
                    <a:pt x="395" y="876"/>
                  </a:lnTo>
                  <a:lnTo>
                    <a:pt x="328" y="872"/>
                  </a:lnTo>
                  <a:lnTo>
                    <a:pt x="262" y="861"/>
                  </a:lnTo>
                  <a:lnTo>
                    <a:pt x="194" y="842"/>
                  </a:lnTo>
                  <a:lnTo>
                    <a:pt x="128" y="814"/>
                  </a:lnTo>
                  <a:lnTo>
                    <a:pt x="99" y="799"/>
                  </a:lnTo>
                  <a:lnTo>
                    <a:pt x="75" y="782"/>
                  </a:lnTo>
                  <a:lnTo>
                    <a:pt x="52" y="762"/>
                  </a:lnTo>
                  <a:lnTo>
                    <a:pt x="34" y="739"/>
                  </a:lnTo>
                  <a:lnTo>
                    <a:pt x="19" y="714"/>
                  </a:lnTo>
                  <a:lnTo>
                    <a:pt x="8" y="687"/>
                  </a:lnTo>
                  <a:lnTo>
                    <a:pt x="2" y="657"/>
                  </a:lnTo>
                  <a:lnTo>
                    <a:pt x="0" y="625"/>
                  </a:lnTo>
                  <a:lnTo>
                    <a:pt x="1" y="600"/>
                  </a:lnTo>
                  <a:lnTo>
                    <a:pt x="6" y="576"/>
                  </a:lnTo>
                  <a:lnTo>
                    <a:pt x="14" y="554"/>
                  </a:lnTo>
                  <a:lnTo>
                    <a:pt x="25" y="533"/>
                  </a:lnTo>
                  <a:lnTo>
                    <a:pt x="39" y="514"/>
                  </a:lnTo>
                  <a:lnTo>
                    <a:pt x="58" y="498"/>
                  </a:lnTo>
                  <a:lnTo>
                    <a:pt x="78" y="484"/>
                  </a:lnTo>
                  <a:lnTo>
                    <a:pt x="110" y="471"/>
                  </a:lnTo>
                  <a:lnTo>
                    <a:pt x="143" y="464"/>
                  </a:lnTo>
                  <a:lnTo>
                    <a:pt x="176" y="463"/>
                  </a:lnTo>
                  <a:lnTo>
                    <a:pt x="210" y="469"/>
                  </a:lnTo>
                  <a:lnTo>
                    <a:pt x="245" y="481"/>
                  </a:lnTo>
                  <a:lnTo>
                    <a:pt x="280" y="499"/>
                  </a:lnTo>
                  <a:lnTo>
                    <a:pt x="243" y="496"/>
                  </a:lnTo>
                  <a:lnTo>
                    <a:pt x="209" y="493"/>
                  </a:lnTo>
                  <a:lnTo>
                    <a:pt x="179" y="492"/>
                  </a:lnTo>
                  <a:lnTo>
                    <a:pt x="152" y="495"/>
                  </a:lnTo>
                  <a:lnTo>
                    <a:pt x="127" y="504"/>
                  </a:lnTo>
                  <a:lnTo>
                    <a:pt x="106" y="517"/>
                  </a:lnTo>
                  <a:lnTo>
                    <a:pt x="87" y="534"/>
                  </a:lnTo>
                  <a:lnTo>
                    <a:pt x="73" y="554"/>
                  </a:lnTo>
                  <a:lnTo>
                    <a:pt x="62" y="579"/>
                  </a:lnTo>
                  <a:lnTo>
                    <a:pt x="54" y="604"/>
                  </a:lnTo>
                  <a:lnTo>
                    <a:pt x="53" y="630"/>
                  </a:lnTo>
                  <a:lnTo>
                    <a:pt x="59" y="655"/>
                  </a:lnTo>
                  <a:lnTo>
                    <a:pt x="68" y="678"/>
                  </a:lnTo>
                  <a:lnTo>
                    <a:pt x="83" y="700"/>
                  </a:lnTo>
                  <a:lnTo>
                    <a:pt x="102" y="718"/>
                  </a:lnTo>
                  <a:lnTo>
                    <a:pt x="135" y="741"/>
                  </a:lnTo>
                  <a:lnTo>
                    <a:pt x="169" y="760"/>
                  </a:lnTo>
                  <a:lnTo>
                    <a:pt x="204" y="774"/>
                  </a:lnTo>
                  <a:lnTo>
                    <a:pt x="275" y="793"/>
                  </a:lnTo>
                  <a:lnTo>
                    <a:pt x="345" y="803"/>
                  </a:lnTo>
                  <a:lnTo>
                    <a:pt x="415" y="808"/>
                  </a:lnTo>
                  <a:lnTo>
                    <a:pt x="485" y="804"/>
                  </a:lnTo>
                  <a:lnTo>
                    <a:pt x="556" y="795"/>
                  </a:lnTo>
                  <a:lnTo>
                    <a:pt x="626" y="778"/>
                  </a:lnTo>
                  <a:lnTo>
                    <a:pt x="647" y="771"/>
                  </a:lnTo>
                  <a:lnTo>
                    <a:pt x="667" y="763"/>
                  </a:lnTo>
                  <a:lnTo>
                    <a:pt x="690" y="751"/>
                  </a:lnTo>
                  <a:lnTo>
                    <a:pt x="708" y="736"/>
                  </a:lnTo>
                  <a:lnTo>
                    <a:pt x="724" y="720"/>
                  </a:lnTo>
                  <a:lnTo>
                    <a:pt x="736" y="703"/>
                  </a:lnTo>
                  <a:lnTo>
                    <a:pt x="743" y="685"/>
                  </a:lnTo>
                  <a:lnTo>
                    <a:pt x="747" y="665"/>
                  </a:lnTo>
                  <a:lnTo>
                    <a:pt x="747" y="647"/>
                  </a:lnTo>
                  <a:lnTo>
                    <a:pt x="742" y="630"/>
                  </a:lnTo>
                  <a:lnTo>
                    <a:pt x="733" y="614"/>
                  </a:lnTo>
                  <a:lnTo>
                    <a:pt x="720" y="599"/>
                  </a:lnTo>
                  <a:lnTo>
                    <a:pt x="700" y="586"/>
                  </a:lnTo>
                  <a:lnTo>
                    <a:pt x="663" y="603"/>
                  </a:lnTo>
                  <a:lnTo>
                    <a:pt x="626" y="621"/>
                  </a:lnTo>
                  <a:lnTo>
                    <a:pt x="592" y="639"/>
                  </a:lnTo>
                  <a:lnTo>
                    <a:pt x="558" y="654"/>
                  </a:lnTo>
                  <a:lnTo>
                    <a:pt x="524" y="665"/>
                  </a:lnTo>
                  <a:lnTo>
                    <a:pt x="490" y="673"/>
                  </a:lnTo>
                  <a:lnTo>
                    <a:pt x="454" y="676"/>
                  </a:lnTo>
                  <a:lnTo>
                    <a:pt x="418" y="674"/>
                  </a:lnTo>
                  <a:lnTo>
                    <a:pt x="382" y="671"/>
                  </a:lnTo>
                  <a:lnTo>
                    <a:pt x="345" y="664"/>
                  </a:lnTo>
                  <a:lnTo>
                    <a:pt x="309" y="659"/>
                  </a:lnTo>
                  <a:lnTo>
                    <a:pt x="272" y="655"/>
                  </a:lnTo>
                  <a:lnTo>
                    <a:pt x="274" y="630"/>
                  </a:lnTo>
                  <a:lnTo>
                    <a:pt x="366" y="631"/>
                  </a:lnTo>
                  <a:lnTo>
                    <a:pt x="402" y="630"/>
                  </a:lnTo>
                  <a:lnTo>
                    <a:pt x="437" y="627"/>
                  </a:lnTo>
                  <a:lnTo>
                    <a:pt x="471" y="621"/>
                  </a:lnTo>
                  <a:lnTo>
                    <a:pt x="505" y="612"/>
                  </a:lnTo>
                  <a:lnTo>
                    <a:pt x="537" y="598"/>
                  </a:lnTo>
                  <a:lnTo>
                    <a:pt x="567" y="581"/>
                  </a:lnTo>
                  <a:lnTo>
                    <a:pt x="597" y="558"/>
                  </a:lnTo>
                  <a:lnTo>
                    <a:pt x="615" y="540"/>
                  </a:lnTo>
                  <a:lnTo>
                    <a:pt x="630" y="521"/>
                  </a:lnTo>
                  <a:lnTo>
                    <a:pt x="641" y="501"/>
                  </a:lnTo>
                  <a:lnTo>
                    <a:pt x="649" y="479"/>
                  </a:lnTo>
                  <a:lnTo>
                    <a:pt x="651" y="458"/>
                  </a:lnTo>
                  <a:lnTo>
                    <a:pt x="649" y="436"/>
                  </a:lnTo>
                  <a:lnTo>
                    <a:pt x="639" y="415"/>
                  </a:lnTo>
                  <a:lnTo>
                    <a:pt x="625" y="395"/>
                  </a:lnTo>
                  <a:lnTo>
                    <a:pt x="607" y="375"/>
                  </a:lnTo>
                  <a:lnTo>
                    <a:pt x="586" y="358"/>
                  </a:lnTo>
                  <a:lnTo>
                    <a:pt x="564" y="341"/>
                  </a:lnTo>
                  <a:lnTo>
                    <a:pt x="541" y="325"/>
                  </a:lnTo>
                  <a:lnTo>
                    <a:pt x="520" y="310"/>
                  </a:lnTo>
                  <a:lnTo>
                    <a:pt x="515" y="309"/>
                  </a:lnTo>
                  <a:lnTo>
                    <a:pt x="509" y="312"/>
                  </a:lnTo>
                  <a:lnTo>
                    <a:pt x="501" y="317"/>
                  </a:lnTo>
                  <a:lnTo>
                    <a:pt x="493" y="323"/>
                  </a:lnTo>
                  <a:lnTo>
                    <a:pt x="484" y="329"/>
                  </a:lnTo>
                  <a:lnTo>
                    <a:pt x="478" y="336"/>
                  </a:lnTo>
                  <a:lnTo>
                    <a:pt x="461" y="350"/>
                  </a:lnTo>
                  <a:lnTo>
                    <a:pt x="441" y="363"/>
                  </a:lnTo>
                  <a:lnTo>
                    <a:pt x="420" y="373"/>
                  </a:lnTo>
                  <a:lnTo>
                    <a:pt x="397" y="381"/>
                  </a:lnTo>
                  <a:lnTo>
                    <a:pt x="372" y="386"/>
                  </a:lnTo>
                  <a:lnTo>
                    <a:pt x="347" y="389"/>
                  </a:lnTo>
                  <a:lnTo>
                    <a:pt x="323" y="390"/>
                  </a:lnTo>
                  <a:lnTo>
                    <a:pt x="298" y="387"/>
                  </a:lnTo>
                  <a:lnTo>
                    <a:pt x="275" y="382"/>
                  </a:lnTo>
                  <a:lnTo>
                    <a:pt x="253" y="372"/>
                  </a:lnTo>
                  <a:lnTo>
                    <a:pt x="233" y="360"/>
                  </a:lnTo>
                  <a:lnTo>
                    <a:pt x="216" y="344"/>
                  </a:lnTo>
                  <a:lnTo>
                    <a:pt x="202" y="324"/>
                  </a:lnTo>
                  <a:lnTo>
                    <a:pt x="192" y="300"/>
                  </a:lnTo>
                  <a:lnTo>
                    <a:pt x="221" y="311"/>
                  </a:lnTo>
                  <a:lnTo>
                    <a:pt x="251" y="323"/>
                  </a:lnTo>
                  <a:lnTo>
                    <a:pt x="283" y="333"/>
                  </a:lnTo>
                  <a:lnTo>
                    <a:pt x="315" y="339"/>
                  </a:lnTo>
                  <a:lnTo>
                    <a:pt x="345" y="339"/>
                  </a:lnTo>
                  <a:lnTo>
                    <a:pt x="373" y="333"/>
                  </a:lnTo>
                  <a:lnTo>
                    <a:pt x="399" y="323"/>
                  </a:lnTo>
                  <a:lnTo>
                    <a:pt x="419" y="308"/>
                  </a:lnTo>
                  <a:lnTo>
                    <a:pt x="436" y="290"/>
                  </a:lnTo>
                  <a:lnTo>
                    <a:pt x="449" y="268"/>
                  </a:lnTo>
                  <a:lnTo>
                    <a:pt x="457" y="245"/>
                  </a:lnTo>
                  <a:lnTo>
                    <a:pt x="461" y="221"/>
                  </a:lnTo>
                  <a:lnTo>
                    <a:pt x="461" y="198"/>
                  </a:lnTo>
                  <a:lnTo>
                    <a:pt x="457" y="175"/>
                  </a:lnTo>
                  <a:lnTo>
                    <a:pt x="451" y="154"/>
                  </a:lnTo>
                  <a:lnTo>
                    <a:pt x="440" y="135"/>
                  </a:lnTo>
                  <a:lnTo>
                    <a:pt x="428" y="116"/>
                  </a:lnTo>
                  <a:lnTo>
                    <a:pt x="410" y="101"/>
                  </a:lnTo>
                  <a:lnTo>
                    <a:pt x="391" y="90"/>
                  </a:lnTo>
                  <a:lnTo>
                    <a:pt x="368" y="81"/>
                  </a:lnTo>
                  <a:lnTo>
                    <a:pt x="323" y="73"/>
                  </a:lnTo>
                  <a:lnTo>
                    <a:pt x="277" y="67"/>
                  </a:lnTo>
                  <a:lnTo>
                    <a:pt x="230" y="64"/>
                  </a:lnTo>
                  <a:lnTo>
                    <a:pt x="183" y="63"/>
                  </a:lnTo>
                  <a:lnTo>
                    <a:pt x="137" y="62"/>
                  </a:lnTo>
                  <a:lnTo>
                    <a:pt x="111" y="63"/>
                  </a:lnTo>
                  <a:lnTo>
                    <a:pt x="85" y="67"/>
                  </a:lnTo>
                  <a:lnTo>
                    <a:pt x="60" y="74"/>
                  </a:lnTo>
                  <a:lnTo>
                    <a:pt x="37" y="78"/>
                  </a:lnTo>
                  <a:lnTo>
                    <a:pt x="61" y="60"/>
                  </a:lnTo>
                  <a:lnTo>
                    <a:pt x="91" y="42"/>
                  </a:lnTo>
                  <a:lnTo>
                    <a:pt x="124" y="27"/>
                  </a:lnTo>
                  <a:lnTo>
                    <a:pt x="159" y="15"/>
                  </a:lnTo>
                  <a:lnTo>
                    <a:pt x="198" y="6"/>
                  </a:lnTo>
                  <a:lnTo>
                    <a:pt x="236" y="1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6946901" y="3211513"/>
              <a:ext cx="1943100" cy="2197100"/>
            </a:xfrm>
            <a:custGeom>
              <a:avLst/>
              <a:gdLst>
                <a:gd name="T0" fmla="*/ 1087 w 1224"/>
                <a:gd name="T1" fmla="*/ 672 h 1384"/>
                <a:gd name="T2" fmla="*/ 1008 w 1224"/>
                <a:gd name="T3" fmla="*/ 761 h 1384"/>
                <a:gd name="T4" fmla="*/ 914 w 1224"/>
                <a:gd name="T5" fmla="*/ 825 h 1384"/>
                <a:gd name="T6" fmla="*/ 797 w 1224"/>
                <a:gd name="T7" fmla="*/ 853 h 1384"/>
                <a:gd name="T8" fmla="*/ 795 w 1224"/>
                <a:gd name="T9" fmla="*/ 1098 h 1384"/>
                <a:gd name="T10" fmla="*/ 916 w 1224"/>
                <a:gd name="T11" fmla="*/ 1037 h 1384"/>
                <a:gd name="T12" fmla="*/ 1021 w 1224"/>
                <a:gd name="T13" fmla="*/ 939 h 1384"/>
                <a:gd name="T14" fmla="*/ 1098 w 1224"/>
                <a:gd name="T15" fmla="*/ 818 h 1384"/>
                <a:gd name="T16" fmla="*/ 1136 w 1224"/>
                <a:gd name="T17" fmla="*/ 687 h 1384"/>
                <a:gd name="T18" fmla="*/ 1138 w 1224"/>
                <a:gd name="T19" fmla="*/ 2 h 1384"/>
                <a:gd name="T20" fmla="*/ 1208 w 1224"/>
                <a:gd name="T21" fmla="*/ 149 h 1384"/>
                <a:gd name="T22" fmla="*/ 1224 w 1224"/>
                <a:gd name="T23" fmla="*/ 303 h 1384"/>
                <a:gd name="T24" fmla="*/ 1195 w 1224"/>
                <a:gd name="T25" fmla="*/ 462 h 1384"/>
                <a:gd name="T26" fmla="*/ 1168 w 1224"/>
                <a:gd name="T27" fmla="*/ 553 h 1384"/>
                <a:gd name="T28" fmla="*/ 1179 w 1224"/>
                <a:gd name="T29" fmla="*/ 647 h 1384"/>
                <a:gd name="T30" fmla="*/ 1167 w 1224"/>
                <a:gd name="T31" fmla="*/ 803 h 1384"/>
                <a:gd name="T32" fmla="*/ 1106 w 1224"/>
                <a:gd name="T33" fmla="*/ 939 h 1384"/>
                <a:gd name="T34" fmla="*/ 1005 w 1224"/>
                <a:gd name="T35" fmla="*/ 1045 h 1384"/>
                <a:gd name="T36" fmla="*/ 870 w 1224"/>
                <a:gd name="T37" fmla="*/ 1112 h 1384"/>
                <a:gd name="T38" fmla="*/ 748 w 1224"/>
                <a:gd name="T39" fmla="*/ 1136 h 1384"/>
                <a:gd name="T40" fmla="*/ 704 w 1224"/>
                <a:gd name="T41" fmla="*/ 1170 h 1384"/>
                <a:gd name="T42" fmla="*/ 594 w 1224"/>
                <a:gd name="T43" fmla="*/ 1283 h 1384"/>
                <a:gd name="T44" fmla="*/ 458 w 1224"/>
                <a:gd name="T45" fmla="*/ 1356 h 1384"/>
                <a:gd name="T46" fmla="*/ 306 w 1224"/>
                <a:gd name="T47" fmla="*/ 1384 h 1384"/>
                <a:gd name="T48" fmla="*/ 173 w 1224"/>
                <a:gd name="T49" fmla="*/ 1366 h 1384"/>
                <a:gd name="T50" fmla="*/ 86 w 1224"/>
                <a:gd name="T51" fmla="*/ 1327 h 1384"/>
                <a:gd name="T52" fmla="*/ 17 w 1224"/>
                <a:gd name="T53" fmla="*/ 1260 h 1384"/>
                <a:gd name="T54" fmla="*/ 75 w 1224"/>
                <a:gd name="T55" fmla="*/ 1277 h 1384"/>
                <a:gd name="T56" fmla="*/ 196 w 1224"/>
                <a:gd name="T57" fmla="*/ 1320 h 1384"/>
                <a:gd name="T58" fmla="*/ 335 w 1224"/>
                <a:gd name="T59" fmla="*/ 1321 h 1384"/>
                <a:gd name="T60" fmla="*/ 477 w 1224"/>
                <a:gd name="T61" fmla="*/ 1275 h 1384"/>
                <a:gd name="T62" fmla="*/ 600 w 1224"/>
                <a:gd name="T63" fmla="*/ 1190 h 1384"/>
                <a:gd name="T64" fmla="*/ 689 w 1224"/>
                <a:gd name="T65" fmla="*/ 1077 h 1384"/>
                <a:gd name="T66" fmla="*/ 729 w 1224"/>
                <a:gd name="T67" fmla="*/ 963 h 1384"/>
                <a:gd name="T68" fmla="*/ 733 w 1224"/>
                <a:gd name="T69" fmla="*/ 891 h 1384"/>
                <a:gd name="T70" fmla="*/ 715 w 1224"/>
                <a:gd name="T71" fmla="*/ 847 h 1384"/>
                <a:gd name="T72" fmla="*/ 651 w 1224"/>
                <a:gd name="T73" fmla="*/ 810 h 1384"/>
                <a:gd name="T74" fmla="*/ 584 w 1224"/>
                <a:gd name="T75" fmla="*/ 741 h 1384"/>
                <a:gd name="T76" fmla="*/ 562 w 1224"/>
                <a:gd name="T77" fmla="*/ 645 h 1384"/>
                <a:gd name="T78" fmla="*/ 584 w 1224"/>
                <a:gd name="T79" fmla="*/ 555 h 1384"/>
                <a:gd name="T80" fmla="*/ 648 w 1224"/>
                <a:gd name="T81" fmla="*/ 490 h 1384"/>
                <a:gd name="T82" fmla="*/ 648 w 1224"/>
                <a:gd name="T83" fmla="*/ 508 h 1384"/>
                <a:gd name="T84" fmla="*/ 606 w 1224"/>
                <a:gd name="T85" fmla="*/ 600 h 1384"/>
                <a:gd name="T86" fmla="*/ 614 w 1224"/>
                <a:gd name="T87" fmla="*/ 689 h 1384"/>
                <a:gd name="T88" fmla="*/ 670 w 1224"/>
                <a:gd name="T89" fmla="*/ 756 h 1384"/>
                <a:gd name="T90" fmla="*/ 751 w 1224"/>
                <a:gd name="T91" fmla="*/ 790 h 1384"/>
                <a:gd name="T92" fmla="*/ 840 w 1224"/>
                <a:gd name="T93" fmla="*/ 781 h 1384"/>
                <a:gd name="T94" fmla="*/ 923 w 1224"/>
                <a:gd name="T95" fmla="*/ 740 h 1384"/>
                <a:gd name="T96" fmla="*/ 1008 w 1224"/>
                <a:gd name="T97" fmla="*/ 661 h 1384"/>
                <a:gd name="T98" fmla="*/ 1101 w 1224"/>
                <a:gd name="T99" fmla="*/ 527 h 1384"/>
                <a:gd name="T100" fmla="*/ 1160 w 1224"/>
                <a:gd name="T101" fmla="*/ 377 h 1384"/>
                <a:gd name="T102" fmla="*/ 1178 w 1224"/>
                <a:gd name="T103" fmla="*/ 212 h 1384"/>
                <a:gd name="T104" fmla="*/ 1152 w 1224"/>
                <a:gd name="T105" fmla="*/ 86 h 1384"/>
                <a:gd name="T106" fmla="*/ 1138 w 1224"/>
                <a:gd name="T107" fmla="*/ 2 h 1384"/>
                <a:gd name="T108" fmla="*/ 1137 w 1224"/>
                <a:gd name="T109" fmla="*/ 0 h 1384"/>
                <a:gd name="T110" fmla="*/ 1138 w 1224"/>
                <a:gd name="T1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24" h="1384">
                  <a:moveTo>
                    <a:pt x="1133" y="603"/>
                  </a:moveTo>
                  <a:lnTo>
                    <a:pt x="1110" y="638"/>
                  </a:lnTo>
                  <a:lnTo>
                    <a:pt x="1087" y="672"/>
                  </a:lnTo>
                  <a:lnTo>
                    <a:pt x="1062" y="705"/>
                  </a:lnTo>
                  <a:lnTo>
                    <a:pt x="1036" y="735"/>
                  </a:lnTo>
                  <a:lnTo>
                    <a:pt x="1008" y="761"/>
                  </a:lnTo>
                  <a:lnTo>
                    <a:pt x="979" y="786"/>
                  </a:lnTo>
                  <a:lnTo>
                    <a:pt x="947" y="807"/>
                  </a:lnTo>
                  <a:lnTo>
                    <a:pt x="914" y="825"/>
                  </a:lnTo>
                  <a:lnTo>
                    <a:pt x="877" y="839"/>
                  </a:lnTo>
                  <a:lnTo>
                    <a:pt x="839" y="849"/>
                  </a:lnTo>
                  <a:lnTo>
                    <a:pt x="797" y="853"/>
                  </a:lnTo>
                  <a:lnTo>
                    <a:pt x="753" y="853"/>
                  </a:lnTo>
                  <a:lnTo>
                    <a:pt x="753" y="1108"/>
                  </a:lnTo>
                  <a:lnTo>
                    <a:pt x="795" y="1098"/>
                  </a:lnTo>
                  <a:lnTo>
                    <a:pt x="837" y="1083"/>
                  </a:lnTo>
                  <a:lnTo>
                    <a:pt x="877" y="1062"/>
                  </a:lnTo>
                  <a:lnTo>
                    <a:pt x="916" y="1037"/>
                  </a:lnTo>
                  <a:lnTo>
                    <a:pt x="953" y="1008"/>
                  </a:lnTo>
                  <a:lnTo>
                    <a:pt x="989" y="975"/>
                  </a:lnTo>
                  <a:lnTo>
                    <a:pt x="1021" y="939"/>
                  </a:lnTo>
                  <a:lnTo>
                    <a:pt x="1051" y="900"/>
                  </a:lnTo>
                  <a:lnTo>
                    <a:pt x="1076" y="860"/>
                  </a:lnTo>
                  <a:lnTo>
                    <a:pt x="1098" y="818"/>
                  </a:lnTo>
                  <a:lnTo>
                    <a:pt x="1116" y="774"/>
                  </a:lnTo>
                  <a:lnTo>
                    <a:pt x="1129" y="731"/>
                  </a:lnTo>
                  <a:lnTo>
                    <a:pt x="1136" y="687"/>
                  </a:lnTo>
                  <a:lnTo>
                    <a:pt x="1137" y="645"/>
                  </a:lnTo>
                  <a:lnTo>
                    <a:pt x="1133" y="603"/>
                  </a:lnTo>
                  <a:close/>
                  <a:moveTo>
                    <a:pt x="1138" y="2"/>
                  </a:moveTo>
                  <a:lnTo>
                    <a:pt x="1167" y="49"/>
                  </a:lnTo>
                  <a:lnTo>
                    <a:pt x="1191" y="99"/>
                  </a:lnTo>
                  <a:lnTo>
                    <a:pt x="1208" y="149"/>
                  </a:lnTo>
                  <a:lnTo>
                    <a:pt x="1218" y="201"/>
                  </a:lnTo>
                  <a:lnTo>
                    <a:pt x="1224" y="252"/>
                  </a:lnTo>
                  <a:lnTo>
                    <a:pt x="1224" y="303"/>
                  </a:lnTo>
                  <a:lnTo>
                    <a:pt x="1218" y="356"/>
                  </a:lnTo>
                  <a:lnTo>
                    <a:pt x="1209" y="408"/>
                  </a:lnTo>
                  <a:lnTo>
                    <a:pt x="1195" y="462"/>
                  </a:lnTo>
                  <a:lnTo>
                    <a:pt x="1176" y="515"/>
                  </a:lnTo>
                  <a:lnTo>
                    <a:pt x="1170" y="533"/>
                  </a:lnTo>
                  <a:lnTo>
                    <a:pt x="1168" y="553"/>
                  </a:lnTo>
                  <a:lnTo>
                    <a:pt x="1168" y="573"/>
                  </a:lnTo>
                  <a:lnTo>
                    <a:pt x="1170" y="592"/>
                  </a:lnTo>
                  <a:lnTo>
                    <a:pt x="1179" y="647"/>
                  </a:lnTo>
                  <a:lnTo>
                    <a:pt x="1180" y="700"/>
                  </a:lnTo>
                  <a:lnTo>
                    <a:pt x="1177" y="753"/>
                  </a:lnTo>
                  <a:lnTo>
                    <a:pt x="1167" y="803"/>
                  </a:lnTo>
                  <a:lnTo>
                    <a:pt x="1151" y="851"/>
                  </a:lnTo>
                  <a:lnTo>
                    <a:pt x="1132" y="896"/>
                  </a:lnTo>
                  <a:lnTo>
                    <a:pt x="1106" y="939"/>
                  </a:lnTo>
                  <a:lnTo>
                    <a:pt x="1077" y="977"/>
                  </a:lnTo>
                  <a:lnTo>
                    <a:pt x="1043" y="1013"/>
                  </a:lnTo>
                  <a:lnTo>
                    <a:pt x="1005" y="1045"/>
                  </a:lnTo>
                  <a:lnTo>
                    <a:pt x="963" y="1072"/>
                  </a:lnTo>
                  <a:lnTo>
                    <a:pt x="918" y="1094"/>
                  </a:lnTo>
                  <a:lnTo>
                    <a:pt x="870" y="1112"/>
                  </a:lnTo>
                  <a:lnTo>
                    <a:pt x="818" y="1125"/>
                  </a:lnTo>
                  <a:lnTo>
                    <a:pt x="764" y="1131"/>
                  </a:lnTo>
                  <a:lnTo>
                    <a:pt x="748" y="1136"/>
                  </a:lnTo>
                  <a:lnTo>
                    <a:pt x="731" y="1144"/>
                  </a:lnTo>
                  <a:lnTo>
                    <a:pt x="716" y="1156"/>
                  </a:lnTo>
                  <a:lnTo>
                    <a:pt x="704" y="1170"/>
                  </a:lnTo>
                  <a:lnTo>
                    <a:pt x="671" y="1212"/>
                  </a:lnTo>
                  <a:lnTo>
                    <a:pt x="635" y="1249"/>
                  </a:lnTo>
                  <a:lnTo>
                    <a:pt x="594" y="1283"/>
                  </a:lnTo>
                  <a:lnTo>
                    <a:pt x="551" y="1312"/>
                  </a:lnTo>
                  <a:lnTo>
                    <a:pt x="505" y="1337"/>
                  </a:lnTo>
                  <a:lnTo>
                    <a:pt x="458" y="1356"/>
                  </a:lnTo>
                  <a:lnTo>
                    <a:pt x="408" y="1371"/>
                  </a:lnTo>
                  <a:lnTo>
                    <a:pt x="358" y="1381"/>
                  </a:lnTo>
                  <a:lnTo>
                    <a:pt x="306" y="1384"/>
                  </a:lnTo>
                  <a:lnTo>
                    <a:pt x="255" y="1382"/>
                  </a:lnTo>
                  <a:lnTo>
                    <a:pt x="205" y="1374"/>
                  </a:lnTo>
                  <a:lnTo>
                    <a:pt x="173" y="1366"/>
                  </a:lnTo>
                  <a:lnTo>
                    <a:pt x="142" y="1356"/>
                  </a:lnTo>
                  <a:lnTo>
                    <a:pt x="114" y="1342"/>
                  </a:lnTo>
                  <a:lnTo>
                    <a:pt x="86" y="1327"/>
                  </a:lnTo>
                  <a:lnTo>
                    <a:pt x="61" y="1308"/>
                  </a:lnTo>
                  <a:lnTo>
                    <a:pt x="39" y="1286"/>
                  </a:lnTo>
                  <a:lnTo>
                    <a:pt x="17" y="1260"/>
                  </a:lnTo>
                  <a:lnTo>
                    <a:pt x="0" y="1231"/>
                  </a:lnTo>
                  <a:lnTo>
                    <a:pt x="37" y="1256"/>
                  </a:lnTo>
                  <a:lnTo>
                    <a:pt x="75" y="1277"/>
                  </a:lnTo>
                  <a:lnTo>
                    <a:pt x="115" y="1295"/>
                  </a:lnTo>
                  <a:lnTo>
                    <a:pt x="154" y="1309"/>
                  </a:lnTo>
                  <a:lnTo>
                    <a:pt x="196" y="1320"/>
                  </a:lnTo>
                  <a:lnTo>
                    <a:pt x="240" y="1325"/>
                  </a:lnTo>
                  <a:lnTo>
                    <a:pt x="285" y="1326"/>
                  </a:lnTo>
                  <a:lnTo>
                    <a:pt x="335" y="1321"/>
                  </a:lnTo>
                  <a:lnTo>
                    <a:pt x="384" y="1310"/>
                  </a:lnTo>
                  <a:lnTo>
                    <a:pt x="431" y="1295"/>
                  </a:lnTo>
                  <a:lnTo>
                    <a:pt x="477" y="1275"/>
                  </a:lnTo>
                  <a:lnTo>
                    <a:pt x="521" y="1251"/>
                  </a:lnTo>
                  <a:lnTo>
                    <a:pt x="563" y="1222"/>
                  </a:lnTo>
                  <a:lnTo>
                    <a:pt x="600" y="1190"/>
                  </a:lnTo>
                  <a:lnTo>
                    <a:pt x="635" y="1156"/>
                  </a:lnTo>
                  <a:lnTo>
                    <a:pt x="664" y="1118"/>
                  </a:lnTo>
                  <a:lnTo>
                    <a:pt x="689" y="1077"/>
                  </a:lnTo>
                  <a:lnTo>
                    <a:pt x="709" y="1034"/>
                  </a:lnTo>
                  <a:lnTo>
                    <a:pt x="723" y="989"/>
                  </a:lnTo>
                  <a:lnTo>
                    <a:pt x="729" y="963"/>
                  </a:lnTo>
                  <a:lnTo>
                    <a:pt x="731" y="937"/>
                  </a:lnTo>
                  <a:lnTo>
                    <a:pt x="733" y="910"/>
                  </a:lnTo>
                  <a:lnTo>
                    <a:pt x="733" y="891"/>
                  </a:lnTo>
                  <a:lnTo>
                    <a:pt x="731" y="874"/>
                  </a:lnTo>
                  <a:lnTo>
                    <a:pt x="724" y="860"/>
                  </a:lnTo>
                  <a:lnTo>
                    <a:pt x="715" y="847"/>
                  </a:lnTo>
                  <a:lnTo>
                    <a:pt x="700" y="835"/>
                  </a:lnTo>
                  <a:lnTo>
                    <a:pt x="681" y="825"/>
                  </a:lnTo>
                  <a:lnTo>
                    <a:pt x="651" y="810"/>
                  </a:lnTo>
                  <a:lnTo>
                    <a:pt x="624" y="790"/>
                  </a:lnTo>
                  <a:lnTo>
                    <a:pt x="601" y="768"/>
                  </a:lnTo>
                  <a:lnTo>
                    <a:pt x="584" y="741"/>
                  </a:lnTo>
                  <a:lnTo>
                    <a:pt x="571" y="712"/>
                  </a:lnTo>
                  <a:lnTo>
                    <a:pt x="564" y="680"/>
                  </a:lnTo>
                  <a:lnTo>
                    <a:pt x="562" y="645"/>
                  </a:lnTo>
                  <a:lnTo>
                    <a:pt x="565" y="613"/>
                  </a:lnTo>
                  <a:lnTo>
                    <a:pt x="573" y="583"/>
                  </a:lnTo>
                  <a:lnTo>
                    <a:pt x="584" y="555"/>
                  </a:lnTo>
                  <a:lnTo>
                    <a:pt x="601" y="530"/>
                  </a:lnTo>
                  <a:lnTo>
                    <a:pt x="623" y="509"/>
                  </a:lnTo>
                  <a:lnTo>
                    <a:pt x="648" y="490"/>
                  </a:lnTo>
                  <a:lnTo>
                    <a:pt x="678" y="473"/>
                  </a:lnTo>
                  <a:lnTo>
                    <a:pt x="663" y="491"/>
                  </a:lnTo>
                  <a:lnTo>
                    <a:pt x="648" y="508"/>
                  </a:lnTo>
                  <a:lnTo>
                    <a:pt x="628" y="538"/>
                  </a:lnTo>
                  <a:lnTo>
                    <a:pt x="614" y="569"/>
                  </a:lnTo>
                  <a:lnTo>
                    <a:pt x="606" y="600"/>
                  </a:lnTo>
                  <a:lnTo>
                    <a:pt x="602" y="631"/>
                  </a:lnTo>
                  <a:lnTo>
                    <a:pt x="606" y="661"/>
                  </a:lnTo>
                  <a:lnTo>
                    <a:pt x="614" y="689"/>
                  </a:lnTo>
                  <a:lnTo>
                    <a:pt x="629" y="715"/>
                  </a:lnTo>
                  <a:lnTo>
                    <a:pt x="648" y="738"/>
                  </a:lnTo>
                  <a:lnTo>
                    <a:pt x="670" y="756"/>
                  </a:lnTo>
                  <a:lnTo>
                    <a:pt x="694" y="772"/>
                  </a:lnTo>
                  <a:lnTo>
                    <a:pt x="722" y="783"/>
                  </a:lnTo>
                  <a:lnTo>
                    <a:pt x="751" y="790"/>
                  </a:lnTo>
                  <a:lnTo>
                    <a:pt x="780" y="792"/>
                  </a:lnTo>
                  <a:lnTo>
                    <a:pt x="810" y="789"/>
                  </a:lnTo>
                  <a:lnTo>
                    <a:pt x="840" y="781"/>
                  </a:lnTo>
                  <a:lnTo>
                    <a:pt x="868" y="769"/>
                  </a:lnTo>
                  <a:lnTo>
                    <a:pt x="895" y="756"/>
                  </a:lnTo>
                  <a:lnTo>
                    <a:pt x="923" y="740"/>
                  </a:lnTo>
                  <a:lnTo>
                    <a:pt x="948" y="722"/>
                  </a:lnTo>
                  <a:lnTo>
                    <a:pt x="970" y="701"/>
                  </a:lnTo>
                  <a:lnTo>
                    <a:pt x="1008" y="661"/>
                  </a:lnTo>
                  <a:lnTo>
                    <a:pt x="1043" y="617"/>
                  </a:lnTo>
                  <a:lnTo>
                    <a:pt x="1074" y="573"/>
                  </a:lnTo>
                  <a:lnTo>
                    <a:pt x="1101" y="527"/>
                  </a:lnTo>
                  <a:lnTo>
                    <a:pt x="1124" y="479"/>
                  </a:lnTo>
                  <a:lnTo>
                    <a:pt x="1145" y="429"/>
                  </a:lnTo>
                  <a:lnTo>
                    <a:pt x="1160" y="377"/>
                  </a:lnTo>
                  <a:lnTo>
                    <a:pt x="1170" y="325"/>
                  </a:lnTo>
                  <a:lnTo>
                    <a:pt x="1177" y="269"/>
                  </a:lnTo>
                  <a:lnTo>
                    <a:pt x="1178" y="212"/>
                  </a:lnTo>
                  <a:lnTo>
                    <a:pt x="1174" y="171"/>
                  </a:lnTo>
                  <a:lnTo>
                    <a:pt x="1164" y="128"/>
                  </a:lnTo>
                  <a:lnTo>
                    <a:pt x="1152" y="86"/>
                  </a:lnTo>
                  <a:lnTo>
                    <a:pt x="1141" y="44"/>
                  </a:lnTo>
                  <a:lnTo>
                    <a:pt x="1139" y="22"/>
                  </a:lnTo>
                  <a:lnTo>
                    <a:pt x="1138" y="2"/>
                  </a:lnTo>
                  <a:close/>
                  <a:moveTo>
                    <a:pt x="1138" y="0"/>
                  </a:moveTo>
                  <a:lnTo>
                    <a:pt x="1138" y="2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9" name="Freeform 10"/>
            <p:cNvSpPr>
              <a:spLocks noEditPoints="1"/>
            </p:cNvSpPr>
            <p:nvPr/>
          </p:nvSpPr>
          <p:spPr bwMode="auto">
            <a:xfrm>
              <a:off x="3471863" y="3517901"/>
              <a:ext cx="1885950" cy="1681163"/>
            </a:xfrm>
            <a:custGeom>
              <a:avLst/>
              <a:gdLst>
                <a:gd name="T0" fmla="*/ 738 w 1188"/>
                <a:gd name="T1" fmla="*/ 46 h 1059"/>
                <a:gd name="T2" fmla="*/ 738 w 1188"/>
                <a:gd name="T3" fmla="*/ 45 h 1059"/>
                <a:gd name="T4" fmla="*/ 174 w 1188"/>
                <a:gd name="T5" fmla="*/ 7 h 1059"/>
                <a:gd name="T6" fmla="*/ 124 w 1188"/>
                <a:gd name="T7" fmla="*/ 78 h 1059"/>
                <a:gd name="T8" fmla="*/ 82 w 1188"/>
                <a:gd name="T9" fmla="*/ 165 h 1059"/>
                <a:gd name="T10" fmla="*/ 55 w 1188"/>
                <a:gd name="T11" fmla="*/ 252 h 1059"/>
                <a:gd name="T12" fmla="*/ 48 w 1188"/>
                <a:gd name="T13" fmla="*/ 339 h 1059"/>
                <a:gd name="T14" fmla="*/ 67 w 1188"/>
                <a:gd name="T15" fmla="*/ 427 h 1059"/>
                <a:gd name="T16" fmla="*/ 112 w 1188"/>
                <a:gd name="T17" fmla="*/ 515 h 1059"/>
                <a:gd name="T18" fmla="*/ 168 w 1188"/>
                <a:gd name="T19" fmla="*/ 580 h 1059"/>
                <a:gd name="T20" fmla="*/ 237 w 1188"/>
                <a:gd name="T21" fmla="*/ 627 h 1059"/>
                <a:gd name="T22" fmla="*/ 313 w 1188"/>
                <a:gd name="T23" fmla="*/ 656 h 1059"/>
                <a:gd name="T24" fmla="*/ 392 w 1188"/>
                <a:gd name="T25" fmla="*/ 667 h 1059"/>
                <a:gd name="T26" fmla="*/ 471 w 1188"/>
                <a:gd name="T27" fmla="*/ 659 h 1059"/>
                <a:gd name="T28" fmla="*/ 547 w 1188"/>
                <a:gd name="T29" fmla="*/ 635 h 1059"/>
                <a:gd name="T30" fmla="*/ 616 w 1188"/>
                <a:gd name="T31" fmla="*/ 593 h 1059"/>
                <a:gd name="T32" fmla="*/ 675 w 1188"/>
                <a:gd name="T33" fmla="*/ 533 h 1059"/>
                <a:gd name="T34" fmla="*/ 715 w 1188"/>
                <a:gd name="T35" fmla="*/ 464 h 1059"/>
                <a:gd name="T36" fmla="*/ 731 w 1188"/>
                <a:gd name="T37" fmla="*/ 399 h 1059"/>
                <a:gd name="T38" fmla="*/ 734 w 1188"/>
                <a:gd name="T39" fmla="*/ 332 h 1059"/>
                <a:gd name="T40" fmla="*/ 730 w 1188"/>
                <a:gd name="T41" fmla="*/ 264 h 1059"/>
                <a:gd name="T42" fmla="*/ 722 w 1188"/>
                <a:gd name="T43" fmla="*/ 153 h 1059"/>
                <a:gd name="T44" fmla="*/ 723 w 1188"/>
                <a:gd name="T45" fmla="*/ 67 h 1059"/>
                <a:gd name="T46" fmla="*/ 738 w 1188"/>
                <a:gd name="T47" fmla="*/ 46 h 1059"/>
                <a:gd name="T48" fmla="*/ 755 w 1188"/>
                <a:gd name="T49" fmla="*/ 180 h 1059"/>
                <a:gd name="T50" fmla="*/ 776 w 1188"/>
                <a:gd name="T51" fmla="*/ 300 h 1059"/>
                <a:gd name="T52" fmla="*/ 779 w 1188"/>
                <a:gd name="T53" fmla="*/ 397 h 1059"/>
                <a:gd name="T54" fmla="*/ 764 w 1188"/>
                <a:gd name="T55" fmla="*/ 483 h 1059"/>
                <a:gd name="T56" fmla="*/ 730 w 1188"/>
                <a:gd name="T57" fmla="*/ 558 h 1059"/>
                <a:gd name="T58" fmla="*/ 677 w 1188"/>
                <a:gd name="T59" fmla="*/ 622 h 1059"/>
                <a:gd name="T60" fmla="*/ 606 w 1188"/>
                <a:gd name="T61" fmla="*/ 674 h 1059"/>
                <a:gd name="T62" fmla="*/ 514 w 1188"/>
                <a:gd name="T63" fmla="*/ 716 h 1059"/>
                <a:gd name="T64" fmla="*/ 492 w 1188"/>
                <a:gd name="T65" fmla="*/ 775 h 1059"/>
                <a:gd name="T66" fmla="*/ 564 w 1188"/>
                <a:gd name="T67" fmla="*/ 849 h 1059"/>
                <a:gd name="T68" fmla="*/ 645 w 1188"/>
                <a:gd name="T69" fmla="*/ 907 h 1059"/>
                <a:gd name="T70" fmla="*/ 735 w 1188"/>
                <a:gd name="T71" fmla="*/ 952 h 1059"/>
                <a:gd name="T72" fmla="*/ 841 w 1188"/>
                <a:gd name="T73" fmla="*/ 987 h 1059"/>
                <a:gd name="T74" fmla="*/ 956 w 1188"/>
                <a:gd name="T75" fmla="*/ 998 h 1059"/>
                <a:gd name="T76" fmla="*/ 1072 w 1188"/>
                <a:gd name="T77" fmla="*/ 990 h 1059"/>
                <a:gd name="T78" fmla="*/ 1188 w 1188"/>
                <a:gd name="T79" fmla="*/ 966 h 1059"/>
                <a:gd name="T80" fmla="*/ 1115 w 1188"/>
                <a:gd name="T81" fmla="*/ 1021 h 1059"/>
                <a:gd name="T82" fmla="*/ 1024 w 1188"/>
                <a:gd name="T83" fmla="*/ 1044 h 1059"/>
                <a:gd name="T84" fmla="*/ 932 w 1188"/>
                <a:gd name="T85" fmla="*/ 1058 h 1059"/>
                <a:gd name="T86" fmla="*/ 839 w 1188"/>
                <a:gd name="T87" fmla="*/ 1055 h 1059"/>
                <a:gd name="T88" fmla="*/ 742 w 1188"/>
                <a:gd name="T89" fmla="*/ 1028 h 1059"/>
                <a:gd name="T90" fmla="*/ 652 w 1188"/>
                <a:gd name="T91" fmla="*/ 986 h 1059"/>
                <a:gd name="T92" fmla="*/ 572 w 1188"/>
                <a:gd name="T93" fmla="*/ 929 h 1059"/>
                <a:gd name="T94" fmla="*/ 507 w 1188"/>
                <a:gd name="T95" fmla="*/ 855 h 1059"/>
                <a:gd name="T96" fmla="*/ 455 w 1188"/>
                <a:gd name="T97" fmla="*/ 765 h 1059"/>
                <a:gd name="T98" fmla="*/ 434 w 1188"/>
                <a:gd name="T99" fmla="*/ 747 h 1059"/>
                <a:gd name="T100" fmla="*/ 402 w 1188"/>
                <a:gd name="T101" fmla="*/ 736 h 1059"/>
                <a:gd name="T102" fmla="*/ 337 w 1188"/>
                <a:gd name="T103" fmla="*/ 731 h 1059"/>
                <a:gd name="T104" fmla="*/ 243 w 1188"/>
                <a:gd name="T105" fmla="*/ 704 h 1059"/>
                <a:gd name="T106" fmla="*/ 160 w 1188"/>
                <a:gd name="T107" fmla="*/ 658 h 1059"/>
                <a:gd name="T108" fmla="*/ 90 w 1188"/>
                <a:gd name="T109" fmla="*/ 594 h 1059"/>
                <a:gd name="T110" fmla="*/ 39 w 1188"/>
                <a:gd name="T111" fmla="*/ 515 h 1059"/>
                <a:gd name="T112" fmla="*/ 7 w 1188"/>
                <a:gd name="T113" fmla="*/ 425 h 1059"/>
                <a:gd name="T114" fmla="*/ 0 w 1188"/>
                <a:gd name="T115" fmla="*/ 326 h 1059"/>
                <a:gd name="T116" fmla="*/ 14 w 1188"/>
                <a:gd name="T117" fmla="*/ 253 h 1059"/>
                <a:gd name="T118" fmla="*/ 39 w 1188"/>
                <a:gd name="T119" fmla="*/ 180 h 1059"/>
                <a:gd name="T120" fmla="*/ 61 w 1188"/>
                <a:gd name="T121" fmla="*/ 115 h 1059"/>
                <a:gd name="T122" fmla="*/ 71 w 1188"/>
                <a:gd name="T123" fmla="*/ 8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8" h="1059">
                  <a:moveTo>
                    <a:pt x="738" y="45"/>
                  </a:moveTo>
                  <a:lnTo>
                    <a:pt x="738" y="46"/>
                  </a:lnTo>
                  <a:lnTo>
                    <a:pt x="738" y="46"/>
                  </a:lnTo>
                  <a:lnTo>
                    <a:pt x="738" y="45"/>
                  </a:lnTo>
                  <a:close/>
                  <a:moveTo>
                    <a:pt x="165" y="0"/>
                  </a:moveTo>
                  <a:lnTo>
                    <a:pt x="174" y="7"/>
                  </a:lnTo>
                  <a:lnTo>
                    <a:pt x="149" y="42"/>
                  </a:lnTo>
                  <a:lnTo>
                    <a:pt x="124" y="78"/>
                  </a:lnTo>
                  <a:lnTo>
                    <a:pt x="101" y="122"/>
                  </a:lnTo>
                  <a:lnTo>
                    <a:pt x="82" y="165"/>
                  </a:lnTo>
                  <a:lnTo>
                    <a:pt x="66" y="208"/>
                  </a:lnTo>
                  <a:lnTo>
                    <a:pt x="55" y="252"/>
                  </a:lnTo>
                  <a:lnTo>
                    <a:pt x="49" y="295"/>
                  </a:lnTo>
                  <a:lnTo>
                    <a:pt x="48" y="339"/>
                  </a:lnTo>
                  <a:lnTo>
                    <a:pt x="55" y="383"/>
                  </a:lnTo>
                  <a:lnTo>
                    <a:pt x="67" y="427"/>
                  </a:lnTo>
                  <a:lnTo>
                    <a:pt x="86" y="471"/>
                  </a:lnTo>
                  <a:lnTo>
                    <a:pt x="112" y="515"/>
                  </a:lnTo>
                  <a:lnTo>
                    <a:pt x="138" y="550"/>
                  </a:lnTo>
                  <a:lnTo>
                    <a:pt x="168" y="580"/>
                  </a:lnTo>
                  <a:lnTo>
                    <a:pt x="201" y="606"/>
                  </a:lnTo>
                  <a:lnTo>
                    <a:pt x="237" y="627"/>
                  </a:lnTo>
                  <a:lnTo>
                    <a:pt x="274" y="643"/>
                  </a:lnTo>
                  <a:lnTo>
                    <a:pt x="313" y="656"/>
                  </a:lnTo>
                  <a:lnTo>
                    <a:pt x="351" y="663"/>
                  </a:lnTo>
                  <a:lnTo>
                    <a:pt x="392" y="667"/>
                  </a:lnTo>
                  <a:lnTo>
                    <a:pt x="431" y="666"/>
                  </a:lnTo>
                  <a:lnTo>
                    <a:pt x="471" y="659"/>
                  </a:lnTo>
                  <a:lnTo>
                    <a:pt x="509" y="650"/>
                  </a:lnTo>
                  <a:lnTo>
                    <a:pt x="547" y="635"/>
                  </a:lnTo>
                  <a:lnTo>
                    <a:pt x="583" y="615"/>
                  </a:lnTo>
                  <a:lnTo>
                    <a:pt x="616" y="593"/>
                  </a:lnTo>
                  <a:lnTo>
                    <a:pt x="647" y="565"/>
                  </a:lnTo>
                  <a:lnTo>
                    <a:pt x="675" y="533"/>
                  </a:lnTo>
                  <a:lnTo>
                    <a:pt x="699" y="497"/>
                  </a:lnTo>
                  <a:lnTo>
                    <a:pt x="715" y="464"/>
                  </a:lnTo>
                  <a:lnTo>
                    <a:pt x="725" y="431"/>
                  </a:lnTo>
                  <a:lnTo>
                    <a:pt x="731" y="399"/>
                  </a:lnTo>
                  <a:lnTo>
                    <a:pt x="734" y="365"/>
                  </a:lnTo>
                  <a:lnTo>
                    <a:pt x="734" y="332"/>
                  </a:lnTo>
                  <a:lnTo>
                    <a:pt x="732" y="298"/>
                  </a:lnTo>
                  <a:lnTo>
                    <a:pt x="730" y="264"/>
                  </a:lnTo>
                  <a:lnTo>
                    <a:pt x="726" y="230"/>
                  </a:lnTo>
                  <a:lnTo>
                    <a:pt x="722" y="153"/>
                  </a:lnTo>
                  <a:lnTo>
                    <a:pt x="720" y="76"/>
                  </a:lnTo>
                  <a:lnTo>
                    <a:pt x="723" y="67"/>
                  </a:lnTo>
                  <a:lnTo>
                    <a:pt x="731" y="56"/>
                  </a:lnTo>
                  <a:lnTo>
                    <a:pt x="738" y="46"/>
                  </a:lnTo>
                  <a:lnTo>
                    <a:pt x="747" y="113"/>
                  </a:lnTo>
                  <a:lnTo>
                    <a:pt x="755" y="180"/>
                  </a:lnTo>
                  <a:lnTo>
                    <a:pt x="766" y="246"/>
                  </a:lnTo>
                  <a:lnTo>
                    <a:pt x="776" y="300"/>
                  </a:lnTo>
                  <a:lnTo>
                    <a:pt x="779" y="349"/>
                  </a:lnTo>
                  <a:lnTo>
                    <a:pt x="779" y="397"/>
                  </a:lnTo>
                  <a:lnTo>
                    <a:pt x="773" y="441"/>
                  </a:lnTo>
                  <a:lnTo>
                    <a:pt x="764" y="483"/>
                  </a:lnTo>
                  <a:lnTo>
                    <a:pt x="749" y="521"/>
                  </a:lnTo>
                  <a:lnTo>
                    <a:pt x="730" y="558"/>
                  </a:lnTo>
                  <a:lnTo>
                    <a:pt x="706" y="591"/>
                  </a:lnTo>
                  <a:lnTo>
                    <a:pt x="677" y="622"/>
                  </a:lnTo>
                  <a:lnTo>
                    <a:pt x="644" y="650"/>
                  </a:lnTo>
                  <a:lnTo>
                    <a:pt x="606" y="674"/>
                  </a:lnTo>
                  <a:lnTo>
                    <a:pt x="562" y="697"/>
                  </a:lnTo>
                  <a:lnTo>
                    <a:pt x="514" y="716"/>
                  </a:lnTo>
                  <a:lnTo>
                    <a:pt x="460" y="732"/>
                  </a:lnTo>
                  <a:lnTo>
                    <a:pt x="492" y="775"/>
                  </a:lnTo>
                  <a:lnTo>
                    <a:pt x="528" y="814"/>
                  </a:lnTo>
                  <a:lnTo>
                    <a:pt x="564" y="849"/>
                  </a:lnTo>
                  <a:lnTo>
                    <a:pt x="603" y="881"/>
                  </a:lnTo>
                  <a:lnTo>
                    <a:pt x="645" y="907"/>
                  </a:lnTo>
                  <a:lnTo>
                    <a:pt x="689" y="932"/>
                  </a:lnTo>
                  <a:lnTo>
                    <a:pt x="735" y="952"/>
                  </a:lnTo>
                  <a:lnTo>
                    <a:pt x="783" y="971"/>
                  </a:lnTo>
                  <a:lnTo>
                    <a:pt x="841" y="987"/>
                  </a:lnTo>
                  <a:lnTo>
                    <a:pt x="899" y="995"/>
                  </a:lnTo>
                  <a:lnTo>
                    <a:pt x="956" y="998"/>
                  </a:lnTo>
                  <a:lnTo>
                    <a:pt x="1014" y="997"/>
                  </a:lnTo>
                  <a:lnTo>
                    <a:pt x="1072" y="990"/>
                  </a:lnTo>
                  <a:lnTo>
                    <a:pt x="1130" y="980"/>
                  </a:lnTo>
                  <a:lnTo>
                    <a:pt x="1188" y="966"/>
                  </a:lnTo>
                  <a:lnTo>
                    <a:pt x="1112" y="1023"/>
                  </a:lnTo>
                  <a:lnTo>
                    <a:pt x="1115" y="1021"/>
                  </a:lnTo>
                  <a:lnTo>
                    <a:pt x="1070" y="1034"/>
                  </a:lnTo>
                  <a:lnTo>
                    <a:pt x="1024" y="1044"/>
                  </a:lnTo>
                  <a:lnTo>
                    <a:pt x="978" y="1053"/>
                  </a:lnTo>
                  <a:lnTo>
                    <a:pt x="932" y="1058"/>
                  </a:lnTo>
                  <a:lnTo>
                    <a:pt x="886" y="1059"/>
                  </a:lnTo>
                  <a:lnTo>
                    <a:pt x="839" y="1055"/>
                  </a:lnTo>
                  <a:lnTo>
                    <a:pt x="792" y="1044"/>
                  </a:lnTo>
                  <a:lnTo>
                    <a:pt x="742" y="1028"/>
                  </a:lnTo>
                  <a:lnTo>
                    <a:pt x="695" y="1008"/>
                  </a:lnTo>
                  <a:lnTo>
                    <a:pt x="652" y="986"/>
                  </a:lnTo>
                  <a:lnTo>
                    <a:pt x="611" y="959"/>
                  </a:lnTo>
                  <a:lnTo>
                    <a:pt x="572" y="929"/>
                  </a:lnTo>
                  <a:lnTo>
                    <a:pt x="538" y="894"/>
                  </a:lnTo>
                  <a:lnTo>
                    <a:pt x="507" y="855"/>
                  </a:lnTo>
                  <a:lnTo>
                    <a:pt x="479" y="812"/>
                  </a:lnTo>
                  <a:lnTo>
                    <a:pt x="455" y="765"/>
                  </a:lnTo>
                  <a:lnTo>
                    <a:pt x="447" y="755"/>
                  </a:lnTo>
                  <a:lnTo>
                    <a:pt x="434" y="747"/>
                  </a:lnTo>
                  <a:lnTo>
                    <a:pt x="419" y="741"/>
                  </a:lnTo>
                  <a:lnTo>
                    <a:pt x="402" y="736"/>
                  </a:lnTo>
                  <a:lnTo>
                    <a:pt x="387" y="734"/>
                  </a:lnTo>
                  <a:lnTo>
                    <a:pt x="337" y="731"/>
                  </a:lnTo>
                  <a:lnTo>
                    <a:pt x="289" y="720"/>
                  </a:lnTo>
                  <a:lnTo>
                    <a:pt x="243" y="704"/>
                  </a:lnTo>
                  <a:lnTo>
                    <a:pt x="200" y="684"/>
                  </a:lnTo>
                  <a:lnTo>
                    <a:pt x="160" y="658"/>
                  </a:lnTo>
                  <a:lnTo>
                    <a:pt x="123" y="628"/>
                  </a:lnTo>
                  <a:lnTo>
                    <a:pt x="90" y="594"/>
                  </a:lnTo>
                  <a:lnTo>
                    <a:pt x="62" y="555"/>
                  </a:lnTo>
                  <a:lnTo>
                    <a:pt x="39" y="515"/>
                  </a:lnTo>
                  <a:lnTo>
                    <a:pt x="20" y="471"/>
                  </a:lnTo>
                  <a:lnTo>
                    <a:pt x="7" y="425"/>
                  </a:lnTo>
                  <a:lnTo>
                    <a:pt x="0" y="377"/>
                  </a:lnTo>
                  <a:lnTo>
                    <a:pt x="0" y="326"/>
                  </a:lnTo>
                  <a:lnTo>
                    <a:pt x="6" y="290"/>
                  </a:lnTo>
                  <a:lnTo>
                    <a:pt x="14" y="253"/>
                  </a:lnTo>
                  <a:lnTo>
                    <a:pt x="26" y="216"/>
                  </a:lnTo>
                  <a:lnTo>
                    <a:pt x="39" y="180"/>
                  </a:lnTo>
                  <a:lnTo>
                    <a:pt x="51" y="144"/>
                  </a:lnTo>
                  <a:lnTo>
                    <a:pt x="61" y="115"/>
                  </a:lnTo>
                  <a:lnTo>
                    <a:pt x="72" y="87"/>
                  </a:lnTo>
                  <a:lnTo>
                    <a:pt x="71" y="88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0" name="Freeform 11"/>
            <p:cNvSpPr>
              <a:spLocks/>
            </p:cNvSpPr>
            <p:nvPr/>
          </p:nvSpPr>
          <p:spPr bwMode="auto">
            <a:xfrm>
              <a:off x="4027488" y="1885951"/>
              <a:ext cx="1689100" cy="958850"/>
            </a:xfrm>
            <a:custGeom>
              <a:avLst/>
              <a:gdLst>
                <a:gd name="T0" fmla="*/ 1000 w 1064"/>
                <a:gd name="T1" fmla="*/ 36 h 604"/>
                <a:gd name="T2" fmla="*/ 941 w 1064"/>
                <a:gd name="T3" fmla="*/ 93 h 604"/>
                <a:gd name="T4" fmla="*/ 919 w 1064"/>
                <a:gd name="T5" fmla="*/ 169 h 604"/>
                <a:gd name="T6" fmla="*/ 924 w 1064"/>
                <a:gd name="T7" fmla="*/ 278 h 604"/>
                <a:gd name="T8" fmla="*/ 933 w 1064"/>
                <a:gd name="T9" fmla="*/ 378 h 604"/>
                <a:gd name="T10" fmla="*/ 916 w 1064"/>
                <a:gd name="T11" fmla="*/ 475 h 604"/>
                <a:gd name="T12" fmla="*/ 862 w 1064"/>
                <a:gd name="T13" fmla="*/ 556 h 604"/>
                <a:gd name="T14" fmla="*/ 788 w 1064"/>
                <a:gd name="T15" fmla="*/ 597 h 604"/>
                <a:gd name="T16" fmla="*/ 706 w 1064"/>
                <a:gd name="T17" fmla="*/ 602 h 604"/>
                <a:gd name="T18" fmla="*/ 627 w 1064"/>
                <a:gd name="T19" fmla="*/ 578 h 604"/>
                <a:gd name="T20" fmla="*/ 562 w 1064"/>
                <a:gd name="T21" fmla="*/ 533 h 604"/>
                <a:gd name="T22" fmla="*/ 496 w 1064"/>
                <a:gd name="T23" fmla="*/ 520 h 604"/>
                <a:gd name="T24" fmla="*/ 403 w 1064"/>
                <a:gd name="T25" fmla="*/ 550 h 604"/>
                <a:gd name="T26" fmla="*/ 303 w 1064"/>
                <a:gd name="T27" fmla="*/ 532 h 604"/>
                <a:gd name="T28" fmla="*/ 269 w 1064"/>
                <a:gd name="T29" fmla="*/ 537 h 604"/>
                <a:gd name="T30" fmla="*/ 181 w 1064"/>
                <a:gd name="T31" fmla="*/ 571 h 604"/>
                <a:gd name="T32" fmla="*/ 107 w 1064"/>
                <a:gd name="T33" fmla="*/ 556 h 604"/>
                <a:gd name="T34" fmla="*/ 50 w 1064"/>
                <a:gd name="T35" fmla="*/ 507 h 604"/>
                <a:gd name="T36" fmla="*/ 14 w 1064"/>
                <a:gd name="T37" fmla="*/ 438 h 604"/>
                <a:gd name="T38" fmla="*/ 0 w 1064"/>
                <a:gd name="T39" fmla="*/ 341 h 604"/>
                <a:gd name="T40" fmla="*/ 25 w 1064"/>
                <a:gd name="T41" fmla="*/ 233 h 604"/>
                <a:gd name="T42" fmla="*/ 80 w 1064"/>
                <a:gd name="T43" fmla="*/ 144 h 604"/>
                <a:gd name="T44" fmla="*/ 139 w 1064"/>
                <a:gd name="T45" fmla="*/ 101 h 604"/>
                <a:gd name="T46" fmla="*/ 178 w 1064"/>
                <a:gd name="T47" fmla="*/ 91 h 604"/>
                <a:gd name="T48" fmla="*/ 101 w 1064"/>
                <a:gd name="T49" fmla="*/ 193 h 604"/>
                <a:gd name="T50" fmla="*/ 71 w 1064"/>
                <a:gd name="T51" fmla="*/ 304 h 604"/>
                <a:gd name="T52" fmla="*/ 76 w 1064"/>
                <a:gd name="T53" fmla="*/ 414 h 604"/>
                <a:gd name="T54" fmla="*/ 115 w 1064"/>
                <a:gd name="T55" fmla="*/ 486 h 604"/>
                <a:gd name="T56" fmla="*/ 184 w 1064"/>
                <a:gd name="T57" fmla="*/ 521 h 604"/>
                <a:gd name="T58" fmla="*/ 271 w 1064"/>
                <a:gd name="T59" fmla="*/ 511 h 604"/>
                <a:gd name="T60" fmla="*/ 215 w 1064"/>
                <a:gd name="T61" fmla="*/ 419 h 604"/>
                <a:gd name="T62" fmla="*/ 218 w 1064"/>
                <a:gd name="T63" fmla="*/ 323 h 604"/>
                <a:gd name="T64" fmla="*/ 252 w 1064"/>
                <a:gd name="T65" fmla="*/ 287 h 604"/>
                <a:gd name="T66" fmla="*/ 263 w 1064"/>
                <a:gd name="T67" fmla="*/ 372 h 604"/>
                <a:gd name="T68" fmla="*/ 305 w 1064"/>
                <a:gd name="T69" fmla="*/ 442 h 604"/>
                <a:gd name="T70" fmla="*/ 376 w 1064"/>
                <a:gd name="T71" fmla="*/ 485 h 604"/>
                <a:gd name="T72" fmla="*/ 456 w 1064"/>
                <a:gd name="T73" fmla="*/ 493 h 604"/>
                <a:gd name="T74" fmla="*/ 499 w 1064"/>
                <a:gd name="T75" fmla="*/ 455 h 604"/>
                <a:gd name="T76" fmla="*/ 473 w 1064"/>
                <a:gd name="T77" fmla="*/ 351 h 604"/>
                <a:gd name="T78" fmla="*/ 476 w 1064"/>
                <a:gd name="T79" fmla="*/ 253 h 604"/>
                <a:gd name="T80" fmla="*/ 494 w 1064"/>
                <a:gd name="T81" fmla="*/ 262 h 604"/>
                <a:gd name="T82" fmla="*/ 522 w 1064"/>
                <a:gd name="T83" fmla="*/ 383 h 604"/>
                <a:gd name="T84" fmla="*/ 579 w 1064"/>
                <a:gd name="T85" fmla="*/ 473 h 604"/>
                <a:gd name="T86" fmla="*/ 662 w 1064"/>
                <a:gd name="T87" fmla="*/ 524 h 604"/>
                <a:gd name="T88" fmla="*/ 757 w 1064"/>
                <a:gd name="T89" fmla="*/ 533 h 604"/>
                <a:gd name="T90" fmla="*/ 817 w 1064"/>
                <a:gd name="T91" fmla="*/ 508 h 604"/>
                <a:gd name="T92" fmla="*/ 850 w 1064"/>
                <a:gd name="T93" fmla="*/ 458 h 604"/>
                <a:gd name="T94" fmla="*/ 863 w 1064"/>
                <a:gd name="T95" fmla="*/ 334 h 604"/>
                <a:gd name="T96" fmla="*/ 870 w 1064"/>
                <a:gd name="T97" fmla="*/ 202 h 604"/>
                <a:gd name="T98" fmla="*/ 892 w 1064"/>
                <a:gd name="T99" fmla="*/ 94 h 604"/>
                <a:gd name="T100" fmla="*/ 947 w 1064"/>
                <a:gd name="T101" fmla="*/ 30 h 604"/>
                <a:gd name="T102" fmla="*/ 1031 w 1064"/>
                <a:gd name="T10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4" h="604">
                  <a:moveTo>
                    <a:pt x="1064" y="0"/>
                  </a:moveTo>
                  <a:lnTo>
                    <a:pt x="1030" y="18"/>
                  </a:lnTo>
                  <a:lnTo>
                    <a:pt x="1000" y="36"/>
                  </a:lnTo>
                  <a:lnTo>
                    <a:pt x="976" y="55"/>
                  </a:lnTo>
                  <a:lnTo>
                    <a:pt x="956" y="73"/>
                  </a:lnTo>
                  <a:lnTo>
                    <a:pt x="941" y="93"/>
                  </a:lnTo>
                  <a:lnTo>
                    <a:pt x="930" y="116"/>
                  </a:lnTo>
                  <a:lnTo>
                    <a:pt x="923" y="140"/>
                  </a:lnTo>
                  <a:lnTo>
                    <a:pt x="919" y="169"/>
                  </a:lnTo>
                  <a:lnTo>
                    <a:pt x="918" y="200"/>
                  </a:lnTo>
                  <a:lnTo>
                    <a:pt x="920" y="236"/>
                  </a:lnTo>
                  <a:lnTo>
                    <a:pt x="924" y="278"/>
                  </a:lnTo>
                  <a:lnTo>
                    <a:pt x="928" y="311"/>
                  </a:lnTo>
                  <a:lnTo>
                    <a:pt x="931" y="345"/>
                  </a:lnTo>
                  <a:lnTo>
                    <a:pt x="933" y="378"/>
                  </a:lnTo>
                  <a:lnTo>
                    <a:pt x="931" y="410"/>
                  </a:lnTo>
                  <a:lnTo>
                    <a:pt x="926" y="443"/>
                  </a:lnTo>
                  <a:lnTo>
                    <a:pt x="916" y="475"/>
                  </a:lnTo>
                  <a:lnTo>
                    <a:pt x="902" y="507"/>
                  </a:lnTo>
                  <a:lnTo>
                    <a:pt x="883" y="535"/>
                  </a:lnTo>
                  <a:lnTo>
                    <a:pt x="862" y="556"/>
                  </a:lnTo>
                  <a:lnTo>
                    <a:pt x="839" y="575"/>
                  </a:lnTo>
                  <a:lnTo>
                    <a:pt x="814" y="588"/>
                  </a:lnTo>
                  <a:lnTo>
                    <a:pt x="788" y="597"/>
                  </a:lnTo>
                  <a:lnTo>
                    <a:pt x="761" y="602"/>
                  </a:lnTo>
                  <a:lnTo>
                    <a:pt x="734" y="604"/>
                  </a:lnTo>
                  <a:lnTo>
                    <a:pt x="706" y="602"/>
                  </a:lnTo>
                  <a:lnTo>
                    <a:pt x="679" y="597"/>
                  </a:lnTo>
                  <a:lnTo>
                    <a:pt x="652" y="590"/>
                  </a:lnTo>
                  <a:lnTo>
                    <a:pt x="627" y="578"/>
                  </a:lnTo>
                  <a:lnTo>
                    <a:pt x="602" y="564"/>
                  </a:lnTo>
                  <a:lnTo>
                    <a:pt x="580" y="548"/>
                  </a:lnTo>
                  <a:lnTo>
                    <a:pt x="562" y="533"/>
                  </a:lnTo>
                  <a:lnTo>
                    <a:pt x="545" y="516"/>
                  </a:lnTo>
                  <a:lnTo>
                    <a:pt x="525" y="498"/>
                  </a:lnTo>
                  <a:lnTo>
                    <a:pt x="496" y="520"/>
                  </a:lnTo>
                  <a:lnTo>
                    <a:pt x="466" y="536"/>
                  </a:lnTo>
                  <a:lnTo>
                    <a:pt x="435" y="546"/>
                  </a:lnTo>
                  <a:lnTo>
                    <a:pt x="403" y="550"/>
                  </a:lnTo>
                  <a:lnTo>
                    <a:pt x="370" y="548"/>
                  </a:lnTo>
                  <a:lnTo>
                    <a:pt x="337" y="542"/>
                  </a:lnTo>
                  <a:lnTo>
                    <a:pt x="303" y="532"/>
                  </a:lnTo>
                  <a:lnTo>
                    <a:pt x="292" y="531"/>
                  </a:lnTo>
                  <a:lnTo>
                    <a:pt x="280" y="533"/>
                  </a:lnTo>
                  <a:lnTo>
                    <a:pt x="269" y="537"/>
                  </a:lnTo>
                  <a:lnTo>
                    <a:pt x="238" y="555"/>
                  </a:lnTo>
                  <a:lnTo>
                    <a:pt x="210" y="566"/>
                  </a:lnTo>
                  <a:lnTo>
                    <a:pt x="181" y="571"/>
                  </a:lnTo>
                  <a:lnTo>
                    <a:pt x="155" y="570"/>
                  </a:lnTo>
                  <a:lnTo>
                    <a:pt x="130" y="566"/>
                  </a:lnTo>
                  <a:lnTo>
                    <a:pt x="107" y="556"/>
                  </a:lnTo>
                  <a:lnTo>
                    <a:pt x="87" y="542"/>
                  </a:lnTo>
                  <a:lnTo>
                    <a:pt x="67" y="526"/>
                  </a:lnTo>
                  <a:lnTo>
                    <a:pt x="50" y="507"/>
                  </a:lnTo>
                  <a:lnTo>
                    <a:pt x="36" y="486"/>
                  </a:lnTo>
                  <a:lnTo>
                    <a:pt x="24" y="462"/>
                  </a:lnTo>
                  <a:lnTo>
                    <a:pt x="14" y="438"/>
                  </a:lnTo>
                  <a:lnTo>
                    <a:pt x="6" y="413"/>
                  </a:lnTo>
                  <a:lnTo>
                    <a:pt x="1" y="378"/>
                  </a:lnTo>
                  <a:lnTo>
                    <a:pt x="0" y="341"/>
                  </a:lnTo>
                  <a:lnTo>
                    <a:pt x="4" y="304"/>
                  </a:lnTo>
                  <a:lnTo>
                    <a:pt x="12" y="269"/>
                  </a:lnTo>
                  <a:lnTo>
                    <a:pt x="25" y="233"/>
                  </a:lnTo>
                  <a:lnTo>
                    <a:pt x="40" y="201"/>
                  </a:lnTo>
                  <a:lnTo>
                    <a:pt x="59" y="170"/>
                  </a:lnTo>
                  <a:lnTo>
                    <a:pt x="80" y="144"/>
                  </a:lnTo>
                  <a:lnTo>
                    <a:pt x="105" y="122"/>
                  </a:lnTo>
                  <a:lnTo>
                    <a:pt x="132" y="105"/>
                  </a:lnTo>
                  <a:lnTo>
                    <a:pt x="139" y="101"/>
                  </a:lnTo>
                  <a:lnTo>
                    <a:pt x="149" y="98"/>
                  </a:lnTo>
                  <a:lnTo>
                    <a:pt x="161" y="95"/>
                  </a:lnTo>
                  <a:lnTo>
                    <a:pt x="178" y="91"/>
                  </a:lnTo>
                  <a:lnTo>
                    <a:pt x="146" y="124"/>
                  </a:lnTo>
                  <a:lnTo>
                    <a:pt x="121" y="157"/>
                  </a:lnTo>
                  <a:lnTo>
                    <a:pt x="101" y="193"/>
                  </a:lnTo>
                  <a:lnTo>
                    <a:pt x="86" y="229"/>
                  </a:lnTo>
                  <a:lnTo>
                    <a:pt x="76" y="265"/>
                  </a:lnTo>
                  <a:lnTo>
                    <a:pt x="71" y="304"/>
                  </a:lnTo>
                  <a:lnTo>
                    <a:pt x="68" y="342"/>
                  </a:lnTo>
                  <a:lnTo>
                    <a:pt x="71" y="382"/>
                  </a:lnTo>
                  <a:lnTo>
                    <a:pt x="76" y="414"/>
                  </a:lnTo>
                  <a:lnTo>
                    <a:pt x="86" y="442"/>
                  </a:lnTo>
                  <a:lnTo>
                    <a:pt x="99" y="465"/>
                  </a:lnTo>
                  <a:lnTo>
                    <a:pt x="115" y="486"/>
                  </a:lnTo>
                  <a:lnTo>
                    <a:pt x="136" y="502"/>
                  </a:lnTo>
                  <a:lnTo>
                    <a:pt x="159" y="514"/>
                  </a:lnTo>
                  <a:lnTo>
                    <a:pt x="184" y="521"/>
                  </a:lnTo>
                  <a:lnTo>
                    <a:pt x="212" y="523"/>
                  </a:lnTo>
                  <a:lnTo>
                    <a:pt x="241" y="520"/>
                  </a:lnTo>
                  <a:lnTo>
                    <a:pt x="271" y="511"/>
                  </a:lnTo>
                  <a:lnTo>
                    <a:pt x="246" y="481"/>
                  </a:lnTo>
                  <a:lnTo>
                    <a:pt x="228" y="450"/>
                  </a:lnTo>
                  <a:lnTo>
                    <a:pt x="215" y="419"/>
                  </a:lnTo>
                  <a:lnTo>
                    <a:pt x="210" y="387"/>
                  </a:lnTo>
                  <a:lnTo>
                    <a:pt x="211" y="355"/>
                  </a:lnTo>
                  <a:lnTo>
                    <a:pt x="218" y="323"/>
                  </a:lnTo>
                  <a:lnTo>
                    <a:pt x="232" y="290"/>
                  </a:lnTo>
                  <a:lnTo>
                    <a:pt x="253" y="256"/>
                  </a:lnTo>
                  <a:lnTo>
                    <a:pt x="252" y="287"/>
                  </a:lnTo>
                  <a:lnTo>
                    <a:pt x="253" y="317"/>
                  </a:lnTo>
                  <a:lnTo>
                    <a:pt x="257" y="346"/>
                  </a:lnTo>
                  <a:lnTo>
                    <a:pt x="263" y="372"/>
                  </a:lnTo>
                  <a:lnTo>
                    <a:pt x="274" y="398"/>
                  </a:lnTo>
                  <a:lnTo>
                    <a:pt x="288" y="422"/>
                  </a:lnTo>
                  <a:lnTo>
                    <a:pt x="305" y="442"/>
                  </a:lnTo>
                  <a:lnTo>
                    <a:pt x="327" y="461"/>
                  </a:lnTo>
                  <a:lnTo>
                    <a:pt x="354" y="476"/>
                  </a:lnTo>
                  <a:lnTo>
                    <a:pt x="376" y="485"/>
                  </a:lnTo>
                  <a:lnTo>
                    <a:pt x="402" y="489"/>
                  </a:lnTo>
                  <a:lnTo>
                    <a:pt x="428" y="491"/>
                  </a:lnTo>
                  <a:lnTo>
                    <a:pt x="456" y="493"/>
                  </a:lnTo>
                  <a:lnTo>
                    <a:pt x="483" y="494"/>
                  </a:lnTo>
                  <a:lnTo>
                    <a:pt x="512" y="496"/>
                  </a:lnTo>
                  <a:lnTo>
                    <a:pt x="499" y="455"/>
                  </a:lnTo>
                  <a:lnTo>
                    <a:pt x="488" y="417"/>
                  </a:lnTo>
                  <a:lnTo>
                    <a:pt x="478" y="383"/>
                  </a:lnTo>
                  <a:lnTo>
                    <a:pt x="473" y="351"/>
                  </a:lnTo>
                  <a:lnTo>
                    <a:pt x="471" y="318"/>
                  </a:lnTo>
                  <a:lnTo>
                    <a:pt x="473" y="286"/>
                  </a:lnTo>
                  <a:lnTo>
                    <a:pt x="476" y="253"/>
                  </a:lnTo>
                  <a:lnTo>
                    <a:pt x="479" y="219"/>
                  </a:lnTo>
                  <a:lnTo>
                    <a:pt x="487" y="221"/>
                  </a:lnTo>
                  <a:lnTo>
                    <a:pt x="494" y="262"/>
                  </a:lnTo>
                  <a:lnTo>
                    <a:pt x="502" y="304"/>
                  </a:lnTo>
                  <a:lnTo>
                    <a:pt x="510" y="343"/>
                  </a:lnTo>
                  <a:lnTo>
                    <a:pt x="522" y="383"/>
                  </a:lnTo>
                  <a:lnTo>
                    <a:pt x="537" y="417"/>
                  </a:lnTo>
                  <a:lnTo>
                    <a:pt x="556" y="446"/>
                  </a:lnTo>
                  <a:lnTo>
                    <a:pt x="579" y="473"/>
                  </a:lnTo>
                  <a:lnTo>
                    <a:pt x="604" y="494"/>
                  </a:lnTo>
                  <a:lnTo>
                    <a:pt x="632" y="511"/>
                  </a:lnTo>
                  <a:lnTo>
                    <a:pt x="662" y="524"/>
                  </a:lnTo>
                  <a:lnTo>
                    <a:pt x="693" y="533"/>
                  </a:lnTo>
                  <a:lnTo>
                    <a:pt x="725" y="535"/>
                  </a:lnTo>
                  <a:lnTo>
                    <a:pt x="757" y="533"/>
                  </a:lnTo>
                  <a:lnTo>
                    <a:pt x="781" y="527"/>
                  </a:lnTo>
                  <a:lnTo>
                    <a:pt x="801" y="519"/>
                  </a:lnTo>
                  <a:lnTo>
                    <a:pt x="817" y="508"/>
                  </a:lnTo>
                  <a:lnTo>
                    <a:pt x="831" y="494"/>
                  </a:lnTo>
                  <a:lnTo>
                    <a:pt x="842" y="477"/>
                  </a:lnTo>
                  <a:lnTo>
                    <a:pt x="850" y="458"/>
                  </a:lnTo>
                  <a:lnTo>
                    <a:pt x="856" y="437"/>
                  </a:lnTo>
                  <a:lnTo>
                    <a:pt x="861" y="385"/>
                  </a:lnTo>
                  <a:lnTo>
                    <a:pt x="863" y="334"/>
                  </a:lnTo>
                  <a:lnTo>
                    <a:pt x="866" y="282"/>
                  </a:lnTo>
                  <a:lnTo>
                    <a:pt x="868" y="242"/>
                  </a:lnTo>
                  <a:lnTo>
                    <a:pt x="870" y="202"/>
                  </a:lnTo>
                  <a:lnTo>
                    <a:pt x="875" y="162"/>
                  </a:lnTo>
                  <a:lnTo>
                    <a:pt x="882" y="123"/>
                  </a:lnTo>
                  <a:lnTo>
                    <a:pt x="892" y="94"/>
                  </a:lnTo>
                  <a:lnTo>
                    <a:pt x="907" y="68"/>
                  </a:lnTo>
                  <a:lnTo>
                    <a:pt x="925" y="47"/>
                  </a:lnTo>
                  <a:lnTo>
                    <a:pt x="947" y="30"/>
                  </a:lnTo>
                  <a:lnTo>
                    <a:pt x="972" y="16"/>
                  </a:lnTo>
                  <a:lnTo>
                    <a:pt x="1001" y="6"/>
                  </a:lnTo>
                  <a:lnTo>
                    <a:pt x="1031" y="0"/>
                  </a:lnTo>
                  <a:lnTo>
                    <a:pt x="10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1" name="Freeform 12"/>
            <p:cNvSpPr>
              <a:spLocks noEditPoints="1"/>
            </p:cNvSpPr>
            <p:nvPr/>
          </p:nvSpPr>
          <p:spPr bwMode="auto">
            <a:xfrm>
              <a:off x="3741738" y="1268413"/>
              <a:ext cx="1662113" cy="1277938"/>
            </a:xfrm>
            <a:custGeom>
              <a:avLst/>
              <a:gdLst>
                <a:gd name="T0" fmla="*/ 798 w 1047"/>
                <a:gd name="T1" fmla="*/ 422 h 805"/>
                <a:gd name="T2" fmla="*/ 797 w 1047"/>
                <a:gd name="T3" fmla="*/ 420 h 805"/>
                <a:gd name="T4" fmla="*/ 1047 w 1047"/>
                <a:gd name="T5" fmla="*/ 84 h 805"/>
                <a:gd name="T6" fmla="*/ 1046 w 1047"/>
                <a:gd name="T7" fmla="*/ 85 h 805"/>
                <a:gd name="T8" fmla="*/ 1044 w 1047"/>
                <a:gd name="T9" fmla="*/ 84 h 805"/>
                <a:gd name="T10" fmla="*/ 801 w 1047"/>
                <a:gd name="T11" fmla="*/ 0 h 805"/>
                <a:gd name="T12" fmla="*/ 898 w 1047"/>
                <a:gd name="T13" fmla="*/ 13 h 805"/>
                <a:gd name="T14" fmla="*/ 992 w 1047"/>
                <a:gd name="T15" fmla="*/ 48 h 805"/>
                <a:gd name="T16" fmla="*/ 1038 w 1047"/>
                <a:gd name="T17" fmla="*/ 74 h 805"/>
                <a:gd name="T18" fmla="*/ 1042 w 1047"/>
                <a:gd name="T19" fmla="*/ 80 h 805"/>
                <a:gd name="T20" fmla="*/ 1044 w 1047"/>
                <a:gd name="T21" fmla="*/ 84 h 805"/>
                <a:gd name="T22" fmla="*/ 907 w 1047"/>
                <a:gd name="T23" fmla="*/ 76 h 805"/>
                <a:gd name="T24" fmla="*/ 767 w 1047"/>
                <a:gd name="T25" fmla="*/ 71 h 805"/>
                <a:gd name="T26" fmla="*/ 649 w 1047"/>
                <a:gd name="T27" fmla="*/ 83 h 805"/>
                <a:gd name="T28" fmla="*/ 560 w 1047"/>
                <a:gd name="T29" fmla="*/ 113 h 805"/>
                <a:gd name="T30" fmla="*/ 477 w 1047"/>
                <a:gd name="T31" fmla="*/ 160 h 805"/>
                <a:gd name="T32" fmla="*/ 402 w 1047"/>
                <a:gd name="T33" fmla="*/ 222 h 805"/>
                <a:gd name="T34" fmla="*/ 334 w 1047"/>
                <a:gd name="T35" fmla="*/ 298 h 805"/>
                <a:gd name="T36" fmla="*/ 361 w 1047"/>
                <a:gd name="T37" fmla="*/ 297 h 805"/>
                <a:gd name="T38" fmla="*/ 418 w 1047"/>
                <a:gd name="T39" fmla="*/ 287 h 805"/>
                <a:gd name="T40" fmla="*/ 515 w 1047"/>
                <a:gd name="T41" fmla="*/ 285 h 805"/>
                <a:gd name="T42" fmla="*/ 605 w 1047"/>
                <a:gd name="T43" fmla="*/ 303 h 805"/>
                <a:gd name="T44" fmla="*/ 689 w 1047"/>
                <a:gd name="T45" fmla="*/ 344 h 805"/>
                <a:gd name="T46" fmla="*/ 767 w 1047"/>
                <a:gd name="T47" fmla="*/ 407 h 805"/>
                <a:gd name="T48" fmla="*/ 787 w 1047"/>
                <a:gd name="T49" fmla="*/ 418 h 805"/>
                <a:gd name="T50" fmla="*/ 799 w 1047"/>
                <a:gd name="T51" fmla="*/ 432 h 805"/>
                <a:gd name="T52" fmla="*/ 806 w 1047"/>
                <a:gd name="T53" fmla="*/ 455 h 805"/>
                <a:gd name="T54" fmla="*/ 851 w 1047"/>
                <a:gd name="T55" fmla="*/ 545 h 805"/>
                <a:gd name="T56" fmla="*/ 875 w 1047"/>
                <a:gd name="T57" fmla="*/ 639 h 805"/>
                <a:gd name="T58" fmla="*/ 882 w 1047"/>
                <a:gd name="T59" fmla="*/ 738 h 805"/>
                <a:gd name="T60" fmla="*/ 871 w 1047"/>
                <a:gd name="T61" fmla="*/ 747 h 805"/>
                <a:gd name="T62" fmla="*/ 851 w 1047"/>
                <a:gd name="T63" fmla="*/ 665 h 805"/>
                <a:gd name="T64" fmla="*/ 823 w 1047"/>
                <a:gd name="T65" fmla="*/ 587 h 805"/>
                <a:gd name="T66" fmla="*/ 783 w 1047"/>
                <a:gd name="T67" fmla="*/ 513 h 805"/>
                <a:gd name="T68" fmla="*/ 726 w 1047"/>
                <a:gd name="T69" fmla="*/ 447 h 805"/>
                <a:gd name="T70" fmla="*/ 659 w 1047"/>
                <a:gd name="T71" fmla="*/ 397 h 805"/>
                <a:gd name="T72" fmla="*/ 585 w 1047"/>
                <a:gd name="T73" fmla="*/ 364 h 805"/>
                <a:gd name="T74" fmla="*/ 503 w 1047"/>
                <a:gd name="T75" fmla="*/ 351 h 805"/>
                <a:gd name="T76" fmla="*/ 408 w 1047"/>
                <a:gd name="T77" fmla="*/ 356 h 805"/>
                <a:gd name="T78" fmla="*/ 310 w 1047"/>
                <a:gd name="T79" fmla="*/ 384 h 805"/>
                <a:gd name="T80" fmla="*/ 223 w 1047"/>
                <a:gd name="T81" fmla="*/ 433 h 805"/>
                <a:gd name="T82" fmla="*/ 147 w 1047"/>
                <a:gd name="T83" fmla="*/ 502 h 805"/>
                <a:gd name="T84" fmla="*/ 85 w 1047"/>
                <a:gd name="T85" fmla="*/ 589 h 805"/>
                <a:gd name="T86" fmla="*/ 39 w 1047"/>
                <a:gd name="T87" fmla="*/ 691 h 805"/>
                <a:gd name="T88" fmla="*/ 10 w 1047"/>
                <a:gd name="T89" fmla="*/ 805 h 805"/>
                <a:gd name="T90" fmla="*/ 0 w 1047"/>
                <a:gd name="T91" fmla="*/ 740 h 805"/>
                <a:gd name="T92" fmla="*/ 9 w 1047"/>
                <a:gd name="T93" fmla="*/ 665 h 805"/>
                <a:gd name="T94" fmla="*/ 35 w 1047"/>
                <a:gd name="T95" fmla="*/ 585 h 805"/>
                <a:gd name="T96" fmla="*/ 78 w 1047"/>
                <a:gd name="T97" fmla="*/ 503 h 805"/>
                <a:gd name="T98" fmla="*/ 136 w 1047"/>
                <a:gd name="T99" fmla="*/ 430 h 805"/>
                <a:gd name="T100" fmla="*/ 208 w 1047"/>
                <a:gd name="T101" fmla="*/ 368 h 805"/>
                <a:gd name="T102" fmla="*/ 268 w 1047"/>
                <a:gd name="T103" fmla="*/ 327 h 805"/>
                <a:gd name="T104" fmla="*/ 301 w 1047"/>
                <a:gd name="T105" fmla="*/ 293 h 805"/>
                <a:gd name="T106" fmla="*/ 339 w 1047"/>
                <a:gd name="T107" fmla="*/ 230 h 805"/>
                <a:gd name="T108" fmla="*/ 402 w 1047"/>
                <a:gd name="T109" fmla="*/ 152 h 805"/>
                <a:gd name="T110" fmla="*/ 478 w 1047"/>
                <a:gd name="T111" fmla="*/ 89 h 805"/>
                <a:gd name="T112" fmla="*/ 564 w 1047"/>
                <a:gd name="T113" fmla="*/ 42 h 805"/>
                <a:gd name="T114" fmla="*/ 656 w 1047"/>
                <a:gd name="T115" fmla="*/ 12 h 805"/>
                <a:gd name="T116" fmla="*/ 752 w 1047"/>
                <a:gd name="T11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7" h="805">
                  <a:moveTo>
                    <a:pt x="797" y="420"/>
                  </a:moveTo>
                  <a:lnTo>
                    <a:pt x="798" y="422"/>
                  </a:lnTo>
                  <a:lnTo>
                    <a:pt x="797" y="421"/>
                  </a:lnTo>
                  <a:lnTo>
                    <a:pt x="797" y="420"/>
                  </a:lnTo>
                  <a:close/>
                  <a:moveTo>
                    <a:pt x="1044" y="84"/>
                  </a:moveTo>
                  <a:lnTo>
                    <a:pt x="1047" y="84"/>
                  </a:lnTo>
                  <a:lnTo>
                    <a:pt x="1047" y="84"/>
                  </a:lnTo>
                  <a:lnTo>
                    <a:pt x="1046" y="85"/>
                  </a:lnTo>
                  <a:lnTo>
                    <a:pt x="1046" y="86"/>
                  </a:lnTo>
                  <a:lnTo>
                    <a:pt x="1044" y="84"/>
                  </a:lnTo>
                  <a:close/>
                  <a:moveTo>
                    <a:pt x="752" y="0"/>
                  </a:moveTo>
                  <a:lnTo>
                    <a:pt x="801" y="0"/>
                  </a:lnTo>
                  <a:lnTo>
                    <a:pt x="849" y="4"/>
                  </a:lnTo>
                  <a:lnTo>
                    <a:pt x="898" y="13"/>
                  </a:lnTo>
                  <a:lnTo>
                    <a:pt x="945" y="28"/>
                  </a:lnTo>
                  <a:lnTo>
                    <a:pt x="992" y="48"/>
                  </a:lnTo>
                  <a:lnTo>
                    <a:pt x="1036" y="72"/>
                  </a:lnTo>
                  <a:lnTo>
                    <a:pt x="1038" y="74"/>
                  </a:lnTo>
                  <a:lnTo>
                    <a:pt x="1040" y="77"/>
                  </a:lnTo>
                  <a:lnTo>
                    <a:pt x="1042" y="80"/>
                  </a:lnTo>
                  <a:lnTo>
                    <a:pt x="1044" y="83"/>
                  </a:lnTo>
                  <a:lnTo>
                    <a:pt x="1044" y="84"/>
                  </a:lnTo>
                  <a:lnTo>
                    <a:pt x="977" y="81"/>
                  </a:lnTo>
                  <a:lnTo>
                    <a:pt x="907" y="76"/>
                  </a:lnTo>
                  <a:lnTo>
                    <a:pt x="837" y="72"/>
                  </a:lnTo>
                  <a:lnTo>
                    <a:pt x="767" y="71"/>
                  </a:lnTo>
                  <a:lnTo>
                    <a:pt x="698" y="76"/>
                  </a:lnTo>
                  <a:lnTo>
                    <a:pt x="649" y="83"/>
                  </a:lnTo>
                  <a:lnTo>
                    <a:pt x="603" y="96"/>
                  </a:lnTo>
                  <a:lnTo>
                    <a:pt x="560" y="113"/>
                  </a:lnTo>
                  <a:lnTo>
                    <a:pt x="518" y="134"/>
                  </a:lnTo>
                  <a:lnTo>
                    <a:pt x="477" y="160"/>
                  </a:lnTo>
                  <a:lnTo>
                    <a:pt x="439" y="189"/>
                  </a:lnTo>
                  <a:lnTo>
                    <a:pt x="402" y="222"/>
                  </a:lnTo>
                  <a:lnTo>
                    <a:pt x="367" y="258"/>
                  </a:lnTo>
                  <a:lnTo>
                    <a:pt x="334" y="298"/>
                  </a:lnTo>
                  <a:lnTo>
                    <a:pt x="349" y="297"/>
                  </a:lnTo>
                  <a:lnTo>
                    <a:pt x="361" y="297"/>
                  </a:lnTo>
                  <a:lnTo>
                    <a:pt x="369" y="296"/>
                  </a:lnTo>
                  <a:lnTo>
                    <a:pt x="418" y="287"/>
                  </a:lnTo>
                  <a:lnTo>
                    <a:pt x="468" y="283"/>
                  </a:lnTo>
                  <a:lnTo>
                    <a:pt x="515" y="285"/>
                  </a:lnTo>
                  <a:lnTo>
                    <a:pt x="561" y="292"/>
                  </a:lnTo>
                  <a:lnTo>
                    <a:pt x="605" y="303"/>
                  </a:lnTo>
                  <a:lnTo>
                    <a:pt x="647" y="321"/>
                  </a:lnTo>
                  <a:lnTo>
                    <a:pt x="689" y="344"/>
                  </a:lnTo>
                  <a:lnTo>
                    <a:pt x="729" y="372"/>
                  </a:lnTo>
                  <a:lnTo>
                    <a:pt x="767" y="407"/>
                  </a:lnTo>
                  <a:lnTo>
                    <a:pt x="776" y="413"/>
                  </a:lnTo>
                  <a:lnTo>
                    <a:pt x="787" y="418"/>
                  </a:lnTo>
                  <a:lnTo>
                    <a:pt x="797" y="421"/>
                  </a:lnTo>
                  <a:lnTo>
                    <a:pt x="799" y="432"/>
                  </a:lnTo>
                  <a:lnTo>
                    <a:pt x="801" y="445"/>
                  </a:lnTo>
                  <a:lnTo>
                    <a:pt x="806" y="455"/>
                  </a:lnTo>
                  <a:lnTo>
                    <a:pt x="831" y="499"/>
                  </a:lnTo>
                  <a:lnTo>
                    <a:pt x="851" y="545"/>
                  </a:lnTo>
                  <a:lnTo>
                    <a:pt x="865" y="591"/>
                  </a:lnTo>
                  <a:lnTo>
                    <a:pt x="875" y="639"/>
                  </a:lnTo>
                  <a:lnTo>
                    <a:pt x="880" y="689"/>
                  </a:lnTo>
                  <a:lnTo>
                    <a:pt x="882" y="738"/>
                  </a:lnTo>
                  <a:lnTo>
                    <a:pt x="879" y="788"/>
                  </a:lnTo>
                  <a:lnTo>
                    <a:pt x="871" y="747"/>
                  </a:lnTo>
                  <a:lnTo>
                    <a:pt x="861" y="706"/>
                  </a:lnTo>
                  <a:lnTo>
                    <a:pt x="851" y="665"/>
                  </a:lnTo>
                  <a:lnTo>
                    <a:pt x="838" y="625"/>
                  </a:lnTo>
                  <a:lnTo>
                    <a:pt x="823" y="587"/>
                  </a:lnTo>
                  <a:lnTo>
                    <a:pt x="805" y="550"/>
                  </a:lnTo>
                  <a:lnTo>
                    <a:pt x="783" y="513"/>
                  </a:lnTo>
                  <a:lnTo>
                    <a:pt x="756" y="479"/>
                  </a:lnTo>
                  <a:lnTo>
                    <a:pt x="726" y="447"/>
                  </a:lnTo>
                  <a:lnTo>
                    <a:pt x="694" y="420"/>
                  </a:lnTo>
                  <a:lnTo>
                    <a:pt x="659" y="397"/>
                  </a:lnTo>
                  <a:lnTo>
                    <a:pt x="623" y="378"/>
                  </a:lnTo>
                  <a:lnTo>
                    <a:pt x="585" y="364"/>
                  </a:lnTo>
                  <a:lnTo>
                    <a:pt x="545" y="356"/>
                  </a:lnTo>
                  <a:lnTo>
                    <a:pt x="503" y="351"/>
                  </a:lnTo>
                  <a:lnTo>
                    <a:pt x="460" y="351"/>
                  </a:lnTo>
                  <a:lnTo>
                    <a:pt x="408" y="356"/>
                  </a:lnTo>
                  <a:lnTo>
                    <a:pt x="358" y="367"/>
                  </a:lnTo>
                  <a:lnTo>
                    <a:pt x="310" y="384"/>
                  </a:lnTo>
                  <a:lnTo>
                    <a:pt x="266" y="406"/>
                  </a:lnTo>
                  <a:lnTo>
                    <a:pt x="223" y="433"/>
                  </a:lnTo>
                  <a:lnTo>
                    <a:pt x="183" y="465"/>
                  </a:lnTo>
                  <a:lnTo>
                    <a:pt x="147" y="502"/>
                  </a:lnTo>
                  <a:lnTo>
                    <a:pt x="114" y="543"/>
                  </a:lnTo>
                  <a:lnTo>
                    <a:pt x="85" y="589"/>
                  </a:lnTo>
                  <a:lnTo>
                    <a:pt x="59" y="638"/>
                  </a:lnTo>
                  <a:lnTo>
                    <a:pt x="39" y="691"/>
                  </a:lnTo>
                  <a:lnTo>
                    <a:pt x="22" y="746"/>
                  </a:lnTo>
                  <a:lnTo>
                    <a:pt x="10" y="805"/>
                  </a:lnTo>
                  <a:lnTo>
                    <a:pt x="2" y="774"/>
                  </a:lnTo>
                  <a:lnTo>
                    <a:pt x="0" y="740"/>
                  </a:lnTo>
                  <a:lnTo>
                    <a:pt x="2" y="704"/>
                  </a:lnTo>
                  <a:lnTo>
                    <a:pt x="9" y="665"/>
                  </a:lnTo>
                  <a:lnTo>
                    <a:pt x="20" y="625"/>
                  </a:lnTo>
                  <a:lnTo>
                    <a:pt x="35" y="585"/>
                  </a:lnTo>
                  <a:lnTo>
                    <a:pt x="54" y="545"/>
                  </a:lnTo>
                  <a:lnTo>
                    <a:pt x="78" y="503"/>
                  </a:lnTo>
                  <a:lnTo>
                    <a:pt x="106" y="465"/>
                  </a:lnTo>
                  <a:lnTo>
                    <a:pt x="136" y="430"/>
                  </a:lnTo>
                  <a:lnTo>
                    <a:pt x="170" y="397"/>
                  </a:lnTo>
                  <a:lnTo>
                    <a:pt x="208" y="368"/>
                  </a:lnTo>
                  <a:lnTo>
                    <a:pt x="248" y="340"/>
                  </a:lnTo>
                  <a:lnTo>
                    <a:pt x="268" y="327"/>
                  </a:lnTo>
                  <a:lnTo>
                    <a:pt x="286" y="311"/>
                  </a:lnTo>
                  <a:lnTo>
                    <a:pt x="301" y="293"/>
                  </a:lnTo>
                  <a:lnTo>
                    <a:pt x="314" y="273"/>
                  </a:lnTo>
                  <a:lnTo>
                    <a:pt x="339" y="230"/>
                  </a:lnTo>
                  <a:lnTo>
                    <a:pt x="369" y="189"/>
                  </a:lnTo>
                  <a:lnTo>
                    <a:pt x="402" y="152"/>
                  </a:lnTo>
                  <a:lnTo>
                    <a:pt x="439" y="119"/>
                  </a:lnTo>
                  <a:lnTo>
                    <a:pt x="478" y="89"/>
                  </a:lnTo>
                  <a:lnTo>
                    <a:pt x="520" y="64"/>
                  </a:lnTo>
                  <a:lnTo>
                    <a:pt x="564" y="42"/>
                  </a:lnTo>
                  <a:lnTo>
                    <a:pt x="610" y="25"/>
                  </a:lnTo>
                  <a:lnTo>
                    <a:pt x="656" y="12"/>
                  </a:lnTo>
                  <a:lnTo>
                    <a:pt x="704" y="4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2" name="Freeform 13"/>
            <p:cNvSpPr>
              <a:spLocks/>
            </p:cNvSpPr>
            <p:nvPr/>
          </p:nvSpPr>
          <p:spPr bwMode="auto">
            <a:xfrm>
              <a:off x="6735763" y="3630613"/>
              <a:ext cx="1114425" cy="1506538"/>
            </a:xfrm>
            <a:custGeom>
              <a:avLst/>
              <a:gdLst>
                <a:gd name="T0" fmla="*/ 132 w 702"/>
                <a:gd name="T1" fmla="*/ 16 h 949"/>
                <a:gd name="T2" fmla="*/ 141 w 702"/>
                <a:gd name="T3" fmla="*/ 38 h 949"/>
                <a:gd name="T4" fmla="*/ 143 w 702"/>
                <a:gd name="T5" fmla="*/ 115 h 949"/>
                <a:gd name="T6" fmla="*/ 147 w 702"/>
                <a:gd name="T7" fmla="*/ 250 h 949"/>
                <a:gd name="T8" fmla="*/ 145 w 702"/>
                <a:gd name="T9" fmla="*/ 385 h 949"/>
                <a:gd name="T10" fmla="*/ 124 w 702"/>
                <a:gd name="T11" fmla="*/ 523 h 949"/>
                <a:gd name="T12" fmla="*/ 114 w 702"/>
                <a:gd name="T13" fmla="*/ 607 h 949"/>
                <a:gd name="T14" fmla="*/ 125 w 702"/>
                <a:gd name="T15" fmla="*/ 684 h 949"/>
                <a:gd name="T16" fmla="*/ 155 w 702"/>
                <a:gd name="T17" fmla="*/ 752 h 949"/>
                <a:gd name="T18" fmla="*/ 202 w 702"/>
                <a:gd name="T19" fmla="*/ 806 h 949"/>
                <a:gd name="T20" fmla="*/ 263 w 702"/>
                <a:gd name="T21" fmla="*/ 847 h 949"/>
                <a:gd name="T22" fmla="*/ 336 w 702"/>
                <a:gd name="T23" fmla="*/ 871 h 949"/>
                <a:gd name="T24" fmla="*/ 418 w 702"/>
                <a:gd name="T25" fmla="*/ 877 h 949"/>
                <a:gd name="T26" fmla="*/ 492 w 702"/>
                <a:gd name="T27" fmla="*/ 862 h 949"/>
                <a:gd name="T28" fmla="*/ 554 w 702"/>
                <a:gd name="T29" fmla="*/ 829 h 949"/>
                <a:gd name="T30" fmla="*/ 602 w 702"/>
                <a:gd name="T31" fmla="*/ 778 h 949"/>
                <a:gd name="T32" fmla="*/ 633 w 702"/>
                <a:gd name="T33" fmla="*/ 712 h 949"/>
                <a:gd name="T34" fmla="*/ 647 w 702"/>
                <a:gd name="T35" fmla="*/ 625 h 949"/>
                <a:gd name="T36" fmla="*/ 637 w 702"/>
                <a:gd name="T37" fmla="*/ 530 h 949"/>
                <a:gd name="T38" fmla="*/ 603 w 702"/>
                <a:gd name="T39" fmla="*/ 444 h 949"/>
                <a:gd name="T40" fmla="*/ 547 w 702"/>
                <a:gd name="T41" fmla="*/ 365 h 949"/>
                <a:gd name="T42" fmla="*/ 510 w 702"/>
                <a:gd name="T43" fmla="*/ 323 h 949"/>
                <a:gd name="T44" fmla="*/ 475 w 702"/>
                <a:gd name="T45" fmla="*/ 276 h 949"/>
                <a:gd name="T46" fmla="*/ 525 w 702"/>
                <a:gd name="T47" fmla="*/ 309 h 949"/>
                <a:gd name="T48" fmla="*/ 583 w 702"/>
                <a:gd name="T49" fmla="*/ 358 h 949"/>
                <a:gd name="T50" fmla="*/ 639 w 702"/>
                <a:gd name="T51" fmla="*/ 426 h 949"/>
                <a:gd name="T52" fmla="*/ 679 w 702"/>
                <a:gd name="T53" fmla="*/ 502 h 949"/>
                <a:gd name="T54" fmla="*/ 700 w 702"/>
                <a:gd name="T55" fmla="*/ 585 h 949"/>
                <a:gd name="T56" fmla="*/ 699 w 702"/>
                <a:gd name="T57" fmla="*/ 676 h 949"/>
                <a:gd name="T58" fmla="*/ 679 w 702"/>
                <a:gd name="T59" fmla="*/ 757 h 949"/>
                <a:gd name="T60" fmla="*/ 641 w 702"/>
                <a:gd name="T61" fmla="*/ 827 h 949"/>
                <a:gd name="T62" fmla="*/ 590 w 702"/>
                <a:gd name="T63" fmla="*/ 881 h 949"/>
                <a:gd name="T64" fmla="*/ 527 w 702"/>
                <a:gd name="T65" fmla="*/ 921 h 949"/>
                <a:gd name="T66" fmla="*/ 455 w 702"/>
                <a:gd name="T67" fmla="*/ 943 h 949"/>
                <a:gd name="T68" fmla="*/ 379 w 702"/>
                <a:gd name="T69" fmla="*/ 949 h 949"/>
                <a:gd name="T70" fmla="*/ 300 w 702"/>
                <a:gd name="T71" fmla="*/ 934 h 949"/>
                <a:gd name="T72" fmla="*/ 221 w 702"/>
                <a:gd name="T73" fmla="*/ 898 h 949"/>
                <a:gd name="T74" fmla="*/ 154 w 702"/>
                <a:gd name="T75" fmla="*/ 847 h 949"/>
                <a:gd name="T76" fmla="*/ 105 w 702"/>
                <a:gd name="T77" fmla="*/ 785 h 949"/>
                <a:gd name="T78" fmla="*/ 73 w 702"/>
                <a:gd name="T79" fmla="*/ 712 h 949"/>
                <a:gd name="T80" fmla="*/ 60 w 702"/>
                <a:gd name="T81" fmla="*/ 630 h 949"/>
                <a:gd name="T82" fmla="*/ 65 w 702"/>
                <a:gd name="T83" fmla="*/ 540 h 949"/>
                <a:gd name="T84" fmla="*/ 96 w 702"/>
                <a:gd name="T85" fmla="*/ 410 h 949"/>
                <a:gd name="T86" fmla="*/ 131 w 702"/>
                <a:gd name="T87" fmla="*/ 241 h 949"/>
                <a:gd name="T88" fmla="*/ 130 w 702"/>
                <a:gd name="T89" fmla="*/ 190 h 949"/>
                <a:gd name="T90" fmla="*/ 124 w 702"/>
                <a:gd name="T91" fmla="*/ 145 h 949"/>
                <a:gd name="T92" fmla="*/ 59 w 702"/>
                <a:gd name="T93" fmla="*/ 142 h 949"/>
                <a:gd name="T94" fmla="*/ 3 w 702"/>
                <a:gd name="T95" fmla="*/ 139 h 949"/>
                <a:gd name="T96" fmla="*/ 25 w 702"/>
                <a:gd name="T97" fmla="*/ 119 h 949"/>
                <a:gd name="T98" fmla="*/ 68 w 702"/>
                <a:gd name="T99" fmla="*/ 102 h 949"/>
                <a:gd name="T100" fmla="*/ 98 w 702"/>
                <a:gd name="T101" fmla="*/ 73 h 949"/>
                <a:gd name="T102" fmla="*/ 118 w 702"/>
                <a:gd name="T103" fmla="*/ 2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949">
                  <a:moveTo>
                    <a:pt x="126" y="0"/>
                  </a:moveTo>
                  <a:lnTo>
                    <a:pt x="132" y="16"/>
                  </a:lnTo>
                  <a:lnTo>
                    <a:pt x="137" y="29"/>
                  </a:lnTo>
                  <a:lnTo>
                    <a:pt x="141" y="38"/>
                  </a:lnTo>
                  <a:lnTo>
                    <a:pt x="142" y="47"/>
                  </a:lnTo>
                  <a:lnTo>
                    <a:pt x="143" y="115"/>
                  </a:lnTo>
                  <a:lnTo>
                    <a:pt x="145" y="183"/>
                  </a:lnTo>
                  <a:lnTo>
                    <a:pt x="147" y="250"/>
                  </a:lnTo>
                  <a:lnTo>
                    <a:pt x="147" y="318"/>
                  </a:lnTo>
                  <a:lnTo>
                    <a:pt x="145" y="385"/>
                  </a:lnTo>
                  <a:lnTo>
                    <a:pt x="138" y="453"/>
                  </a:lnTo>
                  <a:lnTo>
                    <a:pt x="124" y="523"/>
                  </a:lnTo>
                  <a:lnTo>
                    <a:pt x="116" y="566"/>
                  </a:lnTo>
                  <a:lnTo>
                    <a:pt x="114" y="607"/>
                  </a:lnTo>
                  <a:lnTo>
                    <a:pt x="117" y="648"/>
                  </a:lnTo>
                  <a:lnTo>
                    <a:pt x="125" y="684"/>
                  </a:lnTo>
                  <a:lnTo>
                    <a:pt x="138" y="720"/>
                  </a:lnTo>
                  <a:lnTo>
                    <a:pt x="155" y="752"/>
                  </a:lnTo>
                  <a:lnTo>
                    <a:pt x="176" y="781"/>
                  </a:lnTo>
                  <a:lnTo>
                    <a:pt x="202" y="806"/>
                  </a:lnTo>
                  <a:lnTo>
                    <a:pt x="231" y="829"/>
                  </a:lnTo>
                  <a:lnTo>
                    <a:pt x="263" y="847"/>
                  </a:lnTo>
                  <a:lnTo>
                    <a:pt x="298" y="861"/>
                  </a:lnTo>
                  <a:lnTo>
                    <a:pt x="336" y="871"/>
                  </a:lnTo>
                  <a:lnTo>
                    <a:pt x="375" y="876"/>
                  </a:lnTo>
                  <a:lnTo>
                    <a:pt x="418" y="877"/>
                  </a:lnTo>
                  <a:lnTo>
                    <a:pt x="455" y="873"/>
                  </a:lnTo>
                  <a:lnTo>
                    <a:pt x="492" y="862"/>
                  </a:lnTo>
                  <a:lnTo>
                    <a:pt x="524" y="848"/>
                  </a:lnTo>
                  <a:lnTo>
                    <a:pt x="554" y="829"/>
                  </a:lnTo>
                  <a:lnTo>
                    <a:pt x="579" y="805"/>
                  </a:lnTo>
                  <a:lnTo>
                    <a:pt x="602" y="778"/>
                  </a:lnTo>
                  <a:lnTo>
                    <a:pt x="620" y="747"/>
                  </a:lnTo>
                  <a:lnTo>
                    <a:pt x="633" y="712"/>
                  </a:lnTo>
                  <a:lnTo>
                    <a:pt x="641" y="674"/>
                  </a:lnTo>
                  <a:lnTo>
                    <a:pt x="647" y="625"/>
                  </a:lnTo>
                  <a:lnTo>
                    <a:pt x="645" y="576"/>
                  </a:lnTo>
                  <a:lnTo>
                    <a:pt x="637" y="530"/>
                  </a:lnTo>
                  <a:lnTo>
                    <a:pt x="623" y="487"/>
                  </a:lnTo>
                  <a:lnTo>
                    <a:pt x="603" y="444"/>
                  </a:lnTo>
                  <a:lnTo>
                    <a:pt x="578" y="403"/>
                  </a:lnTo>
                  <a:lnTo>
                    <a:pt x="547" y="365"/>
                  </a:lnTo>
                  <a:lnTo>
                    <a:pt x="529" y="344"/>
                  </a:lnTo>
                  <a:lnTo>
                    <a:pt x="510" y="323"/>
                  </a:lnTo>
                  <a:lnTo>
                    <a:pt x="492" y="300"/>
                  </a:lnTo>
                  <a:lnTo>
                    <a:pt x="475" y="276"/>
                  </a:lnTo>
                  <a:lnTo>
                    <a:pt x="500" y="292"/>
                  </a:lnTo>
                  <a:lnTo>
                    <a:pt x="525" y="309"/>
                  </a:lnTo>
                  <a:lnTo>
                    <a:pt x="548" y="326"/>
                  </a:lnTo>
                  <a:lnTo>
                    <a:pt x="583" y="358"/>
                  </a:lnTo>
                  <a:lnTo>
                    <a:pt x="612" y="391"/>
                  </a:lnTo>
                  <a:lnTo>
                    <a:pt x="639" y="426"/>
                  </a:lnTo>
                  <a:lnTo>
                    <a:pt x="662" y="463"/>
                  </a:lnTo>
                  <a:lnTo>
                    <a:pt x="679" y="502"/>
                  </a:lnTo>
                  <a:lnTo>
                    <a:pt x="692" y="542"/>
                  </a:lnTo>
                  <a:lnTo>
                    <a:pt x="700" y="585"/>
                  </a:lnTo>
                  <a:lnTo>
                    <a:pt x="702" y="629"/>
                  </a:lnTo>
                  <a:lnTo>
                    <a:pt x="699" y="676"/>
                  </a:lnTo>
                  <a:lnTo>
                    <a:pt x="692" y="719"/>
                  </a:lnTo>
                  <a:lnTo>
                    <a:pt x="679" y="757"/>
                  </a:lnTo>
                  <a:lnTo>
                    <a:pt x="663" y="794"/>
                  </a:lnTo>
                  <a:lnTo>
                    <a:pt x="641" y="827"/>
                  </a:lnTo>
                  <a:lnTo>
                    <a:pt x="617" y="856"/>
                  </a:lnTo>
                  <a:lnTo>
                    <a:pt x="590" y="881"/>
                  </a:lnTo>
                  <a:lnTo>
                    <a:pt x="560" y="904"/>
                  </a:lnTo>
                  <a:lnTo>
                    <a:pt x="527" y="921"/>
                  </a:lnTo>
                  <a:lnTo>
                    <a:pt x="492" y="935"/>
                  </a:lnTo>
                  <a:lnTo>
                    <a:pt x="455" y="943"/>
                  </a:lnTo>
                  <a:lnTo>
                    <a:pt x="418" y="949"/>
                  </a:lnTo>
                  <a:lnTo>
                    <a:pt x="379" y="949"/>
                  </a:lnTo>
                  <a:lnTo>
                    <a:pt x="340" y="943"/>
                  </a:lnTo>
                  <a:lnTo>
                    <a:pt x="300" y="934"/>
                  </a:lnTo>
                  <a:lnTo>
                    <a:pt x="260" y="919"/>
                  </a:lnTo>
                  <a:lnTo>
                    <a:pt x="221" y="898"/>
                  </a:lnTo>
                  <a:lnTo>
                    <a:pt x="186" y="875"/>
                  </a:lnTo>
                  <a:lnTo>
                    <a:pt x="154" y="847"/>
                  </a:lnTo>
                  <a:lnTo>
                    <a:pt x="127" y="817"/>
                  </a:lnTo>
                  <a:lnTo>
                    <a:pt x="105" y="785"/>
                  </a:lnTo>
                  <a:lnTo>
                    <a:pt x="86" y="750"/>
                  </a:lnTo>
                  <a:lnTo>
                    <a:pt x="73" y="712"/>
                  </a:lnTo>
                  <a:lnTo>
                    <a:pt x="64" y="672"/>
                  </a:lnTo>
                  <a:lnTo>
                    <a:pt x="60" y="630"/>
                  </a:lnTo>
                  <a:lnTo>
                    <a:pt x="61" y="586"/>
                  </a:lnTo>
                  <a:lnTo>
                    <a:pt x="65" y="540"/>
                  </a:lnTo>
                  <a:lnTo>
                    <a:pt x="76" y="494"/>
                  </a:lnTo>
                  <a:lnTo>
                    <a:pt x="96" y="410"/>
                  </a:lnTo>
                  <a:lnTo>
                    <a:pt x="115" y="325"/>
                  </a:lnTo>
                  <a:lnTo>
                    <a:pt x="131" y="241"/>
                  </a:lnTo>
                  <a:lnTo>
                    <a:pt x="133" y="216"/>
                  </a:lnTo>
                  <a:lnTo>
                    <a:pt x="130" y="190"/>
                  </a:lnTo>
                  <a:lnTo>
                    <a:pt x="127" y="167"/>
                  </a:lnTo>
                  <a:lnTo>
                    <a:pt x="124" y="145"/>
                  </a:lnTo>
                  <a:lnTo>
                    <a:pt x="90" y="143"/>
                  </a:lnTo>
                  <a:lnTo>
                    <a:pt x="59" y="142"/>
                  </a:lnTo>
                  <a:lnTo>
                    <a:pt x="30" y="140"/>
                  </a:lnTo>
                  <a:lnTo>
                    <a:pt x="3" y="139"/>
                  </a:lnTo>
                  <a:lnTo>
                    <a:pt x="0" y="120"/>
                  </a:lnTo>
                  <a:lnTo>
                    <a:pt x="25" y="119"/>
                  </a:lnTo>
                  <a:lnTo>
                    <a:pt x="49" y="112"/>
                  </a:lnTo>
                  <a:lnTo>
                    <a:pt x="68" y="102"/>
                  </a:lnTo>
                  <a:lnTo>
                    <a:pt x="84" y="90"/>
                  </a:lnTo>
                  <a:lnTo>
                    <a:pt x="98" y="73"/>
                  </a:lnTo>
                  <a:lnTo>
                    <a:pt x="110" y="52"/>
                  </a:lnTo>
                  <a:lnTo>
                    <a:pt x="118" y="28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3" name="Freeform 14"/>
            <p:cNvSpPr>
              <a:spLocks noEditPoints="1"/>
            </p:cNvSpPr>
            <p:nvPr/>
          </p:nvSpPr>
          <p:spPr bwMode="auto">
            <a:xfrm>
              <a:off x="5588001" y="4857751"/>
              <a:ext cx="1184275" cy="581025"/>
            </a:xfrm>
            <a:custGeom>
              <a:avLst/>
              <a:gdLst>
                <a:gd name="T0" fmla="*/ 70 w 746"/>
                <a:gd name="T1" fmla="*/ 52 h 366"/>
                <a:gd name="T2" fmla="*/ 70 w 746"/>
                <a:gd name="T3" fmla="*/ 53 h 366"/>
                <a:gd name="T4" fmla="*/ 69 w 746"/>
                <a:gd name="T5" fmla="*/ 52 h 366"/>
                <a:gd name="T6" fmla="*/ 604 w 746"/>
                <a:gd name="T7" fmla="*/ 1 h 366"/>
                <a:gd name="T8" fmla="*/ 657 w 746"/>
                <a:gd name="T9" fmla="*/ 15 h 366"/>
                <a:gd name="T10" fmla="*/ 702 w 746"/>
                <a:gd name="T11" fmla="*/ 45 h 366"/>
                <a:gd name="T12" fmla="*/ 732 w 746"/>
                <a:gd name="T13" fmla="*/ 89 h 366"/>
                <a:gd name="T14" fmla="*/ 746 w 746"/>
                <a:gd name="T15" fmla="*/ 139 h 366"/>
                <a:gd name="T16" fmla="*/ 743 w 746"/>
                <a:gd name="T17" fmla="*/ 192 h 366"/>
                <a:gd name="T18" fmla="*/ 721 w 746"/>
                <a:gd name="T19" fmla="*/ 240 h 366"/>
                <a:gd name="T20" fmla="*/ 680 w 746"/>
                <a:gd name="T21" fmla="*/ 281 h 366"/>
                <a:gd name="T22" fmla="*/ 609 w 746"/>
                <a:gd name="T23" fmla="*/ 319 h 366"/>
                <a:gd name="T24" fmla="*/ 532 w 746"/>
                <a:gd name="T25" fmla="*/ 346 h 366"/>
                <a:gd name="T26" fmla="*/ 444 w 746"/>
                <a:gd name="T27" fmla="*/ 362 h 366"/>
                <a:gd name="T28" fmla="*/ 346 w 746"/>
                <a:gd name="T29" fmla="*/ 366 h 366"/>
                <a:gd name="T30" fmla="*/ 251 w 746"/>
                <a:gd name="T31" fmla="*/ 354 h 366"/>
                <a:gd name="T32" fmla="*/ 159 w 746"/>
                <a:gd name="T33" fmla="*/ 322 h 366"/>
                <a:gd name="T34" fmla="*/ 89 w 746"/>
                <a:gd name="T35" fmla="*/ 280 h 366"/>
                <a:gd name="T36" fmla="*/ 41 w 746"/>
                <a:gd name="T37" fmla="*/ 229 h 366"/>
                <a:gd name="T38" fmla="*/ 8 w 746"/>
                <a:gd name="T39" fmla="*/ 171 h 366"/>
                <a:gd name="T40" fmla="*/ 0 w 746"/>
                <a:gd name="T41" fmla="*/ 134 h 366"/>
                <a:gd name="T42" fmla="*/ 8 w 746"/>
                <a:gd name="T43" fmla="*/ 100 h 366"/>
                <a:gd name="T44" fmla="*/ 32 w 746"/>
                <a:gd name="T45" fmla="*/ 72 h 366"/>
                <a:gd name="T46" fmla="*/ 68 w 746"/>
                <a:gd name="T47" fmla="*/ 54 h 366"/>
                <a:gd name="T48" fmla="*/ 46 w 746"/>
                <a:gd name="T49" fmla="*/ 107 h 366"/>
                <a:gd name="T50" fmla="*/ 39 w 746"/>
                <a:gd name="T51" fmla="*/ 154 h 366"/>
                <a:gd name="T52" fmla="*/ 54 w 746"/>
                <a:gd name="T53" fmla="*/ 194 h 366"/>
                <a:gd name="T54" fmla="*/ 89 w 746"/>
                <a:gd name="T55" fmla="*/ 227 h 366"/>
                <a:gd name="T56" fmla="*/ 145 w 746"/>
                <a:gd name="T57" fmla="*/ 256 h 366"/>
                <a:gd name="T58" fmla="*/ 267 w 746"/>
                <a:gd name="T59" fmla="*/ 291 h 366"/>
                <a:gd name="T60" fmla="*/ 390 w 746"/>
                <a:gd name="T61" fmla="*/ 301 h 366"/>
                <a:gd name="T62" fmla="*/ 514 w 746"/>
                <a:gd name="T63" fmla="*/ 284 h 366"/>
                <a:gd name="T64" fmla="*/ 606 w 746"/>
                <a:gd name="T65" fmla="*/ 254 h 366"/>
                <a:gd name="T66" fmla="*/ 653 w 746"/>
                <a:gd name="T67" fmla="*/ 224 h 366"/>
                <a:gd name="T68" fmla="*/ 683 w 746"/>
                <a:gd name="T69" fmla="*/ 186 h 366"/>
                <a:gd name="T70" fmla="*/ 693 w 746"/>
                <a:gd name="T71" fmla="*/ 144 h 366"/>
                <a:gd name="T72" fmla="*/ 684 w 746"/>
                <a:gd name="T73" fmla="*/ 99 h 366"/>
                <a:gd name="T74" fmla="*/ 660 w 746"/>
                <a:gd name="T75" fmla="*/ 64 h 366"/>
                <a:gd name="T76" fmla="*/ 620 w 746"/>
                <a:gd name="T77" fmla="*/ 40 h 366"/>
                <a:gd name="T78" fmla="*/ 567 w 746"/>
                <a:gd name="T79" fmla="*/ 27 h 366"/>
                <a:gd name="T80" fmla="*/ 514 w 746"/>
                <a:gd name="T81" fmla="*/ 25 h 366"/>
                <a:gd name="T82" fmla="*/ 517 w 746"/>
                <a:gd name="T83" fmla="*/ 12 h 366"/>
                <a:gd name="T84" fmla="*/ 575 w 746"/>
                <a:gd name="T8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66">
                  <a:moveTo>
                    <a:pt x="69" y="52"/>
                  </a:moveTo>
                  <a:lnTo>
                    <a:pt x="70" y="52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8" y="54"/>
                  </a:lnTo>
                  <a:lnTo>
                    <a:pt x="69" y="52"/>
                  </a:lnTo>
                  <a:close/>
                  <a:moveTo>
                    <a:pt x="575" y="0"/>
                  </a:moveTo>
                  <a:lnTo>
                    <a:pt x="604" y="1"/>
                  </a:lnTo>
                  <a:lnTo>
                    <a:pt x="632" y="6"/>
                  </a:lnTo>
                  <a:lnTo>
                    <a:pt x="657" y="15"/>
                  </a:lnTo>
                  <a:lnTo>
                    <a:pt x="681" y="28"/>
                  </a:lnTo>
                  <a:lnTo>
                    <a:pt x="702" y="45"/>
                  </a:lnTo>
                  <a:lnTo>
                    <a:pt x="719" y="66"/>
                  </a:lnTo>
                  <a:lnTo>
                    <a:pt x="732" y="89"/>
                  </a:lnTo>
                  <a:lnTo>
                    <a:pt x="742" y="114"/>
                  </a:lnTo>
                  <a:lnTo>
                    <a:pt x="746" y="139"/>
                  </a:lnTo>
                  <a:lnTo>
                    <a:pt x="746" y="166"/>
                  </a:lnTo>
                  <a:lnTo>
                    <a:pt x="743" y="192"/>
                  </a:lnTo>
                  <a:lnTo>
                    <a:pt x="733" y="216"/>
                  </a:lnTo>
                  <a:lnTo>
                    <a:pt x="721" y="240"/>
                  </a:lnTo>
                  <a:lnTo>
                    <a:pt x="702" y="261"/>
                  </a:lnTo>
                  <a:lnTo>
                    <a:pt x="680" y="281"/>
                  </a:lnTo>
                  <a:lnTo>
                    <a:pt x="646" y="301"/>
                  </a:lnTo>
                  <a:lnTo>
                    <a:pt x="609" y="319"/>
                  </a:lnTo>
                  <a:lnTo>
                    <a:pt x="571" y="334"/>
                  </a:lnTo>
                  <a:lnTo>
                    <a:pt x="532" y="346"/>
                  </a:lnTo>
                  <a:lnTo>
                    <a:pt x="493" y="354"/>
                  </a:lnTo>
                  <a:lnTo>
                    <a:pt x="444" y="362"/>
                  </a:lnTo>
                  <a:lnTo>
                    <a:pt x="395" y="366"/>
                  </a:lnTo>
                  <a:lnTo>
                    <a:pt x="346" y="366"/>
                  </a:lnTo>
                  <a:lnTo>
                    <a:pt x="298" y="363"/>
                  </a:lnTo>
                  <a:lnTo>
                    <a:pt x="251" y="354"/>
                  </a:lnTo>
                  <a:lnTo>
                    <a:pt x="204" y="342"/>
                  </a:lnTo>
                  <a:lnTo>
                    <a:pt x="159" y="322"/>
                  </a:lnTo>
                  <a:lnTo>
                    <a:pt x="114" y="299"/>
                  </a:lnTo>
                  <a:lnTo>
                    <a:pt x="89" y="280"/>
                  </a:lnTo>
                  <a:lnTo>
                    <a:pt x="64" y="256"/>
                  </a:lnTo>
                  <a:lnTo>
                    <a:pt x="41" y="229"/>
                  </a:lnTo>
                  <a:lnTo>
                    <a:pt x="23" y="201"/>
                  </a:lnTo>
                  <a:lnTo>
                    <a:pt x="8" y="171"/>
                  </a:lnTo>
                  <a:lnTo>
                    <a:pt x="2" y="153"/>
                  </a:lnTo>
                  <a:lnTo>
                    <a:pt x="0" y="134"/>
                  </a:lnTo>
                  <a:lnTo>
                    <a:pt x="2" y="117"/>
                  </a:lnTo>
                  <a:lnTo>
                    <a:pt x="8" y="100"/>
                  </a:lnTo>
                  <a:lnTo>
                    <a:pt x="18" y="85"/>
                  </a:lnTo>
                  <a:lnTo>
                    <a:pt x="32" y="72"/>
                  </a:lnTo>
                  <a:lnTo>
                    <a:pt x="49" y="61"/>
                  </a:lnTo>
                  <a:lnTo>
                    <a:pt x="68" y="54"/>
                  </a:lnTo>
                  <a:lnTo>
                    <a:pt x="55" y="81"/>
                  </a:lnTo>
                  <a:lnTo>
                    <a:pt x="46" y="107"/>
                  </a:lnTo>
                  <a:lnTo>
                    <a:pt x="40" y="132"/>
                  </a:lnTo>
                  <a:lnTo>
                    <a:pt x="39" y="154"/>
                  </a:lnTo>
                  <a:lnTo>
                    <a:pt x="45" y="176"/>
                  </a:lnTo>
                  <a:lnTo>
                    <a:pt x="54" y="194"/>
                  </a:lnTo>
                  <a:lnTo>
                    <a:pt x="68" y="211"/>
                  </a:lnTo>
                  <a:lnTo>
                    <a:pt x="89" y="227"/>
                  </a:lnTo>
                  <a:lnTo>
                    <a:pt x="114" y="242"/>
                  </a:lnTo>
                  <a:lnTo>
                    <a:pt x="145" y="256"/>
                  </a:lnTo>
                  <a:lnTo>
                    <a:pt x="206" y="276"/>
                  </a:lnTo>
                  <a:lnTo>
                    <a:pt x="267" y="291"/>
                  </a:lnTo>
                  <a:lnTo>
                    <a:pt x="328" y="299"/>
                  </a:lnTo>
                  <a:lnTo>
                    <a:pt x="390" y="301"/>
                  </a:lnTo>
                  <a:lnTo>
                    <a:pt x="452" y="296"/>
                  </a:lnTo>
                  <a:lnTo>
                    <a:pt x="514" y="284"/>
                  </a:lnTo>
                  <a:lnTo>
                    <a:pt x="576" y="267"/>
                  </a:lnTo>
                  <a:lnTo>
                    <a:pt x="606" y="254"/>
                  </a:lnTo>
                  <a:lnTo>
                    <a:pt x="632" y="240"/>
                  </a:lnTo>
                  <a:lnTo>
                    <a:pt x="653" y="224"/>
                  </a:lnTo>
                  <a:lnTo>
                    <a:pt x="670" y="206"/>
                  </a:lnTo>
                  <a:lnTo>
                    <a:pt x="683" y="186"/>
                  </a:lnTo>
                  <a:lnTo>
                    <a:pt x="691" y="165"/>
                  </a:lnTo>
                  <a:lnTo>
                    <a:pt x="693" y="144"/>
                  </a:lnTo>
                  <a:lnTo>
                    <a:pt x="692" y="120"/>
                  </a:lnTo>
                  <a:lnTo>
                    <a:pt x="684" y="99"/>
                  </a:lnTo>
                  <a:lnTo>
                    <a:pt x="675" y="81"/>
                  </a:lnTo>
                  <a:lnTo>
                    <a:pt x="660" y="64"/>
                  </a:lnTo>
                  <a:lnTo>
                    <a:pt x="641" y="51"/>
                  </a:lnTo>
                  <a:lnTo>
                    <a:pt x="620" y="40"/>
                  </a:lnTo>
                  <a:lnTo>
                    <a:pt x="595" y="32"/>
                  </a:lnTo>
                  <a:lnTo>
                    <a:pt x="567" y="27"/>
                  </a:lnTo>
                  <a:lnTo>
                    <a:pt x="536" y="25"/>
                  </a:lnTo>
                  <a:lnTo>
                    <a:pt x="514" y="25"/>
                  </a:lnTo>
                  <a:lnTo>
                    <a:pt x="489" y="25"/>
                  </a:lnTo>
                  <a:lnTo>
                    <a:pt x="517" y="12"/>
                  </a:lnTo>
                  <a:lnTo>
                    <a:pt x="546" y="5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4" name="Freeform 15"/>
            <p:cNvSpPr>
              <a:spLocks noEditPoints="1"/>
            </p:cNvSpPr>
            <p:nvPr/>
          </p:nvSpPr>
          <p:spPr bwMode="auto">
            <a:xfrm>
              <a:off x="5237163" y="5138738"/>
              <a:ext cx="1720850" cy="512763"/>
            </a:xfrm>
            <a:custGeom>
              <a:avLst/>
              <a:gdLst>
                <a:gd name="T0" fmla="*/ 10 w 1084"/>
                <a:gd name="T1" fmla="*/ 12 h 323"/>
                <a:gd name="T2" fmla="*/ 45 w 1084"/>
                <a:gd name="T3" fmla="*/ 48 h 323"/>
                <a:gd name="T4" fmla="*/ 94 w 1084"/>
                <a:gd name="T5" fmla="*/ 90 h 323"/>
                <a:gd name="T6" fmla="*/ 144 w 1084"/>
                <a:gd name="T7" fmla="*/ 127 h 323"/>
                <a:gd name="T8" fmla="*/ 197 w 1084"/>
                <a:gd name="T9" fmla="*/ 159 h 323"/>
                <a:gd name="T10" fmla="*/ 253 w 1084"/>
                <a:gd name="T11" fmla="*/ 186 h 323"/>
                <a:gd name="T12" fmla="*/ 313 w 1084"/>
                <a:gd name="T13" fmla="*/ 208 h 323"/>
                <a:gd name="T14" fmla="*/ 375 w 1084"/>
                <a:gd name="T15" fmla="*/ 226 h 323"/>
                <a:gd name="T16" fmla="*/ 447 w 1084"/>
                <a:gd name="T17" fmla="*/ 239 h 323"/>
                <a:gd name="T18" fmla="*/ 519 w 1084"/>
                <a:gd name="T19" fmla="*/ 249 h 323"/>
                <a:gd name="T20" fmla="*/ 590 w 1084"/>
                <a:gd name="T21" fmla="*/ 252 h 323"/>
                <a:gd name="T22" fmla="*/ 659 w 1084"/>
                <a:gd name="T23" fmla="*/ 251 h 323"/>
                <a:gd name="T24" fmla="*/ 728 w 1084"/>
                <a:gd name="T25" fmla="*/ 244 h 323"/>
                <a:gd name="T26" fmla="*/ 796 w 1084"/>
                <a:gd name="T27" fmla="*/ 231 h 323"/>
                <a:gd name="T28" fmla="*/ 862 w 1084"/>
                <a:gd name="T29" fmla="*/ 212 h 323"/>
                <a:gd name="T30" fmla="*/ 929 w 1084"/>
                <a:gd name="T31" fmla="*/ 186 h 323"/>
                <a:gd name="T32" fmla="*/ 993 w 1084"/>
                <a:gd name="T33" fmla="*/ 153 h 323"/>
                <a:gd name="T34" fmla="*/ 1057 w 1084"/>
                <a:gd name="T35" fmla="*/ 114 h 323"/>
                <a:gd name="T36" fmla="*/ 1065 w 1084"/>
                <a:gd name="T37" fmla="*/ 109 h 323"/>
                <a:gd name="T38" fmla="*/ 1074 w 1084"/>
                <a:gd name="T39" fmla="*/ 106 h 323"/>
                <a:gd name="T40" fmla="*/ 1084 w 1084"/>
                <a:gd name="T41" fmla="*/ 106 h 323"/>
                <a:gd name="T42" fmla="*/ 1058 w 1084"/>
                <a:gd name="T43" fmla="*/ 138 h 323"/>
                <a:gd name="T44" fmla="*/ 1030 w 1084"/>
                <a:gd name="T45" fmla="*/ 167 h 323"/>
                <a:gd name="T46" fmla="*/ 999 w 1084"/>
                <a:gd name="T47" fmla="*/ 193 h 323"/>
                <a:gd name="T48" fmla="*/ 966 w 1084"/>
                <a:gd name="T49" fmla="*/ 216 h 323"/>
                <a:gd name="T50" fmla="*/ 931 w 1084"/>
                <a:gd name="T51" fmla="*/ 236 h 323"/>
                <a:gd name="T52" fmla="*/ 893 w 1084"/>
                <a:gd name="T53" fmla="*/ 253 h 323"/>
                <a:gd name="T54" fmla="*/ 824 w 1084"/>
                <a:gd name="T55" fmla="*/ 280 h 323"/>
                <a:gd name="T56" fmla="*/ 755 w 1084"/>
                <a:gd name="T57" fmla="*/ 299 h 323"/>
                <a:gd name="T58" fmla="*/ 687 w 1084"/>
                <a:gd name="T59" fmla="*/ 314 h 323"/>
                <a:gd name="T60" fmla="*/ 621 w 1084"/>
                <a:gd name="T61" fmla="*/ 322 h 323"/>
                <a:gd name="T62" fmla="*/ 553 w 1084"/>
                <a:gd name="T63" fmla="*/ 323 h 323"/>
                <a:gd name="T64" fmla="*/ 488 w 1084"/>
                <a:gd name="T65" fmla="*/ 319 h 323"/>
                <a:gd name="T66" fmla="*/ 423 w 1084"/>
                <a:gd name="T67" fmla="*/ 307 h 323"/>
                <a:gd name="T68" fmla="*/ 360 w 1084"/>
                <a:gd name="T69" fmla="*/ 290 h 323"/>
                <a:gd name="T70" fmla="*/ 297 w 1084"/>
                <a:gd name="T71" fmla="*/ 266 h 323"/>
                <a:gd name="T72" fmla="*/ 235 w 1084"/>
                <a:gd name="T73" fmla="*/ 235 h 323"/>
                <a:gd name="T74" fmla="*/ 174 w 1084"/>
                <a:gd name="T75" fmla="*/ 198 h 323"/>
                <a:gd name="T76" fmla="*/ 114 w 1084"/>
                <a:gd name="T77" fmla="*/ 154 h 323"/>
                <a:gd name="T78" fmla="*/ 91 w 1084"/>
                <a:gd name="T79" fmla="*/ 132 h 323"/>
                <a:gd name="T80" fmla="*/ 72 w 1084"/>
                <a:gd name="T81" fmla="*/ 109 h 323"/>
                <a:gd name="T82" fmla="*/ 54 w 1084"/>
                <a:gd name="T83" fmla="*/ 82 h 323"/>
                <a:gd name="T84" fmla="*/ 37 w 1084"/>
                <a:gd name="T85" fmla="*/ 54 h 323"/>
                <a:gd name="T86" fmla="*/ 21 w 1084"/>
                <a:gd name="T87" fmla="*/ 27 h 323"/>
                <a:gd name="T88" fmla="*/ 10 w 1084"/>
                <a:gd name="T89" fmla="*/ 12 h 323"/>
                <a:gd name="T90" fmla="*/ 3 w 1084"/>
                <a:gd name="T91" fmla="*/ 0 h 323"/>
                <a:gd name="T92" fmla="*/ 10 w 1084"/>
                <a:gd name="T93" fmla="*/ 12 h 323"/>
                <a:gd name="T94" fmla="*/ 0 w 1084"/>
                <a:gd name="T95" fmla="*/ 2 h 323"/>
                <a:gd name="T96" fmla="*/ 0 w 1084"/>
                <a:gd name="T97" fmla="*/ 2 h 323"/>
                <a:gd name="T98" fmla="*/ 2 w 1084"/>
                <a:gd name="T99" fmla="*/ 1 h 323"/>
                <a:gd name="T100" fmla="*/ 3 w 1084"/>
                <a:gd name="T101" fmla="*/ 1 h 323"/>
                <a:gd name="T102" fmla="*/ 3 w 1084"/>
                <a:gd name="T10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4" h="323">
                  <a:moveTo>
                    <a:pt x="10" y="12"/>
                  </a:moveTo>
                  <a:lnTo>
                    <a:pt x="45" y="48"/>
                  </a:lnTo>
                  <a:lnTo>
                    <a:pt x="94" y="90"/>
                  </a:lnTo>
                  <a:lnTo>
                    <a:pt x="144" y="127"/>
                  </a:lnTo>
                  <a:lnTo>
                    <a:pt x="197" y="159"/>
                  </a:lnTo>
                  <a:lnTo>
                    <a:pt x="253" y="186"/>
                  </a:lnTo>
                  <a:lnTo>
                    <a:pt x="313" y="208"/>
                  </a:lnTo>
                  <a:lnTo>
                    <a:pt x="375" y="226"/>
                  </a:lnTo>
                  <a:lnTo>
                    <a:pt x="447" y="239"/>
                  </a:lnTo>
                  <a:lnTo>
                    <a:pt x="519" y="249"/>
                  </a:lnTo>
                  <a:lnTo>
                    <a:pt x="590" y="252"/>
                  </a:lnTo>
                  <a:lnTo>
                    <a:pt x="659" y="251"/>
                  </a:lnTo>
                  <a:lnTo>
                    <a:pt x="728" y="244"/>
                  </a:lnTo>
                  <a:lnTo>
                    <a:pt x="796" y="231"/>
                  </a:lnTo>
                  <a:lnTo>
                    <a:pt x="862" y="212"/>
                  </a:lnTo>
                  <a:lnTo>
                    <a:pt x="929" y="186"/>
                  </a:lnTo>
                  <a:lnTo>
                    <a:pt x="993" y="153"/>
                  </a:lnTo>
                  <a:lnTo>
                    <a:pt x="1057" y="114"/>
                  </a:lnTo>
                  <a:lnTo>
                    <a:pt x="1065" y="109"/>
                  </a:lnTo>
                  <a:lnTo>
                    <a:pt x="1074" y="106"/>
                  </a:lnTo>
                  <a:lnTo>
                    <a:pt x="1084" y="106"/>
                  </a:lnTo>
                  <a:lnTo>
                    <a:pt x="1058" y="138"/>
                  </a:lnTo>
                  <a:lnTo>
                    <a:pt x="1030" y="167"/>
                  </a:lnTo>
                  <a:lnTo>
                    <a:pt x="999" y="193"/>
                  </a:lnTo>
                  <a:lnTo>
                    <a:pt x="966" y="216"/>
                  </a:lnTo>
                  <a:lnTo>
                    <a:pt x="931" y="236"/>
                  </a:lnTo>
                  <a:lnTo>
                    <a:pt x="893" y="253"/>
                  </a:lnTo>
                  <a:lnTo>
                    <a:pt x="824" y="280"/>
                  </a:lnTo>
                  <a:lnTo>
                    <a:pt x="755" y="299"/>
                  </a:lnTo>
                  <a:lnTo>
                    <a:pt x="687" y="314"/>
                  </a:lnTo>
                  <a:lnTo>
                    <a:pt x="621" y="322"/>
                  </a:lnTo>
                  <a:lnTo>
                    <a:pt x="553" y="323"/>
                  </a:lnTo>
                  <a:lnTo>
                    <a:pt x="488" y="319"/>
                  </a:lnTo>
                  <a:lnTo>
                    <a:pt x="423" y="307"/>
                  </a:lnTo>
                  <a:lnTo>
                    <a:pt x="360" y="290"/>
                  </a:lnTo>
                  <a:lnTo>
                    <a:pt x="297" y="266"/>
                  </a:lnTo>
                  <a:lnTo>
                    <a:pt x="235" y="235"/>
                  </a:lnTo>
                  <a:lnTo>
                    <a:pt x="174" y="198"/>
                  </a:lnTo>
                  <a:lnTo>
                    <a:pt x="114" y="154"/>
                  </a:lnTo>
                  <a:lnTo>
                    <a:pt x="91" y="132"/>
                  </a:lnTo>
                  <a:lnTo>
                    <a:pt x="72" y="109"/>
                  </a:lnTo>
                  <a:lnTo>
                    <a:pt x="54" y="82"/>
                  </a:lnTo>
                  <a:lnTo>
                    <a:pt x="37" y="54"/>
                  </a:lnTo>
                  <a:lnTo>
                    <a:pt x="21" y="27"/>
                  </a:lnTo>
                  <a:lnTo>
                    <a:pt x="10" y="12"/>
                  </a:lnTo>
                  <a:close/>
                  <a:moveTo>
                    <a:pt x="3" y="0"/>
                  </a:moveTo>
                  <a:lnTo>
                    <a:pt x="1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5" name="Freeform 16"/>
            <p:cNvSpPr>
              <a:spLocks noEditPoints="1"/>
            </p:cNvSpPr>
            <p:nvPr/>
          </p:nvSpPr>
          <p:spPr bwMode="auto">
            <a:xfrm>
              <a:off x="3294063" y="2466976"/>
              <a:ext cx="438150" cy="1190625"/>
            </a:xfrm>
            <a:custGeom>
              <a:avLst/>
              <a:gdLst>
                <a:gd name="T0" fmla="*/ 182 w 276"/>
                <a:gd name="T1" fmla="*/ 748 h 750"/>
                <a:gd name="T2" fmla="*/ 184 w 276"/>
                <a:gd name="T3" fmla="*/ 749 h 750"/>
                <a:gd name="T4" fmla="*/ 184 w 276"/>
                <a:gd name="T5" fmla="*/ 749 h 750"/>
                <a:gd name="T6" fmla="*/ 183 w 276"/>
                <a:gd name="T7" fmla="*/ 749 h 750"/>
                <a:gd name="T8" fmla="*/ 183 w 276"/>
                <a:gd name="T9" fmla="*/ 750 h 750"/>
                <a:gd name="T10" fmla="*/ 182 w 276"/>
                <a:gd name="T11" fmla="*/ 748 h 750"/>
                <a:gd name="T12" fmla="*/ 276 w 276"/>
                <a:gd name="T13" fmla="*/ 0 h 750"/>
                <a:gd name="T14" fmla="*/ 236 w 276"/>
                <a:gd name="T15" fmla="*/ 25 h 750"/>
                <a:gd name="T16" fmla="*/ 201 w 276"/>
                <a:gd name="T17" fmla="*/ 51 h 750"/>
                <a:gd name="T18" fmla="*/ 171 w 276"/>
                <a:gd name="T19" fmla="*/ 81 h 750"/>
                <a:gd name="T20" fmla="*/ 145 w 276"/>
                <a:gd name="T21" fmla="*/ 112 h 750"/>
                <a:gd name="T22" fmla="*/ 125 w 276"/>
                <a:gd name="T23" fmla="*/ 145 h 750"/>
                <a:gd name="T24" fmla="*/ 108 w 276"/>
                <a:gd name="T25" fmla="*/ 180 h 750"/>
                <a:gd name="T26" fmla="*/ 94 w 276"/>
                <a:gd name="T27" fmla="*/ 216 h 750"/>
                <a:gd name="T28" fmla="*/ 84 w 276"/>
                <a:gd name="T29" fmla="*/ 255 h 750"/>
                <a:gd name="T30" fmla="*/ 77 w 276"/>
                <a:gd name="T31" fmla="*/ 293 h 750"/>
                <a:gd name="T32" fmla="*/ 73 w 276"/>
                <a:gd name="T33" fmla="*/ 334 h 750"/>
                <a:gd name="T34" fmla="*/ 70 w 276"/>
                <a:gd name="T35" fmla="*/ 391 h 750"/>
                <a:gd name="T36" fmla="*/ 72 w 276"/>
                <a:gd name="T37" fmla="*/ 448 h 750"/>
                <a:gd name="T38" fmla="*/ 79 w 276"/>
                <a:gd name="T39" fmla="*/ 504 h 750"/>
                <a:gd name="T40" fmla="*/ 92 w 276"/>
                <a:gd name="T41" fmla="*/ 558 h 750"/>
                <a:gd name="T42" fmla="*/ 111 w 276"/>
                <a:gd name="T43" fmla="*/ 611 h 750"/>
                <a:gd name="T44" fmla="*/ 135 w 276"/>
                <a:gd name="T45" fmla="*/ 662 h 750"/>
                <a:gd name="T46" fmla="*/ 166 w 276"/>
                <a:gd name="T47" fmla="*/ 712 h 750"/>
                <a:gd name="T48" fmla="*/ 172 w 276"/>
                <a:gd name="T49" fmla="*/ 724 h 750"/>
                <a:gd name="T50" fmla="*/ 178 w 276"/>
                <a:gd name="T51" fmla="*/ 737 h 750"/>
                <a:gd name="T52" fmla="*/ 182 w 276"/>
                <a:gd name="T53" fmla="*/ 748 h 750"/>
                <a:gd name="T54" fmla="*/ 157 w 276"/>
                <a:gd name="T55" fmla="*/ 734 h 750"/>
                <a:gd name="T56" fmla="*/ 133 w 276"/>
                <a:gd name="T57" fmla="*/ 717 h 750"/>
                <a:gd name="T58" fmla="*/ 111 w 276"/>
                <a:gd name="T59" fmla="*/ 696 h 750"/>
                <a:gd name="T60" fmla="*/ 93 w 276"/>
                <a:gd name="T61" fmla="*/ 674 h 750"/>
                <a:gd name="T62" fmla="*/ 77 w 276"/>
                <a:gd name="T63" fmla="*/ 650 h 750"/>
                <a:gd name="T64" fmla="*/ 63 w 276"/>
                <a:gd name="T65" fmla="*/ 625 h 750"/>
                <a:gd name="T66" fmla="*/ 50 w 276"/>
                <a:gd name="T67" fmla="*/ 599 h 750"/>
                <a:gd name="T68" fmla="*/ 40 w 276"/>
                <a:gd name="T69" fmla="*/ 571 h 750"/>
                <a:gd name="T70" fmla="*/ 21 w 276"/>
                <a:gd name="T71" fmla="*/ 518 h 750"/>
                <a:gd name="T72" fmla="*/ 9 w 276"/>
                <a:gd name="T73" fmla="*/ 465 h 750"/>
                <a:gd name="T74" fmla="*/ 2 w 276"/>
                <a:gd name="T75" fmla="*/ 413 h 750"/>
                <a:gd name="T76" fmla="*/ 0 w 276"/>
                <a:gd name="T77" fmla="*/ 360 h 750"/>
                <a:gd name="T78" fmla="*/ 4 w 276"/>
                <a:gd name="T79" fmla="*/ 309 h 750"/>
                <a:gd name="T80" fmla="*/ 15 w 276"/>
                <a:gd name="T81" fmla="*/ 258 h 750"/>
                <a:gd name="T82" fmla="*/ 31 w 276"/>
                <a:gd name="T83" fmla="*/ 207 h 750"/>
                <a:gd name="T84" fmla="*/ 55 w 276"/>
                <a:gd name="T85" fmla="*/ 158 h 750"/>
                <a:gd name="T86" fmla="*/ 84 w 276"/>
                <a:gd name="T87" fmla="*/ 110 h 750"/>
                <a:gd name="T88" fmla="*/ 101 w 276"/>
                <a:gd name="T89" fmla="*/ 89 h 750"/>
                <a:gd name="T90" fmla="*/ 118 w 276"/>
                <a:gd name="T91" fmla="*/ 68 h 750"/>
                <a:gd name="T92" fmla="*/ 138 w 276"/>
                <a:gd name="T93" fmla="*/ 51 h 750"/>
                <a:gd name="T94" fmla="*/ 159 w 276"/>
                <a:gd name="T95" fmla="*/ 35 h 750"/>
                <a:gd name="T96" fmla="*/ 184 w 276"/>
                <a:gd name="T97" fmla="*/ 22 h 750"/>
                <a:gd name="T98" fmla="*/ 212 w 276"/>
                <a:gd name="T99" fmla="*/ 12 h 750"/>
                <a:gd name="T100" fmla="*/ 242 w 276"/>
                <a:gd name="T101" fmla="*/ 4 h 750"/>
                <a:gd name="T102" fmla="*/ 276 w 276"/>
                <a:gd name="T10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6" h="750">
                  <a:moveTo>
                    <a:pt x="182" y="748"/>
                  </a:moveTo>
                  <a:lnTo>
                    <a:pt x="184" y="749"/>
                  </a:lnTo>
                  <a:lnTo>
                    <a:pt x="184" y="749"/>
                  </a:lnTo>
                  <a:lnTo>
                    <a:pt x="183" y="749"/>
                  </a:lnTo>
                  <a:lnTo>
                    <a:pt x="183" y="750"/>
                  </a:lnTo>
                  <a:lnTo>
                    <a:pt x="182" y="748"/>
                  </a:lnTo>
                  <a:close/>
                  <a:moveTo>
                    <a:pt x="276" y="0"/>
                  </a:moveTo>
                  <a:lnTo>
                    <a:pt x="236" y="25"/>
                  </a:lnTo>
                  <a:lnTo>
                    <a:pt x="201" y="51"/>
                  </a:lnTo>
                  <a:lnTo>
                    <a:pt x="171" y="81"/>
                  </a:lnTo>
                  <a:lnTo>
                    <a:pt x="145" y="112"/>
                  </a:lnTo>
                  <a:lnTo>
                    <a:pt x="125" y="145"/>
                  </a:lnTo>
                  <a:lnTo>
                    <a:pt x="108" y="180"/>
                  </a:lnTo>
                  <a:lnTo>
                    <a:pt x="94" y="216"/>
                  </a:lnTo>
                  <a:lnTo>
                    <a:pt x="84" y="255"/>
                  </a:lnTo>
                  <a:lnTo>
                    <a:pt x="77" y="293"/>
                  </a:lnTo>
                  <a:lnTo>
                    <a:pt x="73" y="334"/>
                  </a:lnTo>
                  <a:lnTo>
                    <a:pt x="70" y="391"/>
                  </a:lnTo>
                  <a:lnTo>
                    <a:pt x="72" y="448"/>
                  </a:lnTo>
                  <a:lnTo>
                    <a:pt x="79" y="504"/>
                  </a:lnTo>
                  <a:lnTo>
                    <a:pt x="92" y="558"/>
                  </a:lnTo>
                  <a:lnTo>
                    <a:pt x="111" y="611"/>
                  </a:lnTo>
                  <a:lnTo>
                    <a:pt x="135" y="662"/>
                  </a:lnTo>
                  <a:lnTo>
                    <a:pt x="166" y="712"/>
                  </a:lnTo>
                  <a:lnTo>
                    <a:pt x="172" y="724"/>
                  </a:lnTo>
                  <a:lnTo>
                    <a:pt x="178" y="737"/>
                  </a:lnTo>
                  <a:lnTo>
                    <a:pt x="182" y="748"/>
                  </a:lnTo>
                  <a:lnTo>
                    <a:pt x="157" y="734"/>
                  </a:lnTo>
                  <a:lnTo>
                    <a:pt x="133" y="717"/>
                  </a:lnTo>
                  <a:lnTo>
                    <a:pt x="111" y="696"/>
                  </a:lnTo>
                  <a:lnTo>
                    <a:pt x="93" y="674"/>
                  </a:lnTo>
                  <a:lnTo>
                    <a:pt x="77" y="650"/>
                  </a:lnTo>
                  <a:lnTo>
                    <a:pt x="63" y="625"/>
                  </a:lnTo>
                  <a:lnTo>
                    <a:pt x="50" y="599"/>
                  </a:lnTo>
                  <a:lnTo>
                    <a:pt x="40" y="571"/>
                  </a:lnTo>
                  <a:lnTo>
                    <a:pt x="21" y="518"/>
                  </a:lnTo>
                  <a:lnTo>
                    <a:pt x="9" y="465"/>
                  </a:lnTo>
                  <a:lnTo>
                    <a:pt x="2" y="413"/>
                  </a:lnTo>
                  <a:lnTo>
                    <a:pt x="0" y="360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1" y="207"/>
                  </a:lnTo>
                  <a:lnTo>
                    <a:pt x="55" y="158"/>
                  </a:lnTo>
                  <a:lnTo>
                    <a:pt x="84" y="110"/>
                  </a:lnTo>
                  <a:lnTo>
                    <a:pt x="101" y="89"/>
                  </a:lnTo>
                  <a:lnTo>
                    <a:pt x="118" y="68"/>
                  </a:lnTo>
                  <a:lnTo>
                    <a:pt x="138" y="51"/>
                  </a:lnTo>
                  <a:lnTo>
                    <a:pt x="159" y="35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2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3636963" y="2817813"/>
              <a:ext cx="388938" cy="768350"/>
            </a:xfrm>
            <a:custGeom>
              <a:avLst/>
              <a:gdLst>
                <a:gd name="T0" fmla="*/ 119 w 245"/>
                <a:gd name="T1" fmla="*/ 0 h 484"/>
                <a:gd name="T2" fmla="*/ 142 w 245"/>
                <a:gd name="T3" fmla="*/ 4 h 484"/>
                <a:gd name="T4" fmla="*/ 166 w 245"/>
                <a:gd name="T5" fmla="*/ 10 h 484"/>
                <a:gd name="T6" fmla="*/ 188 w 245"/>
                <a:gd name="T7" fmla="*/ 22 h 484"/>
                <a:gd name="T8" fmla="*/ 207 w 245"/>
                <a:gd name="T9" fmla="*/ 37 h 484"/>
                <a:gd name="T10" fmla="*/ 222 w 245"/>
                <a:gd name="T11" fmla="*/ 54 h 484"/>
                <a:gd name="T12" fmla="*/ 234 w 245"/>
                <a:gd name="T13" fmla="*/ 73 h 484"/>
                <a:gd name="T14" fmla="*/ 242 w 245"/>
                <a:gd name="T15" fmla="*/ 95 h 484"/>
                <a:gd name="T16" fmla="*/ 245 w 245"/>
                <a:gd name="T17" fmla="*/ 118 h 484"/>
                <a:gd name="T18" fmla="*/ 244 w 245"/>
                <a:gd name="T19" fmla="*/ 144 h 484"/>
                <a:gd name="T20" fmla="*/ 237 w 245"/>
                <a:gd name="T21" fmla="*/ 169 h 484"/>
                <a:gd name="T22" fmla="*/ 228 w 245"/>
                <a:gd name="T23" fmla="*/ 197 h 484"/>
                <a:gd name="T24" fmla="*/ 209 w 245"/>
                <a:gd name="T25" fmla="*/ 236 h 484"/>
                <a:gd name="T26" fmla="*/ 187 w 245"/>
                <a:gd name="T27" fmla="*/ 273 h 484"/>
                <a:gd name="T28" fmla="*/ 171 w 245"/>
                <a:gd name="T29" fmla="*/ 303 h 484"/>
                <a:gd name="T30" fmla="*/ 160 w 245"/>
                <a:gd name="T31" fmla="*/ 329 h 484"/>
                <a:gd name="T32" fmla="*/ 153 w 245"/>
                <a:gd name="T33" fmla="*/ 352 h 484"/>
                <a:gd name="T34" fmla="*/ 151 w 245"/>
                <a:gd name="T35" fmla="*/ 374 h 484"/>
                <a:gd name="T36" fmla="*/ 153 w 245"/>
                <a:gd name="T37" fmla="*/ 393 h 484"/>
                <a:gd name="T38" fmla="*/ 160 w 245"/>
                <a:gd name="T39" fmla="*/ 411 h 484"/>
                <a:gd name="T40" fmla="*/ 172 w 245"/>
                <a:gd name="T41" fmla="*/ 429 h 484"/>
                <a:gd name="T42" fmla="*/ 188 w 245"/>
                <a:gd name="T43" fmla="*/ 447 h 484"/>
                <a:gd name="T44" fmla="*/ 211 w 245"/>
                <a:gd name="T45" fmla="*/ 465 h 484"/>
                <a:gd name="T46" fmla="*/ 237 w 245"/>
                <a:gd name="T47" fmla="*/ 484 h 484"/>
                <a:gd name="T48" fmla="*/ 209 w 245"/>
                <a:gd name="T49" fmla="*/ 484 h 484"/>
                <a:gd name="T50" fmla="*/ 181 w 245"/>
                <a:gd name="T51" fmla="*/ 479 h 484"/>
                <a:gd name="T52" fmla="*/ 156 w 245"/>
                <a:gd name="T53" fmla="*/ 468 h 484"/>
                <a:gd name="T54" fmla="*/ 135 w 245"/>
                <a:gd name="T55" fmla="*/ 453 h 484"/>
                <a:gd name="T56" fmla="*/ 118 w 245"/>
                <a:gd name="T57" fmla="*/ 433 h 484"/>
                <a:gd name="T58" fmla="*/ 105 w 245"/>
                <a:gd name="T59" fmla="*/ 410 h 484"/>
                <a:gd name="T60" fmla="*/ 97 w 245"/>
                <a:gd name="T61" fmla="*/ 383 h 484"/>
                <a:gd name="T62" fmla="*/ 95 w 245"/>
                <a:gd name="T63" fmla="*/ 356 h 484"/>
                <a:gd name="T64" fmla="*/ 99 w 245"/>
                <a:gd name="T65" fmla="*/ 326 h 484"/>
                <a:gd name="T66" fmla="*/ 110 w 245"/>
                <a:gd name="T67" fmla="*/ 290 h 484"/>
                <a:gd name="T68" fmla="*/ 124 w 245"/>
                <a:gd name="T69" fmla="*/ 256 h 484"/>
                <a:gd name="T70" fmla="*/ 140 w 245"/>
                <a:gd name="T71" fmla="*/ 222 h 484"/>
                <a:gd name="T72" fmla="*/ 157 w 245"/>
                <a:gd name="T73" fmla="*/ 189 h 484"/>
                <a:gd name="T74" fmla="*/ 165 w 245"/>
                <a:gd name="T75" fmla="*/ 172 h 484"/>
                <a:gd name="T76" fmla="*/ 172 w 245"/>
                <a:gd name="T77" fmla="*/ 154 h 484"/>
                <a:gd name="T78" fmla="*/ 178 w 245"/>
                <a:gd name="T79" fmla="*/ 137 h 484"/>
                <a:gd name="T80" fmla="*/ 179 w 245"/>
                <a:gd name="T81" fmla="*/ 121 h 484"/>
                <a:gd name="T82" fmla="*/ 176 w 245"/>
                <a:gd name="T83" fmla="*/ 104 h 484"/>
                <a:gd name="T84" fmla="*/ 167 w 245"/>
                <a:gd name="T85" fmla="*/ 88 h 484"/>
                <a:gd name="T86" fmla="*/ 152 w 245"/>
                <a:gd name="T87" fmla="*/ 72 h 484"/>
                <a:gd name="T88" fmla="*/ 135 w 245"/>
                <a:gd name="T89" fmla="*/ 61 h 484"/>
                <a:gd name="T90" fmla="*/ 117 w 245"/>
                <a:gd name="T91" fmla="*/ 55 h 484"/>
                <a:gd name="T92" fmla="*/ 96 w 245"/>
                <a:gd name="T93" fmla="*/ 53 h 484"/>
                <a:gd name="T94" fmla="*/ 76 w 245"/>
                <a:gd name="T95" fmla="*/ 55 h 484"/>
                <a:gd name="T96" fmla="*/ 55 w 245"/>
                <a:gd name="T97" fmla="*/ 61 h 484"/>
                <a:gd name="T98" fmla="*/ 35 w 245"/>
                <a:gd name="T99" fmla="*/ 71 h 484"/>
                <a:gd name="T100" fmla="*/ 17 w 245"/>
                <a:gd name="T101" fmla="*/ 85 h 484"/>
                <a:gd name="T102" fmla="*/ 11 w 245"/>
                <a:gd name="T103" fmla="*/ 92 h 484"/>
                <a:gd name="T104" fmla="*/ 5 w 245"/>
                <a:gd name="T105" fmla="*/ 102 h 484"/>
                <a:gd name="T106" fmla="*/ 0 w 245"/>
                <a:gd name="T107" fmla="*/ 111 h 484"/>
                <a:gd name="T108" fmla="*/ 9 w 245"/>
                <a:gd name="T109" fmla="*/ 82 h 484"/>
                <a:gd name="T110" fmla="*/ 21 w 245"/>
                <a:gd name="T111" fmla="*/ 57 h 484"/>
                <a:gd name="T112" fmla="*/ 36 w 245"/>
                <a:gd name="T113" fmla="*/ 38 h 484"/>
                <a:gd name="T114" fmla="*/ 55 w 245"/>
                <a:gd name="T115" fmla="*/ 22 h 484"/>
                <a:gd name="T116" fmla="*/ 74 w 245"/>
                <a:gd name="T117" fmla="*/ 10 h 484"/>
                <a:gd name="T118" fmla="*/ 95 w 245"/>
                <a:gd name="T119" fmla="*/ 4 h 484"/>
                <a:gd name="T120" fmla="*/ 119 w 245"/>
                <a:gd name="T1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484">
                  <a:moveTo>
                    <a:pt x="119" y="0"/>
                  </a:moveTo>
                  <a:lnTo>
                    <a:pt x="142" y="4"/>
                  </a:lnTo>
                  <a:lnTo>
                    <a:pt x="166" y="10"/>
                  </a:lnTo>
                  <a:lnTo>
                    <a:pt x="188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3"/>
                  </a:lnTo>
                  <a:lnTo>
                    <a:pt x="242" y="95"/>
                  </a:lnTo>
                  <a:lnTo>
                    <a:pt x="245" y="118"/>
                  </a:lnTo>
                  <a:lnTo>
                    <a:pt x="244" y="144"/>
                  </a:lnTo>
                  <a:lnTo>
                    <a:pt x="237" y="169"/>
                  </a:lnTo>
                  <a:lnTo>
                    <a:pt x="228" y="197"/>
                  </a:lnTo>
                  <a:lnTo>
                    <a:pt x="209" y="236"/>
                  </a:lnTo>
                  <a:lnTo>
                    <a:pt x="187" y="273"/>
                  </a:lnTo>
                  <a:lnTo>
                    <a:pt x="171" y="303"/>
                  </a:lnTo>
                  <a:lnTo>
                    <a:pt x="160" y="329"/>
                  </a:lnTo>
                  <a:lnTo>
                    <a:pt x="153" y="352"/>
                  </a:lnTo>
                  <a:lnTo>
                    <a:pt x="151" y="374"/>
                  </a:lnTo>
                  <a:lnTo>
                    <a:pt x="153" y="393"/>
                  </a:lnTo>
                  <a:lnTo>
                    <a:pt x="160" y="411"/>
                  </a:lnTo>
                  <a:lnTo>
                    <a:pt x="172" y="429"/>
                  </a:lnTo>
                  <a:lnTo>
                    <a:pt x="188" y="447"/>
                  </a:lnTo>
                  <a:lnTo>
                    <a:pt x="211" y="465"/>
                  </a:lnTo>
                  <a:lnTo>
                    <a:pt x="237" y="484"/>
                  </a:lnTo>
                  <a:lnTo>
                    <a:pt x="209" y="484"/>
                  </a:lnTo>
                  <a:lnTo>
                    <a:pt x="181" y="479"/>
                  </a:lnTo>
                  <a:lnTo>
                    <a:pt x="156" y="468"/>
                  </a:lnTo>
                  <a:lnTo>
                    <a:pt x="135" y="453"/>
                  </a:lnTo>
                  <a:lnTo>
                    <a:pt x="118" y="433"/>
                  </a:lnTo>
                  <a:lnTo>
                    <a:pt x="105" y="410"/>
                  </a:lnTo>
                  <a:lnTo>
                    <a:pt x="97" y="383"/>
                  </a:lnTo>
                  <a:lnTo>
                    <a:pt x="95" y="356"/>
                  </a:lnTo>
                  <a:lnTo>
                    <a:pt x="99" y="326"/>
                  </a:lnTo>
                  <a:lnTo>
                    <a:pt x="110" y="290"/>
                  </a:lnTo>
                  <a:lnTo>
                    <a:pt x="124" y="256"/>
                  </a:lnTo>
                  <a:lnTo>
                    <a:pt x="140" y="222"/>
                  </a:lnTo>
                  <a:lnTo>
                    <a:pt x="157" y="189"/>
                  </a:lnTo>
                  <a:lnTo>
                    <a:pt x="165" y="172"/>
                  </a:lnTo>
                  <a:lnTo>
                    <a:pt x="172" y="154"/>
                  </a:lnTo>
                  <a:lnTo>
                    <a:pt x="178" y="137"/>
                  </a:lnTo>
                  <a:lnTo>
                    <a:pt x="179" y="121"/>
                  </a:lnTo>
                  <a:lnTo>
                    <a:pt x="176" y="104"/>
                  </a:lnTo>
                  <a:lnTo>
                    <a:pt x="167" y="88"/>
                  </a:lnTo>
                  <a:lnTo>
                    <a:pt x="152" y="72"/>
                  </a:lnTo>
                  <a:lnTo>
                    <a:pt x="135" y="61"/>
                  </a:lnTo>
                  <a:lnTo>
                    <a:pt x="117" y="55"/>
                  </a:lnTo>
                  <a:lnTo>
                    <a:pt x="96" y="53"/>
                  </a:lnTo>
                  <a:lnTo>
                    <a:pt x="76" y="55"/>
                  </a:lnTo>
                  <a:lnTo>
                    <a:pt x="55" y="61"/>
                  </a:lnTo>
                  <a:lnTo>
                    <a:pt x="35" y="71"/>
                  </a:lnTo>
                  <a:lnTo>
                    <a:pt x="17" y="85"/>
                  </a:lnTo>
                  <a:lnTo>
                    <a:pt x="11" y="92"/>
                  </a:lnTo>
                  <a:lnTo>
                    <a:pt x="5" y="102"/>
                  </a:lnTo>
                  <a:lnTo>
                    <a:pt x="0" y="111"/>
                  </a:lnTo>
                  <a:lnTo>
                    <a:pt x="9" y="82"/>
                  </a:lnTo>
                  <a:lnTo>
                    <a:pt x="21" y="57"/>
                  </a:lnTo>
                  <a:lnTo>
                    <a:pt x="36" y="38"/>
                  </a:lnTo>
                  <a:lnTo>
                    <a:pt x="55" y="22"/>
                  </a:lnTo>
                  <a:lnTo>
                    <a:pt x="74" y="10"/>
                  </a:lnTo>
                  <a:lnTo>
                    <a:pt x="95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7" name="Freeform 18"/>
            <p:cNvSpPr>
              <a:spLocks/>
            </p:cNvSpPr>
            <p:nvPr/>
          </p:nvSpPr>
          <p:spPr bwMode="auto">
            <a:xfrm>
              <a:off x="6215063" y="2128838"/>
              <a:ext cx="300038" cy="939800"/>
            </a:xfrm>
            <a:custGeom>
              <a:avLst/>
              <a:gdLst>
                <a:gd name="T0" fmla="*/ 137 w 189"/>
                <a:gd name="T1" fmla="*/ 0 h 592"/>
                <a:gd name="T2" fmla="*/ 159 w 189"/>
                <a:gd name="T3" fmla="*/ 31 h 592"/>
                <a:gd name="T4" fmla="*/ 175 w 189"/>
                <a:gd name="T5" fmla="*/ 63 h 592"/>
                <a:gd name="T6" fmla="*/ 184 w 189"/>
                <a:gd name="T7" fmla="*/ 95 h 592"/>
                <a:gd name="T8" fmla="*/ 189 w 189"/>
                <a:gd name="T9" fmla="*/ 128 h 592"/>
                <a:gd name="T10" fmla="*/ 187 w 189"/>
                <a:gd name="T11" fmla="*/ 159 h 592"/>
                <a:gd name="T12" fmla="*/ 179 w 189"/>
                <a:gd name="T13" fmla="*/ 192 h 592"/>
                <a:gd name="T14" fmla="*/ 166 w 189"/>
                <a:gd name="T15" fmla="*/ 221 h 592"/>
                <a:gd name="T16" fmla="*/ 147 w 189"/>
                <a:gd name="T17" fmla="*/ 250 h 592"/>
                <a:gd name="T18" fmla="*/ 119 w 189"/>
                <a:gd name="T19" fmla="*/ 290 h 592"/>
                <a:gd name="T20" fmla="*/ 97 w 189"/>
                <a:gd name="T21" fmla="*/ 330 h 592"/>
                <a:gd name="T22" fmla="*/ 81 w 189"/>
                <a:gd name="T23" fmla="*/ 370 h 592"/>
                <a:gd name="T24" fmla="*/ 69 w 189"/>
                <a:gd name="T25" fmla="*/ 412 h 592"/>
                <a:gd name="T26" fmla="*/ 61 w 189"/>
                <a:gd name="T27" fmla="*/ 455 h 592"/>
                <a:gd name="T28" fmla="*/ 58 w 189"/>
                <a:gd name="T29" fmla="*/ 500 h 592"/>
                <a:gd name="T30" fmla="*/ 58 w 189"/>
                <a:gd name="T31" fmla="*/ 545 h 592"/>
                <a:gd name="T32" fmla="*/ 62 w 189"/>
                <a:gd name="T33" fmla="*/ 592 h 592"/>
                <a:gd name="T34" fmla="*/ 42 w 189"/>
                <a:gd name="T35" fmla="*/ 567 h 592"/>
                <a:gd name="T36" fmla="*/ 26 w 189"/>
                <a:gd name="T37" fmla="*/ 540 h 592"/>
                <a:gd name="T38" fmla="*/ 14 w 189"/>
                <a:gd name="T39" fmla="*/ 510 h 592"/>
                <a:gd name="T40" fmla="*/ 6 w 189"/>
                <a:gd name="T41" fmla="*/ 479 h 592"/>
                <a:gd name="T42" fmla="*/ 0 w 189"/>
                <a:gd name="T43" fmla="*/ 446 h 592"/>
                <a:gd name="T44" fmla="*/ 0 w 189"/>
                <a:gd name="T45" fmla="*/ 413 h 592"/>
                <a:gd name="T46" fmla="*/ 4 w 189"/>
                <a:gd name="T47" fmla="*/ 380 h 592"/>
                <a:gd name="T48" fmla="*/ 12 w 189"/>
                <a:gd name="T49" fmla="*/ 348 h 592"/>
                <a:gd name="T50" fmla="*/ 25 w 189"/>
                <a:gd name="T51" fmla="*/ 317 h 592"/>
                <a:gd name="T52" fmla="*/ 42 w 189"/>
                <a:gd name="T53" fmla="*/ 288 h 592"/>
                <a:gd name="T54" fmla="*/ 62 w 189"/>
                <a:gd name="T55" fmla="*/ 259 h 592"/>
                <a:gd name="T56" fmla="*/ 82 w 189"/>
                <a:gd name="T57" fmla="*/ 230 h 592"/>
                <a:gd name="T58" fmla="*/ 100 w 189"/>
                <a:gd name="T59" fmla="*/ 200 h 592"/>
                <a:gd name="T60" fmla="*/ 115 w 189"/>
                <a:gd name="T61" fmla="*/ 170 h 592"/>
                <a:gd name="T62" fmla="*/ 128 w 189"/>
                <a:gd name="T63" fmla="*/ 139 h 592"/>
                <a:gd name="T64" fmla="*/ 136 w 189"/>
                <a:gd name="T65" fmla="*/ 106 h 592"/>
                <a:gd name="T66" fmla="*/ 142 w 189"/>
                <a:gd name="T67" fmla="*/ 73 h 592"/>
                <a:gd name="T68" fmla="*/ 143 w 189"/>
                <a:gd name="T69" fmla="*/ 37 h 592"/>
                <a:gd name="T70" fmla="*/ 137 w 189"/>
                <a:gd name="T7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592">
                  <a:moveTo>
                    <a:pt x="137" y="0"/>
                  </a:moveTo>
                  <a:lnTo>
                    <a:pt x="159" y="31"/>
                  </a:lnTo>
                  <a:lnTo>
                    <a:pt x="175" y="63"/>
                  </a:lnTo>
                  <a:lnTo>
                    <a:pt x="184" y="95"/>
                  </a:lnTo>
                  <a:lnTo>
                    <a:pt x="189" y="128"/>
                  </a:lnTo>
                  <a:lnTo>
                    <a:pt x="187" y="159"/>
                  </a:lnTo>
                  <a:lnTo>
                    <a:pt x="179" y="192"/>
                  </a:lnTo>
                  <a:lnTo>
                    <a:pt x="166" y="221"/>
                  </a:lnTo>
                  <a:lnTo>
                    <a:pt x="147" y="250"/>
                  </a:lnTo>
                  <a:lnTo>
                    <a:pt x="119" y="290"/>
                  </a:lnTo>
                  <a:lnTo>
                    <a:pt x="97" y="330"/>
                  </a:lnTo>
                  <a:lnTo>
                    <a:pt x="81" y="370"/>
                  </a:lnTo>
                  <a:lnTo>
                    <a:pt x="69" y="412"/>
                  </a:lnTo>
                  <a:lnTo>
                    <a:pt x="61" y="455"/>
                  </a:lnTo>
                  <a:lnTo>
                    <a:pt x="58" y="500"/>
                  </a:lnTo>
                  <a:lnTo>
                    <a:pt x="58" y="545"/>
                  </a:lnTo>
                  <a:lnTo>
                    <a:pt x="62" y="592"/>
                  </a:lnTo>
                  <a:lnTo>
                    <a:pt x="42" y="567"/>
                  </a:lnTo>
                  <a:lnTo>
                    <a:pt x="26" y="540"/>
                  </a:lnTo>
                  <a:lnTo>
                    <a:pt x="14" y="510"/>
                  </a:lnTo>
                  <a:lnTo>
                    <a:pt x="6" y="479"/>
                  </a:lnTo>
                  <a:lnTo>
                    <a:pt x="0" y="446"/>
                  </a:lnTo>
                  <a:lnTo>
                    <a:pt x="0" y="413"/>
                  </a:lnTo>
                  <a:lnTo>
                    <a:pt x="4" y="380"/>
                  </a:lnTo>
                  <a:lnTo>
                    <a:pt x="12" y="348"/>
                  </a:lnTo>
                  <a:lnTo>
                    <a:pt x="25" y="317"/>
                  </a:lnTo>
                  <a:lnTo>
                    <a:pt x="42" y="288"/>
                  </a:lnTo>
                  <a:lnTo>
                    <a:pt x="62" y="259"/>
                  </a:lnTo>
                  <a:lnTo>
                    <a:pt x="82" y="230"/>
                  </a:lnTo>
                  <a:lnTo>
                    <a:pt x="100" y="200"/>
                  </a:lnTo>
                  <a:lnTo>
                    <a:pt x="115" y="170"/>
                  </a:lnTo>
                  <a:lnTo>
                    <a:pt x="128" y="139"/>
                  </a:lnTo>
                  <a:lnTo>
                    <a:pt x="136" y="106"/>
                  </a:lnTo>
                  <a:lnTo>
                    <a:pt x="142" y="73"/>
                  </a:lnTo>
                  <a:lnTo>
                    <a:pt x="143" y="37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>
              <a:off x="5422901" y="3416301"/>
              <a:ext cx="336550" cy="203200"/>
            </a:xfrm>
            <a:custGeom>
              <a:avLst/>
              <a:gdLst>
                <a:gd name="T0" fmla="*/ 2 w 212"/>
                <a:gd name="T1" fmla="*/ 0 h 128"/>
                <a:gd name="T2" fmla="*/ 24 w 212"/>
                <a:gd name="T3" fmla="*/ 27 h 128"/>
                <a:gd name="T4" fmla="*/ 47 w 212"/>
                <a:gd name="T5" fmla="*/ 47 h 128"/>
                <a:gd name="T6" fmla="*/ 71 w 212"/>
                <a:gd name="T7" fmla="*/ 61 h 128"/>
                <a:gd name="T8" fmla="*/ 96 w 212"/>
                <a:gd name="T9" fmla="*/ 70 h 128"/>
                <a:gd name="T10" fmla="*/ 123 w 212"/>
                <a:gd name="T11" fmla="*/ 72 h 128"/>
                <a:gd name="T12" fmla="*/ 152 w 212"/>
                <a:gd name="T13" fmla="*/ 70 h 128"/>
                <a:gd name="T14" fmla="*/ 181 w 212"/>
                <a:gd name="T15" fmla="*/ 62 h 128"/>
                <a:gd name="T16" fmla="*/ 212 w 212"/>
                <a:gd name="T17" fmla="*/ 49 h 128"/>
                <a:gd name="T18" fmla="*/ 194 w 212"/>
                <a:gd name="T19" fmla="*/ 74 h 128"/>
                <a:gd name="T20" fmla="*/ 174 w 212"/>
                <a:gd name="T21" fmla="*/ 94 h 128"/>
                <a:gd name="T22" fmla="*/ 153 w 212"/>
                <a:gd name="T23" fmla="*/ 110 h 128"/>
                <a:gd name="T24" fmla="*/ 133 w 212"/>
                <a:gd name="T25" fmla="*/ 122 h 128"/>
                <a:gd name="T26" fmla="*/ 111 w 212"/>
                <a:gd name="T27" fmla="*/ 128 h 128"/>
                <a:gd name="T28" fmla="*/ 91 w 212"/>
                <a:gd name="T29" fmla="*/ 128 h 128"/>
                <a:gd name="T30" fmla="*/ 72 w 212"/>
                <a:gd name="T31" fmla="*/ 124 h 128"/>
                <a:gd name="T32" fmla="*/ 51 w 212"/>
                <a:gd name="T33" fmla="*/ 114 h 128"/>
                <a:gd name="T34" fmla="*/ 35 w 212"/>
                <a:gd name="T35" fmla="*/ 102 h 128"/>
                <a:gd name="T36" fmla="*/ 20 w 212"/>
                <a:gd name="T37" fmla="*/ 88 h 128"/>
                <a:gd name="T38" fmla="*/ 11 w 212"/>
                <a:gd name="T39" fmla="*/ 71 h 128"/>
                <a:gd name="T40" fmla="*/ 3 w 212"/>
                <a:gd name="T41" fmla="*/ 50 h 128"/>
                <a:gd name="T42" fmla="*/ 0 w 212"/>
                <a:gd name="T43" fmla="*/ 27 h 128"/>
                <a:gd name="T44" fmla="*/ 2 w 212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8">
                  <a:moveTo>
                    <a:pt x="2" y="0"/>
                  </a:moveTo>
                  <a:lnTo>
                    <a:pt x="24" y="27"/>
                  </a:lnTo>
                  <a:lnTo>
                    <a:pt x="47" y="47"/>
                  </a:lnTo>
                  <a:lnTo>
                    <a:pt x="71" y="61"/>
                  </a:lnTo>
                  <a:lnTo>
                    <a:pt x="96" y="70"/>
                  </a:lnTo>
                  <a:lnTo>
                    <a:pt x="123" y="72"/>
                  </a:lnTo>
                  <a:lnTo>
                    <a:pt x="152" y="70"/>
                  </a:lnTo>
                  <a:lnTo>
                    <a:pt x="181" y="62"/>
                  </a:lnTo>
                  <a:lnTo>
                    <a:pt x="212" y="49"/>
                  </a:lnTo>
                  <a:lnTo>
                    <a:pt x="194" y="74"/>
                  </a:lnTo>
                  <a:lnTo>
                    <a:pt x="174" y="94"/>
                  </a:lnTo>
                  <a:lnTo>
                    <a:pt x="153" y="110"/>
                  </a:lnTo>
                  <a:lnTo>
                    <a:pt x="133" y="122"/>
                  </a:lnTo>
                  <a:lnTo>
                    <a:pt x="111" y="128"/>
                  </a:lnTo>
                  <a:lnTo>
                    <a:pt x="91" y="128"/>
                  </a:lnTo>
                  <a:lnTo>
                    <a:pt x="72" y="124"/>
                  </a:lnTo>
                  <a:lnTo>
                    <a:pt x="51" y="114"/>
                  </a:lnTo>
                  <a:lnTo>
                    <a:pt x="35" y="102"/>
                  </a:lnTo>
                  <a:lnTo>
                    <a:pt x="20" y="88"/>
                  </a:lnTo>
                  <a:lnTo>
                    <a:pt x="11" y="71"/>
                  </a:lnTo>
                  <a:lnTo>
                    <a:pt x="3" y="50"/>
                  </a:lnTo>
                  <a:lnTo>
                    <a:pt x="0" y="2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4535488" y="3289301"/>
              <a:ext cx="263525" cy="301625"/>
            </a:xfrm>
            <a:custGeom>
              <a:avLst/>
              <a:gdLst>
                <a:gd name="T0" fmla="*/ 67 w 166"/>
                <a:gd name="T1" fmla="*/ 189 h 190"/>
                <a:gd name="T2" fmla="*/ 68 w 166"/>
                <a:gd name="T3" fmla="*/ 190 h 190"/>
                <a:gd name="T4" fmla="*/ 68 w 166"/>
                <a:gd name="T5" fmla="*/ 190 h 190"/>
                <a:gd name="T6" fmla="*/ 68 w 166"/>
                <a:gd name="T7" fmla="*/ 189 h 190"/>
                <a:gd name="T8" fmla="*/ 67 w 166"/>
                <a:gd name="T9" fmla="*/ 189 h 190"/>
                <a:gd name="T10" fmla="*/ 67 w 166"/>
                <a:gd name="T11" fmla="*/ 189 h 190"/>
                <a:gd name="T12" fmla="*/ 13 w 166"/>
                <a:gd name="T13" fmla="*/ 0 h 190"/>
                <a:gd name="T14" fmla="*/ 22 w 166"/>
                <a:gd name="T15" fmla="*/ 32 h 190"/>
                <a:gd name="T16" fmla="*/ 34 w 166"/>
                <a:gd name="T17" fmla="*/ 59 h 190"/>
                <a:gd name="T18" fmla="*/ 49 w 166"/>
                <a:gd name="T19" fmla="*/ 81 h 190"/>
                <a:gd name="T20" fmla="*/ 67 w 166"/>
                <a:gd name="T21" fmla="*/ 98 h 190"/>
                <a:gd name="T22" fmla="*/ 87 w 166"/>
                <a:gd name="T23" fmla="*/ 112 h 190"/>
                <a:gd name="T24" fmla="*/ 111 w 166"/>
                <a:gd name="T25" fmla="*/ 123 h 190"/>
                <a:gd name="T26" fmla="*/ 137 w 166"/>
                <a:gd name="T27" fmla="*/ 130 h 190"/>
                <a:gd name="T28" fmla="*/ 166 w 166"/>
                <a:gd name="T29" fmla="*/ 136 h 190"/>
                <a:gd name="T30" fmla="*/ 144 w 166"/>
                <a:gd name="T31" fmla="*/ 142 h 190"/>
                <a:gd name="T32" fmla="*/ 122 w 166"/>
                <a:gd name="T33" fmla="*/ 148 h 190"/>
                <a:gd name="T34" fmla="*/ 101 w 166"/>
                <a:gd name="T35" fmla="*/ 157 h 190"/>
                <a:gd name="T36" fmla="*/ 90 w 166"/>
                <a:gd name="T37" fmla="*/ 166 h 190"/>
                <a:gd name="T38" fmla="*/ 78 w 166"/>
                <a:gd name="T39" fmla="*/ 177 h 190"/>
                <a:gd name="T40" fmla="*/ 67 w 166"/>
                <a:gd name="T41" fmla="*/ 189 h 190"/>
                <a:gd name="T42" fmla="*/ 56 w 166"/>
                <a:gd name="T43" fmla="*/ 172 h 190"/>
                <a:gd name="T44" fmla="*/ 45 w 166"/>
                <a:gd name="T45" fmla="*/ 154 h 190"/>
                <a:gd name="T46" fmla="*/ 31 w 166"/>
                <a:gd name="T47" fmla="*/ 138 h 190"/>
                <a:gd name="T48" fmla="*/ 15 w 166"/>
                <a:gd name="T49" fmla="*/ 118 h 190"/>
                <a:gd name="T50" fmla="*/ 5 w 166"/>
                <a:gd name="T51" fmla="*/ 99 h 190"/>
                <a:gd name="T52" fmla="*/ 0 w 166"/>
                <a:gd name="T53" fmla="*/ 78 h 190"/>
                <a:gd name="T54" fmla="*/ 0 w 166"/>
                <a:gd name="T55" fmla="*/ 55 h 190"/>
                <a:gd name="T56" fmla="*/ 4 w 166"/>
                <a:gd name="T57" fmla="*/ 29 h 190"/>
                <a:gd name="T58" fmla="*/ 13 w 166"/>
                <a:gd name="T5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0">
                  <a:moveTo>
                    <a:pt x="67" y="189"/>
                  </a:move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7" y="189"/>
                  </a:lnTo>
                  <a:lnTo>
                    <a:pt x="67" y="189"/>
                  </a:lnTo>
                  <a:close/>
                  <a:moveTo>
                    <a:pt x="13" y="0"/>
                  </a:moveTo>
                  <a:lnTo>
                    <a:pt x="22" y="32"/>
                  </a:lnTo>
                  <a:lnTo>
                    <a:pt x="34" y="59"/>
                  </a:lnTo>
                  <a:lnTo>
                    <a:pt x="49" y="81"/>
                  </a:lnTo>
                  <a:lnTo>
                    <a:pt x="67" y="98"/>
                  </a:lnTo>
                  <a:lnTo>
                    <a:pt x="87" y="112"/>
                  </a:lnTo>
                  <a:lnTo>
                    <a:pt x="111" y="123"/>
                  </a:lnTo>
                  <a:lnTo>
                    <a:pt x="137" y="130"/>
                  </a:lnTo>
                  <a:lnTo>
                    <a:pt x="166" y="136"/>
                  </a:lnTo>
                  <a:lnTo>
                    <a:pt x="144" y="142"/>
                  </a:lnTo>
                  <a:lnTo>
                    <a:pt x="122" y="148"/>
                  </a:lnTo>
                  <a:lnTo>
                    <a:pt x="101" y="157"/>
                  </a:lnTo>
                  <a:lnTo>
                    <a:pt x="90" y="166"/>
                  </a:lnTo>
                  <a:lnTo>
                    <a:pt x="78" y="177"/>
                  </a:lnTo>
                  <a:lnTo>
                    <a:pt x="67" y="189"/>
                  </a:lnTo>
                  <a:lnTo>
                    <a:pt x="56" y="172"/>
                  </a:lnTo>
                  <a:lnTo>
                    <a:pt x="45" y="154"/>
                  </a:lnTo>
                  <a:lnTo>
                    <a:pt x="31" y="138"/>
                  </a:lnTo>
                  <a:lnTo>
                    <a:pt x="15" y="118"/>
                  </a:lnTo>
                  <a:lnTo>
                    <a:pt x="5" y="99"/>
                  </a:lnTo>
                  <a:lnTo>
                    <a:pt x="0" y="78"/>
                  </a:lnTo>
                  <a:lnTo>
                    <a:pt x="0" y="55"/>
                  </a:lnTo>
                  <a:lnTo>
                    <a:pt x="4" y="29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61142" y="2337245"/>
            <a:ext cx="6806529" cy="3122385"/>
            <a:chOff x="1557908" y="1082566"/>
            <a:chExt cx="9073008" cy="416209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557908" y="1088740"/>
              <a:ext cx="1807483" cy="9930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7292" y="2770478"/>
              <a:ext cx="745232" cy="5225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4" idx="4"/>
            </p:cNvCxnSpPr>
            <p:nvPr/>
          </p:nvCxnSpPr>
          <p:spPr>
            <a:xfrm flipV="1">
              <a:off x="3122524" y="2441644"/>
              <a:ext cx="270164" cy="85963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893718" y="3292992"/>
              <a:ext cx="238798" cy="745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7"/>
            </p:cNvCxnSpPr>
            <p:nvPr/>
          </p:nvCxnSpPr>
          <p:spPr>
            <a:xfrm flipV="1">
              <a:off x="3021630" y="3808379"/>
              <a:ext cx="854842" cy="2451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4" idx="3"/>
            </p:cNvCxnSpPr>
            <p:nvPr/>
          </p:nvCxnSpPr>
          <p:spPr>
            <a:xfrm flipH="1">
              <a:off x="2377293" y="2362515"/>
              <a:ext cx="824360" cy="4079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915383" y="3425588"/>
              <a:ext cx="806742" cy="353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4"/>
            </p:cNvCxnSpPr>
            <p:nvPr/>
          </p:nvCxnSpPr>
          <p:spPr>
            <a:xfrm flipH="1" flipV="1">
              <a:off x="3392688" y="2441644"/>
              <a:ext cx="496772" cy="135081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905655" y="3803515"/>
              <a:ext cx="1345003" cy="33698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0739" y="3289229"/>
              <a:ext cx="607406" cy="8582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58145" y="3301276"/>
              <a:ext cx="452291" cy="49118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50658" y="3792462"/>
              <a:ext cx="1059778" cy="34804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662364" y="2365857"/>
              <a:ext cx="195781" cy="93541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62364" y="2365857"/>
              <a:ext cx="792088" cy="751196"/>
            </a:xfrm>
            <a:prstGeom prst="line">
              <a:avLst/>
            </a:prstGeom>
            <a:ln>
              <a:solidFill>
                <a:schemeClr val="accent3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858145" y="3117053"/>
              <a:ext cx="596307" cy="18422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54452" y="3117053"/>
              <a:ext cx="554685" cy="54852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310436" y="3665577"/>
              <a:ext cx="698701" cy="126885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009137" y="2917371"/>
              <a:ext cx="669451" cy="7482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009137" y="3665577"/>
              <a:ext cx="334725" cy="699527"/>
            </a:xfrm>
            <a:prstGeom prst="line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6" idx="6"/>
            </p:cNvCxnSpPr>
            <p:nvPr/>
          </p:nvCxnSpPr>
          <p:spPr>
            <a:xfrm flipH="1" flipV="1">
              <a:off x="5323872" y="3261288"/>
              <a:ext cx="534273" cy="3998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722125" y="2362515"/>
              <a:ext cx="940239" cy="2039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722125" y="2566496"/>
              <a:ext cx="148151" cy="455733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9460" y="2566496"/>
              <a:ext cx="832665" cy="12081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14" idx="6"/>
            </p:cNvCxnSpPr>
            <p:nvPr/>
          </p:nvCxnSpPr>
          <p:spPr>
            <a:xfrm flipH="1" flipV="1">
              <a:off x="3630304" y="2238233"/>
              <a:ext cx="1091821" cy="3282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5" idx="6"/>
            </p:cNvCxnSpPr>
            <p:nvPr/>
          </p:nvCxnSpPr>
          <p:spPr>
            <a:xfrm flipV="1">
              <a:off x="3091572" y="4132613"/>
              <a:ext cx="2169197" cy="897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569493" y="1091821"/>
              <a:ext cx="807799" cy="1678657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5" idx="1"/>
            </p:cNvCxnSpPr>
            <p:nvPr/>
          </p:nvCxnSpPr>
          <p:spPr>
            <a:xfrm flipH="1" flipV="1">
              <a:off x="1569493" y="3117053"/>
              <a:ext cx="1114425" cy="9364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77292" y="2770478"/>
              <a:ext cx="407949" cy="12444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" idx="7"/>
            </p:cNvCxnSpPr>
            <p:nvPr/>
          </p:nvCxnSpPr>
          <p:spPr>
            <a:xfrm flipV="1">
              <a:off x="3583722" y="1091821"/>
              <a:ext cx="972689" cy="88862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556411" y="1091821"/>
              <a:ext cx="1105953" cy="127069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4556411" y="1088740"/>
              <a:ext cx="165714" cy="147775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132516" y="3291474"/>
              <a:ext cx="756944" cy="500988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7" idx="2"/>
            </p:cNvCxnSpPr>
            <p:nvPr/>
          </p:nvCxnSpPr>
          <p:spPr>
            <a:xfrm flipV="1">
              <a:off x="5662364" y="2144185"/>
              <a:ext cx="1054565" cy="2183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454452" y="2386263"/>
              <a:ext cx="407559" cy="7307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7" idx="5"/>
            </p:cNvCxnSpPr>
            <p:nvPr/>
          </p:nvCxnSpPr>
          <p:spPr>
            <a:xfrm>
              <a:off x="7215759" y="2350807"/>
              <a:ext cx="462829" cy="5665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8" idx="0"/>
            </p:cNvCxnSpPr>
            <p:nvPr/>
          </p:nvCxnSpPr>
          <p:spPr>
            <a:xfrm>
              <a:off x="7678588" y="2917371"/>
              <a:ext cx="189531" cy="4724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7009137" y="2345889"/>
              <a:ext cx="0" cy="1229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310436" y="3792462"/>
              <a:ext cx="1033426" cy="572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50739" y="4132613"/>
              <a:ext cx="2093123" cy="23249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" idx="4"/>
            </p:cNvCxnSpPr>
            <p:nvPr/>
          </p:nvCxnSpPr>
          <p:spPr>
            <a:xfrm flipH="1" flipV="1">
              <a:off x="5074418" y="3587262"/>
              <a:ext cx="186351" cy="5453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9" idx="3"/>
            </p:cNvCxnSpPr>
            <p:nvPr/>
          </p:nvCxnSpPr>
          <p:spPr>
            <a:xfrm flipV="1">
              <a:off x="7678588" y="2480441"/>
              <a:ext cx="1633578" cy="43693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208579" y="3411996"/>
              <a:ext cx="910169" cy="30866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8" idx="3"/>
            </p:cNvCxnSpPr>
            <p:nvPr/>
          </p:nvCxnSpPr>
          <p:spPr>
            <a:xfrm flipV="1">
              <a:off x="7343862" y="4025462"/>
              <a:ext cx="297159" cy="339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8" idx="2"/>
            </p:cNvCxnSpPr>
            <p:nvPr/>
          </p:nvCxnSpPr>
          <p:spPr>
            <a:xfrm>
              <a:off x="7009137" y="3665577"/>
              <a:ext cx="505760" cy="761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241628" y="1727169"/>
              <a:ext cx="1070382" cy="301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168055" y="1088741"/>
              <a:ext cx="798565" cy="81363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9" idx="0"/>
            </p:cNvCxnSpPr>
            <p:nvPr/>
          </p:nvCxnSpPr>
          <p:spPr>
            <a:xfrm flipH="1" flipV="1">
              <a:off x="9249103" y="1093076"/>
              <a:ext cx="323125" cy="98876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9" idx="5"/>
            </p:cNvCxnSpPr>
            <p:nvPr/>
          </p:nvCxnSpPr>
          <p:spPr>
            <a:xfrm>
              <a:off x="9773059" y="2566688"/>
              <a:ext cx="857857" cy="60388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9" idx="3"/>
            </p:cNvCxnSpPr>
            <p:nvPr/>
          </p:nvCxnSpPr>
          <p:spPr>
            <a:xfrm flipV="1">
              <a:off x="9118748" y="2596055"/>
              <a:ext cx="340562" cy="79526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693572" y="2932386"/>
              <a:ext cx="1425176" cy="457444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678588" y="1727168"/>
              <a:ext cx="633422" cy="119020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9" idx="1"/>
            </p:cNvCxnSpPr>
            <p:nvPr/>
          </p:nvCxnSpPr>
          <p:spPr>
            <a:xfrm>
              <a:off x="8312010" y="1727168"/>
              <a:ext cx="1052707" cy="490515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8312010" y="1082566"/>
              <a:ext cx="127797" cy="64460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" idx="5"/>
            </p:cNvCxnSpPr>
            <p:nvPr/>
          </p:nvCxnSpPr>
          <p:spPr>
            <a:xfrm>
              <a:off x="8133522" y="4030569"/>
              <a:ext cx="2492437" cy="121409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" idx="3"/>
            </p:cNvCxnSpPr>
            <p:nvPr/>
          </p:nvCxnSpPr>
          <p:spPr>
            <a:xfrm flipH="1">
              <a:off x="1557908" y="4391222"/>
              <a:ext cx="1126010" cy="83797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10" idx="0"/>
            </p:cNvCxnSpPr>
            <p:nvPr/>
          </p:nvCxnSpPr>
          <p:spPr>
            <a:xfrm flipV="1">
              <a:off x="5662364" y="1183500"/>
              <a:ext cx="432047" cy="12620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" idx="7"/>
            </p:cNvCxnSpPr>
            <p:nvPr/>
          </p:nvCxnSpPr>
          <p:spPr>
            <a:xfrm flipV="1">
              <a:off x="9773059" y="1536133"/>
              <a:ext cx="857857" cy="62889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9118748" y="3389830"/>
              <a:ext cx="1507211" cy="172870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378262" y="4382814"/>
              <a:ext cx="3252654" cy="86184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1960993" y="2245925"/>
            <a:ext cx="5433117" cy="1957400"/>
            <a:chOff x="2613976" y="1851977"/>
            <a:chExt cx="7242270" cy="2609187"/>
          </a:xfrm>
        </p:grpSpPr>
        <p:sp>
          <p:nvSpPr>
            <p:cNvPr id="14" name="Oval 13"/>
            <p:cNvSpPr/>
            <p:nvPr/>
          </p:nvSpPr>
          <p:spPr>
            <a:xfrm>
              <a:off x="3122524" y="1901317"/>
              <a:ext cx="540327" cy="5403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6716929" y="1851977"/>
              <a:ext cx="584416" cy="584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8" name="Oval 17"/>
            <p:cNvSpPr/>
            <p:nvPr/>
          </p:nvSpPr>
          <p:spPr>
            <a:xfrm>
              <a:off x="7492783" y="3389830"/>
              <a:ext cx="750672" cy="75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4636038" y="2917371"/>
              <a:ext cx="687834" cy="6878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2613976" y="3983570"/>
              <a:ext cx="477596" cy="477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Oval 18"/>
            <p:cNvSpPr/>
            <p:nvPr/>
          </p:nvSpPr>
          <p:spPr>
            <a:xfrm>
              <a:off x="9288210" y="2081839"/>
              <a:ext cx="568036" cy="5680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62219" y="2366233"/>
            <a:ext cx="161714" cy="237286"/>
            <a:chOff x="-2617788" y="1519238"/>
            <a:chExt cx="3546476" cy="5203825"/>
          </a:xfrm>
          <a:solidFill>
            <a:schemeClr val="bg1"/>
          </a:solidFill>
        </p:grpSpPr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-2617788" y="1519238"/>
              <a:ext cx="3546476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-1749425" y="56022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-1749425" y="60833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-1270000" y="65643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4"/>
          <p:cNvSpPr>
            <a:spLocks noEditPoints="1"/>
          </p:cNvSpPr>
          <p:nvPr/>
        </p:nvSpPr>
        <p:spPr bwMode="auto">
          <a:xfrm>
            <a:off x="2052454" y="3957528"/>
            <a:ext cx="169762" cy="113191"/>
          </a:xfrm>
          <a:custGeom>
            <a:avLst/>
            <a:gdLst>
              <a:gd name="T0" fmla="*/ 3219 w 6560"/>
              <a:gd name="T1" fmla="*/ 300 h 4374"/>
              <a:gd name="T2" fmla="*/ 2652 w 6560"/>
              <a:gd name="T3" fmla="*/ 611 h 4374"/>
              <a:gd name="T4" fmla="*/ 2529 w 6560"/>
              <a:gd name="T5" fmla="*/ 1039 h 4374"/>
              <a:gd name="T6" fmla="*/ 2728 w 6560"/>
              <a:gd name="T7" fmla="*/ 1528 h 4374"/>
              <a:gd name="T8" fmla="*/ 2658 w 6560"/>
              <a:gd name="T9" fmla="*/ 1743 h 4374"/>
              <a:gd name="T10" fmla="*/ 2521 w 6560"/>
              <a:gd name="T11" fmla="*/ 1674 h 4374"/>
              <a:gd name="T12" fmla="*/ 2437 w 6560"/>
              <a:gd name="T13" fmla="*/ 1305 h 4374"/>
              <a:gd name="T14" fmla="*/ 2163 w 6560"/>
              <a:gd name="T15" fmla="*/ 997 h 4374"/>
              <a:gd name="T16" fmla="*/ 1974 w 6560"/>
              <a:gd name="T17" fmla="*/ 907 h 4374"/>
              <a:gd name="T18" fmla="*/ 1749 w 6560"/>
              <a:gd name="T19" fmla="*/ 874 h 4374"/>
              <a:gd name="T20" fmla="*/ 1313 w 6560"/>
              <a:gd name="T21" fmla="*/ 1011 h 4374"/>
              <a:gd name="T22" fmla="*/ 1035 w 6560"/>
              <a:gd name="T23" fmla="*/ 1363 h 4374"/>
              <a:gd name="T24" fmla="*/ 985 w 6560"/>
              <a:gd name="T25" fmla="*/ 1666 h 4374"/>
              <a:gd name="T26" fmla="*/ 921 w 6560"/>
              <a:gd name="T27" fmla="*/ 1847 h 4374"/>
              <a:gd name="T28" fmla="*/ 511 w 6560"/>
              <a:gd name="T29" fmla="*/ 2179 h 4374"/>
              <a:gd name="T30" fmla="*/ 263 w 6560"/>
              <a:gd name="T31" fmla="*/ 2655 h 4374"/>
              <a:gd name="T32" fmla="*/ 243 w 6560"/>
              <a:gd name="T33" fmla="*/ 3208 h 4374"/>
              <a:gd name="T34" fmla="*/ 489 w 6560"/>
              <a:gd name="T35" fmla="*/ 3723 h 4374"/>
              <a:gd name="T36" fmla="*/ 943 w 6560"/>
              <a:gd name="T37" fmla="*/ 4062 h 4374"/>
              <a:gd name="T38" fmla="*/ 4083 w 6560"/>
              <a:gd name="T39" fmla="*/ 4155 h 4374"/>
              <a:gd name="T40" fmla="*/ 4172 w 6560"/>
              <a:gd name="T41" fmla="*/ 4155 h 4374"/>
              <a:gd name="T42" fmla="*/ 5671 w 6560"/>
              <a:gd name="T43" fmla="*/ 4068 h 4374"/>
              <a:gd name="T44" fmla="*/ 6090 w 6560"/>
              <a:gd name="T45" fmla="*/ 3755 h 4374"/>
              <a:gd name="T46" fmla="*/ 6319 w 6560"/>
              <a:gd name="T47" fmla="*/ 3280 h 4374"/>
              <a:gd name="T48" fmla="*/ 6291 w 6560"/>
              <a:gd name="T49" fmla="*/ 2730 h 4374"/>
              <a:gd name="T50" fmla="*/ 6013 w 6560"/>
              <a:gd name="T51" fmla="*/ 2271 h 4374"/>
              <a:gd name="T52" fmla="*/ 5555 w 6560"/>
              <a:gd name="T53" fmla="*/ 1992 h 4374"/>
              <a:gd name="T54" fmla="*/ 5348 w 6560"/>
              <a:gd name="T55" fmla="*/ 1956 h 4374"/>
              <a:gd name="T56" fmla="*/ 5068 w 6560"/>
              <a:gd name="T57" fmla="*/ 1952 h 4374"/>
              <a:gd name="T58" fmla="*/ 4861 w 6560"/>
              <a:gd name="T59" fmla="*/ 1950 h 4374"/>
              <a:gd name="T60" fmla="*/ 4823 w 6560"/>
              <a:gd name="T61" fmla="*/ 1809 h 4374"/>
              <a:gd name="T62" fmla="*/ 5100 w 6560"/>
              <a:gd name="T63" fmla="*/ 1733 h 4374"/>
              <a:gd name="T64" fmla="*/ 5303 w 6560"/>
              <a:gd name="T65" fmla="*/ 1461 h 4374"/>
              <a:gd name="T66" fmla="*/ 5006 w 6560"/>
              <a:gd name="T67" fmla="*/ 858 h 4374"/>
              <a:gd name="T68" fmla="*/ 4507 w 6560"/>
              <a:gd name="T69" fmla="*/ 424 h 4374"/>
              <a:gd name="T70" fmla="*/ 3866 w 6560"/>
              <a:gd name="T71" fmla="*/ 225 h 4374"/>
              <a:gd name="T72" fmla="*/ 4174 w 6560"/>
              <a:gd name="T73" fmla="*/ 56 h 4374"/>
              <a:gd name="T74" fmla="*/ 4829 w 6560"/>
              <a:gd name="T75" fmla="*/ 374 h 4374"/>
              <a:gd name="T76" fmla="*/ 5310 w 6560"/>
              <a:gd name="T77" fmla="*/ 915 h 4374"/>
              <a:gd name="T78" fmla="*/ 5557 w 6560"/>
              <a:gd name="T79" fmla="*/ 1616 h 4374"/>
              <a:gd name="T80" fmla="*/ 5991 w 6560"/>
              <a:gd name="T81" fmla="*/ 1966 h 4374"/>
              <a:gd name="T82" fmla="*/ 6375 w 6560"/>
              <a:gd name="T83" fmla="*/ 2388 h 4374"/>
              <a:gd name="T84" fmla="*/ 6554 w 6560"/>
              <a:gd name="T85" fmla="*/ 2939 h 4374"/>
              <a:gd name="T86" fmla="*/ 6468 w 6560"/>
              <a:gd name="T87" fmla="*/ 3542 h 4374"/>
              <a:gd name="T88" fmla="*/ 6130 w 6560"/>
              <a:gd name="T89" fmla="*/ 4030 h 4374"/>
              <a:gd name="T90" fmla="*/ 5613 w 6560"/>
              <a:gd name="T91" fmla="*/ 4320 h 4374"/>
              <a:gd name="T92" fmla="*/ 4139 w 6560"/>
              <a:gd name="T93" fmla="*/ 4372 h 4374"/>
              <a:gd name="T94" fmla="*/ 1277 w 6560"/>
              <a:gd name="T95" fmla="*/ 4368 h 4374"/>
              <a:gd name="T96" fmla="*/ 696 w 6560"/>
              <a:gd name="T97" fmla="*/ 4181 h 4374"/>
              <a:gd name="T98" fmla="*/ 257 w 6560"/>
              <a:gd name="T99" fmla="*/ 3779 h 4374"/>
              <a:gd name="T100" fmla="*/ 22 w 6560"/>
              <a:gd name="T101" fmla="*/ 3222 h 4374"/>
              <a:gd name="T102" fmla="*/ 48 w 6560"/>
              <a:gd name="T103" fmla="*/ 2613 h 4374"/>
              <a:gd name="T104" fmla="*/ 314 w 6560"/>
              <a:gd name="T105" fmla="*/ 2074 h 4374"/>
              <a:gd name="T106" fmla="*/ 766 w 6560"/>
              <a:gd name="T107" fmla="*/ 1682 h 4374"/>
              <a:gd name="T108" fmla="*/ 816 w 6560"/>
              <a:gd name="T109" fmla="*/ 1329 h 4374"/>
              <a:gd name="T110" fmla="*/ 1090 w 6560"/>
              <a:gd name="T111" fmla="*/ 909 h 4374"/>
              <a:gd name="T112" fmla="*/ 1538 w 6560"/>
              <a:gd name="T113" fmla="*/ 679 h 4374"/>
              <a:gd name="T114" fmla="*/ 1892 w 6560"/>
              <a:gd name="T115" fmla="*/ 667 h 4374"/>
              <a:gd name="T116" fmla="*/ 2177 w 6560"/>
              <a:gd name="T117" fmla="*/ 754 h 4374"/>
              <a:gd name="T118" fmla="*/ 2481 w 6560"/>
              <a:gd name="T119" fmla="*/ 468 h 4374"/>
              <a:gd name="T120" fmla="*/ 3060 w 6560"/>
              <a:gd name="T121" fmla="*/ 123 h 4374"/>
              <a:gd name="T122" fmla="*/ 3727 w 6560"/>
              <a:gd name="T123" fmla="*/ 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4374">
                <a:moveTo>
                  <a:pt x="3727" y="219"/>
                </a:moveTo>
                <a:lnTo>
                  <a:pt x="3597" y="223"/>
                </a:lnTo>
                <a:lnTo>
                  <a:pt x="3470" y="239"/>
                </a:lnTo>
                <a:lnTo>
                  <a:pt x="3345" y="265"/>
                </a:lnTo>
                <a:lnTo>
                  <a:pt x="3219" y="300"/>
                </a:lnTo>
                <a:lnTo>
                  <a:pt x="3098" y="346"/>
                </a:lnTo>
                <a:lnTo>
                  <a:pt x="2981" y="400"/>
                </a:lnTo>
                <a:lnTo>
                  <a:pt x="2865" y="462"/>
                </a:lnTo>
                <a:lnTo>
                  <a:pt x="2756" y="533"/>
                </a:lnTo>
                <a:lnTo>
                  <a:pt x="2652" y="611"/>
                </a:lnTo>
                <a:lnTo>
                  <a:pt x="2557" y="696"/>
                </a:lnTo>
                <a:lnTo>
                  <a:pt x="2465" y="790"/>
                </a:lnTo>
                <a:lnTo>
                  <a:pt x="2384" y="887"/>
                </a:lnTo>
                <a:lnTo>
                  <a:pt x="2459" y="961"/>
                </a:lnTo>
                <a:lnTo>
                  <a:pt x="2529" y="1039"/>
                </a:lnTo>
                <a:lnTo>
                  <a:pt x="2589" y="1126"/>
                </a:lnTo>
                <a:lnTo>
                  <a:pt x="2638" y="1220"/>
                </a:lnTo>
                <a:lnTo>
                  <a:pt x="2678" y="1317"/>
                </a:lnTo>
                <a:lnTo>
                  <a:pt x="2708" y="1421"/>
                </a:lnTo>
                <a:lnTo>
                  <a:pt x="2728" y="1528"/>
                </a:lnTo>
                <a:lnTo>
                  <a:pt x="2734" y="1640"/>
                </a:lnTo>
                <a:lnTo>
                  <a:pt x="2728" y="1674"/>
                </a:lnTo>
                <a:lnTo>
                  <a:pt x="2712" y="1703"/>
                </a:lnTo>
                <a:lnTo>
                  <a:pt x="2688" y="1727"/>
                </a:lnTo>
                <a:lnTo>
                  <a:pt x="2658" y="1743"/>
                </a:lnTo>
                <a:lnTo>
                  <a:pt x="2624" y="1749"/>
                </a:lnTo>
                <a:lnTo>
                  <a:pt x="2589" y="1743"/>
                </a:lnTo>
                <a:lnTo>
                  <a:pt x="2559" y="1727"/>
                </a:lnTo>
                <a:lnTo>
                  <a:pt x="2535" y="1703"/>
                </a:lnTo>
                <a:lnTo>
                  <a:pt x="2521" y="1674"/>
                </a:lnTo>
                <a:lnTo>
                  <a:pt x="2515" y="1640"/>
                </a:lnTo>
                <a:lnTo>
                  <a:pt x="2509" y="1552"/>
                </a:lnTo>
                <a:lnTo>
                  <a:pt x="2495" y="1467"/>
                </a:lnTo>
                <a:lnTo>
                  <a:pt x="2471" y="1383"/>
                </a:lnTo>
                <a:lnTo>
                  <a:pt x="2437" y="1305"/>
                </a:lnTo>
                <a:lnTo>
                  <a:pt x="2398" y="1232"/>
                </a:lnTo>
                <a:lnTo>
                  <a:pt x="2348" y="1164"/>
                </a:lnTo>
                <a:lnTo>
                  <a:pt x="2292" y="1102"/>
                </a:lnTo>
                <a:lnTo>
                  <a:pt x="2230" y="1047"/>
                </a:lnTo>
                <a:lnTo>
                  <a:pt x="2163" y="997"/>
                </a:lnTo>
                <a:lnTo>
                  <a:pt x="2125" y="975"/>
                </a:lnTo>
                <a:lnTo>
                  <a:pt x="2087" y="953"/>
                </a:lnTo>
                <a:lnTo>
                  <a:pt x="2063" y="943"/>
                </a:lnTo>
                <a:lnTo>
                  <a:pt x="2020" y="923"/>
                </a:lnTo>
                <a:lnTo>
                  <a:pt x="1974" y="907"/>
                </a:lnTo>
                <a:lnTo>
                  <a:pt x="1962" y="905"/>
                </a:lnTo>
                <a:lnTo>
                  <a:pt x="1874" y="886"/>
                </a:lnTo>
                <a:lnTo>
                  <a:pt x="1850" y="882"/>
                </a:lnTo>
                <a:lnTo>
                  <a:pt x="1799" y="876"/>
                </a:lnTo>
                <a:lnTo>
                  <a:pt x="1749" y="874"/>
                </a:lnTo>
                <a:lnTo>
                  <a:pt x="1653" y="880"/>
                </a:lnTo>
                <a:lnTo>
                  <a:pt x="1562" y="897"/>
                </a:lnTo>
                <a:lnTo>
                  <a:pt x="1472" y="925"/>
                </a:lnTo>
                <a:lnTo>
                  <a:pt x="1391" y="965"/>
                </a:lnTo>
                <a:lnTo>
                  <a:pt x="1313" y="1011"/>
                </a:lnTo>
                <a:lnTo>
                  <a:pt x="1242" y="1069"/>
                </a:lnTo>
                <a:lnTo>
                  <a:pt x="1178" y="1132"/>
                </a:lnTo>
                <a:lnTo>
                  <a:pt x="1122" y="1202"/>
                </a:lnTo>
                <a:lnTo>
                  <a:pt x="1074" y="1280"/>
                </a:lnTo>
                <a:lnTo>
                  <a:pt x="1035" y="1363"/>
                </a:lnTo>
                <a:lnTo>
                  <a:pt x="1007" y="1451"/>
                </a:lnTo>
                <a:lnTo>
                  <a:pt x="991" y="1544"/>
                </a:lnTo>
                <a:lnTo>
                  <a:pt x="985" y="1640"/>
                </a:lnTo>
                <a:lnTo>
                  <a:pt x="985" y="1654"/>
                </a:lnTo>
                <a:lnTo>
                  <a:pt x="985" y="1666"/>
                </a:lnTo>
                <a:lnTo>
                  <a:pt x="987" y="1689"/>
                </a:lnTo>
                <a:lnTo>
                  <a:pt x="985" y="1707"/>
                </a:lnTo>
                <a:lnTo>
                  <a:pt x="985" y="1749"/>
                </a:lnTo>
                <a:lnTo>
                  <a:pt x="985" y="1819"/>
                </a:lnTo>
                <a:lnTo>
                  <a:pt x="921" y="1847"/>
                </a:lnTo>
                <a:lnTo>
                  <a:pt x="830" y="1898"/>
                </a:lnTo>
                <a:lnTo>
                  <a:pt x="742" y="1956"/>
                </a:lnTo>
                <a:lnTo>
                  <a:pt x="661" y="2024"/>
                </a:lnTo>
                <a:lnTo>
                  <a:pt x="583" y="2097"/>
                </a:lnTo>
                <a:lnTo>
                  <a:pt x="511" y="2179"/>
                </a:lnTo>
                <a:lnTo>
                  <a:pt x="448" y="2267"/>
                </a:lnTo>
                <a:lnTo>
                  <a:pt x="390" y="2358"/>
                </a:lnTo>
                <a:lnTo>
                  <a:pt x="340" y="2454"/>
                </a:lnTo>
                <a:lnTo>
                  <a:pt x="296" y="2553"/>
                </a:lnTo>
                <a:lnTo>
                  <a:pt x="263" y="2655"/>
                </a:lnTo>
                <a:lnTo>
                  <a:pt x="239" y="2758"/>
                </a:lnTo>
                <a:lnTo>
                  <a:pt x="223" y="2864"/>
                </a:lnTo>
                <a:lnTo>
                  <a:pt x="219" y="2969"/>
                </a:lnTo>
                <a:lnTo>
                  <a:pt x="225" y="3090"/>
                </a:lnTo>
                <a:lnTo>
                  <a:pt x="243" y="3208"/>
                </a:lnTo>
                <a:lnTo>
                  <a:pt x="273" y="3321"/>
                </a:lnTo>
                <a:lnTo>
                  <a:pt x="312" y="3431"/>
                </a:lnTo>
                <a:lnTo>
                  <a:pt x="362" y="3534"/>
                </a:lnTo>
                <a:lnTo>
                  <a:pt x="422" y="3632"/>
                </a:lnTo>
                <a:lnTo>
                  <a:pt x="489" y="3723"/>
                </a:lnTo>
                <a:lnTo>
                  <a:pt x="567" y="3807"/>
                </a:lnTo>
                <a:lnTo>
                  <a:pt x="651" y="3885"/>
                </a:lnTo>
                <a:lnTo>
                  <a:pt x="742" y="3952"/>
                </a:lnTo>
                <a:lnTo>
                  <a:pt x="840" y="4012"/>
                </a:lnTo>
                <a:lnTo>
                  <a:pt x="943" y="4062"/>
                </a:lnTo>
                <a:lnTo>
                  <a:pt x="1053" y="4101"/>
                </a:lnTo>
                <a:lnTo>
                  <a:pt x="1166" y="4131"/>
                </a:lnTo>
                <a:lnTo>
                  <a:pt x="1283" y="4149"/>
                </a:lnTo>
                <a:lnTo>
                  <a:pt x="1405" y="4155"/>
                </a:lnTo>
                <a:lnTo>
                  <a:pt x="4083" y="4155"/>
                </a:lnTo>
                <a:lnTo>
                  <a:pt x="4103" y="4153"/>
                </a:lnTo>
                <a:lnTo>
                  <a:pt x="4125" y="4153"/>
                </a:lnTo>
                <a:lnTo>
                  <a:pt x="4154" y="4153"/>
                </a:lnTo>
                <a:lnTo>
                  <a:pt x="4162" y="4155"/>
                </a:lnTo>
                <a:lnTo>
                  <a:pt x="4172" y="4155"/>
                </a:lnTo>
                <a:lnTo>
                  <a:pt x="5245" y="4155"/>
                </a:lnTo>
                <a:lnTo>
                  <a:pt x="5356" y="4149"/>
                </a:lnTo>
                <a:lnTo>
                  <a:pt x="5466" y="4133"/>
                </a:lnTo>
                <a:lnTo>
                  <a:pt x="5571" y="4105"/>
                </a:lnTo>
                <a:lnTo>
                  <a:pt x="5671" y="4068"/>
                </a:lnTo>
                <a:lnTo>
                  <a:pt x="5766" y="4022"/>
                </a:lnTo>
                <a:lnTo>
                  <a:pt x="5858" y="3968"/>
                </a:lnTo>
                <a:lnTo>
                  <a:pt x="5941" y="3904"/>
                </a:lnTo>
                <a:lnTo>
                  <a:pt x="6019" y="3833"/>
                </a:lnTo>
                <a:lnTo>
                  <a:pt x="6090" y="3755"/>
                </a:lnTo>
                <a:lnTo>
                  <a:pt x="6154" y="3672"/>
                </a:lnTo>
                <a:lnTo>
                  <a:pt x="6208" y="3580"/>
                </a:lnTo>
                <a:lnTo>
                  <a:pt x="6256" y="3485"/>
                </a:lnTo>
                <a:lnTo>
                  <a:pt x="6291" y="3383"/>
                </a:lnTo>
                <a:lnTo>
                  <a:pt x="6319" y="3280"/>
                </a:lnTo>
                <a:lnTo>
                  <a:pt x="6335" y="3170"/>
                </a:lnTo>
                <a:lnTo>
                  <a:pt x="6341" y="3059"/>
                </a:lnTo>
                <a:lnTo>
                  <a:pt x="6335" y="2947"/>
                </a:lnTo>
                <a:lnTo>
                  <a:pt x="6317" y="2838"/>
                </a:lnTo>
                <a:lnTo>
                  <a:pt x="6291" y="2730"/>
                </a:lnTo>
                <a:lnTo>
                  <a:pt x="6254" y="2629"/>
                </a:lnTo>
                <a:lnTo>
                  <a:pt x="6206" y="2531"/>
                </a:lnTo>
                <a:lnTo>
                  <a:pt x="6150" y="2438"/>
                </a:lnTo>
                <a:lnTo>
                  <a:pt x="6084" y="2352"/>
                </a:lnTo>
                <a:lnTo>
                  <a:pt x="6013" y="2271"/>
                </a:lnTo>
                <a:lnTo>
                  <a:pt x="5933" y="2199"/>
                </a:lnTo>
                <a:lnTo>
                  <a:pt x="5848" y="2133"/>
                </a:lnTo>
                <a:lnTo>
                  <a:pt x="5756" y="2078"/>
                </a:lnTo>
                <a:lnTo>
                  <a:pt x="5659" y="2030"/>
                </a:lnTo>
                <a:lnTo>
                  <a:pt x="5555" y="1992"/>
                </a:lnTo>
                <a:lnTo>
                  <a:pt x="5448" y="1966"/>
                </a:lnTo>
                <a:lnTo>
                  <a:pt x="5438" y="1964"/>
                </a:lnTo>
                <a:lnTo>
                  <a:pt x="5418" y="1962"/>
                </a:lnTo>
                <a:lnTo>
                  <a:pt x="5388" y="1960"/>
                </a:lnTo>
                <a:lnTo>
                  <a:pt x="5348" y="1956"/>
                </a:lnTo>
                <a:lnTo>
                  <a:pt x="5303" y="1952"/>
                </a:lnTo>
                <a:lnTo>
                  <a:pt x="5251" y="1950"/>
                </a:lnTo>
                <a:lnTo>
                  <a:pt x="5193" y="1950"/>
                </a:lnTo>
                <a:lnTo>
                  <a:pt x="5133" y="1950"/>
                </a:lnTo>
                <a:lnTo>
                  <a:pt x="5068" y="1952"/>
                </a:lnTo>
                <a:lnTo>
                  <a:pt x="5002" y="1958"/>
                </a:lnTo>
                <a:lnTo>
                  <a:pt x="4936" y="1966"/>
                </a:lnTo>
                <a:lnTo>
                  <a:pt x="4921" y="1968"/>
                </a:lnTo>
                <a:lnTo>
                  <a:pt x="4889" y="1964"/>
                </a:lnTo>
                <a:lnTo>
                  <a:pt x="4861" y="1950"/>
                </a:lnTo>
                <a:lnTo>
                  <a:pt x="4837" y="1930"/>
                </a:lnTo>
                <a:lnTo>
                  <a:pt x="4821" y="1906"/>
                </a:lnTo>
                <a:lnTo>
                  <a:pt x="4811" y="1875"/>
                </a:lnTo>
                <a:lnTo>
                  <a:pt x="4811" y="1841"/>
                </a:lnTo>
                <a:lnTo>
                  <a:pt x="4823" y="1809"/>
                </a:lnTo>
                <a:lnTo>
                  <a:pt x="4843" y="1781"/>
                </a:lnTo>
                <a:lnTo>
                  <a:pt x="4871" y="1761"/>
                </a:lnTo>
                <a:lnTo>
                  <a:pt x="4903" y="1751"/>
                </a:lnTo>
                <a:lnTo>
                  <a:pt x="5004" y="1739"/>
                </a:lnTo>
                <a:lnTo>
                  <a:pt x="5100" y="1733"/>
                </a:lnTo>
                <a:lnTo>
                  <a:pt x="5193" y="1731"/>
                </a:lnTo>
                <a:lnTo>
                  <a:pt x="5277" y="1733"/>
                </a:lnTo>
                <a:lnTo>
                  <a:pt x="5350" y="1737"/>
                </a:lnTo>
                <a:lnTo>
                  <a:pt x="5332" y="1598"/>
                </a:lnTo>
                <a:lnTo>
                  <a:pt x="5303" y="1461"/>
                </a:lnTo>
                <a:lnTo>
                  <a:pt x="5263" y="1329"/>
                </a:lnTo>
                <a:lnTo>
                  <a:pt x="5213" y="1204"/>
                </a:lnTo>
                <a:lnTo>
                  <a:pt x="5153" y="1083"/>
                </a:lnTo>
                <a:lnTo>
                  <a:pt x="5084" y="967"/>
                </a:lnTo>
                <a:lnTo>
                  <a:pt x="5006" y="858"/>
                </a:lnTo>
                <a:lnTo>
                  <a:pt x="4921" y="754"/>
                </a:lnTo>
                <a:lnTo>
                  <a:pt x="4829" y="659"/>
                </a:lnTo>
                <a:lnTo>
                  <a:pt x="4728" y="573"/>
                </a:lnTo>
                <a:lnTo>
                  <a:pt x="4620" y="493"/>
                </a:lnTo>
                <a:lnTo>
                  <a:pt x="4507" y="424"/>
                </a:lnTo>
                <a:lnTo>
                  <a:pt x="4389" y="362"/>
                </a:lnTo>
                <a:lnTo>
                  <a:pt x="4264" y="312"/>
                </a:lnTo>
                <a:lnTo>
                  <a:pt x="4135" y="273"/>
                </a:lnTo>
                <a:lnTo>
                  <a:pt x="4003" y="243"/>
                </a:lnTo>
                <a:lnTo>
                  <a:pt x="3866" y="225"/>
                </a:lnTo>
                <a:lnTo>
                  <a:pt x="3727" y="219"/>
                </a:lnTo>
                <a:close/>
                <a:moveTo>
                  <a:pt x="3727" y="0"/>
                </a:moveTo>
                <a:lnTo>
                  <a:pt x="3880" y="6"/>
                </a:lnTo>
                <a:lnTo>
                  <a:pt x="4029" y="26"/>
                </a:lnTo>
                <a:lnTo>
                  <a:pt x="4174" y="56"/>
                </a:lnTo>
                <a:lnTo>
                  <a:pt x="4316" y="99"/>
                </a:lnTo>
                <a:lnTo>
                  <a:pt x="4453" y="153"/>
                </a:lnTo>
                <a:lnTo>
                  <a:pt x="4584" y="217"/>
                </a:lnTo>
                <a:lnTo>
                  <a:pt x="4710" y="290"/>
                </a:lnTo>
                <a:lnTo>
                  <a:pt x="4829" y="374"/>
                </a:lnTo>
                <a:lnTo>
                  <a:pt x="4940" y="466"/>
                </a:lnTo>
                <a:lnTo>
                  <a:pt x="5046" y="567"/>
                </a:lnTo>
                <a:lnTo>
                  <a:pt x="5143" y="677"/>
                </a:lnTo>
                <a:lnTo>
                  <a:pt x="5231" y="792"/>
                </a:lnTo>
                <a:lnTo>
                  <a:pt x="5310" y="915"/>
                </a:lnTo>
                <a:lnTo>
                  <a:pt x="5382" y="1045"/>
                </a:lnTo>
                <a:lnTo>
                  <a:pt x="5442" y="1180"/>
                </a:lnTo>
                <a:lnTo>
                  <a:pt x="5492" y="1321"/>
                </a:lnTo>
                <a:lnTo>
                  <a:pt x="5531" y="1467"/>
                </a:lnTo>
                <a:lnTo>
                  <a:pt x="5557" y="1616"/>
                </a:lnTo>
                <a:lnTo>
                  <a:pt x="5573" y="1771"/>
                </a:lnTo>
                <a:lnTo>
                  <a:pt x="5685" y="1805"/>
                </a:lnTo>
                <a:lnTo>
                  <a:pt x="5792" y="1851"/>
                </a:lnTo>
                <a:lnTo>
                  <a:pt x="5893" y="1904"/>
                </a:lnTo>
                <a:lnTo>
                  <a:pt x="5991" y="1966"/>
                </a:lnTo>
                <a:lnTo>
                  <a:pt x="6081" y="2038"/>
                </a:lnTo>
                <a:lnTo>
                  <a:pt x="6166" y="2115"/>
                </a:lnTo>
                <a:lnTo>
                  <a:pt x="6244" y="2201"/>
                </a:lnTo>
                <a:lnTo>
                  <a:pt x="6313" y="2292"/>
                </a:lnTo>
                <a:lnTo>
                  <a:pt x="6375" y="2388"/>
                </a:lnTo>
                <a:lnTo>
                  <a:pt x="6431" y="2491"/>
                </a:lnTo>
                <a:lnTo>
                  <a:pt x="6474" y="2597"/>
                </a:lnTo>
                <a:lnTo>
                  <a:pt x="6512" y="2708"/>
                </a:lnTo>
                <a:lnTo>
                  <a:pt x="6538" y="2822"/>
                </a:lnTo>
                <a:lnTo>
                  <a:pt x="6554" y="2939"/>
                </a:lnTo>
                <a:lnTo>
                  <a:pt x="6560" y="3059"/>
                </a:lnTo>
                <a:lnTo>
                  <a:pt x="6554" y="3184"/>
                </a:lnTo>
                <a:lnTo>
                  <a:pt x="6536" y="3307"/>
                </a:lnTo>
                <a:lnTo>
                  <a:pt x="6506" y="3427"/>
                </a:lnTo>
                <a:lnTo>
                  <a:pt x="6468" y="3542"/>
                </a:lnTo>
                <a:lnTo>
                  <a:pt x="6419" y="3652"/>
                </a:lnTo>
                <a:lnTo>
                  <a:pt x="6359" y="3755"/>
                </a:lnTo>
                <a:lnTo>
                  <a:pt x="6291" y="3853"/>
                </a:lnTo>
                <a:lnTo>
                  <a:pt x="6216" y="3944"/>
                </a:lnTo>
                <a:lnTo>
                  <a:pt x="6130" y="4030"/>
                </a:lnTo>
                <a:lnTo>
                  <a:pt x="6041" y="4105"/>
                </a:lnTo>
                <a:lnTo>
                  <a:pt x="5941" y="4173"/>
                </a:lnTo>
                <a:lnTo>
                  <a:pt x="5838" y="4233"/>
                </a:lnTo>
                <a:lnTo>
                  <a:pt x="5728" y="4281"/>
                </a:lnTo>
                <a:lnTo>
                  <a:pt x="5613" y="4320"/>
                </a:lnTo>
                <a:lnTo>
                  <a:pt x="5494" y="4350"/>
                </a:lnTo>
                <a:lnTo>
                  <a:pt x="5370" y="4368"/>
                </a:lnTo>
                <a:lnTo>
                  <a:pt x="5245" y="4374"/>
                </a:lnTo>
                <a:lnTo>
                  <a:pt x="4172" y="4374"/>
                </a:lnTo>
                <a:lnTo>
                  <a:pt x="4139" y="4372"/>
                </a:lnTo>
                <a:lnTo>
                  <a:pt x="4125" y="4370"/>
                </a:lnTo>
                <a:lnTo>
                  <a:pt x="4119" y="4372"/>
                </a:lnTo>
                <a:lnTo>
                  <a:pt x="4083" y="4374"/>
                </a:lnTo>
                <a:lnTo>
                  <a:pt x="1405" y="4374"/>
                </a:lnTo>
                <a:lnTo>
                  <a:pt x="1277" y="4368"/>
                </a:lnTo>
                <a:lnTo>
                  <a:pt x="1152" y="4350"/>
                </a:lnTo>
                <a:lnTo>
                  <a:pt x="1031" y="4322"/>
                </a:lnTo>
                <a:lnTo>
                  <a:pt x="915" y="4285"/>
                </a:lnTo>
                <a:lnTo>
                  <a:pt x="802" y="4239"/>
                </a:lnTo>
                <a:lnTo>
                  <a:pt x="696" y="4181"/>
                </a:lnTo>
                <a:lnTo>
                  <a:pt x="595" y="4115"/>
                </a:lnTo>
                <a:lnTo>
                  <a:pt x="499" y="4042"/>
                </a:lnTo>
                <a:lnTo>
                  <a:pt x="412" y="3962"/>
                </a:lnTo>
                <a:lnTo>
                  <a:pt x="330" y="3873"/>
                </a:lnTo>
                <a:lnTo>
                  <a:pt x="257" y="3779"/>
                </a:lnTo>
                <a:lnTo>
                  <a:pt x="191" y="3678"/>
                </a:lnTo>
                <a:lnTo>
                  <a:pt x="135" y="3570"/>
                </a:lnTo>
                <a:lnTo>
                  <a:pt x="88" y="3459"/>
                </a:lnTo>
                <a:lnTo>
                  <a:pt x="50" y="3341"/>
                </a:lnTo>
                <a:lnTo>
                  <a:pt x="22" y="3222"/>
                </a:lnTo>
                <a:lnTo>
                  <a:pt x="6" y="3096"/>
                </a:lnTo>
                <a:lnTo>
                  <a:pt x="0" y="2969"/>
                </a:lnTo>
                <a:lnTo>
                  <a:pt x="6" y="2850"/>
                </a:lnTo>
                <a:lnTo>
                  <a:pt x="22" y="2730"/>
                </a:lnTo>
                <a:lnTo>
                  <a:pt x="48" y="2613"/>
                </a:lnTo>
                <a:lnTo>
                  <a:pt x="84" y="2497"/>
                </a:lnTo>
                <a:lnTo>
                  <a:pt x="129" y="2384"/>
                </a:lnTo>
                <a:lnTo>
                  <a:pt x="183" y="2277"/>
                </a:lnTo>
                <a:lnTo>
                  <a:pt x="245" y="2171"/>
                </a:lnTo>
                <a:lnTo>
                  <a:pt x="314" y="2074"/>
                </a:lnTo>
                <a:lnTo>
                  <a:pt x="392" y="1980"/>
                </a:lnTo>
                <a:lnTo>
                  <a:pt x="478" y="1892"/>
                </a:lnTo>
                <a:lnTo>
                  <a:pt x="567" y="1815"/>
                </a:lnTo>
                <a:lnTo>
                  <a:pt x="665" y="1743"/>
                </a:lnTo>
                <a:lnTo>
                  <a:pt x="766" y="1682"/>
                </a:lnTo>
                <a:lnTo>
                  <a:pt x="766" y="1682"/>
                </a:lnTo>
                <a:lnTo>
                  <a:pt x="766" y="1640"/>
                </a:lnTo>
                <a:lnTo>
                  <a:pt x="772" y="1532"/>
                </a:lnTo>
                <a:lnTo>
                  <a:pt x="788" y="1429"/>
                </a:lnTo>
                <a:lnTo>
                  <a:pt x="816" y="1329"/>
                </a:lnTo>
                <a:lnTo>
                  <a:pt x="854" y="1234"/>
                </a:lnTo>
                <a:lnTo>
                  <a:pt x="899" y="1144"/>
                </a:lnTo>
                <a:lnTo>
                  <a:pt x="955" y="1059"/>
                </a:lnTo>
                <a:lnTo>
                  <a:pt x="1019" y="981"/>
                </a:lnTo>
                <a:lnTo>
                  <a:pt x="1090" y="909"/>
                </a:lnTo>
                <a:lnTo>
                  <a:pt x="1168" y="846"/>
                </a:lnTo>
                <a:lnTo>
                  <a:pt x="1254" y="790"/>
                </a:lnTo>
                <a:lnTo>
                  <a:pt x="1343" y="744"/>
                </a:lnTo>
                <a:lnTo>
                  <a:pt x="1439" y="706"/>
                </a:lnTo>
                <a:lnTo>
                  <a:pt x="1538" y="679"/>
                </a:lnTo>
                <a:lnTo>
                  <a:pt x="1641" y="661"/>
                </a:lnTo>
                <a:lnTo>
                  <a:pt x="1749" y="655"/>
                </a:lnTo>
                <a:lnTo>
                  <a:pt x="1805" y="657"/>
                </a:lnTo>
                <a:lnTo>
                  <a:pt x="1860" y="663"/>
                </a:lnTo>
                <a:lnTo>
                  <a:pt x="1892" y="667"/>
                </a:lnTo>
                <a:lnTo>
                  <a:pt x="1968" y="681"/>
                </a:lnTo>
                <a:lnTo>
                  <a:pt x="2006" y="690"/>
                </a:lnTo>
                <a:lnTo>
                  <a:pt x="2073" y="712"/>
                </a:lnTo>
                <a:lnTo>
                  <a:pt x="2111" y="724"/>
                </a:lnTo>
                <a:lnTo>
                  <a:pt x="2177" y="754"/>
                </a:lnTo>
                <a:lnTo>
                  <a:pt x="2189" y="760"/>
                </a:lnTo>
                <a:lnTo>
                  <a:pt x="2203" y="766"/>
                </a:lnTo>
                <a:lnTo>
                  <a:pt x="2288" y="659"/>
                </a:lnTo>
                <a:lnTo>
                  <a:pt x="2382" y="559"/>
                </a:lnTo>
                <a:lnTo>
                  <a:pt x="2481" y="468"/>
                </a:lnTo>
                <a:lnTo>
                  <a:pt x="2587" y="382"/>
                </a:lnTo>
                <a:lnTo>
                  <a:pt x="2698" y="304"/>
                </a:lnTo>
                <a:lnTo>
                  <a:pt x="2815" y="237"/>
                </a:lnTo>
                <a:lnTo>
                  <a:pt x="2937" y="175"/>
                </a:lnTo>
                <a:lnTo>
                  <a:pt x="3060" y="123"/>
                </a:lnTo>
                <a:lnTo>
                  <a:pt x="3189" y="80"/>
                </a:lnTo>
                <a:lnTo>
                  <a:pt x="3321" y="46"/>
                </a:lnTo>
                <a:lnTo>
                  <a:pt x="3454" y="20"/>
                </a:lnTo>
                <a:lnTo>
                  <a:pt x="3589" y="4"/>
                </a:lnTo>
                <a:lnTo>
                  <a:pt x="3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8" name="Freeform 19"/>
          <p:cNvSpPr>
            <a:spLocks noEditPoints="1"/>
          </p:cNvSpPr>
          <p:nvPr/>
        </p:nvSpPr>
        <p:spPr bwMode="auto">
          <a:xfrm>
            <a:off x="3607610" y="3218069"/>
            <a:ext cx="257868" cy="164861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0952" y="3560340"/>
            <a:ext cx="283349" cy="250175"/>
            <a:chOff x="4870450" y="3495675"/>
            <a:chExt cx="5207001" cy="4597400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4870450" y="3495675"/>
              <a:ext cx="3001963" cy="4597400"/>
            </a:xfrm>
            <a:custGeom>
              <a:avLst/>
              <a:gdLst>
                <a:gd name="T0" fmla="*/ 3363 w 3782"/>
                <a:gd name="T1" fmla="*/ 254 h 5792"/>
                <a:gd name="T2" fmla="*/ 1640 w 3782"/>
                <a:gd name="T3" fmla="*/ 1695 h 5792"/>
                <a:gd name="T4" fmla="*/ 1636 w 3782"/>
                <a:gd name="T5" fmla="*/ 2299 h 5792"/>
                <a:gd name="T6" fmla="*/ 1602 w 3782"/>
                <a:gd name="T7" fmla="*/ 2355 h 5792"/>
                <a:gd name="T8" fmla="*/ 1546 w 3782"/>
                <a:gd name="T9" fmla="*/ 2388 h 5792"/>
                <a:gd name="T10" fmla="*/ 1480 w 3782"/>
                <a:gd name="T11" fmla="*/ 2388 h 5792"/>
                <a:gd name="T12" fmla="*/ 1425 w 3782"/>
                <a:gd name="T13" fmla="*/ 2355 h 5792"/>
                <a:gd name="T14" fmla="*/ 1391 w 3782"/>
                <a:gd name="T15" fmla="*/ 2299 h 5792"/>
                <a:gd name="T16" fmla="*/ 1387 w 3782"/>
                <a:gd name="T17" fmla="*/ 1762 h 5792"/>
                <a:gd name="T18" fmla="*/ 253 w 3782"/>
                <a:gd name="T19" fmla="*/ 3902 h 5792"/>
                <a:gd name="T20" fmla="*/ 1387 w 3782"/>
                <a:gd name="T21" fmla="*/ 3400 h 5792"/>
                <a:gd name="T22" fmla="*/ 1405 w 3782"/>
                <a:gd name="T23" fmla="*/ 3336 h 5792"/>
                <a:gd name="T24" fmla="*/ 1448 w 3782"/>
                <a:gd name="T25" fmla="*/ 3290 h 5792"/>
                <a:gd name="T26" fmla="*/ 1512 w 3782"/>
                <a:gd name="T27" fmla="*/ 3273 h 5792"/>
                <a:gd name="T28" fmla="*/ 1576 w 3782"/>
                <a:gd name="T29" fmla="*/ 3290 h 5792"/>
                <a:gd name="T30" fmla="*/ 1622 w 3782"/>
                <a:gd name="T31" fmla="*/ 3336 h 5792"/>
                <a:gd name="T32" fmla="*/ 1640 w 3782"/>
                <a:gd name="T33" fmla="*/ 3400 h 5792"/>
                <a:gd name="T34" fmla="*/ 3331 w 3782"/>
                <a:gd name="T35" fmla="*/ 5526 h 5792"/>
                <a:gd name="T36" fmla="*/ 3394 w 3782"/>
                <a:gd name="T37" fmla="*/ 5540 h 5792"/>
                <a:gd name="T38" fmla="*/ 3442 w 3782"/>
                <a:gd name="T39" fmla="*/ 5530 h 5792"/>
                <a:gd name="T40" fmla="*/ 3488 w 3782"/>
                <a:gd name="T41" fmla="*/ 5498 h 5792"/>
                <a:gd name="T42" fmla="*/ 3526 w 3782"/>
                <a:gd name="T43" fmla="*/ 5434 h 5792"/>
                <a:gd name="T44" fmla="*/ 3530 w 3782"/>
                <a:gd name="T45" fmla="*/ 397 h 5792"/>
                <a:gd name="T46" fmla="*/ 3512 w 3782"/>
                <a:gd name="T47" fmla="*/ 322 h 5792"/>
                <a:gd name="T48" fmla="*/ 3458 w 3782"/>
                <a:gd name="T49" fmla="*/ 270 h 5792"/>
                <a:gd name="T50" fmla="*/ 3420 w 3782"/>
                <a:gd name="T51" fmla="*/ 254 h 5792"/>
                <a:gd name="T52" fmla="*/ 3386 w 3782"/>
                <a:gd name="T53" fmla="*/ 0 h 5792"/>
                <a:gd name="T54" fmla="*/ 3518 w 3782"/>
                <a:gd name="T55" fmla="*/ 22 h 5792"/>
                <a:gd name="T56" fmla="*/ 3631 w 3782"/>
                <a:gd name="T57" fmla="*/ 83 h 5792"/>
                <a:gd name="T58" fmla="*/ 3713 w 3782"/>
                <a:gd name="T59" fmla="*/ 171 h 5792"/>
                <a:gd name="T60" fmla="*/ 3765 w 3782"/>
                <a:gd name="T61" fmla="*/ 276 h 5792"/>
                <a:gd name="T62" fmla="*/ 3782 w 3782"/>
                <a:gd name="T63" fmla="*/ 397 h 5792"/>
                <a:gd name="T64" fmla="*/ 3778 w 3782"/>
                <a:gd name="T65" fmla="*/ 5456 h 5792"/>
                <a:gd name="T66" fmla="*/ 3743 w 3782"/>
                <a:gd name="T67" fmla="*/ 5570 h 5792"/>
                <a:gd name="T68" fmla="*/ 3677 w 3782"/>
                <a:gd name="T69" fmla="*/ 5667 h 5792"/>
                <a:gd name="T70" fmla="*/ 3581 w 3782"/>
                <a:gd name="T71" fmla="*/ 5740 h 5792"/>
                <a:gd name="T72" fmla="*/ 3456 w 3782"/>
                <a:gd name="T73" fmla="*/ 5786 h 5792"/>
                <a:gd name="T74" fmla="*/ 3339 w 3782"/>
                <a:gd name="T75" fmla="*/ 5788 h 5792"/>
                <a:gd name="T76" fmla="*/ 3239 w 3782"/>
                <a:gd name="T77" fmla="*/ 5760 h 5792"/>
                <a:gd name="T78" fmla="*/ 3182 w 3782"/>
                <a:gd name="T79" fmla="*/ 5729 h 5792"/>
                <a:gd name="T80" fmla="*/ 1464 w 3782"/>
                <a:gd name="T81" fmla="*/ 4155 h 5792"/>
                <a:gd name="T82" fmla="*/ 94 w 3782"/>
                <a:gd name="T83" fmla="*/ 4151 h 5792"/>
                <a:gd name="T84" fmla="*/ 38 w 3782"/>
                <a:gd name="T85" fmla="*/ 4117 h 5792"/>
                <a:gd name="T86" fmla="*/ 4 w 3782"/>
                <a:gd name="T87" fmla="*/ 4061 h 5792"/>
                <a:gd name="T88" fmla="*/ 0 w 3782"/>
                <a:gd name="T89" fmla="*/ 1637 h 5792"/>
                <a:gd name="T90" fmla="*/ 18 w 3782"/>
                <a:gd name="T91" fmla="*/ 1574 h 5792"/>
                <a:gd name="T92" fmla="*/ 62 w 3782"/>
                <a:gd name="T93" fmla="*/ 1528 h 5792"/>
                <a:gd name="T94" fmla="*/ 125 w 3782"/>
                <a:gd name="T95" fmla="*/ 1510 h 5792"/>
                <a:gd name="T96" fmla="*/ 3176 w 3782"/>
                <a:gd name="T97" fmla="*/ 67 h 5792"/>
                <a:gd name="T98" fmla="*/ 3191 w 3782"/>
                <a:gd name="T99" fmla="*/ 56 h 5792"/>
                <a:gd name="T100" fmla="*/ 3319 w 3782"/>
                <a:gd name="T101" fmla="*/ 6 h 5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2" h="5792">
                  <a:moveTo>
                    <a:pt x="3394" y="252"/>
                  </a:moveTo>
                  <a:lnTo>
                    <a:pt x="3363" y="254"/>
                  </a:lnTo>
                  <a:lnTo>
                    <a:pt x="3329" y="266"/>
                  </a:lnTo>
                  <a:lnTo>
                    <a:pt x="1640" y="1695"/>
                  </a:lnTo>
                  <a:lnTo>
                    <a:pt x="1640" y="2265"/>
                  </a:lnTo>
                  <a:lnTo>
                    <a:pt x="1636" y="2299"/>
                  </a:lnTo>
                  <a:lnTo>
                    <a:pt x="1622" y="2329"/>
                  </a:lnTo>
                  <a:lnTo>
                    <a:pt x="1602" y="2355"/>
                  </a:lnTo>
                  <a:lnTo>
                    <a:pt x="1576" y="2374"/>
                  </a:lnTo>
                  <a:lnTo>
                    <a:pt x="1546" y="2388"/>
                  </a:lnTo>
                  <a:lnTo>
                    <a:pt x="1512" y="2392"/>
                  </a:lnTo>
                  <a:lnTo>
                    <a:pt x="1480" y="2388"/>
                  </a:lnTo>
                  <a:lnTo>
                    <a:pt x="1448" y="2374"/>
                  </a:lnTo>
                  <a:lnTo>
                    <a:pt x="1425" y="2355"/>
                  </a:lnTo>
                  <a:lnTo>
                    <a:pt x="1405" y="2329"/>
                  </a:lnTo>
                  <a:lnTo>
                    <a:pt x="1391" y="2299"/>
                  </a:lnTo>
                  <a:lnTo>
                    <a:pt x="1387" y="2265"/>
                  </a:lnTo>
                  <a:lnTo>
                    <a:pt x="1387" y="1762"/>
                  </a:lnTo>
                  <a:lnTo>
                    <a:pt x="253" y="1762"/>
                  </a:lnTo>
                  <a:lnTo>
                    <a:pt x="253" y="3902"/>
                  </a:lnTo>
                  <a:lnTo>
                    <a:pt x="1387" y="3902"/>
                  </a:lnTo>
                  <a:lnTo>
                    <a:pt x="1387" y="3400"/>
                  </a:lnTo>
                  <a:lnTo>
                    <a:pt x="1391" y="3366"/>
                  </a:lnTo>
                  <a:lnTo>
                    <a:pt x="1405" y="3336"/>
                  </a:lnTo>
                  <a:lnTo>
                    <a:pt x="1425" y="3310"/>
                  </a:lnTo>
                  <a:lnTo>
                    <a:pt x="1448" y="3290"/>
                  </a:lnTo>
                  <a:lnTo>
                    <a:pt x="1480" y="3279"/>
                  </a:lnTo>
                  <a:lnTo>
                    <a:pt x="1512" y="3273"/>
                  </a:lnTo>
                  <a:lnTo>
                    <a:pt x="1546" y="3279"/>
                  </a:lnTo>
                  <a:lnTo>
                    <a:pt x="1576" y="3290"/>
                  </a:lnTo>
                  <a:lnTo>
                    <a:pt x="1602" y="3310"/>
                  </a:lnTo>
                  <a:lnTo>
                    <a:pt x="1622" y="3336"/>
                  </a:lnTo>
                  <a:lnTo>
                    <a:pt x="1636" y="3366"/>
                  </a:lnTo>
                  <a:lnTo>
                    <a:pt x="1640" y="3400"/>
                  </a:lnTo>
                  <a:lnTo>
                    <a:pt x="1640" y="3972"/>
                  </a:lnTo>
                  <a:lnTo>
                    <a:pt x="3331" y="5526"/>
                  </a:lnTo>
                  <a:lnTo>
                    <a:pt x="3365" y="5538"/>
                  </a:lnTo>
                  <a:lnTo>
                    <a:pt x="3394" y="5540"/>
                  </a:lnTo>
                  <a:lnTo>
                    <a:pt x="3420" y="5536"/>
                  </a:lnTo>
                  <a:lnTo>
                    <a:pt x="3442" y="5530"/>
                  </a:lnTo>
                  <a:lnTo>
                    <a:pt x="3458" y="5522"/>
                  </a:lnTo>
                  <a:lnTo>
                    <a:pt x="3488" y="5498"/>
                  </a:lnTo>
                  <a:lnTo>
                    <a:pt x="3512" y="5468"/>
                  </a:lnTo>
                  <a:lnTo>
                    <a:pt x="3526" y="5434"/>
                  </a:lnTo>
                  <a:lnTo>
                    <a:pt x="3530" y="5395"/>
                  </a:lnTo>
                  <a:lnTo>
                    <a:pt x="3530" y="397"/>
                  </a:lnTo>
                  <a:lnTo>
                    <a:pt x="3526" y="358"/>
                  </a:lnTo>
                  <a:lnTo>
                    <a:pt x="3512" y="322"/>
                  </a:lnTo>
                  <a:lnTo>
                    <a:pt x="3488" y="292"/>
                  </a:lnTo>
                  <a:lnTo>
                    <a:pt x="3458" y="270"/>
                  </a:lnTo>
                  <a:lnTo>
                    <a:pt x="3442" y="262"/>
                  </a:lnTo>
                  <a:lnTo>
                    <a:pt x="3420" y="254"/>
                  </a:lnTo>
                  <a:lnTo>
                    <a:pt x="3394" y="252"/>
                  </a:lnTo>
                  <a:close/>
                  <a:moveTo>
                    <a:pt x="3386" y="0"/>
                  </a:moveTo>
                  <a:lnTo>
                    <a:pt x="3452" y="4"/>
                  </a:lnTo>
                  <a:lnTo>
                    <a:pt x="3518" y="22"/>
                  </a:lnTo>
                  <a:lnTo>
                    <a:pt x="3581" y="50"/>
                  </a:lnTo>
                  <a:lnTo>
                    <a:pt x="3631" y="83"/>
                  </a:lnTo>
                  <a:lnTo>
                    <a:pt x="3677" y="125"/>
                  </a:lnTo>
                  <a:lnTo>
                    <a:pt x="3713" y="171"/>
                  </a:lnTo>
                  <a:lnTo>
                    <a:pt x="3743" y="220"/>
                  </a:lnTo>
                  <a:lnTo>
                    <a:pt x="3765" y="276"/>
                  </a:lnTo>
                  <a:lnTo>
                    <a:pt x="3778" y="336"/>
                  </a:lnTo>
                  <a:lnTo>
                    <a:pt x="3782" y="397"/>
                  </a:lnTo>
                  <a:lnTo>
                    <a:pt x="3782" y="5395"/>
                  </a:lnTo>
                  <a:lnTo>
                    <a:pt x="3778" y="5456"/>
                  </a:lnTo>
                  <a:lnTo>
                    <a:pt x="3765" y="5514"/>
                  </a:lnTo>
                  <a:lnTo>
                    <a:pt x="3743" y="5570"/>
                  </a:lnTo>
                  <a:lnTo>
                    <a:pt x="3713" y="5621"/>
                  </a:lnTo>
                  <a:lnTo>
                    <a:pt x="3677" y="5667"/>
                  </a:lnTo>
                  <a:lnTo>
                    <a:pt x="3631" y="5707"/>
                  </a:lnTo>
                  <a:lnTo>
                    <a:pt x="3581" y="5740"/>
                  </a:lnTo>
                  <a:lnTo>
                    <a:pt x="3520" y="5768"/>
                  </a:lnTo>
                  <a:lnTo>
                    <a:pt x="3456" y="5786"/>
                  </a:lnTo>
                  <a:lnTo>
                    <a:pt x="3390" y="5792"/>
                  </a:lnTo>
                  <a:lnTo>
                    <a:pt x="3339" y="5788"/>
                  </a:lnTo>
                  <a:lnTo>
                    <a:pt x="3289" y="5778"/>
                  </a:lnTo>
                  <a:lnTo>
                    <a:pt x="3239" y="5760"/>
                  </a:lnTo>
                  <a:lnTo>
                    <a:pt x="3191" y="5736"/>
                  </a:lnTo>
                  <a:lnTo>
                    <a:pt x="3182" y="5729"/>
                  </a:lnTo>
                  <a:lnTo>
                    <a:pt x="3172" y="5721"/>
                  </a:lnTo>
                  <a:lnTo>
                    <a:pt x="1464" y="4155"/>
                  </a:lnTo>
                  <a:lnTo>
                    <a:pt x="125" y="4155"/>
                  </a:lnTo>
                  <a:lnTo>
                    <a:pt x="94" y="4151"/>
                  </a:lnTo>
                  <a:lnTo>
                    <a:pt x="64" y="4139"/>
                  </a:lnTo>
                  <a:lnTo>
                    <a:pt x="38" y="4117"/>
                  </a:lnTo>
                  <a:lnTo>
                    <a:pt x="16" y="4091"/>
                  </a:lnTo>
                  <a:lnTo>
                    <a:pt x="4" y="4061"/>
                  </a:lnTo>
                  <a:lnTo>
                    <a:pt x="0" y="4030"/>
                  </a:lnTo>
                  <a:lnTo>
                    <a:pt x="0" y="1637"/>
                  </a:lnTo>
                  <a:lnTo>
                    <a:pt x="4" y="1603"/>
                  </a:lnTo>
                  <a:lnTo>
                    <a:pt x="18" y="1574"/>
                  </a:lnTo>
                  <a:lnTo>
                    <a:pt x="38" y="1548"/>
                  </a:lnTo>
                  <a:lnTo>
                    <a:pt x="62" y="1528"/>
                  </a:lnTo>
                  <a:lnTo>
                    <a:pt x="92" y="1516"/>
                  </a:lnTo>
                  <a:lnTo>
                    <a:pt x="125" y="1510"/>
                  </a:lnTo>
                  <a:lnTo>
                    <a:pt x="1466" y="1510"/>
                  </a:lnTo>
                  <a:lnTo>
                    <a:pt x="3176" y="67"/>
                  </a:lnTo>
                  <a:lnTo>
                    <a:pt x="3184" y="62"/>
                  </a:lnTo>
                  <a:lnTo>
                    <a:pt x="3191" y="56"/>
                  </a:lnTo>
                  <a:lnTo>
                    <a:pt x="3253" y="26"/>
                  </a:lnTo>
                  <a:lnTo>
                    <a:pt x="3319" y="6"/>
                  </a:lnTo>
                  <a:lnTo>
                    <a:pt x="33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8621713" y="3894138"/>
              <a:ext cx="1455738" cy="3698875"/>
            </a:xfrm>
            <a:custGeom>
              <a:avLst/>
              <a:gdLst>
                <a:gd name="T0" fmla="*/ 165 w 1834"/>
                <a:gd name="T1" fmla="*/ 8 h 4659"/>
                <a:gd name="T2" fmla="*/ 469 w 1834"/>
                <a:gd name="T3" fmla="*/ 133 h 4659"/>
                <a:gd name="T4" fmla="*/ 750 w 1834"/>
                <a:gd name="T5" fmla="*/ 296 h 4659"/>
                <a:gd name="T6" fmla="*/ 1002 w 1834"/>
                <a:gd name="T7" fmla="*/ 490 h 4659"/>
                <a:gd name="T8" fmla="*/ 1225 w 1834"/>
                <a:gd name="T9" fmla="*/ 715 h 4659"/>
                <a:gd name="T10" fmla="*/ 1418 w 1834"/>
                <a:gd name="T11" fmla="*/ 965 h 4659"/>
                <a:gd name="T12" fmla="*/ 1577 w 1834"/>
                <a:gd name="T13" fmla="*/ 1240 h 4659"/>
                <a:gd name="T14" fmla="*/ 1701 w 1834"/>
                <a:gd name="T15" fmla="*/ 1534 h 4659"/>
                <a:gd name="T16" fmla="*/ 1784 w 1834"/>
                <a:gd name="T17" fmla="*/ 1844 h 4659"/>
                <a:gd name="T18" fmla="*/ 1828 w 1834"/>
                <a:gd name="T19" fmla="*/ 2165 h 4659"/>
                <a:gd name="T20" fmla="*/ 1828 w 1834"/>
                <a:gd name="T21" fmla="*/ 2495 h 4659"/>
                <a:gd name="T22" fmla="*/ 1784 w 1834"/>
                <a:gd name="T23" fmla="*/ 2817 h 4659"/>
                <a:gd name="T24" fmla="*/ 1701 w 1834"/>
                <a:gd name="T25" fmla="*/ 3125 h 4659"/>
                <a:gd name="T26" fmla="*/ 1577 w 1834"/>
                <a:gd name="T27" fmla="*/ 3419 h 4659"/>
                <a:gd name="T28" fmla="*/ 1420 w 1834"/>
                <a:gd name="T29" fmla="*/ 3694 h 4659"/>
                <a:gd name="T30" fmla="*/ 1227 w 1834"/>
                <a:gd name="T31" fmla="*/ 3944 h 4659"/>
                <a:gd name="T32" fmla="*/ 1004 w 1834"/>
                <a:gd name="T33" fmla="*/ 4168 h 4659"/>
                <a:gd name="T34" fmla="*/ 752 w 1834"/>
                <a:gd name="T35" fmla="*/ 4363 h 4659"/>
                <a:gd name="T36" fmla="*/ 471 w 1834"/>
                <a:gd name="T37" fmla="*/ 4526 h 4659"/>
                <a:gd name="T38" fmla="*/ 169 w 1834"/>
                <a:gd name="T39" fmla="*/ 4653 h 4659"/>
                <a:gd name="T40" fmla="*/ 129 w 1834"/>
                <a:gd name="T41" fmla="*/ 4659 h 4659"/>
                <a:gd name="T42" fmla="*/ 69 w 1834"/>
                <a:gd name="T43" fmla="*/ 4645 h 4659"/>
                <a:gd name="T44" fmla="*/ 23 w 1834"/>
                <a:gd name="T45" fmla="*/ 4604 h 4659"/>
                <a:gd name="T46" fmla="*/ 2 w 1834"/>
                <a:gd name="T47" fmla="*/ 4540 h 4659"/>
                <a:gd name="T48" fmla="*/ 15 w 1834"/>
                <a:gd name="T49" fmla="*/ 4478 h 4659"/>
                <a:gd name="T50" fmla="*/ 57 w 1834"/>
                <a:gd name="T51" fmla="*/ 4429 h 4659"/>
                <a:gd name="T52" fmla="*/ 234 w 1834"/>
                <a:gd name="T53" fmla="*/ 4359 h 4659"/>
                <a:gd name="T54" fmla="*/ 509 w 1834"/>
                <a:gd name="T55" fmla="*/ 4220 h 4659"/>
                <a:gd name="T56" fmla="*/ 758 w 1834"/>
                <a:gd name="T57" fmla="*/ 4045 h 4659"/>
                <a:gd name="T58" fmla="*/ 978 w 1834"/>
                <a:gd name="T59" fmla="*/ 3843 h 4659"/>
                <a:gd name="T60" fmla="*/ 1169 w 1834"/>
                <a:gd name="T61" fmla="*/ 3612 h 4659"/>
                <a:gd name="T62" fmla="*/ 1327 w 1834"/>
                <a:gd name="T63" fmla="*/ 3356 h 4659"/>
                <a:gd name="T64" fmla="*/ 1450 w 1834"/>
                <a:gd name="T65" fmla="*/ 3082 h 4659"/>
                <a:gd name="T66" fmla="*/ 1534 w 1834"/>
                <a:gd name="T67" fmla="*/ 2789 h 4659"/>
                <a:gd name="T68" fmla="*/ 1575 w 1834"/>
                <a:gd name="T69" fmla="*/ 2485 h 4659"/>
                <a:gd name="T70" fmla="*/ 1575 w 1834"/>
                <a:gd name="T71" fmla="*/ 2173 h 4659"/>
                <a:gd name="T72" fmla="*/ 1534 w 1834"/>
                <a:gd name="T73" fmla="*/ 1869 h 4659"/>
                <a:gd name="T74" fmla="*/ 1448 w 1834"/>
                <a:gd name="T75" fmla="*/ 1577 h 4659"/>
                <a:gd name="T76" fmla="*/ 1327 w 1834"/>
                <a:gd name="T77" fmla="*/ 1303 h 4659"/>
                <a:gd name="T78" fmla="*/ 1169 w 1834"/>
                <a:gd name="T79" fmla="*/ 1049 h 4659"/>
                <a:gd name="T80" fmla="*/ 978 w 1834"/>
                <a:gd name="T81" fmla="*/ 816 h 4659"/>
                <a:gd name="T82" fmla="*/ 756 w 1834"/>
                <a:gd name="T83" fmla="*/ 614 h 4659"/>
                <a:gd name="T84" fmla="*/ 507 w 1834"/>
                <a:gd name="T85" fmla="*/ 441 h 4659"/>
                <a:gd name="T86" fmla="*/ 230 w 1834"/>
                <a:gd name="T87" fmla="*/ 302 h 4659"/>
                <a:gd name="T88" fmla="*/ 55 w 1834"/>
                <a:gd name="T89" fmla="*/ 230 h 4659"/>
                <a:gd name="T90" fmla="*/ 11 w 1834"/>
                <a:gd name="T91" fmla="*/ 182 h 4659"/>
                <a:gd name="T92" fmla="*/ 0 w 1834"/>
                <a:gd name="T93" fmla="*/ 119 h 4659"/>
                <a:gd name="T94" fmla="*/ 21 w 1834"/>
                <a:gd name="T95" fmla="*/ 55 h 4659"/>
                <a:gd name="T96" fmla="*/ 69 w 1834"/>
                <a:gd name="T97" fmla="*/ 14 h 4659"/>
                <a:gd name="T98" fmla="*/ 133 w 1834"/>
                <a:gd name="T99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4" h="4659">
                  <a:moveTo>
                    <a:pt x="133" y="0"/>
                  </a:moveTo>
                  <a:lnTo>
                    <a:pt x="165" y="8"/>
                  </a:lnTo>
                  <a:lnTo>
                    <a:pt x="320" y="65"/>
                  </a:lnTo>
                  <a:lnTo>
                    <a:pt x="469" y="133"/>
                  </a:lnTo>
                  <a:lnTo>
                    <a:pt x="612" y="210"/>
                  </a:lnTo>
                  <a:lnTo>
                    <a:pt x="750" y="296"/>
                  </a:lnTo>
                  <a:lnTo>
                    <a:pt x="879" y="389"/>
                  </a:lnTo>
                  <a:lnTo>
                    <a:pt x="1002" y="490"/>
                  </a:lnTo>
                  <a:lnTo>
                    <a:pt x="1118" y="600"/>
                  </a:lnTo>
                  <a:lnTo>
                    <a:pt x="1225" y="715"/>
                  </a:lnTo>
                  <a:lnTo>
                    <a:pt x="1327" y="838"/>
                  </a:lnTo>
                  <a:lnTo>
                    <a:pt x="1418" y="965"/>
                  </a:lnTo>
                  <a:lnTo>
                    <a:pt x="1502" y="1100"/>
                  </a:lnTo>
                  <a:lnTo>
                    <a:pt x="1577" y="1240"/>
                  </a:lnTo>
                  <a:lnTo>
                    <a:pt x="1643" y="1385"/>
                  </a:lnTo>
                  <a:lnTo>
                    <a:pt x="1701" y="1534"/>
                  </a:lnTo>
                  <a:lnTo>
                    <a:pt x="1748" y="1687"/>
                  </a:lnTo>
                  <a:lnTo>
                    <a:pt x="1784" y="1844"/>
                  </a:lnTo>
                  <a:lnTo>
                    <a:pt x="1812" y="2003"/>
                  </a:lnTo>
                  <a:lnTo>
                    <a:pt x="1828" y="2165"/>
                  </a:lnTo>
                  <a:lnTo>
                    <a:pt x="1834" y="2330"/>
                  </a:lnTo>
                  <a:lnTo>
                    <a:pt x="1828" y="2495"/>
                  </a:lnTo>
                  <a:lnTo>
                    <a:pt x="1812" y="2656"/>
                  </a:lnTo>
                  <a:lnTo>
                    <a:pt x="1784" y="2817"/>
                  </a:lnTo>
                  <a:lnTo>
                    <a:pt x="1748" y="2972"/>
                  </a:lnTo>
                  <a:lnTo>
                    <a:pt x="1701" y="3125"/>
                  </a:lnTo>
                  <a:lnTo>
                    <a:pt x="1645" y="3274"/>
                  </a:lnTo>
                  <a:lnTo>
                    <a:pt x="1577" y="3419"/>
                  </a:lnTo>
                  <a:lnTo>
                    <a:pt x="1504" y="3558"/>
                  </a:lnTo>
                  <a:lnTo>
                    <a:pt x="1420" y="3694"/>
                  </a:lnTo>
                  <a:lnTo>
                    <a:pt x="1327" y="3821"/>
                  </a:lnTo>
                  <a:lnTo>
                    <a:pt x="1227" y="3944"/>
                  </a:lnTo>
                  <a:lnTo>
                    <a:pt x="1120" y="4059"/>
                  </a:lnTo>
                  <a:lnTo>
                    <a:pt x="1004" y="4168"/>
                  </a:lnTo>
                  <a:lnTo>
                    <a:pt x="881" y="4270"/>
                  </a:lnTo>
                  <a:lnTo>
                    <a:pt x="752" y="4363"/>
                  </a:lnTo>
                  <a:lnTo>
                    <a:pt x="614" y="4449"/>
                  </a:lnTo>
                  <a:lnTo>
                    <a:pt x="471" y="4526"/>
                  </a:lnTo>
                  <a:lnTo>
                    <a:pt x="324" y="4594"/>
                  </a:lnTo>
                  <a:lnTo>
                    <a:pt x="169" y="4653"/>
                  </a:lnTo>
                  <a:lnTo>
                    <a:pt x="149" y="4657"/>
                  </a:lnTo>
                  <a:lnTo>
                    <a:pt x="129" y="4659"/>
                  </a:lnTo>
                  <a:lnTo>
                    <a:pt x="97" y="4655"/>
                  </a:lnTo>
                  <a:lnTo>
                    <a:pt x="69" y="4645"/>
                  </a:lnTo>
                  <a:lnTo>
                    <a:pt x="43" y="4627"/>
                  </a:lnTo>
                  <a:lnTo>
                    <a:pt x="23" y="4604"/>
                  </a:lnTo>
                  <a:lnTo>
                    <a:pt x="9" y="4574"/>
                  </a:lnTo>
                  <a:lnTo>
                    <a:pt x="2" y="4540"/>
                  </a:lnTo>
                  <a:lnTo>
                    <a:pt x="5" y="4508"/>
                  </a:lnTo>
                  <a:lnTo>
                    <a:pt x="15" y="4478"/>
                  </a:lnTo>
                  <a:lnTo>
                    <a:pt x="33" y="4451"/>
                  </a:lnTo>
                  <a:lnTo>
                    <a:pt x="57" y="4429"/>
                  </a:lnTo>
                  <a:lnTo>
                    <a:pt x="87" y="4415"/>
                  </a:lnTo>
                  <a:lnTo>
                    <a:pt x="234" y="4359"/>
                  </a:lnTo>
                  <a:lnTo>
                    <a:pt x="374" y="4294"/>
                  </a:lnTo>
                  <a:lnTo>
                    <a:pt x="509" y="4220"/>
                  </a:lnTo>
                  <a:lnTo>
                    <a:pt x="636" y="4137"/>
                  </a:lnTo>
                  <a:lnTo>
                    <a:pt x="758" y="4045"/>
                  </a:lnTo>
                  <a:lnTo>
                    <a:pt x="871" y="3948"/>
                  </a:lnTo>
                  <a:lnTo>
                    <a:pt x="978" y="3843"/>
                  </a:lnTo>
                  <a:lnTo>
                    <a:pt x="1078" y="3729"/>
                  </a:lnTo>
                  <a:lnTo>
                    <a:pt x="1169" y="3612"/>
                  </a:lnTo>
                  <a:lnTo>
                    <a:pt x="1253" y="3487"/>
                  </a:lnTo>
                  <a:lnTo>
                    <a:pt x="1327" y="3356"/>
                  </a:lnTo>
                  <a:lnTo>
                    <a:pt x="1392" y="3221"/>
                  </a:lnTo>
                  <a:lnTo>
                    <a:pt x="1450" y="3082"/>
                  </a:lnTo>
                  <a:lnTo>
                    <a:pt x="1496" y="2938"/>
                  </a:lnTo>
                  <a:lnTo>
                    <a:pt x="1534" y="2789"/>
                  </a:lnTo>
                  <a:lnTo>
                    <a:pt x="1559" y="2640"/>
                  </a:lnTo>
                  <a:lnTo>
                    <a:pt x="1575" y="2485"/>
                  </a:lnTo>
                  <a:lnTo>
                    <a:pt x="1581" y="2330"/>
                  </a:lnTo>
                  <a:lnTo>
                    <a:pt x="1575" y="2173"/>
                  </a:lnTo>
                  <a:lnTo>
                    <a:pt x="1559" y="2020"/>
                  </a:lnTo>
                  <a:lnTo>
                    <a:pt x="1534" y="1869"/>
                  </a:lnTo>
                  <a:lnTo>
                    <a:pt x="1496" y="1722"/>
                  </a:lnTo>
                  <a:lnTo>
                    <a:pt x="1448" y="1577"/>
                  </a:lnTo>
                  <a:lnTo>
                    <a:pt x="1392" y="1438"/>
                  </a:lnTo>
                  <a:lnTo>
                    <a:pt x="1327" y="1303"/>
                  </a:lnTo>
                  <a:lnTo>
                    <a:pt x="1251" y="1172"/>
                  </a:lnTo>
                  <a:lnTo>
                    <a:pt x="1169" y="1049"/>
                  </a:lnTo>
                  <a:lnTo>
                    <a:pt x="1078" y="930"/>
                  </a:lnTo>
                  <a:lnTo>
                    <a:pt x="978" y="816"/>
                  </a:lnTo>
                  <a:lnTo>
                    <a:pt x="871" y="711"/>
                  </a:lnTo>
                  <a:lnTo>
                    <a:pt x="756" y="614"/>
                  </a:lnTo>
                  <a:lnTo>
                    <a:pt x="634" y="522"/>
                  </a:lnTo>
                  <a:lnTo>
                    <a:pt x="507" y="441"/>
                  </a:lnTo>
                  <a:lnTo>
                    <a:pt x="372" y="365"/>
                  </a:lnTo>
                  <a:lnTo>
                    <a:pt x="230" y="302"/>
                  </a:lnTo>
                  <a:lnTo>
                    <a:pt x="85" y="246"/>
                  </a:lnTo>
                  <a:lnTo>
                    <a:pt x="55" y="230"/>
                  </a:lnTo>
                  <a:lnTo>
                    <a:pt x="29" y="208"/>
                  </a:lnTo>
                  <a:lnTo>
                    <a:pt x="11" y="182"/>
                  </a:lnTo>
                  <a:lnTo>
                    <a:pt x="2" y="151"/>
                  </a:lnTo>
                  <a:lnTo>
                    <a:pt x="0" y="119"/>
                  </a:lnTo>
                  <a:lnTo>
                    <a:pt x="5" y="85"/>
                  </a:lnTo>
                  <a:lnTo>
                    <a:pt x="21" y="55"/>
                  </a:lnTo>
                  <a:lnTo>
                    <a:pt x="43" y="31"/>
                  </a:lnTo>
                  <a:lnTo>
                    <a:pt x="69" y="14"/>
                  </a:lnTo>
                  <a:lnTo>
                    <a:pt x="99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8074025" y="4445000"/>
              <a:ext cx="1101725" cy="2597150"/>
            </a:xfrm>
            <a:custGeom>
              <a:avLst/>
              <a:gdLst>
                <a:gd name="T0" fmla="*/ 161 w 1389"/>
                <a:gd name="T1" fmla="*/ 4 h 3273"/>
                <a:gd name="T2" fmla="*/ 406 w 1389"/>
                <a:gd name="T3" fmla="*/ 97 h 3273"/>
                <a:gd name="T4" fmla="*/ 631 w 1389"/>
                <a:gd name="T5" fmla="*/ 225 h 3273"/>
                <a:gd name="T6" fmla="*/ 832 w 1389"/>
                <a:gd name="T7" fmla="*/ 382 h 3273"/>
                <a:gd name="T8" fmla="*/ 1007 w 1389"/>
                <a:gd name="T9" fmla="*/ 566 h 3273"/>
                <a:gd name="T10" fmla="*/ 1152 w 1389"/>
                <a:gd name="T11" fmla="*/ 775 h 3273"/>
                <a:gd name="T12" fmla="*/ 1266 w 1389"/>
                <a:gd name="T13" fmla="*/ 1004 h 3273"/>
                <a:gd name="T14" fmla="*/ 1345 w 1389"/>
                <a:gd name="T15" fmla="*/ 1248 h 3273"/>
                <a:gd name="T16" fmla="*/ 1385 w 1389"/>
                <a:gd name="T17" fmla="*/ 1504 h 3273"/>
                <a:gd name="T18" fmla="*/ 1385 w 1389"/>
                <a:gd name="T19" fmla="*/ 1769 h 3273"/>
                <a:gd name="T20" fmla="*/ 1345 w 1389"/>
                <a:gd name="T21" fmla="*/ 2025 h 3273"/>
                <a:gd name="T22" fmla="*/ 1266 w 1389"/>
                <a:gd name="T23" fmla="*/ 2269 h 3273"/>
                <a:gd name="T24" fmla="*/ 1152 w 1389"/>
                <a:gd name="T25" fmla="*/ 2498 h 3273"/>
                <a:gd name="T26" fmla="*/ 1007 w 1389"/>
                <a:gd name="T27" fmla="*/ 2706 h 3273"/>
                <a:gd name="T28" fmla="*/ 834 w 1389"/>
                <a:gd name="T29" fmla="*/ 2891 h 3273"/>
                <a:gd name="T30" fmla="*/ 631 w 1389"/>
                <a:gd name="T31" fmla="*/ 3050 h 3273"/>
                <a:gd name="T32" fmla="*/ 406 w 1389"/>
                <a:gd name="T33" fmla="*/ 3177 h 3273"/>
                <a:gd name="T34" fmla="*/ 161 w 1389"/>
                <a:gd name="T35" fmla="*/ 3269 h 3273"/>
                <a:gd name="T36" fmla="*/ 94 w 1389"/>
                <a:gd name="T37" fmla="*/ 3269 h 3273"/>
                <a:gd name="T38" fmla="*/ 38 w 1389"/>
                <a:gd name="T39" fmla="*/ 3239 h 3273"/>
                <a:gd name="T40" fmla="*/ 4 w 1389"/>
                <a:gd name="T41" fmla="*/ 3183 h 3273"/>
                <a:gd name="T42" fmla="*/ 4 w 1389"/>
                <a:gd name="T43" fmla="*/ 3118 h 3273"/>
                <a:gd name="T44" fmla="*/ 34 w 1389"/>
                <a:gd name="T45" fmla="*/ 3060 h 3273"/>
                <a:gd name="T46" fmla="*/ 92 w 1389"/>
                <a:gd name="T47" fmla="*/ 3026 h 3273"/>
                <a:gd name="T48" fmla="*/ 326 w 1389"/>
                <a:gd name="T49" fmla="*/ 2935 h 3273"/>
                <a:gd name="T50" fmla="*/ 539 w 1389"/>
                <a:gd name="T51" fmla="*/ 2806 h 3273"/>
                <a:gd name="T52" fmla="*/ 726 w 1389"/>
                <a:gd name="T53" fmla="*/ 2645 h 3273"/>
                <a:gd name="T54" fmla="*/ 882 w 1389"/>
                <a:gd name="T55" fmla="*/ 2456 h 3273"/>
                <a:gd name="T56" fmla="*/ 1003 w 1389"/>
                <a:gd name="T57" fmla="*/ 2241 h 3273"/>
                <a:gd name="T58" fmla="*/ 1088 w 1389"/>
                <a:gd name="T59" fmla="*/ 2011 h 3273"/>
                <a:gd name="T60" fmla="*/ 1132 w 1389"/>
                <a:gd name="T61" fmla="*/ 1765 h 3273"/>
                <a:gd name="T62" fmla="*/ 1132 w 1389"/>
                <a:gd name="T63" fmla="*/ 1510 h 3273"/>
                <a:gd name="T64" fmla="*/ 1088 w 1389"/>
                <a:gd name="T65" fmla="*/ 1264 h 3273"/>
                <a:gd name="T66" fmla="*/ 1003 w 1389"/>
                <a:gd name="T67" fmla="*/ 1031 h 3273"/>
                <a:gd name="T68" fmla="*/ 882 w 1389"/>
                <a:gd name="T69" fmla="*/ 819 h 3273"/>
                <a:gd name="T70" fmla="*/ 726 w 1389"/>
                <a:gd name="T71" fmla="*/ 628 h 3273"/>
                <a:gd name="T72" fmla="*/ 539 w 1389"/>
                <a:gd name="T73" fmla="*/ 467 h 3273"/>
                <a:gd name="T74" fmla="*/ 326 w 1389"/>
                <a:gd name="T75" fmla="*/ 338 h 3273"/>
                <a:gd name="T76" fmla="*/ 92 w 1389"/>
                <a:gd name="T77" fmla="*/ 247 h 3273"/>
                <a:gd name="T78" fmla="*/ 34 w 1389"/>
                <a:gd name="T79" fmla="*/ 213 h 3273"/>
                <a:gd name="T80" fmla="*/ 4 w 1389"/>
                <a:gd name="T81" fmla="*/ 157 h 3273"/>
                <a:gd name="T82" fmla="*/ 4 w 1389"/>
                <a:gd name="T83" fmla="*/ 92 h 3273"/>
                <a:gd name="T84" fmla="*/ 38 w 1389"/>
                <a:gd name="T85" fmla="*/ 34 h 3273"/>
                <a:gd name="T86" fmla="*/ 96 w 1389"/>
                <a:gd name="T87" fmla="*/ 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9" h="3273">
                  <a:moveTo>
                    <a:pt x="127" y="0"/>
                  </a:moveTo>
                  <a:lnTo>
                    <a:pt x="161" y="4"/>
                  </a:lnTo>
                  <a:lnTo>
                    <a:pt x="287" y="46"/>
                  </a:lnTo>
                  <a:lnTo>
                    <a:pt x="406" y="97"/>
                  </a:lnTo>
                  <a:lnTo>
                    <a:pt x="521" y="157"/>
                  </a:lnTo>
                  <a:lnTo>
                    <a:pt x="631" y="225"/>
                  </a:lnTo>
                  <a:lnTo>
                    <a:pt x="734" y="300"/>
                  </a:lnTo>
                  <a:lnTo>
                    <a:pt x="832" y="382"/>
                  </a:lnTo>
                  <a:lnTo>
                    <a:pt x="923" y="471"/>
                  </a:lnTo>
                  <a:lnTo>
                    <a:pt x="1007" y="566"/>
                  </a:lnTo>
                  <a:lnTo>
                    <a:pt x="1084" y="668"/>
                  </a:lnTo>
                  <a:lnTo>
                    <a:pt x="1152" y="775"/>
                  </a:lnTo>
                  <a:lnTo>
                    <a:pt x="1214" y="888"/>
                  </a:lnTo>
                  <a:lnTo>
                    <a:pt x="1266" y="1004"/>
                  </a:lnTo>
                  <a:lnTo>
                    <a:pt x="1309" y="1125"/>
                  </a:lnTo>
                  <a:lnTo>
                    <a:pt x="1345" y="1248"/>
                  </a:lnTo>
                  <a:lnTo>
                    <a:pt x="1369" y="1375"/>
                  </a:lnTo>
                  <a:lnTo>
                    <a:pt x="1385" y="1504"/>
                  </a:lnTo>
                  <a:lnTo>
                    <a:pt x="1389" y="1637"/>
                  </a:lnTo>
                  <a:lnTo>
                    <a:pt x="1385" y="1769"/>
                  </a:lnTo>
                  <a:lnTo>
                    <a:pt x="1369" y="1898"/>
                  </a:lnTo>
                  <a:lnTo>
                    <a:pt x="1345" y="2025"/>
                  </a:lnTo>
                  <a:lnTo>
                    <a:pt x="1309" y="2148"/>
                  </a:lnTo>
                  <a:lnTo>
                    <a:pt x="1266" y="2269"/>
                  </a:lnTo>
                  <a:lnTo>
                    <a:pt x="1214" y="2387"/>
                  </a:lnTo>
                  <a:lnTo>
                    <a:pt x="1152" y="2498"/>
                  </a:lnTo>
                  <a:lnTo>
                    <a:pt x="1084" y="2605"/>
                  </a:lnTo>
                  <a:lnTo>
                    <a:pt x="1007" y="2706"/>
                  </a:lnTo>
                  <a:lnTo>
                    <a:pt x="923" y="2802"/>
                  </a:lnTo>
                  <a:lnTo>
                    <a:pt x="834" y="2891"/>
                  </a:lnTo>
                  <a:lnTo>
                    <a:pt x="736" y="2975"/>
                  </a:lnTo>
                  <a:lnTo>
                    <a:pt x="631" y="3050"/>
                  </a:lnTo>
                  <a:lnTo>
                    <a:pt x="521" y="3118"/>
                  </a:lnTo>
                  <a:lnTo>
                    <a:pt x="406" y="3177"/>
                  </a:lnTo>
                  <a:lnTo>
                    <a:pt x="287" y="3227"/>
                  </a:lnTo>
                  <a:lnTo>
                    <a:pt x="161" y="3269"/>
                  </a:lnTo>
                  <a:lnTo>
                    <a:pt x="125" y="3273"/>
                  </a:lnTo>
                  <a:lnTo>
                    <a:pt x="94" y="3269"/>
                  </a:lnTo>
                  <a:lnTo>
                    <a:pt x="64" y="3257"/>
                  </a:lnTo>
                  <a:lnTo>
                    <a:pt x="38" y="3239"/>
                  </a:lnTo>
                  <a:lnTo>
                    <a:pt x="18" y="3213"/>
                  </a:lnTo>
                  <a:lnTo>
                    <a:pt x="4" y="3183"/>
                  </a:lnTo>
                  <a:lnTo>
                    <a:pt x="0" y="3150"/>
                  </a:lnTo>
                  <a:lnTo>
                    <a:pt x="4" y="3118"/>
                  </a:lnTo>
                  <a:lnTo>
                    <a:pt x="16" y="3086"/>
                  </a:lnTo>
                  <a:lnTo>
                    <a:pt x="34" y="3060"/>
                  </a:lnTo>
                  <a:lnTo>
                    <a:pt x="60" y="3040"/>
                  </a:lnTo>
                  <a:lnTo>
                    <a:pt x="92" y="3026"/>
                  </a:lnTo>
                  <a:lnTo>
                    <a:pt x="211" y="2987"/>
                  </a:lnTo>
                  <a:lnTo>
                    <a:pt x="326" y="2935"/>
                  </a:lnTo>
                  <a:lnTo>
                    <a:pt x="436" y="2875"/>
                  </a:lnTo>
                  <a:lnTo>
                    <a:pt x="539" y="2806"/>
                  </a:lnTo>
                  <a:lnTo>
                    <a:pt x="637" y="2730"/>
                  </a:lnTo>
                  <a:lnTo>
                    <a:pt x="726" y="2645"/>
                  </a:lnTo>
                  <a:lnTo>
                    <a:pt x="808" y="2553"/>
                  </a:lnTo>
                  <a:lnTo>
                    <a:pt x="882" y="2456"/>
                  </a:lnTo>
                  <a:lnTo>
                    <a:pt x="947" y="2351"/>
                  </a:lnTo>
                  <a:lnTo>
                    <a:pt x="1003" y="2241"/>
                  </a:lnTo>
                  <a:lnTo>
                    <a:pt x="1051" y="2128"/>
                  </a:lnTo>
                  <a:lnTo>
                    <a:pt x="1088" y="2011"/>
                  </a:lnTo>
                  <a:lnTo>
                    <a:pt x="1116" y="1888"/>
                  </a:lnTo>
                  <a:lnTo>
                    <a:pt x="1132" y="1765"/>
                  </a:lnTo>
                  <a:lnTo>
                    <a:pt x="1138" y="1637"/>
                  </a:lnTo>
                  <a:lnTo>
                    <a:pt x="1132" y="1510"/>
                  </a:lnTo>
                  <a:lnTo>
                    <a:pt x="1116" y="1385"/>
                  </a:lnTo>
                  <a:lnTo>
                    <a:pt x="1088" y="1264"/>
                  </a:lnTo>
                  <a:lnTo>
                    <a:pt x="1051" y="1145"/>
                  </a:lnTo>
                  <a:lnTo>
                    <a:pt x="1003" y="1031"/>
                  </a:lnTo>
                  <a:lnTo>
                    <a:pt x="947" y="922"/>
                  </a:lnTo>
                  <a:lnTo>
                    <a:pt x="882" y="819"/>
                  </a:lnTo>
                  <a:lnTo>
                    <a:pt x="808" y="719"/>
                  </a:lnTo>
                  <a:lnTo>
                    <a:pt x="726" y="628"/>
                  </a:lnTo>
                  <a:lnTo>
                    <a:pt x="637" y="545"/>
                  </a:lnTo>
                  <a:lnTo>
                    <a:pt x="539" y="467"/>
                  </a:lnTo>
                  <a:lnTo>
                    <a:pt x="436" y="398"/>
                  </a:lnTo>
                  <a:lnTo>
                    <a:pt x="326" y="338"/>
                  </a:lnTo>
                  <a:lnTo>
                    <a:pt x="211" y="288"/>
                  </a:lnTo>
                  <a:lnTo>
                    <a:pt x="92" y="247"/>
                  </a:lnTo>
                  <a:lnTo>
                    <a:pt x="60" y="233"/>
                  </a:lnTo>
                  <a:lnTo>
                    <a:pt x="34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3"/>
                  </a:lnTo>
                  <a:lnTo>
                    <a:pt x="4" y="92"/>
                  </a:lnTo>
                  <a:lnTo>
                    <a:pt x="18" y="60"/>
                  </a:lnTo>
                  <a:lnTo>
                    <a:pt x="38" y="34"/>
                  </a:lnTo>
                  <a:lnTo>
                    <a:pt x="64" y="16"/>
                  </a:lnTo>
                  <a:lnTo>
                    <a:pt x="96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161600" y="2355591"/>
            <a:ext cx="210940" cy="210811"/>
            <a:chOff x="5881688" y="993775"/>
            <a:chExt cx="5207000" cy="5203825"/>
          </a:xfrm>
          <a:solidFill>
            <a:schemeClr val="bg1"/>
          </a:solidFill>
        </p:grpSpPr>
        <p:sp>
          <p:nvSpPr>
            <p:cNvPr id="117" name="Freeform 31"/>
            <p:cNvSpPr>
              <a:spLocks noEditPoints="1"/>
            </p:cNvSpPr>
            <p:nvPr/>
          </p:nvSpPr>
          <p:spPr bwMode="auto">
            <a:xfrm>
              <a:off x="5881688" y="99377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19" name="Freeform 32"/>
            <p:cNvSpPr>
              <a:spLocks noEditPoints="1"/>
            </p:cNvSpPr>
            <p:nvPr/>
          </p:nvSpPr>
          <p:spPr bwMode="auto">
            <a:xfrm>
              <a:off x="7616825" y="272732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21" name="Freeform 37"/>
          <p:cNvSpPr>
            <a:spLocks noEditPoints="1"/>
          </p:cNvSpPr>
          <p:nvPr/>
        </p:nvSpPr>
        <p:spPr bwMode="auto">
          <a:xfrm>
            <a:off x="7080130" y="2540015"/>
            <a:ext cx="188764" cy="185022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>
          <a:xfrm>
            <a:off x="651196" y="4474086"/>
            <a:ext cx="7772400" cy="145403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914484" rtl="0" eaLnBrk="1" latinLnBrk="0" hangingPunct="1">
              <a:spcBef>
                <a:spcPct val="0"/>
              </a:spcBef>
              <a:buNone/>
              <a:defRPr lang="en-US" sz="300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Examples &amp; Applications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226713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7504" y="3882248"/>
            <a:ext cx="8928992" cy="2121788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268760"/>
            <a:ext cx="8928992" cy="244827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 smtClean="0">
                <a:solidFill>
                  <a:schemeClr val="tx1"/>
                </a:solidFill>
              </a:rPr>
              <a:t>Human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Defined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PowerPoint Template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465064" y="2200394"/>
            <a:ext cx="4213873" cy="3823045"/>
            <a:chOff x="2750615" y="1403833"/>
            <a:chExt cx="6046788" cy="5485962"/>
          </a:xfrm>
        </p:grpSpPr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4510236" y="3192378"/>
              <a:ext cx="2744027" cy="3697417"/>
            </a:xfrm>
            <a:custGeom>
              <a:avLst/>
              <a:gdLst>
                <a:gd name="T0" fmla="*/ 216 w 3166"/>
                <a:gd name="T1" fmla="*/ 1617 h 4266"/>
                <a:gd name="T2" fmla="*/ 1606 w 3166"/>
                <a:gd name="T3" fmla="*/ 11 h 4266"/>
                <a:gd name="T4" fmla="*/ 1984 w 3166"/>
                <a:gd name="T5" fmla="*/ 98 h 4266"/>
                <a:gd name="T6" fmla="*/ 2273 w 3166"/>
                <a:gd name="T7" fmla="*/ 243 h 4266"/>
                <a:gd name="T8" fmla="*/ 2483 w 3166"/>
                <a:gd name="T9" fmla="*/ 434 h 4266"/>
                <a:gd name="T10" fmla="*/ 2680 w 3166"/>
                <a:gd name="T11" fmla="*/ 697 h 4266"/>
                <a:gd name="T12" fmla="*/ 2818 w 3166"/>
                <a:gd name="T13" fmla="*/ 1029 h 4266"/>
                <a:gd name="T14" fmla="*/ 2845 w 3166"/>
                <a:gd name="T15" fmla="*/ 1424 h 4266"/>
                <a:gd name="T16" fmla="*/ 2734 w 3166"/>
                <a:gd name="T17" fmla="*/ 1834 h 4266"/>
                <a:gd name="T18" fmla="*/ 2605 w 3166"/>
                <a:gd name="T19" fmla="*/ 2100 h 4266"/>
                <a:gd name="T20" fmla="*/ 2492 w 3166"/>
                <a:gd name="T21" fmla="*/ 2278 h 4266"/>
                <a:gd name="T22" fmla="*/ 2412 w 3166"/>
                <a:gd name="T23" fmla="*/ 2434 h 4266"/>
                <a:gd name="T24" fmla="*/ 2378 w 3166"/>
                <a:gd name="T25" fmla="*/ 2627 h 4266"/>
                <a:gd name="T26" fmla="*/ 2407 w 3166"/>
                <a:gd name="T27" fmla="*/ 2919 h 4266"/>
                <a:gd name="T28" fmla="*/ 2549 w 3166"/>
                <a:gd name="T29" fmla="*/ 3339 h 4266"/>
                <a:gd name="T30" fmla="*/ 2764 w 3166"/>
                <a:gd name="T31" fmla="*/ 3676 h 4266"/>
                <a:gd name="T32" fmla="*/ 2985 w 3166"/>
                <a:gd name="T33" fmla="*/ 3959 h 4266"/>
                <a:gd name="T34" fmla="*/ 3147 w 3166"/>
                <a:gd name="T35" fmla="*/ 4215 h 4266"/>
                <a:gd name="T36" fmla="*/ 893 w 3166"/>
                <a:gd name="T37" fmla="*/ 4240 h 4266"/>
                <a:gd name="T38" fmla="*/ 964 w 3166"/>
                <a:gd name="T39" fmla="*/ 4113 h 4266"/>
                <a:gd name="T40" fmla="*/ 1060 w 3166"/>
                <a:gd name="T41" fmla="*/ 3936 h 4266"/>
                <a:gd name="T42" fmla="*/ 1144 w 3166"/>
                <a:gd name="T43" fmla="*/ 3771 h 4266"/>
                <a:gd name="T44" fmla="*/ 1179 w 3166"/>
                <a:gd name="T45" fmla="*/ 3685 h 4266"/>
                <a:gd name="T46" fmla="*/ 1167 w 3166"/>
                <a:gd name="T47" fmla="*/ 3555 h 4266"/>
                <a:gd name="T48" fmla="*/ 1148 w 3166"/>
                <a:gd name="T49" fmla="*/ 3335 h 4266"/>
                <a:gd name="T50" fmla="*/ 1124 w 3166"/>
                <a:gd name="T51" fmla="*/ 3165 h 4266"/>
                <a:gd name="T52" fmla="*/ 1067 w 3166"/>
                <a:gd name="T53" fmla="*/ 3076 h 4266"/>
                <a:gd name="T54" fmla="*/ 919 w 3166"/>
                <a:gd name="T55" fmla="*/ 3011 h 4266"/>
                <a:gd name="T56" fmla="*/ 725 w 3166"/>
                <a:gd name="T57" fmla="*/ 3037 h 4266"/>
                <a:gd name="T58" fmla="*/ 559 w 3166"/>
                <a:gd name="T59" fmla="*/ 3058 h 4266"/>
                <a:gd name="T60" fmla="*/ 409 w 3166"/>
                <a:gd name="T61" fmla="*/ 3033 h 4266"/>
                <a:gd name="T62" fmla="*/ 318 w 3166"/>
                <a:gd name="T63" fmla="*/ 2936 h 4266"/>
                <a:gd name="T64" fmla="*/ 312 w 3166"/>
                <a:gd name="T65" fmla="*/ 2752 h 4266"/>
                <a:gd name="T66" fmla="*/ 282 w 3166"/>
                <a:gd name="T67" fmla="*/ 2632 h 4266"/>
                <a:gd name="T68" fmla="*/ 243 w 3166"/>
                <a:gd name="T69" fmla="*/ 2570 h 4266"/>
                <a:gd name="T70" fmla="*/ 251 w 3166"/>
                <a:gd name="T71" fmla="*/ 2497 h 4266"/>
                <a:gd name="T72" fmla="*/ 173 w 3166"/>
                <a:gd name="T73" fmla="*/ 2382 h 4266"/>
                <a:gd name="T74" fmla="*/ 173 w 3166"/>
                <a:gd name="T75" fmla="*/ 2263 h 4266"/>
                <a:gd name="T76" fmla="*/ 158 w 3166"/>
                <a:gd name="T77" fmla="*/ 2173 h 4266"/>
                <a:gd name="T78" fmla="*/ 92 w 3166"/>
                <a:gd name="T79" fmla="*/ 2169 h 4266"/>
                <a:gd name="T80" fmla="*/ 22 w 3166"/>
                <a:gd name="T81" fmla="*/ 2132 h 4266"/>
                <a:gd name="T82" fmla="*/ 5 w 3166"/>
                <a:gd name="T83" fmla="*/ 2019 h 4266"/>
                <a:gd name="T84" fmla="*/ 76 w 3166"/>
                <a:gd name="T85" fmla="*/ 1852 h 4266"/>
                <a:gd name="T86" fmla="*/ 159 w 3166"/>
                <a:gd name="T87" fmla="*/ 1689 h 4266"/>
                <a:gd name="T88" fmla="*/ 208 w 3166"/>
                <a:gd name="T89" fmla="*/ 1597 h 4266"/>
                <a:gd name="T90" fmla="*/ 210 w 3166"/>
                <a:gd name="T91" fmla="*/ 1593 h 4266"/>
                <a:gd name="T92" fmla="*/ 166 w 3166"/>
                <a:gd name="T93" fmla="*/ 1478 h 4266"/>
                <a:gd name="T94" fmla="*/ 106 w 3166"/>
                <a:gd name="T95" fmla="*/ 1288 h 4266"/>
                <a:gd name="T96" fmla="*/ 98 w 3166"/>
                <a:gd name="T97" fmla="*/ 1083 h 4266"/>
                <a:gd name="T98" fmla="*/ 163 w 3166"/>
                <a:gd name="T99" fmla="*/ 836 h 4266"/>
                <a:gd name="T100" fmla="*/ 349 w 3166"/>
                <a:gd name="T101" fmla="*/ 531 h 4266"/>
                <a:gd name="T102" fmla="*/ 723 w 3166"/>
                <a:gd name="T103" fmla="*/ 199 h 4266"/>
                <a:gd name="T104" fmla="*/ 1110 w 3166"/>
                <a:gd name="T105" fmla="*/ 33 h 4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66" h="4266">
                  <a:moveTo>
                    <a:pt x="215" y="1614"/>
                  </a:moveTo>
                  <a:lnTo>
                    <a:pt x="215" y="1615"/>
                  </a:lnTo>
                  <a:lnTo>
                    <a:pt x="216" y="1617"/>
                  </a:lnTo>
                  <a:lnTo>
                    <a:pt x="216" y="1617"/>
                  </a:lnTo>
                  <a:lnTo>
                    <a:pt x="216" y="1617"/>
                  </a:lnTo>
                  <a:lnTo>
                    <a:pt x="215" y="1614"/>
                  </a:lnTo>
                  <a:lnTo>
                    <a:pt x="215" y="1614"/>
                  </a:lnTo>
                  <a:close/>
                  <a:moveTo>
                    <a:pt x="1441" y="0"/>
                  </a:moveTo>
                  <a:lnTo>
                    <a:pt x="1524" y="3"/>
                  </a:lnTo>
                  <a:lnTo>
                    <a:pt x="1606" y="11"/>
                  </a:lnTo>
                  <a:lnTo>
                    <a:pt x="1686" y="21"/>
                  </a:lnTo>
                  <a:lnTo>
                    <a:pt x="1764" y="35"/>
                  </a:lnTo>
                  <a:lnTo>
                    <a:pt x="1840" y="54"/>
                  </a:lnTo>
                  <a:lnTo>
                    <a:pt x="1912" y="74"/>
                  </a:lnTo>
                  <a:lnTo>
                    <a:pt x="1984" y="98"/>
                  </a:lnTo>
                  <a:lnTo>
                    <a:pt x="2050" y="122"/>
                  </a:lnTo>
                  <a:lnTo>
                    <a:pt x="2113" y="151"/>
                  </a:lnTo>
                  <a:lnTo>
                    <a:pt x="2171" y="180"/>
                  </a:lnTo>
                  <a:lnTo>
                    <a:pt x="2224" y="210"/>
                  </a:lnTo>
                  <a:lnTo>
                    <a:pt x="2273" y="243"/>
                  </a:lnTo>
                  <a:lnTo>
                    <a:pt x="2316" y="276"/>
                  </a:lnTo>
                  <a:lnTo>
                    <a:pt x="2356" y="311"/>
                  </a:lnTo>
                  <a:lnTo>
                    <a:pt x="2399" y="349"/>
                  </a:lnTo>
                  <a:lnTo>
                    <a:pt x="2440" y="390"/>
                  </a:lnTo>
                  <a:lnTo>
                    <a:pt x="2483" y="434"/>
                  </a:lnTo>
                  <a:lnTo>
                    <a:pt x="2524" y="481"/>
                  </a:lnTo>
                  <a:lnTo>
                    <a:pt x="2566" y="531"/>
                  </a:lnTo>
                  <a:lnTo>
                    <a:pt x="2606" y="584"/>
                  </a:lnTo>
                  <a:lnTo>
                    <a:pt x="2643" y="639"/>
                  </a:lnTo>
                  <a:lnTo>
                    <a:pt x="2680" y="697"/>
                  </a:lnTo>
                  <a:lnTo>
                    <a:pt x="2715" y="758"/>
                  </a:lnTo>
                  <a:lnTo>
                    <a:pt x="2746" y="821"/>
                  </a:lnTo>
                  <a:lnTo>
                    <a:pt x="2774" y="889"/>
                  </a:lnTo>
                  <a:lnTo>
                    <a:pt x="2799" y="957"/>
                  </a:lnTo>
                  <a:lnTo>
                    <a:pt x="2818" y="1029"/>
                  </a:lnTo>
                  <a:lnTo>
                    <a:pt x="2835" y="1102"/>
                  </a:lnTo>
                  <a:lnTo>
                    <a:pt x="2845" y="1179"/>
                  </a:lnTo>
                  <a:lnTo>
                    <a:pt x="2852" y="1258"/>
                  </a:lnTo>
                  <a:lnTo>
                    <a:pt x="2852" y="1339"/>
                  </a:lnTo>
                  <a:lnTo>
                    <a:pt x="2845" y="1424"/>
                  </a:lnTo>
                  <a:lnTo>
                    <a:pt x="2832" y="1509"/>
                  </a:lnTo>
                  <a:lnTo>
                    <a:pt x="2813" y="1598"/>
                  </a:lnTo>
                  <a:lnTo>
                    <a:pt x="2787" y="1689"/>
                  </a:lnTo>
                  <a:lnTo>
                    <a:pt x="2760" y="1764"/>
                  </a:lnTo>
                  <a:lnTo>
                    <a:pt x="2734" y="1834"/>
                  </a:lnTo>
                  <a:lnTo>
                    <a:pt x="2707" y="1896"/>
                  </a:lnTo>
                  <a:lnTo>
                    <a:pt x="2681" y="1955"/>
                  </a:lnTo>
                  <a:lnTo>
                    <a:pt x="2655" y="2008"/>
                  </a:lnTo>
                  <a:lnTo>
                    <a:pt x="2629" y="2056"/>
                  </a:lnTo>
                  <a:lnTo>
                    <a:pt x="2605" y="2100"/>
                  </a:lnTo>
                  <a:lnTo>
                    <a:pt x="2580" y="2140"/>
                  </a:lnTo>
                  <a:lnTo>
                    <a:pt x="2557" y="2179"/>
                  </a:lnTo>
                  <a:lnTo>
                    <a:pt x="2535" y="2214"/>
                  </a:lnTo>
                  <a:lnTo>
                    <a:pt x="2513" y="2247"/>
                  </a:lnTo>
                  <a:lnTo>
                    <a:pt x="2492" y="2278"/>
                  </a:lnTo>
                  <a:lnTo>
                    <a:pt x="2473" y="2309"/>
                  </a:lnTo>
                  <a:lnTo>
                    <a:pt x="2456" y="2340"/>
                  </a:lnTo>
                  <a:lnTo>
                    <a:pt x="2439" y="2370"/>
                  </a:lnTo>
                  <a:lnTo>
                    <a:pt x="2425" y="2401"/>
                  </a:lnTo>
                  <a:lnTo>
                    <a:pt x="2412" y="2434"/>
                  </a:lnTo>
                  <a:lnTo>
                    <a:pt x="2402" y="2467"/>
                  </a:lnTo>
                  <a:lnTo>
                    <a:pt x="2392" y="2502"/>
                  </a:lnTo>
                  <a:lnTo>
                    <a:pt x="2385" y="2540"/>
                  </a:lnTo>
                  <a:lnTo>
                    <a:pt x="2381" y="2581"/>
                  </a:lnTo>
                  <a:lnTo>
                    <a:pt x="2378" y="2627"/>
                  </a:lnTo>
                  <a:lnTo>
                    <a:pt x="2378" y="2675"/>
                  </a:lnTo>
                  <a:lnTo>
                    <a:pt x="2381" y="2728"/>
                  </a:lnTo>
                  <a:lnTo>
                    <a:pt x="2387" y="2786"/>
                  </a:lnTo>
                  <a:lnTo>
                    <a:pt x="2395" y="2851"/>
                  </a:lnTo>
                  <a:lnTo>
                    <a:pt x="2407" y="2919"/>
                  </a:lnTo>
                  <a:lnTo>
                    <a:pt x="2426" y="3011"/>
                  </a:lnTo>
                  <a:lnTo>
                    <a:pt x="2451" y="3099"/>
                  </a:lnTo>
                  <a:lnTo>
                    <a:pt x="2479" y="3182"/>
                  </a:lnTo>
                  <a:lnTo>
                    <a:pt x="2513" y="3262"/>
                  </a:lnTo>
                  <a:lnTo>
                    <a:pt x="2549" y="3339"/>
                  </a:lnTo>
                  <a:lnTo>
                    <a:pt x="2588" y="3411"/>
                  </a:lnTo>
                  <a:lnTo>
                    <a:pt x="2629" y="3481"/>
                  </a:lnTo>
                  <a:lnTo>
                    <a:pt x="2673" y="3549"/>
                  </a:lnTo>
                  <a:lnTo>
                    <a:pt x="2719" y="3613"/>
                  </a:lnTo>
                  <a:lnTo>
                    <a:pt x="2764" y="3676"/>
                  </a:lnTo>
                  <a:lnTo>
                    <a:pt x="2809" y="3736"/>
                  </a:lnTo>
                  <a:lnTo>
                    <a:pt x="2856" y="3795"/>
                  </a:lnTo>
                  <a:lnTo>
                    <a:pt x="2900" y="3850"/>
                  </a:lnTo>
                  <a:lnTo>
                    <a:pt x="2944" y="3906"/>
                  </a:lnTo>
                  <a:lnTo>
                    <a:pt x="2985" y="3959"/>
                  </a:lnTo>
                  <a:lnTo>
                    <a:pt x="3025" y="4012"/>
                  </a:lnTo>
                  <a:lnTo>
                    <a:pt x="3061" y="4063"/>
                  </a:lnTo>
                  <a:lnTo>
                    <a:pt x="3094" y="4114"/>
                  </a:lnTo>
                  <a:lnTo>
                    <a:pt x="3122" y="4165"/>
                  </a:lnTo>
                  <a:lnTo>
                    <a:pt x="3147" y="4215"/>
                  </a:lnTo>
                  <a:lnTo>
                    <a:pt x="3166" y="4266"/>
                  </a:lnTo>
                  <a:lnTo>
                    <a:pt x="879" y="4266"/>
                  </a:lnTo>
                  <a:lnTo>
                    <a:pt x="881" y="4263"/>
                  </a:lnTo>
                  <a:lnTo>
                    <a:pt x="885" y="4254"/>
                  </a:lnTo>
                  <a:lnTo>
                    <a:pt x="893" y="4240"/>
                  </a:lnTo>
                  <a:lnTo>
                    <a:pt x="903" y="4222"/>
                  </a:lnTo>
                  <a:lnTo>
                    <a:pt x="916" y="4200"/>
                  </a:lnTo>
                  <a:lnTo>
                    <a:pt x="930" y="4174"/>
                  </a:lnTo>
                  <a:lnTo>
                    <a:pt x="946" y="4146"/>
                  </a:lnTo>
                  <a:lnTo>
                    <a:pt x="964" y="4113"/>
                  </a:lnTo>
                  <a:lnTo>
                    <a:pt x="982" y="4080"/>
                  </a:lnTo>
                  <a:lnTo>
                    <a:pt x="1001" y="4045"/>
                  </a:lnTo>
                  <a:lnTo>
                    <a:pt x="1021" y="4008"/>
                  </a:lnTo>
                  <a:lnTo>
                    <a:pt x="1040" y="3972"/>
                  </a:lnTo>
                  <a:lnTo>
                    <a:pt x="1060" y="3936"/>
                  </a:lnTo>
                  <a:lnTo>
                    <a:pt x="1079" y="3900"/>
                  </a:lnTo>
                  <a:lnTo>
                    <a:pt x="1097" y="3865"/>
                  </a:lnTo>
                  <a:lnTo>
                    <a:pt x="1114" y="3831"/>
                  </a:lnTo>
                  <a:lnTo>
                    <a:pt x="1130" y="3800"/>
                  </a:lnTo>
                  <a:lnTo>
                    <a:pt x="1144" y="3771"/>
                  </a:lnTo>
                  <a:lnTo>
                    <a:pt x="1157" y="3745"/>
                  </a:lnTo>
                  <a:lnTo>
                    <a:pt x="1166" y="3723"/>
                  </a:lnTo>
                  <a:lnTo>
                    <a:pt x="1174" y="3705"/>
                  </a:lnTo>
                  <a:lnTo>
                    <a:pt x="1177" y="3692"/>
                  </a:lnTo>
                  <a:lnTo>
                    <a:pt x="1179" y="3685"/>
                  </a:lnTo>
                  <a:lnTo>
                    <a:pt x="1177" y="3673"/>
                  </a:lnTo>
                  <a:lnTo>
                    <a:pt x="1175" y="3652"/>
                  </a:lnTo>
                  <a:lnTo>
                    <a:pt x="1172" y="3625"/>
                  </a:lnTo>
                  <a:lnTo>
                    <a:pt x="1170" y="3593"/>
                  </a:lnTo>
                  <a:lnTo>
                    <a:pt x="1167" y="3555"/>
                  </a:lnTo>
                  <a:lnTo>
                    <a:pt x="1163" y="3514"/>
                  </a:lnTo>
                  <a:lnTo>
                    <a:pt x="1159" y="3470"/>
                  </a:lnTo>
                  <a:lnTo>
                    <a:pt x="1155" y="3426"/>
                  </a:lnTo>
                  <a:lnTo>
                    <a:pt x="1152" y="3380"/>
                  </a:lnTo>
                  <a:lnTo>
                    <a:pt x="1148" y="3335"/>
                  </a:lnTo>
                  <a:lnTo>
                    <a:pt x="1143" y="3294"/>
                  </a:lnTo>
                  <a:lnTo>
                    <a:pt x="1139" y="3253"/>
                  </a:lnTo>
                  <a:lnTo>
                    <a:pt x="1133" y="3218"/>
                  </a:lnTo>
                  <a:lnTo>
                    <a:pt x="1130" y="3189"/>
                  </a:lnTo>
                  <a:lnTo>
                    <a:pt x="1124" y="3165"/>
                  </a:lnTo>
                  <a:lnTo>
                    <a:pt x="1121" y="3148"/>
                  </a:lnTo>
                  <a:lnTo>
                    <a:pt x="1113" y="3132"/>
                  </a:lnTo>
                  <a:lnTo>
                    <a:pt x="1101" y="3114"/>
                  </a:lnTo>
                  <a:lnTo>
                    <a:pt x="1087" y="3095"/>
                  </a:lnTo>
                  <a:lnTo>
                    <a:pt x="1067" y="3076"/>
                  </a:lnTo>
                  <a:lnTo>
                    <a:pt x="1044" y="3058"/>
                  </a:lnTo>
                  <a:lnTo>
                    <a:pt x="1018" y="3042"/>
                  </a:lnTo>
                  <a:lnTo>
                    <a:pt x="989" y="3028"/>
                  </a:lnTo>
                  <a:lnTo>
                    <a:pt x="955" y="3018"/>
                  </a:lnTo>
                  <a:lnTo>
                    <a:pt x="919" y="3011"/>
                  </a:lnTo>
                  <a:lnTo>
                    <a:pt x="879" y="3009"/>
                  </a:lnTo>
                  <a:lnTo>
                    <a:pt x="835" y="3013"/>
                  </a:lnTo>
                  <a:lnTo>
                    <a:pt x="787" y="3022"/>
                  </a:lnTo>
                  <a:lnTo>
                    <a:pt x="757" y="3029"/>
                  </a:lnTo>
                  <a:lnTo>
                    <a:pt x="725" y="3037"/>
                  </a:lnTo>
                  <a:lnTo>
                    <a:pt x="692" y="3044"/>
                  </a:lnTo>
                  <a:lnTo>
                    <a:pt x="660" y="3049"/>
                  </a:lnTo>
                  <a:lnTo>
                    <a:pt x="626" y="3053"/>
                  </a:lnTo>
                  <a:lnTo>
                    <a:pt x="593" y="3057"/>
                  </a:lnTo>
                  <a:lnTo>
                    <a:pt x="559" y="3058"/>
                  </a:lnTo>
                  <a:lnTo>
                    <a:pt x="525" y="3057"/>
                  </a:lnTo>
                  <a:lnTo>
                    <a:pt x="494" y="3055"/>
                  </a:lnTo>
                  <a:lnTo>
                    <a:pt x="465" y="3050"/>
                  </a:lnTo>
                  <a:lnTo>
                    <a:pt x="435" y="3044"/>
                  </a:lnTo>
                  <a:lnTo>
                    <a:pt x="409" y="3033"/>
                  </a:lnTo>
                  <a:lnTo>
                    <a:pt x="384" y="3020"/>
                  </a:lnTo>
                  <a:lnTo>
                    <a:pt x="362" y="3005"/>
                  </a:lnTo>
                  <a:lnTo>
                    <a:pt x="344" y="2985"/>
                  </a:lnTo>
                  <a:lnTo>
                    <a:pt x="329" y="2963"/>
                  </a:lnTo>
                  <a:lnTo>
                    <a:pt x="318" y="2936"/>
                  </a:lnTo>
                  <a:lnTo>
                    <a:pt x="311" y="2906"/>
                  </a:lnTo>
                  <a:lnTo>
                    <a:pt x="308" y="2871"/>
                  </a:lnTo>
                  <a:lnTo>
                    <a:pt x="309" y="2833"/>
                  </a:lnTo>
                  <a:lnTo>
                    <a:pt x="312" y="2788"/>
                  </a:lnTo>
                  <a:lnTo>
                    <a:pt x="312" y="2752"/>
                  </a:lnTo>
                  <a:lnTo>
                    <a:pt x="309" y="2720"/>
                  </a:lnTo>
                  <a:lnTo>
                    <a:pt x="305" y="2691"/>
                  </a:lnTo>
                  <a:lnTo>
                    <a:pt x="299" y="2668"/>
                  </a:lnTo>
                  <a:lnTo>
                    <a:pt x="291" y="2649"/>
                  </a:lnTo>
                  <a:lnTo>
                    <a:pt x="282" y="2632"/>
                  </a:lnTo>
                  <a:lnTo>
                    <a:pt x="273" y="2616"/>
                  </a:lnTo>
                  <a:lnTo>
                    <a:pt x="265" y="2603"/>
                  </a:lnTo>
                  <a:lnTo>
                    <a:pt x="256" y="2592"/>
                  </a:lnTo>
                  <a:lnTo>
                    <a:pt x="248" y="2581"/>
                  </a:lnTo>
                  <a:lnTo>
                    <a:pt x="243" y="2570"/>
                  </a:lnTo>
                  <a:lnTo>
                    <a:pt x="239" y="2558"/>
                  </a:lnTo>
                  <a:lnTo>
                    <a:pt x="238" y="2546"/>
                  </a:lnTo>
                  <a:lnTo>
                    <a:pt x="238" y="2532"/>
                  </a:lnTo>
                  <a:lnTo>
                    <a:pt x="243" y="2517"/>
                  </a:lnTo>
                  <a:lnTo>
                    <a:pt x="251" y="2497"/>
                  </a:lnTo>
                  <a:lnTo>
                    <a:pt x="263" y="2475"/>
                  </a:lnTo>
                  <a:lnTo>
                    <a:pt x="176" y="2414"/>
                  </a:lnTo>
                  <a:lnTo>
                    <a:pt x="175" y="2410"/>
                  </a:lnTo>
                  <a:lnTo>
                    <a:pt x="175" y="2399"/>
                  </a:lnTo>
                  <a:lnTo>
                    <a:pt x="173" y="2382"/>
                  </a:lnTo>
                  <a:lnTo>
                    <a:pt x="172" y="2361"/>
                  </a:lnTo>
                  <a:lnTo>
                    <a:pt x="172" y="2337"/>
                  </a:lnTo>
                  <a:lnTo>
                    <a:pt x="172" y="2312"/>
                  </a:lnTo>
                  <a:lnTo>
                    <a:pt x="172" y="2286"/>
                  </a:lnTo>
                  <a:lnTo>
                    <a:pt x="173" y="2263"/>
                  </a:lnTo>
                  <a:lnTo>
                    <a:pt x="176" y="2242"/>
                  </a:lnTo>
                  <a:lnTo>
                    <a:pt x="177" y="2219"/>
                  </a:lnTo>
                  <a:lnTo>
                    <a:pt x="173" y="2201"/>
                  </a:lnTo>
                  <a:lnTo>
                    <a:pt x="167" y="2185"/>
                  </a:lnTo>
                  <a:lnTo>
                    <a:pt x="158" y="2173"/>
                  </a:lnTo>
                  <a:lnTo>
                    <a:pt x="145" y="2167"/>
                  </a:lnTo>
                  <a:lnTo>
                    <a:pt x="131" y="2166"/>
                  </a:lnTo>
                  <a:lnTo>
                    <a:pt x="115" y="2168"/>
                  </a:lnTo>
                  <a:lnTo>
                    <a:pt x="105" y="2169"/>
                  </a:lnTo>
                  <a:lnTo>
                    <a:pt x="92" y="2169"/>
                  </a:lnTo>
                  <a:lnTo>
                    <a:pt x="78" y="2167"/>
                  </a:lnTo>
                  <a:lnTo>
                    <a:pt x="63" y="2163"/>
                  </a:lnTo>
                  <a:lnTo>
                    <a:pt x="49" y="2155"/>
                  </a:lnTo>
                  <a:lnTo>
                    <a:pt x="35" y="2145"/>
                  </a:lnTo>
                  <a:lnTo>
                    <a:pt x="22" y="2132"/>
                  </a:lnTo>
                  <a:lnTo>
                    <a:pt x="12" y="2116"/>
                  </a:lnTo>
                  <a:lnTo>
                    <a:pt x="4" y="2097"/>
                  </a:lnTo>
                  <a:lnTo>
                    <a:pt x="0" y="2075"/>
                  </a:lnTo>
                  <a:lnTo>
                    <a:pt x="0" y="2049"/>
                  </a:lnTo>
                  <a:lnTo>
                    <a:pt x="5" y="2019"/>
                  </a:lnTo>
                  <a:lnTo>
                    <a:pt x="16" y="1987"/>
                  </a:lnTo>
                  <a:lnTo>
                    <a:pt x="28" y="1956"/>
                  </a:lnTo>
                  <a:lnTo>
                    <a:pt x="43" y="1922"/>
                  </a:lnTo>
                  <a:lnTo>
                    <a:pt x="60" y="1887"/>
                  </a:lnTo>
                  <a:lnTo>
                    <a:pt x="76" y="1852"/>
                  </a:lnTo>
                  <a:lnTo>
                    <a:pt x="93" y="1817"/>
                  </a:lnTo>
                  <a:lnTo>
                    <a:pt x="110" y="1784"/>
                  </a:lnTo>
                  <a:lnTo>
                    <a:pt x="127" y="1750"/>
                  </a:lnTo>
                  <a:lnTo>
                    <a:pt x="144" y="1718"/>
                  </a:lnTo>
                  <a:lnTo>
                    <a:pt x="159" y="1689"/>
                  </a:lnTo>
                  <a:lnTo>
                    <a:pt x="173" y="1662"/>
                  </a:lnTo>
                  <a:lnTo>
                    <a:pt x="185" y="1639"/>
                  </a:lnTo>
                  <a:lnTo>
                    <a:pt x="195" y="1620"/>
                  </a:lnTo>
                  <a:lnTo>
                    <a:pt x="203" y="1606"/>
                  </a:lnTo>
                  <a:lnTo>
                    <a:pt x="208" y="1597"/>
                  </a:lnTo>
                  <a:lnTo>
                    <a:pt x="210" y="1593"/>
                  </a:lnTo>
                  <a:lnTo>
                    <a:pt x="210" y="1595"/>
                  </a:lnTo>
                  <a:lnTo>
                    <a:pt x="211" y="1596"/>
                  </a:lnTo>
                  <a:lnTo>
                    <a:pt x="211" y="1596"/>
                  </a:lnTo>
                  <a:lnTo>
                    <a:pt x="210" y="1593"/>
                  </a:lnTo>
                  <a:lnTo>
                    <a:pt x="206" y="1580"/>
                  </a:lnTo>
                  <a:lnTo>
                    <a:pt x="198" y="1561"/>
                  </a:lnTo>
                  <a:lnTo>
                    <a:pt x="189" y="1538"/>
                  </a:lnTo>
                  <a:lnTo>
                    <a:pt x="179" y="1509"/>
                  </a:lnTo>
                  <a:lnTo>
                    <a:pt x="166" y="1478"/>
                  </a:lnTo>
                  <a:lnTo>
                    <a:pt x="153" y="1444"/>
                  </a:lnTo>
                  <a:lnTo>
                    <a:pt x="140" y="1407"/>
                  </a:lnTo>
                  <a:lnTo>
                    <a:pt x="128" y="1369"/>
                  </a:lnTo>
                  <a:lnTo>
                    <a:pt x="116" y="1328"/>
                  </a:lnTo>
                  <a:lnTo>
                    <a:pt x="106" y="1288"/>
                  </a:lnTo>
                  <a:lnTo>
                    <a:pt x="98" y="1245"/>
                  </a:lnTo>
                  <a:lnTo>
                    <a:pt x="93" y="1203"/>
                  </a:lnTo>
                  <a:lnTo>
                    <a:pt x="92" y="1163"/>
                  </a:lnTo>
                  <a:lnTo>
                    <a:pt x="93" y="1123"/>
                  </a:lnTo>
                  <a:lnTo>
                    <a:pt x="98" y="1083"/>
                  </a:lnTo>
                  <a:lnTo>
                    <a:pt x="105" y="1040"/>
                  </a:lnTo>
                  <a:lnTo>
                    <a:pt x="114" y="994"/>
                  </a:lnTo>
                  <a:lnTo>
                    <a:pt x="127" y="943"/>
                  </a:lnTo>
                  <a:lnTo>
                    <a:pt x="142" y="891"/>
                  </a:lnTo>
                  <a:lnTo>
                    <a:pt x="163" y="836"/>
                  </a:lnTo>
                  <a:lnTo>
                    <a:pt x="189" y="779"/>
                  </a:lnTo>
                  <a:lnTo>
                    <a:pt x="220" y="719"/>
                  </a:lnTo>
                  <a:lnTo>
                    <a:pt x="256" y="658"/>
                  </a:lnTo>
                  <a:lnTo>
                    <a:pt x="300" y="595"/>
                  </a:lnTo>
                  <a:lnTo>
                    <a:pt x="349" y="531"/>
                  </a:lnTo>
                  <a:lnTo>
                    <a:pt x="408" y="465"/>
                  </a:lnTo>
                  <a:lnTo>
                    <a:pt x="474" y="399"/>
                  </a:lnTo>
                  <a:lnTo>
                    <a:pt x="547" y="333"/>
                  </a:lnTo>
                  <a:lnTo>
                    <a:pt x="630" y="266"/>
                  </a:lnTo>
                  <a:lnTo>
                    <a:pt x="723" y="199"/>
                  </a:lnTo>
                  <a:lnTo>
                    <a:pt x="796" y="153"/>
                  </a:lnTo>
                  <a:lnTo>
                    <a:pt x="872" y="114"/>
                  </a:lnTo>
                  <a:lnTo>
                    <a:pt x="950" y="81"/>
                  </a:lnTo>
                  <a:lnTo>
                    <a:pt x="1029" y="55"/>
                  </a:lnTo>
                  <a:lnTo>
                    <a:pt x="1110" y="33"/>
                  </a:lnTo>
                  <a:lnTo>
                    <a:pt x="1193" y="17"/>
                  </a:lnTo>
                  <a:lnTo>
                    <a:pt x="1276" y="7"/>
                  </a:lnTo>
                  <a:lnTo>
                    <a:pt x="1359" y="2"/>
                  </a:lnTo>
                  <a:lnTo>
                    <a:pt x="1441" y="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1"/>
                </a:gs>
              </a:gsLst>
              <a:lin ang="189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50615" y="1403833"/>
              <a:ext cx="6046788" cy="2992437"/>
              <a:chOff x="3070225" y="1936751"/>
              <a:chExt cx="6046788" cy="2992437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3994150" y="1936751"/>
                <a:ext cx="2025650" cy="1714500"/>
              </a:xfrm>
              <a:custGeom>
                <a:avLst/>
                <a:gdLst>
                  <a:gd name="T0" fmla="*/ 1276 w 1276"/>
                  <a:gd name="T1" fmla="*/ 0 h 1080"/>
                  <a:gd name="T2" fmla="*/ 1271 w 1276"/>
                  <a:gd name="T3" fmla="*/ 769 h 1080"/>
                  <a:gd name="T4" fmla="*/ 1188 w 1276"/>
                  <a:gd name="T5" fmla="*/ 776 h 1080"/>
                  <a:gd name="T6" fmla="*/ 1106 w 1276"/>
                  <a:gd name="T7" fmla="*/ 789 h 1080"/>
                  <a:gd name="T8" fmla="*/ 1025 w 1276"/>
                  <a:gd name="T9" fmla="*/ 807 h 1080"/>
                  <a:gd name="T10" fmla="*/ 948 w 1276"/>
                  <a:gd name="T11" fmla="*/ 831 h 1080"/>
                  <a:gd name="T12" fmla="*/ 873 w 1276"/>
                  <a:gd name="T13" fmla="*/ 861 h 1080"/>
                  <a:gd name="T14" fmla="*/ 800 w 1276"/>
                  <a:gd name="T15" fmla="*/ 895 h 1080"/>
                  <a:gd name="T16" fmla="*/ 731 w 1276"/>
                  <a:gd name="T17" fmla="*/ 934 h 1080"/>
                  <a:gd name="T18" fmla="*/ 664 w 1276"/>
                  <a:gd name="T19" fmla="*/ 978 h 1080"/>
                  <a:gd name="T20" fmla="*/ 601 w 1276"/>
                  <a:gd name="T21" fmla="*/ 1027 h 1080"/>
                  <a:gd name="T22" fmla="*/ 541 w 1276"/>
                  <a:gd name="T23" fmla="*/ 1080 h 1080"/>
                  <a:gd name="T24" fmla="*/ 0 w 1276"/>
                  <a:gd name="T25" fmla="*/ 535 h 1080"/>
                  <a:gd name="T26" fmla="*/ 78 w 1276"/>
                  <a:gd name="T27" fmla="*/ 462 h 1080"/>
                  <a:gd name="T28" fmla="*/ 162 w 1276"/>
                  <a:gd name="T29" fmla="*/ 395 h 1080"/>
                  <a:gd name="T30" fmla="*/ 247 w 1276"/>
                  <a:gd name="T31" fmla="*/ 332 h 1080"/>
                  <a:gd name="T32" fmla="*/ 337 w 1276"/>
                  <a:gd name="T33" fmla="*/ 273 h 1080"/>
                  <a:gd name="T34" fmla="*/ 431 w 1276"/>
                  <a:gd name="T35" fmla="*/ 221 h 1080"/>
                  <a:gd name="T36" fmla="*/ 528 w 1276"/>
                  <a:gd name="T37" fmla="*/ 173 h 1080"/>
                  <a:gd name="T38" fmla="*/ 627 w 1276"/>
                  <a:gd name="T39" fmla="*/ 130 h 1080"/>
                  <a:gd name="T40" fmla="*/ 728 w 1276"/>
                  <a:gd name="T41" fmla="*/ 94 h 1080"/>
                  <a:gd name="T42" fmla="*/ 833 w 1276"/>
                  <a:gd name="T43" fmla="*/ 63 h 1080"/>
                  <a:gd name="T44" fmla="*/ 941 w 1276"/>
                  <a:gd name="T45" fmla="*/ 38 h 1080"/>
                  <a:gd name="T46" fmla="*/ 1051 w 1276"/>
                  <a:gd name="T47" fmla="*/ 19 h 1080"/>
                  <a:gd name="T48" fmla="*/ 1163 w 1276"/>
                  <a:gd name="T49" fmla="*/ 7 h 1080"/>
                  <a:gd name="T50" fmla="*/ 1276 w 1276"/>
                  <a:gd name="T51" fmla="*/ 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6" h="1080">
                    <a:moveTo>
                      <a:pt x="1276" y="0"/>
                    </a:moveTo>
                    <a:lnTo>
                      <a:pt x="1271" y="769"/>
                    </a:lnTo>
                    <a:lnTo>
                      <a:pt x="1188" y="776"/>
                    </a:lnTo>
                    <a:lnTo>
                      <a:pt x="1106" y="789"/>
                    </a:lnTo>
                    <a:lnTo>
                      <a:pt x="1025" y="807"/>
                    </a:lnTo>
                    <a:lnTo>
                      <a:pt x="948" y="831"/>
                    </a:lnTo>
                    <a:lnTo>
                      <a:pt x="873" y="861"/>
                    </a:lnTo>
                    <a:lnTo>
                      <a:pt x="800" y="895"/>
                    </a:lnTo>
                    <a:lnTo>
                      <a:pt x="731" y="934"/>
                    </a:lnTo>
                    <a:lnTo>
                      <a:pt x="664" y="978"/>
                    </a:lnTo>
                    <a:lnTo>
                      <a:pt x="601" y="1027"/>
                    </a:lnTo>
                    <a:lnTo>
                      <a:pt x="541" y="1080"/>
                    </a:lnTo>
                    <a:lnTo>
                      <a:pt x="0" y="535"/>
                    </a:lnTo>
                    <a:lnTo>
                      <a:pt x="78" y="462"/>
                    </a:lnTo>
                    <a:lnTo>
                      <a:pt x="162" y="395"/>
                    </a:lnTo>
                    <a:lnTo>
                      <a:pt x="247" y="332"/>
                    </a:lnTo>
                    <a:lnTo>
                      <a:pt x="337" y="273"/>
                    </a:lnTo>
                    <a:lnTo>
                      <a:pt x="431" y="221"/>
                    </a:lnTo>
                    <a:lnTo>
                      <a:pt x="528" y="173"/>
                    </a:lnTo>
                    <a:lnTo>
                      <a:pt x="627" y="130"/>
                    </a:lnTo>
                    <a:lnTo>
                      <a:pt x="728" y="94"/>
                    </a:lnTo>
                    <a:lnTo>
                      <a:pt x="833" y="63"/>
                    </a:lnTo>
                    <a:lnTo>
                      <a:pt x="941" y="38"/>
                    </a:lnTo>
                    <a:lnTo>
                      <a:pt x="1051" y="19"/>
                    </a:lnTo>
                    <a:lnTo>
                      <a:pt x="1163" y="7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7410450" y="2871788"/>
                <a:ext cx="1706563" cy="2057400"/>
              </a:xfrm>
              <a:custGeom>
                <a:avLst/>
                <a:gdLst>
                  <a:gd name="T0" fmla="*/ 548 w 1075"/>
                  <a:gd name="T1" fmla="*/ 0 h 1296"/>
                  <a:gd name="T2" fmla="*/ 621 w 1075"/>
                  <a:gd name="T3" fmla="*/ 81 h 1296"/>
                  <a:gd name="T4" fmla="*/ 688 w 1075"/>
                  <a:gd name="T5" fmla="*/ 164 h 1296"/>
                  <a:gd name="T6" fmla="*/ 750 w 1075"/>
                  <a:gd name="T7" fmla="*/ 252 h 1296"/>
                  <a:gd name="T8" fmla="*/ 809 w 1075"/>
                  <a:gd name="T9" fmla="*/ 343 h 1296"/>
                  <a:gd name="T10" fmla="*/ 861 w 1075"/>
                  <a:gd name="T11" fmla="*/ 439 h 1296"/>
                  <a:gd name="T12" fmla="*/ 909 w 1075"/>
                  <a:gd name="T13" fmla="*/ 536 h 1296"/>
                  <a:gd name="T14" fmla="*/ 951 w 1075"/>
                  <a:gd name="T15" fmla="*/ 638 h 1296"/>
                  <a:gd name="T16" fmla="*/ 987 w 1075"/>
                  <a:gd name="T17" fmla="*/ 741 h 1296"/>
                  <a:gd name="T18" fmla="*/ 1017 w 1075"/>
                  <a:gd name="T19" fmla="*/ 848 h 1296"/>
                  <a:gd name="T20" fmla="*/ 1041 w 1075"/>
                  <a:gd name="T21" fmla="*/ 956 h 1296"/>
                  <a:gd name="T22" fmla="*/ 1060 w 1075"/>
                  <a:gd name="T23" fmla="*/ 1067 h 1296"/>
                  <a:gd name="T24" fmla="*/ 1070 w 1075"/>
                  <a:gd name="T25" fmla="*/ 1180 h 1296"/>
                  <a:gd name="T26" fmla="*/ 1075 w 1075"/>
                  <a:gd name="T27" fmla="*/ 1296 h 1296"/>
                  <a:gd name="T28" fmla="*/ 307 w 1075"/>
                  <a:gd name="T29" fmla="*/ 1288 h 1296"/>
                  <a:gd name="T30" fmla="*/ 301 w 1075"/>
                  <a:gd name="T31" fmla="*/ 1202 h 1296"/>
                  <a:gd name="T32" fmla="*/ 290 w 1075"/>
                  <a:gd name="T33" fmla="*/ 1118 h 1296"/>
                  <a:gd name="T34" fmla="*/ 272 w 1075"/>
                  <a:gd name="T35" fmla="*/ 1036 h 1296"/>
                  <a:gd name="T36" fmla="*/ 249 w 1075"/>
                  <a:gd name="T37" fmla="*/ 956 h 1296"/>
                  <a:gd name="T38" fmla="*/ 220 w 1075"/>
                  <a:gd name="T39" fmla="*/ 879 h 1296"/>
                  <a:gd name="T40" fmla="*/ 186 w 1075"/>
                  <a:gd name="T41" fmla="*/ 805 h 1296"/>
                  <a:gd name="T42" fmla="*/ 147 w 1075"/>
                  <a:gd name="T43" fmla="*/ 733 h 1296"/>
                  <a:gd name="T44" fmla="*/ 103 w 1075"/>
                  <a:gd name="T45" fmla="*/ 665 h 1296"/>
                  <a:gd name="T46" fmla="*/ 53 w 1075"/>
                  <a:gd name="T47" fmla="*/ 601 h 1296"/>
                  <a:gd name="T48" fmla="*/ 0 w 1075"/>
                  <a:gd name="T49" fmla="*/ 539 h 1296"/>
                  <a:gd name="T50" fmla="*/ 548 w 1075"/>
                  <a:gd name="T51" fmla="*/ 0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5" h="1296">
                    <a:moveTo>
                      <a:pt x="548" y="0"/>
                    </a:moveTo>
                    <a:lnTo>
                      <a:pt x="621" y="81"/>
                    </a:lnTo>
                    <a:lnTo>
                      <a:pt x="688" y="164"/>
                    </a:lnTo>
                    <a:lnTo>
                      <a:pt x="750" y="252"/>
                    </a:lnTo>
                    <a:lnTo>
                      <a:pt x="809" y="343"/>
                    </a:lnTo>
                    <a:lnTo>
                      <a:pt x="861" y="439"/>
                    </a:lnTo>
                    <a:lnTo>
                      <a:pt x="909" y="536"/>
                    </a:lnTo>
                    <a:lnTo>
                      <a:pt x="951" y="638"/>
                    </a:lnTo>
                    <a:lnTo>
                      <a:pt x="987" y="741"/>
                    </a:lnTo>
                    <a:lnTo>
                      <a:pt x="1017" y="848"/>
                    </a:lnTo>
                    <a:lnTo>
                      <a:pt x="1041" y="956"/>
                    </a:lnTo>
                    <a:lnTo>
                      <a:pt x="1060" y="1067"/>
                    </a:lnTo>
                    <a:lnTo>
                      <a:pt x="1070" y="1180"/>
                    </a:lnTo>
                    <a:lnTo>
                      <a:pt x="1075" y="1296"/>
                    </a:lnTo>
                    <a:lnTo>
                      <a:pt x="307" y="1288"/>
                    </a:lnTo>
                    <a:lnTo>
                      <a:pt x="301" y="1202"/>
                    </a:lnTo>
                    <a:lnTo>
                      <a:pt x="290" y="1118"/>
                    </a:lnTo>
                    <a:lnTo>
                      <a:pt x="272" y="1036"/>
                    </a:lnTo>
                    <a:lnTo>
                      <a:pt x="249" y="956"/>
                    </a:lnTo>
                    <a:lnTo>
                      <a:pt x="220" y="879"/>
                    </a:lnTo>
                    <a:lnTo>
                      <a:pt x="186" y="805"/>
                    </a:lnTo>
                    <a:lnTo>
                      <a:pt x="147" y="733"/>
                    </a:lnTo>
                    <a:lnTo>
                      <a:pt x="103" y="665"/>
                    </a:lnTo>
                    <a:lnTo>
                      <a:pt x="53" y="601"/>
                    </a:lnTo>
                    <a:lnTo>
                      <a:pt x="0" y="539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6142038" y="1936751"/>
                <a:ext cx="2047875" cy="1701800"/>
              </a:xfrm>
              <a:custGeom>
                <a:avLst/>
                <a:gdLst>
                  <a:gd name="T0" fmla="*/ 3 w 1290"/>
                  <a:gd name="T1" fmla="*/ 0 h 1072"/>
                  <a:gd name="T2" fmla="*/ 118 w 1290"/>
                  <a:gd name="T3" fmla="*/ 5 h 1072"/>
                  <a:gd name="T4" fmla="*/ 231 w 1290"/>
                  <a:gd name="T5" fmla="*/ 17 h 1072"/>
                  <a:gd name="T6" fmla="*/ 341 w 1290"/>
                  <a:gd name="T7" fmla="*/ 35 h 1072"/>
                  <a:gd name="T8" fmla="*/ 449 w 1290"/>
                  <a:gd name="T9" fmla="*/ 61 h 1072"/>
                  <a:gd name="T10" fmla="*/ 555 w 1290"/>
                  <a:gd name="T11" fmla="*/ 91 h 1072"/>
                  <a:gd name="T12" fmla="*/ 658 w 1290"/>
                  <a:gd name="T13" fmla="*/ 128 h 1072"/>
                  <a:gd name="T14" fmla="*/ 759 w 1290"/>
                  <a:gd name="T15" fmla="*/ 171 h 1072"/>
                  <a:gd name="T16" fmla="*/ 856 w 1290"/>
                  <a:gd name="T17" fmla="*/ 218 h 1072"/>
                  <a:gd name="T18" fmla="*/ 950 w 1290"/>
                  <a:gd name="T19" fmla="*/ 271 h 1072"/>
                  <a:gd name="T20" fmla="*/ 1040 w 1290"/>
                  <a:gd name="T21" fmla="*/ 329 h 1072"/>
                  <a:gd name="T22" fmla="*/ 1127 w 1290"/>
                  <a:gd name="T23" fmla="*/ 392 h 1072"/>
                  <a:gd name="T24" fmla="*/ 1211 w 1290"/>
                  <a:gd name="T25" fmla="*/ 459 h 1072"/>
                  <a:gd name="T26" fmla="*/ 1290 w 1290"/>
                  <a:gd name="T27" fmla="*/ 532 h 1072"/>
                  <a:gd name="T28" fmla="*/ 742 w 1290"/>
                  <a:gd name="T29" fmla="*/ 1072 h 1072"/>
                  <a:gd name="T30" fmla="*/ 681 w 1290"/>
                  <a:gd name="T31" fmla="*/ 1019 h 1072"/>
                  <a:gd name="T32" fmla="*/ 617 w 1290"/>
                  <a:gd name="T33" fmla="*/ 971 h 1072"/>
                  <a:gd name="T34" fmla="*/ 550 w 1290"/>
                  <a:gd name="T35" fmla="*/ 927 h 1072"/>
                  <a:gd name="T36" fmla="*/ 478 w 1290"/>
                  <a:gd name="T37" fmla="*/ 888 h 1072"/>
                  <a:gd name="T38" fmla="*/ 405 w 1290"/>
                  <a:gd name="T39" fmla="*/ 855 h 1072"/>
                  <a:gd name="T40" fmla="*/ 328 w 1290"/>
                  <a:gd name="T41" fmla="*/ 826 h 1072"/>
                  <a:gd name="T42" fmla="*/ 249 w 1290"/>
                  <a:gd name="T43" fmla="*/ 803 h 1072"/>
                  <a:gd name="T44" fmla="*/ 169 w 1290"/>
                  <a:gd name="T45" fmla="*/ 785 h 1072"/>
                  <a:gd name="T46" fmla="*/ 84 w 1290"/>
                  <a:gd name="T47" fmla="*/ 774 h 1072"/>
                  <a:gd name="T48" fmla="*/ 0 w 1290"/>
                  <a:gd name="T49" fmla="*/ 769 h 1072"/>
                  <a:gd name="T50" fmla="*/ 3 w 1290"/>
                  <a:gd name="T51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90" h="1072">
                    <a:moveTo>
                      <a:pt x="3" y="0"/>
                    </a:moveTo>
                    <a:lnTo>
                      <a:pt x="118" y="5"/>
                    </a:lnTo>
                    <a:lnTo>
                      <a:pt x="231" y="17"/>
                    </a:lnTo>
                    <a:lnTo>
                      <a:pt x="341" y="35"/>
                    </a:lnTo>
                    <a:lnTo>
                      <a:pt x="449" y="61"/>
                    </a:lnTo>
                    <a:lnTo>
                      <a:pt x="555" y="91"/>
                    </a:lnTo>
                    <a:lnTo>
                      <a:pt x="658" y="128"/>
                    </a:lnTo>
                    <a:lnTo>
                      <a:pt x="759" y="171"/>
                    </a:lnTo>
                    <a:lnTo>
                      <a:pt x="856" y="218"/>
                    </a:lnTo>
                    <a:lnTo>
                      <a:pt x="950" y="271"/>
                    </a:lnTo>
                    <a:lnTo>
                      <a:pt x="1040" y="329"/>
                    </a:lnTo>
                    <a:lnTo>
                      <a:pt x="1127" y="392"/>
                    </a:lnTo>
                    <a:lnTo>
                      <a:pt x="1211" y="459"/>
                    </a:lnTo>
                    <a:lnTo>
                      <a:pt x="1290" y="532"/>
                    </a:lnTo>
                    <a:lnTo>
                      <a:pt x="742" y="1072"/>
                    </a:lnTo>
                    <a:lnTo>
                      <a:pt x="681" y="1019"/>
                    </a:lnTo>
                    <a:lnTo>
                      <a:pt x="617" y="971"/>
                    </a:lnTo>
                    <a:lnTo>
                      <a:pt x="550" y="927"/>
                    </a:lnTo>
                    <a:lnTo>
                      <a:pt x="478" y="888"/>
                    </a:lnTo>
                    <a:lnTo>
                      <a:pt x="405" y="855"/>
                    </a:lnTo>
                    <a:lnTo>
                      <a:pt x="328" y="826"/>
                    </a:lnTo>
                    <a:lnTo>
                      <a:pt x="249" y="803"/>
                    </a:lnTo>
                    <a:lnTo>
                      <a:pt x="169" y="785"/>
                    </a:lnTo>
                    <a:lnTo>
                      <a:pt x="84" y="774"/>
                    </a:lnTo>
                    <a:lnTo>
                      <a:pt x="0" y="76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070225" y="2876551"/>
                <a:ext cx="1693863" cy="2020888"/>
              </a:xfrm>
              <a:custGeom>
                <a:avLst/>
                <a:gdLst>
                  <a:gd name="T0" fmla="*/ 524 w 1067"/>
                  <a:gd name="T1" fmla="*/ 0 h 1273"/>
                  <a:gd name="T2" fmla="*/ 1067 w 1067"/>
                  <a:gd name="T3" fmla="*/ 546 h 1273"/>
                  <a:gd name="T4" fmla="*/ 1011 w 1067"/>
                  <a:gd name="T5" fmla="*/ 610 h 1273"/>
                  <a:gd name="T6" fmla="*/ 962 w 1067"/>
                  <a:gd name="T7" fmla="*/ 678 h 1273"/>
                  <a:gd name="T8" fmla="*/ 917 w 1067"/>
                  <a:gd name="T9" fmla="*/ 751 h 1273"/>
                  <a:gd name="T10" fmla="*/ 877 w 1067"/>
                  <a:gd name="T11" fmla="*/ 827 h 1273"/>
                  <a:gd name="T12" fmla="*/ 843 w 1067"/>
                  <a:gd name="T13" fmla="*/ 906 h 1273"/>
                  <a:gd name="T14" fmla="*/ 815 w 1067"/>
                  <a:gd name="T15" fmla="*/ 988 h 1273"/>
                  <a:gd name="T16" fmla="*/ 793 w 1067"/>
                  <a:gd name="T17" fmla="*/ 1074 h 1273"/>
                  <a:gd name="T18" fmla="*/ 861 w 1067"/>
                  <a:gd name="T19" fmla="*/ 1112 h 1273"/>
                  <a:gd name="T20" fmla="*/ 955 w 1067"/>
                  <a:gd name="T21" fmla="*/ 1165 h 1273"/>
                  <a:gd name="T22" fmla="*/ 861 w 1067"/>
                  <a:gd name="T23" fmla="*/ 1219 h 1273"/>
                  <a:gd name="T24" fmla="*/ 769 w 1067"/>
                  <a:gd name="T25" fmla="*/ 1273 h 1273"/>
                  <a:gd name="T26" fmla="*/ 769 w 1067"/>
                  <a:gd name="T27" fmla="*/ 1270 h 1273"/>
                  <a:gd name="T28" fmla="*/ 769 w 1067"/>
                  <a:gd name="T29" fmla="*/ 1273 h 1273"/>
                  <a:gd name="T30" fmla="*/ 0 w 1067"/>
                  <a:gd name="T31" fmla="*/ 1273 h 1273"/>
                  <a:gd name="T32" fmla="*/ 6 w 1067"/>
                  <a:gd name="T33" fmla="*/ 1160 h 1273"/>
                  <a:gd name="T34" fmla="*/ 17 w 1067"/>
                  <a:gd name="T35" fmla="*/ 1049 h 1273"/>
                  <a:gd name="T36" fmla="*/ 36 w 1067"/>
                  <a:gd name="T37" fmla="*/ 941 h 1273"/>
                  <a:gd name="T38" fmla="*/ 60 w 1067"/>
                  <a:gd name="T39" fmla="*/ 833 h 1273"/>
                  <a:gd name="T40" fmla="*/ 91 w 1067"/>
                  <a:gd name="T41" fmla="*/ 728 h 1273"/>
                  <a:gd name="T42" fmla="*/ 127 w 1067"/>
                  <a:gd name="T43" fmla="*/ 626 h 1273"/>
                  <a:gd name="T44" fmla="*/ 169 w 1067"/>
                  <a:gd name="T45" fmla="*/ 527 h 1273"/>
                  <a:gd name="T46" fmla="*/ 216 w 1067"/>
                  <a:gd name="T47" fmla="*/ 431 h 1273"/>
                  <a:gd name="T48" fmla="*/ 268 w 1067"/>
                  <a:gd name="T49" fmla="*/ 338 h 1273"/>
                  <a:gd name="T50" fmla="*/ 324 w 1067"/>
                  <a:gd name="T51" fmla="*/ 247 h 1273"/>
                  <a:gd name="T52" fmla="*/ 387 w 1067"/>
                  <a:gd name="T53" fmla="*/ 161 h 1273"/>
                  <a:gd name="T54" fmla="*/ 454 w 1067"/>
                  <a:gd name="T55" fmla="*/ 79 h 1273"/>
                  <a:gd name="T56" fmla="*/ 524 w 1067"/>
                  <a:gd name="T57" fmla="*/ 0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67" h="1273">
                    <a:moveTo>
                      <a:pt x="524" y="0"/>
                    </a:moveTo>
                    <a:lnTo>
                      <a:pt x="1067" y="546"/>
                    </a:lnTo>
                    <a:lnTo>
                      <a:pt x="1011" y="610"/>
                    </a:lnTo>
                    <a:lnTo>
                      <a:pt x="962" y="678"/>
                    </a:lnTo>
                    <a:lnTo>
                      <a:pt x="917" y="751"/>
                    </a:lnTo>
                    <a:lnTo>
                      <a:pt x="877" y="827"/>
                    </a:lnTo>
                    <a:lnTo>
                      <a:pt x="843" y="906"/>
                    </a:lnTo>
                    <a:lnTo>
                      <a:pt x="815" y="988"/>
                    </a:lnTo>
                    <a:lnTo>
                      <a:pt x="793" y="1074"/>
                    </a:lnTo>
                    <a:lnTo>
                      <a:pt x="861" y="1112"/>
                    </a:lnTo>
                    <a:lnTo>
                      <a:pt x="955" y="1165"/>
                    </a:lnTo>
                    <a:lnTo>
                      <a:pt x="861" y="1219"/>
                    </a:lnTo>
                    <a:lnTo>
                      <a:pt x="769" y="1273"/>
                    </a:lnTo>
                    <a:lnTo>
                      <a:pt x="769" y="1270"/>
                    </a:lnTo>
                    <a:lnTo>
                      <a:pt x="769" y="1273"/>
                    </a:lnTo>
                    <a:lnTo>
                      <a:pt x="0" y="1273"/>
                    </a:lnTo>
                    <a:lnTo>
                      <a:pt x="6" y="1160"/>
                    </a:lnTo>
                    <a:lnTo>
                      <a:pt x="17" y="1049"/>
                    </a:lnTo>
                    <a:lnTo>
                      <a:pt x="36" y="941"/>
                    </a:lnTo>
                    <a:lnTo>
                      <a:pt x="60" y="833"/>
                    </a:lnTo>
                    <a:lnTo>
                      <a:pt x="91" y="728"/>
                    </a:lnTo>
                    <a:lnTo>
                      <a:pt x="127" y="626"/>
                    </a:lnTo>
                    <a:lnTo>
                      <a:pt x="169" y="527"/>
                    </a:lnTo>
                    <a:lnTo>
                      <a:pt x="216" y="431"/>
                    </a:lnTo>
                    <a:lnTo>
                      <a:pt x="268" y="338"/>
                    </a:lnTo>
                    <a:lnTo>
                      <a:pt x="324" y="247"/>
                    </a:lnTo>
                    <a:lnTo>
                      <a:pt x="387" y="161"/>
                    </a:lnTo>
                    <a:lnTo>
                      <a:pt x="454" y="79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678937" y="4536997"/>
            <a:ext cx="1575961" cy="1472932"/>
            <a:chOff x="8830716" y="4804620"/>
            <a:chExt cx="2100734" cy="1963395"/>
          </a:xfrm>
        </p:grpSpPr>
        <p:sp>
          <p:nvSpPr>
            <p:cNvPr id="137" name="Rectangle 136"/>
            <p:cNvSpPr/>
            <p:nvPr/>
          </p:nvSpPr>
          <p:spPr>
            <a:xfrm>
              <a:off x="8830716" y="5209022"/>
              <a:ext cx="2100734" cy="1558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Neural network simulation</a:t>
              </a:r>
            </a:p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Requires loads of data</a:t>
              </a:r>
            </a:p>
            <a:p>
              <a:endPara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30716" y="4804620"/>
              <a:ext cx="2100733" cy="4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 smtClean="0">
                  <a:latin typeface="Arial" pitchFamily="34" charset="0"/>
                  <a:cs typeface="Arial" pitchFamily="34" charset="0"/>
                </a:rPr>
                <a:t>Deep 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Learning</a:t>
              </a:r>
              <a:endParaRPr lang="en-IN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51520" y="1788747"/>
            <a:ext cx="2142631" cy="1472932"/>
            <a:chOff x="8830716" y="4804620"/>
            <a:chExt cx="2100734" cy="1963395"/>
          </a:xfrm>
        </p:grpSpPr>
        <p:sp>
          <p:nvSpPr>
            <p:cNvPr id="146" name="Rectangle 145"/>
            <p:cNvSpPr/>
            <p:nvPr/>
          </p:nvSpPr>
          <p:spPr>
            <a:xfrm>
              <a:off x="8830716" y="5209022"/>
              <a:ext cx="2100734" cy="1558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Requires mathematical description of phenomenon to predict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830716" y="4804620"/>
              <a:ext cx="2100733" cy="4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 err="1">
                  <a:latin typeface="Arial" pitchFamily="34" charset="0"/>
                  <a:cs typeface="Arial" pitchFamily="34" charset="0"/>
                </a:rPr>
                <a:t>Modeling</a:t>
              </a:r>
              <a:r>
                <a:rPr lang="en-GB" sz="1600" dirty="0">
                  <a:latin typeface="Arial" pitchFamily="34" charset="0"/>
                  <a:cs typeface="Arial" pitchFamily="34" charset="0"/>
                </a:rPr>
                <a:t>/Simulation</a:t>
              </a:r>
              <a:endParaRPr lang="en-IN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12770" y="4594394"/>
            <a:ext cx="2146573" cy="1462129"/>
            <a:chOff x="8830715" y="4804620"/>
            <a:chExt cx="2100734" cy="733208"/>
          </a:xfrm>
        </p:grpSpPr>
        <p:sp>
          <p:nvSpPr>
            <p:cNvPr id="151" name="Rectangle 150"/>
            <p:cNvSpPr/>
            <p:nvPr/>
          </p:nvSpPr>
          <p:spPr>
            <a:xfrm>
              <a:off x="8830715" y="5059376"/>
              <a:ext cx="2100734" cy="478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Randomly create possible solutions</a:t>
              </a:r>
            </a:p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Select the </a:t>
              </a:r>
              <a:r>
                <a:rPr lang="en-I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fittest</a:t>
              </a:r>
            </a:p>
            <a:p>
              <a:r>
                <a:rPr lang="en-I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Breeding</a:t>
              </a:r>
              <a:endPara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830716" y="4804620"/>
              <a:ext cx="2100733" cy="1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itchFamily="34" charset="0"/>
                  <a:cs typeface="Arial" pitchFamily="34" charset="0"/>
                </a:rPr>
                <a:t>Genetic Algorithm</a:t>
              </a:r>
              <a:endParaRPr lang="en-IN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678937" y="1788747"/>
            <a:ext cx="1991018" cy="1356484"/>
            <a:chOff x="8830716" y="4804620"/>
            <a:chExt cx="2100734" cy="1363311"/>
          </a:xfrm>
        </p:grpSpPr>
        <p:sp>
          <p:nvSpPr>
            <p:cNvPr id="156" name="Rectangle 155"/>
            <p:cNvSpPr/>
            <p:nvPr/>
          </p:nvSpPr>
          <p:spPr>
            <a:xfrm>
              <a:off x="8830716" y="5209022"/>
              <a:ext cx="2100734" cy="958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Requires deep business knowledge.</a:t>
              </a:r>
            </a:p>
            <a:p>
              <a:r>
                <a: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Graph of business rules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830716" y="4804620"/>
              <a:ext cx="2100733" cy="34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itchFamily="34" charset="0"/>
                  <a:cs typeface="Arial" pitchFamily="34" charset="0"/>
                </a:rPr>
                <a:t>Expert System</a:t>
              </a:r>
              <a:endParaRPr lang="en-IN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3784020" y="3473132"/>
            <a:ext cx="15759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31717" y="2624512"/>
            <a:ext cx="371963" cy="346560"/>
            <a:chOff x="10863263" y="1401720"/>
            <a:chExt cx="5207001" cy="4851400"/>
          </a:xfrm>
          <a:solidFill>
            <a:schemeClr val="bg1"/>
          </a:solidFill>
        </p:grpSpPr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4166851" y="2071645"/>
              <a:ext cx="822325" cy="1663700"/>
            </a:xfrm>
            <a:custGeom>
              <a:avLst/>
              <a:gdLst>
                <a:gd name="T0" fmla="*/ 257 w 1035"/>
                <a:gd name="T1" fmla="*/ 0 h 2096"/>
                <a:gd name="T2" fmla="*/ 303 w 1035"/>
                <a:gd name="T3" fmla="*/ 6 h 2096"/>
                <a:gd name="T4" fmla="*/ 347 w 1035"/>
                <a:gd name="T5" fmla="*/ 22 h 2096"/>
                <a:gd name="T6" fmla="*/ 382 w 1035"/>
                <a:gd name="T7" fmla="*/ 48 h 2096"/>
                <a:gd name="T8" fmla="*/ 410 w 1035"/>
                <a:gd name="T9" fmla="*/ 81 h 2096"/>
                <a:gd name="T10" fmla="*/ 430 w 1035"/>
                <a:gd name="T11" fmla="*/ 121 h 2096"/>
                <a:gd name="T12" fmla="*/ 440 w 1035"/>
                <a:gd name="T13" fmla="*/ 165 h 2096"/>
                <a:gd name="T14" fmla="*/ 506 w 1035"/>
                <a:gd name="T15" fmla="*/ 1177 h 2096"/>
                <a:gd name="T16" fmla="*/ 510 w 1035"/>
                <a:gd name="T17" fmla="*/ 1207 h 2096"/>
                <a:gd name="T18" fmla="*/ 522 w 1035"/>
                <a:gd name="T19" fmla="*/ 1233 h 2096"/>
                <a:gd name="T20" fmla="*/ 538 w 1035"/>
                <a:gd name="T21" fmla="*/ 1259 h 2096"/>
                <a:gd name="T22" fmla="*/ 989 w 1035"/>
                <a:gd name="T23" fmla="*/ 1795 h 2096"/>
                <a:gd name="T24" fmla="*/ 991 w 1035"/>
                <a:gd name="T25" fmla="*/ 1797 h 2096"/>
                <a:gd name="T26" fmla="*/ 993 w 1035"/>
                <a:gd name="T27" fmla="*/ 1799 h 2096"/>
                <a:gd name="T28" fmla="*/ 995 w 1035"/>
                <a:gd name="T29" fmla="*/ 1801 h 2096"/>
                <a:gd name="T30" fmla="*/ 997 w 1035"/>
                <a:gd name="T31" fmla="*/ 1803 h 2096"/>
                <a:gd name="T32" fmla="*/ 1017 w 1035"/>
                <a:gd name="T33" fmla="*/ 1837 h 2096"/>
                <a:gd name="T34" fmla="*/ 1029 w 1035"/>
                <a:gd name="T35" fmla="*/ 1871 h 2096"/>
                <a:gd name="T36" fmla="*/ 1035 w 1035"/>
                <a:gd name="T37" fmla="*/ 1907 h 2096"/>
                <a:gd name="T38" fmla="*/ 1033 w 1035"/>
                <a:gd name="T39" fmla="*/ 1945 h 2096"/>
                <a:gd name="T40" fmla="*/ 1023 w 1035"/>
                <a:gd name="T41" fmla="*/ 1980 h 2096"/>
                <a:gd name="T42" fmla="*/ 1005 w 1035"/>
                <a:gd name="T43" fmla="*/ 2012 h 2096"/>
                <a:gd name="T44" fmla="*/ 981 w 1035"/>
                <a:gd name="T45" fmla="*/ 2044 h 2096"/>
                <a:gd name="T46" fmla="*/ 950 w 1035"/>
                <a:gd name="T47" fmla="*/ 2068 h 2096"/>
                <a:gd name="T48" fmla="*/ 914 w 1035"/>
                <a:gd name="T49" fmla="*/ 2086 h 2096"/>
                <a:gd name="T50" fmla="*/ 878 w 1035"/>
                <a:gd name="T51" fmla="*/ 2096 h 2096"/>
                <a:gd name="T52" fmla="*/ 840 w 1035"/>
                <a:gd name="T53" fmla="*/ 2096 h 2096"/>
                <a:gd name="T54" fmla="*/ 802 w 1035"/>
                <a:gd name="T55" fmla="*/ 2090 h 2096"/>
                <a:gd name="T56" fmla="*/ 766 w 1035"/>
                <a:gd name="T57" fmla="*/ 2076 h 2096"/>
                <a:gd name="T58" fmla="*/ 733 w 1035"/>
                <a:gd name="T59" fmla="*/ 2052 h 2096"/>
                <a:gd name="T60" fmla="*/ 110 w 1035"/>
                <a:gd name="T61" fmla="*/ 1531 h 2096"/>
                <a:gd name="T62" fmla="*/ 76 w 1035"/>
                <a:gd name="T63" fmla="*/ 1503 h 2096"/>
                <a:gd name="T64" fmla="*/ 42 w 1035"/>
                <a:gd name="T65" fmla="*/ 1461 h 2096"/>
                <a:gd name="T66" fmla="*/ 18 w 1035"/>
                <a:gd name="T67" fmla="*/ 1416 h 2096"/>
                <a:gd name="T68" fmla="*/ 4 w 1035"/>
                <a:gd name="T69" fmla="*/ 1368 h 2096"/>
                <a:gd name="T70" fmla="*/ 0 w 1035"/>
                <a:gd name="T71" fmla="*/ 1316 h 2096"/>
                <a:gd name="T72" fmla="*/ 0 w 1035"/>
                <a:gd name="T73" fmla="*/ 1304 h 2096"/>
                <a:gd name="T74" fmla="*/ 0 w 1035"/>
                <a:gd name="T75" fmla="*/ 1294 h 2096"/>
                <a:gd name="T76" fmla="*/ 2 w 1035"/>
                <a:gd name="T77" fmla="*/ 1284 h 2096"/>
                <a:gd name="T78" fmla="*/ 74 w 1035"/>
                <a:gd name="T79" fmla="*/ 173 h 2096"/>
                <a:gd name="T80" fmla="*/ 76 w 1035"/>
                <a:gd name="T81" fmla="*/ 167 h 2096"/>
                <a:gd name="T82" fmla="*/ 76 w 1035"/>
                <a:gd name="T83" fmla="*/ 161 h 2096"/>
                <a:gd name="T84" fmla="*/ 76 w 1035"/>
                <a:gd name="T85" fmla="*/ 161 h 2096"/>
                <a:gd name="T86" fmla="*/ 86 w 1035"/>
                <a:gd name="T87" fmla="*/ 117 h 2096"/>
                <a:gd name="T88" fmla="*/ 106 w 1035"/>
                <a:gd name="T89" fmla="*/ 78 h 2096"/>
                <a:gd name="T90" fmla="*/ 136 w 1035"/>
                <a:gd name="T91" fmla="*/ 46 h 2096"/>
                <a:gd name="T92" fmla="*/ 172 w 1035"/>
                <a:gd name="T93" fmla="*/ 22 h 2096"/>
                <a:gd name="T94" fmla="*/ 211 w 1035"/>
                <a:gd name="T95" fmla="*/ 6 h 2096"/>
                <a:gd name="T96" fmla="*/ 257 w 1035"/>
                <a:gd name="T97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35" h="2096">
                  <a:moveTo>
                    <a:pt x="257" y="0"/>
                  </a:moveTo>
                  <a:lnTo>
                    <a:pt x="303" y="6"/>
                  </a:lnTo>
                  <a:lnTo>
                    <a:pt x="347" y="22"/>
                  </a:lnTo>
                  <a:lnTo>
                    <a:pt x="382" y="48"/>
                  </a:lnTo>
                  <a:lnTo>
                    <a:pt x="410" y="81"/>
                  </a:lnTo>
                  <a:lnTo>
                    <a:pt x="430" y="121"/>
                  </a:lnTo>
                  <a:lnTo>
                    <a:pt x="440" y="165"/>
                  </a:lnTo>
                  <a:lnTo>
                    <a:pt x="506" y="1177"/>
                  </a:lnTo>
                  <a:lnTo>
                    <a:pt x="510" y="1207"/>
                  </a:lnTo>
                  <a:lnTo>
                    <a:pt x="522" y="1233"/>
                  </a:lnTo>
                  <a:lnTo>
                    <a:pt x="538" y="1259"/>
                  </a:lnTo>
                  <a:lnTo>
                    <a:pt x="989" y="1795"/>
                  </a:lnTo>
                  <a:lnTo>
                    <a:pt x="991" y="1797"/>
                  </a:lnTo>
                  <a:lnTo>
                    <a:pt x="993" y="1799"/>
                  </a:lnTo>
                  <a:lnTo>
                    <a:pt x="995" y="1801"/>
                  </a:lnTo>
                  <a:lnTo>
                    <a:pt x="997" y="1803"/>
                  </a:lnTo>
                  <a:lnTo>
                    <a:pt x="1017" y="1837"/>
                  </a:lnTo>
                  <a:lnTo>
                    <a:pt x="1029" y="1871"/>
                  </a:lnTo>
                  <a:lnTo>
                    <a:pt x="1035" y="1907"/>
                  </a:lnTo>
                  <a:lnTo>
                    <a:pt x="1033" y="1945"/>
                  </a:lnTo>
                  <a:lnTo>
                    <a:pt x="1023" y="1980"/>
                  </a:lnTo>
                  <a:lnTo>
                    <a:pt x="1005" y="2012"/>
                  </a:lnTo>
                  <a:lnTo>
                    <a:pt x="981" y="2044"/>
                  </a:lnTo>
                  <a:lnTo>
                    <a:pt x="950" y="2068"/>
                  </a:lnTo>
                  <a:lnTo>
                    <a:pt x="914" y="2086"/>
                  </a:lnTo>
                  <a:lnTo>
                    <a:pt x="878" y="2096"/>
                  </a:lnTo>
                  <a:lnTo>
                    <a:pt x="840" y="2096"/>
                  </a:lnTo>
                  <a:lnTo>
                    <a:pt x="802" y="2090"/>
                  </a:lnTo>
                  <a:lnTo>
                    <a:pt x="766" y="2076"/>
                  </a:lnTo>
                  <a:lnTo>
                    <a:pt x="733" y="2052"/>
                  </a:lnTo>
                  <a:lnTo>
                    <a:pt x="110" y="1531"/>
                  </a:lnTo>
                  <a:lnTo>
                    <a:pt x="76" y="1503"/>
                  </a:lnTo>
                  <a:lnTo>
                    <a:pt x="42" y="1461"/>
                  </a:lnTo>
                  <a:lnTo>
                    <a:pt x="18" y="1416"/>
                  </a:lnTo>
                  <a:lnTo>
                    <a:pt x="4" y="1368"/>
                  </a:lnTo>
                  <a:lnTo>
                    <a:pt x="0" y="1316"/>
                  </a:lnTo>
                  <a:lnTo>
                    <a:pt x="0" y="1304"/>
                  </a:lnTo>
                  <a:lnTo>
                    <a:pt x="0" y="1294"/>
                  </a:lnTo>
                  <a:lnTo>
                    <a:pt x="2" y="1284"/>
                  </a:lnTo>
                  <a:lnTo>
                    <a:pt x="74" y="173"/>
                  </a:lnTo>
                  <a:lnTo>
                    <a:pt x="76" y="167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86" y="117"/>
                  </a:lnTo>
                  <a:lnTo>
                    <a:pt x="106" y="78"/>
                  </a:lnTo>
                  <a:lnTo>
                    <a:pt x="136" y="46"/>
                  </a:lnTo>
                  <a:lnTo>
                    <a:pt x="172" y="22"/>
                  </a:lnTo>
                  <a:lnTo>
                    <a:pt x="211" y="6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863263" y="1401720"/>
              <a:ext cx="5207001" cy="4851400"/>
              <a:chOff x="10863263" y="1401720"/>
              <a:chExt cx="5207001" cy="4851400"/>
            </a:xfrm>
            <a:grpFill/>
          </p:grpSpPr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12788901" y="1401720"/>
                <a:ext cx="3281363" cy="3355975"/>
              </a:xfrm>
              <a:custGeom>
                <a:avLst/>
                <a:gdLst>
                  <a:gd name="T0" fmla="*/ 2169 w 4135"/>
                  <a:gd name="T1" fmla="*/ 6 h 4227"/>
                  <a:gd name="T2" fmla="*/ 2476 w 4135"/>
                  <a:gd name="T3" fmla="*/ 50 h 4227"/>
                  <a:gd name="T4" fmla="*/ 2766 w 4135"/>
                  <a:gd name="T5" fmla="*/ 137 h 4227"/>
                  <a:gd name="T6" fmla="*/ 3039 w 4135"/>
                  <a:gd name="T7" fmla="*/ 264 h 4227"/>
                  <a:gd name="T8" fmla="*/ 3287 w 4135"/>
                  <a:gd name="T9" fmla="*/ 427 h 4227"/>
                  <a:gd name="T10" fmla="*/ 3510 w 4135"/>
                  <a:gd name="T11" fmla="*/ 620 h 4227"/>
                  <a:gd name="T12" fmla="*/ 3705 w 4135"/>
                  <a:gd name="T13" fmla="*/ 845 h 4227"/>
                  <a:gd name="T14" fmla="*/ 3868 w 4135"/>
                  <a:gd name="T15" fmla="*/ 1093 h 4227"/>
                  <a:gd name="T16" fmla="*/ 3996 w 4135"/>
                  <a:gd name="T17" fmla="*/ 1366 h 4227"/>
                  <a:gd name="T18" fmla="*/ 4083 w 4135"/>
                  <a:gd name="T19" fmla="*/ 1656 h 4227"/>
                  <a:gd name="T20" fmla="*/ 4129 w 4135"/>
                  <a:gd name="T21" fmla="*/ 1962 h 4227"/>
                  <a:gd name="T22" fmla="*/ 4129 w 4135"/>
                  <a:gd name="T23" fmla="*/ 2283 h 4227"/>
                  <a:gd name="T24" fmla="*/ 4081 w 4135"/>
                  <a:gd name="T25" fmla="*/ 2595 h 4227"/>
                  <a:gd name="T26" fmla="*/ 3990 w 4135"/>
                  <a:gd name="T27" fmla="*/ 2891 h 4227"/>
                  <a:gd name="T28" fmla="*/ 3858 w 4135"/>
                  <a:gd name="T29" fmla="*/ 3165 h 4227"/>
                  <a:gd name="T30" fmla="*/ 3689 w 4135"/>
                  <a:gd name="T31" fmla="*/ 3418 h 4227"/>
                  <a:gd name="T32" fmla="*/ 3488 w 4135"/>
                  <a:gd name="T33" fmla="*/ 3643 h 4227"/>
                  <a:gd name="T34" fmla="*/ 3256 w 4135"/>
                  <a:gd name="T35" fmla="*/ 3837 h 4227"/>
                  <a:gd name="T36" fmla="*/ 2999 w 4135"/>
                  <a:gd name="T37" fmla="*/ 3998 h 4227"/>
                  <a:gd name="T38" fmla="*/ 2718 w 4135"/>
                  <a:gd name="T39" fmla="*/ 4122 h 4227"/>
                  <a:gd name="T40" fmla="*/ 2418 w 4135"/>
                  <a:gd name="T41" fmla="*/ 4203 h 4227"/>
                  <a:gd name="T42" fmla="*/ 2269 w 4135"/>
                  <a:gd name="T43" fmla="*/ 4108 h 4227"/>
                  <a:gd name="T44" fmla="*/ 2267 w 4135"/>
                  <a:gd name="T45" fmla="*/ 3831 h 4227"/>
                  <a:gd name="T46" fmla="*/ 2384 w 4135"/>
                  <a:gd name="T47" fmla="*/ 3651 h 4227"/>
                  <a:gd name="T48" fmla="*/ 2635 w 4135"/>
                  <a:gd name="T49" fmla="*/ 3567 h 4227"/>
                  <a:gd name="T50" fmla="*/ 2864 w 4135"/>
                  <a:gd name="T51" fmla="*/ 3444 h 4227"/>
                  <a:gd name="T52" fmla="*/ 3069 w 4135"/>
                  <a:gd name="T53" fmla="*/ 3287 h 4227"/>
                  <a:gd name="T54" fmla="*/ 3244 w 4135"/>
                  <a:gd name="T55" fmla="*/ 3100 h 4227"/>
                  <a:gd name="T56" fmla="*/ 3389 w 4135"/>
                  <a:gd name="T57" fmla="*/ 2885 h 4227"/>
                  <a:gd name="T58" fmla="*/ 3496 w 4135"/>
                  <a:gd name="T59" fmla="*/ 2648 h 4227"/>
                  <a:gd name="T60" fmla="*/ 3564 w 4135"/>
                  <a:gd name="T61" fmla="*/ 2392 h 4227"/>
                  <a:gd name="T62" fmla="*/ 3586 w 4135"/>
                  <a:gd name="T63" fmla="*/ 2121 h 4227"/>
                  <a:gd name="T64" fmla="*/ 3564 w 4135"/>
                  <a:gd name="T65" fmla="*/ 1853 h 4227"/>
                  <a:gd name="T66" fmla="*/ 3498 w 4135"/>
                  <a:gd name="T67" fmla="*/ 1599 h 4227"/>
                  <a:gd name="T68" fmla="*/ 3393 w 4135"/>
                  <a:gd name="T69" fmla="*/ 1364 h 4227"/>
                  <a:gd name="T70" fmla="*/ 3252 w 4135"/>
                  <a:gd name="T71" fmla="*/ 1151 h 4227"/>
                  <a:gd name="T72" fmla="*/ 3078 w 4135"/>
                  <a:gd name="T73" fmla="*/ 962 h 4227"/>
                  <a:gd name="T74" fmla="*/ 2878 w 4135"/>
                  <a:gd name="T75" fmla="*/ 805 h 4227"/>
                  <a:gd name="T76" fmla="*/ 2653 w 4135"/>
                  <a:gd name="T77" fmla="*/ 682 h 4227"/>
                  <a:gd name="T78" fmla="*/ 2408 w 4135"/>
                  <a:gd name="T79" fmla="*/ 596 h 4227"/>
                  <a:gd name="T80" fmla="*/ 2145 w 4135"/>
                  <a:gd name="T81" fmla="*/ 551 h 4227"/>
                  <a:gd name="T82" fmla="*/ 1869 w 4135"/>
                  <a:gd name="T83" fmla="*/ 551 h 4227"/>
                  <a:gd name="T84" fmla="*/ 1594 w 4135"/>
                  <a:gd name="T85" fmla="*/ 600 h 4227"/>
                  <a:gd name="T86" fmla="*/ 1340 w 4135"/>
                  <a:gd name="T87" fmla="*/ 696 h 4227"/>
                  <a:gd name="T88" fmla="*/ 1109 w 4135"/>
                  <a:gd name="T89" fmla="*/ 829 h 4227"/>
                  <a:gd name="T90" fmla="*/ 904 w 4135"/>
                  <a:gd name="T91" fmla="*/ 1000 h 4227"/>
                  <a:gd name="T92" fmla="*/ 731 w 4135"/>
                  <a:gd name="T93" fmla="*/ 1205 h 4227"/>
                  <a:gd name="T94" fmla="*/ 593 w 4135"/>
                  <a:gd name="T95" fmla="*/ 1434 h 4227"/>
                  <a:gd name="T96" fmla="*/ 408 w 4135"/>
                  <a:gd name="T97" fmla="*/ 1517 h 4227"/>
                  <a:gd name="T98" fmla="*/ 138 w 4135"/>
                  <a:gd name="T99" fmla="*/ 1455 h 4227"/>
                  <a:gd name="T100" fmla="*/ 56 w 4135"/>
                  <a:gd name="T101" fmla="*/ 1292 h 4227"/>
                  <a:gd name="T102" fmla="*/ 197 w 4135"/>
                  <a:gd name="T103" fmla="*/ 1018 h 4227"/>
                  <a:gd name="T104" fmla="*/ 374 w 4135"/>
                  <a:gd name="T105" fmla="*/ 769 h 4227"/>
                  <a:gd name="T106" fmla="*/ 585 w 4135"/>
                  <a:gd name="T107" fmla="*/ 549 h 4227"/>
                  <a:gd name="T108" fmla="*/ 826 w 4135"/>
                  <a:gd name="T109" fmla="*/ 360 h 4227"/>
                  <a:gd name="T110" fmla="*/ 1093 w 4135"/>
                  <a:gd name="T111" fmla="*/ 209 h 4227"/>
                  <a:gd name="T112" fmla="*/ 1381 w 4135"/>
                  <a:gd name="T113" fmla="*/ 93 h 4227"/>
                  <a:gd name="T114" fmla="*/ 1688 w 4135"/>
                  <a:gd name="T115" fmla="*/ 24 h 4227"/>
                  <a:gd name="T116" fmla="*/ 2010 w 4135"/>
                  <a:gd name="T117" fmla="*/ 0 h 4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35" h="4227">
                    <a:moveTo>
                      <a:pt x="2010" y="0"/>
                    </a:moveTo>
                    <a:lnTo>
                      <a:pt x="2169" y="6"/>
                    </a:lnTo>
                    <a:lnTo>
                      <a:pt x="2324" y="22"/>
                    </a:lnTo>
                    <a:lnTo>
                      <a:pt x="2476" y="50"/>
                    </a:lnTo>
                    <a:lnTo>
                      <a:pt x="2623" y="89"/>
                    </a:lnTo>
                    <a:lnTo>
                      <a:pt x="2766" y="137"/>
                    </a:lnTo>
                    <a:lnTo>
                      <a:pt x="2905" y="197"/>
                    </a:lnTo>
                    <a:lnTo>
                      <a:pt x="3039" y="264"/>
                    </a:lnTo>
                    <a:lnTo>
                      <a:pt x="3166" y="342"/>
                    </a:lnTo>
                    <a:lnTo>
                      <a:pt x="3287" y="427"/>
                    </a:lnTo>
                    <a:lnTo>
                      <a:pt x="3403" y="521"/>
                    </a:lnTo>
                    <a:lnTo>
                      <a:pt x="3510" y="620"/>
                    </a:lnTo>
                    <a:lnTo>
                      <a:pt x="3612" y="730"/>
                    </a:lnTo>
                    <a:lnTo>
                      <a:pt x="3705" y="845"/>
                    </a:lnTo>
                    <a:lnTo>
                      <a:pt x="3791" y="966"/>
                    </a:lnTo>
                    <a:lnTo>
                      <a:pt x="3868" y="1093"/>
                    </a:lnTo>
                    <a:lnTo>
                      <a:pt x="3936" y="1227"/>
                    </a:lnTo>
                    <a:lnTo>
                      <a:pt x="3996" y="1366"/>
                    </a:lnTo>
                    <a:lnTo>
                      <a:pt x="4043" y="1509"/>
                    </a:lnTo>
                    <a:lnTo>
                      <a:pt x="4083" y="1656"/>
                    </a:lnTo>
                    <a:lnTo>
                      <a:pt x="4111" y="1807"/>
                    </a:lnTo>
                    <a:lnTo>
                      <a:pt x="4129" y="1962"/>
                    </a:lnTo>
                    <a:lnTo>
                      <a:pt x="4135" y="2121"/>
                    </a:lnTo>
                    <a:lnTo>
                      <a:pt x="4129" y="2283"/>
                    </a:lnTo>
                    <a:lnTo>
                      <a:pt x="4111" y="2440"/>
                    </a:lnTo>
                    <a:lnTo>
                      <a:pt x="4081" y="2595"/>
                    </a:lnTo>
                    <a:lnTo>
                      <a:pt x="4042" y="2744"/>
                    </a:lnTo>
                    <a:lnTo>
                      <a:pt x="3990" y="2891"/>
                    </a:lnTo>
                    <a:lnTo>
                      <a:pt x="3928" y="3030"/>
                    </a:lnTo>
                    <a:lnTo>
                      <a:pt x="3858" y="3165"/>
                    </a:lnTo>
                    <a:lnTo>
                      <a:pt x="3779" y="3295"/>
                    </a:lnTo>
                    <a:lnTo>
                      <a:pt x="3689" y="3418"/>
                    </a:lnTo>
                    <a:lnTo>
                      <a:pt x="3592" y="3535"/>
                    </a:lnTo>
                    <a:lnTo>
                      <a:pt x="3488" y="3643"/>
                    </a:lnTo>
                    <a:lnTo>
                      <a:pt x="3375" y="3744"/>
                    </a:lnTo>
                    <a:lnTo>
                      <a:pt x="3256" y="3837"/>
                    </a:lnTo>
                    <a:lnTo>
                      <a:pt x="3130" y="3923"/>
                    </a:lnTo>
                    <a:lnTo>
                      <a:pt x="2999" y="3998"/>
                    </a:lnTo>
                    <a:lnTo>
                      <a:pt x="2860" y="4064"/>
                    </a:lnTo>
                    <a:lnTo>
                      <a:pt x="2718" y="4122"/>
                    </a:lnTo>
                    <a:lnTo>
                      <a:pt x="2569" y="4167"/>
                    </a:lnTo>
                    <a:lnTo>
                      <a:pt x="2418" y="4203"/>
                    </a:lnTo>
                    <a:lnTo>
                      <a:pt x="2261" y="4227"/>
                    </a:lnTo>
                    <a:lnTo>
                      <a:pt x="2269" y="4108"/>
                    </a:lnTo>
                    <a:lnTo>
                      <a:pt x="2273" y="3989"/>
                    </a:lnTo>
                    <a:lnTo>
                      <a:pt x="2267" y="3831"/>
                    </a:lnTo>
                    <a:lnTo>
                      <a:pt x="2253" y="3676"/>
                    </a:lnTo>
                    <a:lnTo>
                      <a:pt x="2384" y="3651"/>
                    </a:lnTo>
                    <a:lnTo>
                      <a:pt x="2511" y="3615"/>
                    </a:lnTo>
                    <a:lnTo>
                      <a:pt x="2635" y="3567"/>
                    </a:lnTo>
                    <a:lnTo>
                      <a:pt x="2752" y="3509"/>
                    </a:lnTo>
                    <a:lnTo>
                      <a:pt x="2864" y="3444"/>
                    </a:lnTo>
                    <a:lnTo>
                      <a:pt x="2969" y="3370"/>
                    </a:lnTo>
                    <a:lnTo>
                      <a:pt x="3069" y="3287"/>
                    </a:lnTo>
                    <a:lnTo>
                      <a:pt x="3160" y="3197"/>
                    </a:lnTo>
                    <a:lnTo>
                      <a:pt x="3244" y="3100"/>
                    </a:lnTo>
                    <a:lnTo>
                      <a:pt x="3321" y="2996"/>
                    </a:lnTo>
                    <a:lnTo>
                      <a:pt x="3389" y="2885"/>
                    </a:lnTo>
                    <a:lnTo>
                      <a:pt x="3447" y="2770"/>
                    </a:lnTo>
                    <a:lnTo>
                      <a:pt x="3496" y="2648"/>
                    </a:lnTo>
                    <a:lnTo>
                      <a:pt x="3534" y="2523"/>
                    </a:lnTo>
                    <a:lnTo>
                      <a:pt x="3564" y="2392"/>
                    </a:lnTo>
                    <a:lnTo>
                      <a:pt x="3580" y="2259"/>
                    </a:lnTo>
                    <a:lnTo>
                      <a:pt x="3586" y="2121"/>
                    </a:lnTo>
                    <a:lnTo>
                      <a:pt x="3582" y="1984"/>
                    </a:lnTo>
                    <a:lnTo>
                      <a:pt x="3564" y="1853"/>
                    </a:lnTo>
                    <a:lnTo>
                      <a:pt x="3536" y="1724"/>
                    </a:lnTo>
                    <a:lnTo>
                      <a:pt x="3498" y="1599"/>
                    </a:lnTo>
                    <a:lnTo>
                      <a:pt x="3451" y="1479"/>
                    </a:lnTo>
                    <a:lnTo>
                      <a:pt x="3393" y="1364"/>
                    </a:lnTo>
                    <a:lnTo>
                      <a:pt x="3325" y="1255"/>
                    </a:lnTo>
                    <a:lnTo>
                      <a:pt x="3252" y="1151"/>
                    </a:lnTo>
                    <a:lnTo>
                      <a:pt x="3168" y="1054"/>
                    </a:lnTo>
                    <a:lnTo>
                      <a:pt x="3078" y="962"/>
                    </a:lnTo>
                    <a:lnTo>
                      <a:pt x="2981" y="881"/>
                    </a:lnTo>
                    <a:lnTo>
                      <a:pt x="2878" y="805"/>
                    </a:lnTo>
                    <a:lnTo>
                      <a:pt x="2768" y="740"/>
                    </a:lnTo>
                    <a:lnTo>
                      <a:pt x="2653" y="682"/>
                    </a:lnTo>
                    <a:lnTo>
                      <a:pt x="2533" y="634"/>
                    </a:lnTo>
                    <a:lnTo>
                      <a:pt x="2408" y="596"/>
                    </a:lnTo>
                    <a:lnTo>
                      <a:pt x="2279" y="569"/>
                    </a:lnTo>
                    <a:lnTo>
                      <a:pt x="2145" y="551"/>
                    </a:lnTo>
                    <a:lnTo>
                      <a:pt x="2010" y="545"/>
                    </a:lnTo>
                    <a:lnTo>
                      <a:pt x="1869" y="551"/>
                    </a:lnTo>
                    <a:lnTo>
                      <a:pt x="1729" y="571"/>
                    </a:lnTo>
                    <a:lnTo>
                      <a:pt x="1594" y="600"/>
                    </a:lnTo>
                    <a:lnTo>
                      <a:pt x="1465" y="642"/>
                    </a:lnTo>
                    <a:lnTo>
                      <a:pt x="1340" y="696"/>
                    </a:lnTo>
                    <a:lnTo>
                      <a:pt x="1222" y="757"/>
                    </a:lnTo>
                    <a:lnTo>
                      <a:pt x="1109" y="829"/>
                    </a:lnTo>
                    <a:lnTo>
                      <a:pt x="1001" y="911"/>
                    </a:lnTo>
                    <a:lnTo>
                      <a:pt x="904" y="1000"/>
                    </a:lnTo>
                    <a:lnTo>
                      <a:pt x="812" y="1099"/>
                    </a:lnTo>
                    <a:lnTo>
                      <a:pt x="731" y="1205"/>
                    </a:lnTo>
                    <a:lnTo>
                      <a:pt x="657" y="1316"/>
                    </a:lnTo>
                    <a:lnTo>
                      <a:pt x="593" y="1434"/>
                    </a:lnTo>
                    <a:lnTo>
                      <a:pt x="538" y="1559"/>
                    </a:lnTo>
                    <a:lnTo>
                      <a:pt x="408" y="1517"/>
                    </a:lnTo>
                    <a:lnTo>
                      <a:pt x="273" y="1483"/>
                    </a:lnTo>
                    <a:lnTo>
                      <a:pt x="138" y="1455"/>
                    </a:lnTo>
                    <a:lnTo>
                      <a:pt x="0" y="1435"/>
                    </a:lnTo>
                    <a:lnTo>
                      <a:pt x="56" y="1292"/>
                    </a:lnTo>
                    <a:lnTo>
                      <a:pt x="122" y="1151"/>
                    </a:lnTo>
                    <a:lnTo>
                      <a:pt x="197" y="1018"/>
                    </a:lnTo>
                    <a:lnTo>
                      <a:pt x="281" y="891"/>
                    </a:lnTo>
                    <a:lnTo>
                      <a:pt x="374" y="769"/>
                    </a:lnTo>
                    <a:lnTo>
                      <a:pt x="476" y="656"/>
                    </a:lnTo>
                    <a:lnTo>
                      <a:pt x="585" y="549"/>
                    </a:lnTo>
                    <a:lnTo>
                      <a:pt x="703" y="451"/>
                    </a:lnTo>
                    <a:lnTo>
                      <a:pt x="826" y="360"/>
                    </a:lnTo>
                    <a:lnTo>
                      <a:pt x="955" y="280"/>
                    </a:lnTo>
                    <a:lnTo>
                      <a:pt x="1093" y="209"/>
                    </a:lnTo>
                    <a:lnTo>
                      <a:pt x="1234" y="145"/>
                    </a:lnTo>
                    <a:lnTo>
                      <a:pt x="1381" y="93"/>
                    </a:lnTo>
                    <a:lnTo>
                      <a:pt x="1533" y="54"/>
                    </a:lnTo>
                    <a:lnTo>
                      <a:pt x="1688" y="24"/>
                    </a:lnTo>
                    <a:lnTo>
                      <a:pt x="1847" y="6"/>
                    </a:lnTo>
                    <a:lnTo>
                      <a:pt x="20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30" name="Freeform 16"/>
              <p:cNvSpPr>
                <a:spLocks noEditPoints="1"/>
              </p:cNvSpPr>
              <p:nvPr/>
            </p:nvSpPr>
            <p:spPr bwMode="auto">
              <a:xfrm>
                <a:off x="10863263" y="2881270"/>
                <a:ext cx="3371850" cy="3371850"/>
              </a:xfrm>
              <a:custGeom>
                <a:avLst/>
                <a:gdLst>
                  <a:gd name="T0" fmla="*/ 1803 w 4248"/>
                  <a:gd name="T1" fmla="*/ 1257 h 4247"/>
                  <a:gd name="T2" fmla="*/ 1474 w 4248"/>
                  <a:gd name="T3" fmla="*/ 1467 h 4247"/>
                  <a:gd name="T4" fmla="*/ 1261 w 4248"/>
                  <a:gd name="T5" fmla="*/ 1795 h 4247"/>
                  <a:gd name="T6" fmla="*/ 1202 w 4248"/>
                  <a:gd name="T7" fmla="*/ 2167 h 4247"/>
                  <a:gd name="T8" fmla="*/ 1297 w 4248"/>
                  <a:gd name="T9" fmla="*/ 2533 h 4247"/>
                  <a:gd name="T10" fmla="*/ 1546 w 4248"/>
                  <a:gd name="T11" fmla="*/ 2841 h 4247"/>
                  <a:gd name="T12" fmla="*/ 1888 w 4248"/>
                  <a:gd name="T13" fmla="*/ 3016 h 4247"/>
                  <a:gd name="T14" fmla="*/ 2264 w 4248"/>
                  <a:gd name="T15" fmla="*/ 3036 h 4247"/>
                  <a:gd name="T16" fmla="*/ 2622 w 4248"/>
                  <a:gd name="T17" fmla="*/ 2903 h 4247"/>
                  <a:gd name="T18" fmla="*/ 2903 w 4248"/>
                  <a:gd name="T19" fmla="*/ 2623 h 4247"/>
                  <a:gd name="T20" fmla="*/ 3040 w 4248"/>
                  <a:gd name="T21" fmla="*/ 2267 h 4247"/>
                  <a:gd name="T22" fmla="*/ 3022 w 4248"/>
                  <a:gd name="T23" fmla="*/ 1891 h 4247"/>
                  <a:gd name="T24" fmla="*/ 2849 w 4248"/>
                  <a:gd name="T25" fmla="*/ 1547 h 4247"/>
                  <a:gd name="T26" fmla="*/ 2543 w 4248"/>
                  <a:gd name="T27" fmla="*/ 1296 h 4247"/>
                  <a:gd name="T28" fmla="*/ 2177 w 4248"/>
                  <a:gd name="T29" fmla="*/ 1199 h 4247"/>
                  <a:gd name="T30" fmla="*/ 2312 w 4248"/>
                  <a:gd name="T31" fmla="*/ 6 h 4247"/>
                  <a:gd name="T32" fmla="*/ 2431 w 4248"/>
                  <a:gd name="T33" fmla="*/ 101 h 4247"/>
                  <a:gd name="T34" fmla="*/ 2581 w 4248"/>
                  <a:gd name="T35" fmla="*/ 485 h 4247"/>
                  <a:gd name="T36" fmla="*/ 3084 w 4248"/>
                  <a:gd name="T37" fmla="*/ 722 h 4247"/>
                  <a:gd name="T38" fmla="*/ 3386 w 4248"/>
                  <a:gd name="T39" fmla="*/ 477 h 4247"/>
                  <a:gd name="T40" fmla="*/ 3534 w 4248"/>
                  <a:gd name="T41" fmla="*/ 529 h 4247"/>
                  <a:gd name="T42" fmla="*/ 3780 w 4248"/>
                  <a:gd name="T43" fmla="*/ 833 h 4247"/>
                  <a:gd name="T44" fmla="*/ 3727 w 4248"/>
                  <a:gd name="T45" fmla="*/ 978 h 4247"/>
                  <a:gd name="T46" fmla="*/ 3699 w 4248"/>
                  <a:gd name="T47" fmla="*/ 1479 h 4247"/>
                  <a:gd name="T48" fmla="*/ 4071 w 4248"/>
                  <a:gd name="T49" fmla="*/ 1811 h 4247"/>
                  <a:gd name="T50" fmla="*/ 4210 w 4248"/>
                  <a:gd name="T51" fmla="*/ 1879 h 4247"/>
                  <a:gd name="T52" fmla="*/ 4248 w 4248"/>
                  <a:gd name="T53" fmla="*/ 2271 h 4247"/>
                  <a:gd name="T54" fmla="*/ 4180 w 4248"/>
                  <a:gd name="T55" fmla="*/ 2410 h 4247"/>
                  <a:gd name="T56" fmla="*/ 3794 w 4248"/>
                  <a:gd name="T57" fmla="*/ 2448 h 4247"/>
                  <a:gd name="T58" fmla="*/ 3649 w 4248"/>
                  <a:gd name="T59" fmla="*/ 2883 h 4247"/>
                  <a:gd name="T60" fmla="*/ 3747 w 4248"/>
                  <a:gd name="T61" fmla="*/ 3311 h 4247"/>
                  <a:gd name="T62" fmla="*/ 3763 w 4248"/>
                  <a:gd name="T63" fmla="*/ 3462 h 4247"/>
                  <a:gd name="T64" fmla="*/ 3492 w 4248"/>
                  <a:gd name="T65" fmla="*/ 3752 h 4247"/>
                  <a:gd name="T66" fmla="*/ 3339 w 4248"/>
                  <a:gd name="T67" fmla="*/ 3768 h 4247"/>
                  <a:gd name="T68" fmla="*/ 2981 w 4248"/>
                  <a:gd name="T69" fmla="*/ 3601 h 4247"/>
                  <a:gd name="T70" fmla="*/ 2551 w 4248"/>
                  <a:gd name="T71" fmla="*/ 3778 h 4247"/>
                  <a:gd name="T72" fmla="*/ 2419 w 4248"/>
                  <a:gd name="T73" fmla="*/ 4148 h 4247"/>
                  <a:gd name="T74" fmla="*/ 2298 w 4248"/>
                  <a:gd name="T75" fmla="*/ 4243 h 4247"/>
                  <a:gd name="T76" fmla="*/ 1902 w 4248"/>
                  <a:gd name="T77" fmla="*/ 4227 h 4247"/>
                  <a:gd name="T78" fmla="*/ 1807 w 4248"/>
                  <a:gd name="T79" fmla="*/ 4108 h 4247"/>
                  <a:gd name="T80" fmla="*/ 1580 w 4248"/>
                  <a:gd name="T81" fmla="*/ 3744 h 4247"/>
                  <a:gd name="T82" fmla="*/ 1158 w 4248"/>
                  <a:gd name="T83" fmla="*/ 3533 h 4247"/>
                  <a:gd name="T84" fmla="*/ 862 w 4248"/>
                  <a:gd name="T85" fmla="*/ 3768 h 4247"/>
                  <a:gd name="T86" fmla="*/ 716 w 4248"/>
                  <a:gd name="T87" fmla="*/ 3716 h 4247"/>
                  <a:gd name="T88" fmla="*/ 470 w 4248"/>
                  <a:gd name="T89" fmla="*/ 3414 h 4247"/>
                  <a:gd name="T90" fmla="*/ 521 w 4248"/>
                  <a:gd name="T91" fmla="*/ 3267 h 4247"/>
                  <a:gd name="T92" fmla="*/ 541 w 4248"/>
                  <a:gd name="T93" fmla="*/ 2770 h 4247"/>
                  <a:gd name="T94" fmla="*/ 179 w 4248"/>
                  <a:gd name="T95" fmla="*/ 2436 h 4247"/>
                  <a:gd name="T96" fmla="*/ 40 w 4248"/>
                  <a:gd name="T97" fmla="*/ 2368 h 4247"/>
                  <a:gd name="T98" fmla="*/ 2 w 4248"/>
                  <a:gd name="T99" fmla="*/ 1978 h 4247"/>
                  <a:gd name="T100" fmla="*/ 70 w 4248"/>
                  <a:gd name="T101" fmla="*/ 1839 h 4247"/>
                  <a:gd name="T102" fmla="*/ 448 w 4248"/>
                  <a:gd name="T103" fmla="*/ 1801 h 4247"/>
                  <a:gd name="T104" fmla="*/ 597 w 4248"/>
                  <a:gd name="T105" fmla="*/ 1364 h 4247"/>
                  <a:gd name="T106" fmla="*/ 503 w 4248"/>
                  <a:gd name="T107" fmla="*/ 938 h 4247"/>
                  <a:gd name="T108" fmla="*/ 487 w 4248"/>
                  <a:gd name="T109" fmla="*/ 785 h 4247"/>
                  <a:gd name="T110" fmla="*/ 758 w 4248"/>
                  <a:gd name="T111" fmla="*/ 495 h 4247"/>
                  <a:gd name="T112" fmla="*/ 911 w 4248"/>
                  <a:gd name="T113" fmla="*/ 479 h 4247"/>
                  <a:gd name="T114" fmla="*/ 1271 w 4248"/>
                  <a:gd name="T115" fmla="*/ 650 h 4247"/>
                  <a:gd name="T116" fmla="*/ 1701 w 4248"/>
                  <a:gd name="T117" fmla="*/ 475 h 4247"/>
                  <a:gd name="T118" fmla="*/ 1833 w 4248"/>
                  <a:gd name="T119" fmla="*/ 99 h 4247"/>
                  <a:gd name="T120" fmla="*/ 1952 w 4248"/>
                  <a:gd name="T121" fmla="*/ 4 h 4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48" h="4247">
                    <a:moveTo>
                      <a:pt x="2081" y="1199"/>
                    </a:moveTo>
                    <a:lnTo>
                      <a:pt x="1988" y="1209"/>
                    </a:lnTo>
                    <a:lnTo>
                      <a:pt x="1894" y="1229"/>
                    </a:lnTo>
                    <a:lnTo>
                      <a:pt x="1803" y="1257"/>
                    </a:lnTo>
                    <a:lnTo>
                      <a:pt x="1715" y="1294"/>
                    </a:lnTo>
                    <a:lnTo>
                      <a:pt x="1630" y="1342"/>
                    </a:lnTo>
                    <a:lnTo>
                      <a:pt x="1550" y="1400"/>
                    </a:lnTo>
                    <a:lnTo>
                      <a:pt x="1474" y="1467"/>
                    </a:lnTo>
                    <a:lnTo>
                      <a:pt x="1407" y="1543"/>
                    </a:lnTo>
                    <a:lnTo>
                      <a:pt x="1349" y="1622"/>
                    </a:lnTo>
                    <a:lnTo>
                      <a:pt x="1299" y="1706"/>
                    </a:lnTo>
                    <a:lnTo>
                      <a:pt x="1261" y="1795"/>
                    </a:lnTo>
                    <a:lnTo>
                      <a:pt x="1232" y="1885"/>
                    </a:lnTo>
                    <a:lnTo>
                      <a:pt x="1212" y="1978"/>
                    </a:lnTo>
                    <a:lnTo>
                      <a:pt x="1204" y="2072"/>
                    </a:lnTo>
                    <a:lnTo>
                      <a:pt x="1202" y="2167"/>
                    </a:lnTo>
                    <a:lnTo>
                      <a:pt x="1212" y="2261"/>
                    </a:lnTo>
                    <a:lnTo>
                      <a:pt x="1232" y="2354"/>
                    </a:lnTo>
                    <a:lnTo>
                      <a:pt x="1259" y="2446"/>
                    </a:lnTo>
                    <a:lnTo>
                      <a:pt x="1297" y="2533"/>
                    </a:lnTo>
                    <a:lnTo>
                      <a:pt x="1345" y="2619"/>
                    </a:lnTo>
                    <a:lnTo>
                      <a:pt x="1403" y="2698"/>
                    </a:lnTo>
                    <a:lnTo>
                      <a:pt x="1470" y="2774"/>
                    </a:lnTo>
                    <a:lnTo>
                      <a:pt x="1546" y="2841"/>
                    </a:lnTo>
                    <a:lnTo>
                      <a:pt x="1626" y="2901"/>
                    </a:lnTo>
                    <a:lnTo>
                      <a:pt x="1709" y="2949"/>
                    </a:lnTo>
                    <a:lnTo>
                      <a:pt x="1799" y="2986"/>
                    </a:lnTo>
                    <a:lnTo>
                      <a:pt x="1888" y="3016"/>
                    </a:lnTo>
                    <a:lnTo>
                      <a:pt x="1982" y="3036"/>
                    </a:lnTo>
                    <a:lnTo>
                      <a:pt x="2075" y="3046"/>
                    </a:lnTo>
                    <a:lnTo>
                      <a:pt x="2171" y="3046"/>
                    </a:lnTo>
                    <a:lnTo>
                      <a:pt x="2264" y="3036"/>
                    </a:lnTo>
                    <a:lnTo>
                      <a:pt x="2358" y="3018"/>
                    </a:lnTo>
                    <a:lnTo>
                      <a:pt x="2449" y="2988"/>
                    </a:lnTo>
                    <a:lnTo>
                      <a:pt x="2537" y="2951"/>
                    </a:lnTo>
                    <a:lnTo>
                      <a:pt x="2622" y="2903"/>
                    </a:lnTo>
                    <a:lnTo>
                      <a:pt x="2702" y="2845"/>
                    </a:lnTo>
                    <a:lnTo>
                      <a:pt x="2778" y="2778"/>
                    </a:lnTo>
                    <a:lnTo>
                      <a:pt x="2845" y="2704"/>
                    </a:lnTo>
                    <a:lnTo>
                      <a:pt x="2903" y="2623"/>
                    </a:lnTo>
                    <a:lnTo>
                      <a:pt x="2953" y="2539"/>
                    </a:lnTo>
                    <a:lnTo>
                      <a:pt x="2991" y="2452"/>
                    </a:lnTo>
                    <a:lnTo>
                      <a:pt x="3020" y="2360"/>
                    </a:lnTo>
                    <a:lnTo>
                      <a:pt x="3040" y="2267"/>
                    </a:lnTo>
                    <a:lnTo>
                      <a:pt x="3050" y="2173"/>
                    </a:lnTo>
                    <a:lnTo>
                      <a:pt x="3050" y="2078"/>
                    </a:lnTo>
                    <a:lnTo>
                      <a:pt x="3040" y="1984"/>
                    </a:lnTo>
                    <a:lnTo>
                      <a:pt x="3022" y="1891"/>
                    </a:lnTo>
                    <a:lnTo>
                      <a:pt x="2992" y="1799"/>
                    </a:lnTo>
                    <a:lnTo>
                      <a:pt x="2955" y="1712"/>
                    </a:lnTo>
                    <a:lnTo>
                      <a:pt x="2907" y="1626"/>
                    </a:lnTo>
                    <a:lnTo>
                      <a:pt x="2849" y="1547"/>
                    </a:lnTo>
                    <a:lnTo>
                      <a:pt x="2782" y="1471"/>
                    </a:lnTo>
                    <a:lnTo>
                      <a:pt x="2708" y="1404"/>
                    </a:lnTo>
                    <a:lnTo>
                      <a:pt x="2626" y="1346"/>
                    </a:lnTo>
                    <a:lnTo>
                      <a:pt x="2543" y="1296"/>
                    </a:lnTo>
                    <a:lnTo>
                      <a:pt x="2455" y="1259"/>
                    </a:lnTo>
                    <a:lnTo>
                      <a:pt x="2364" y="1229"/>
                    </a:lnTo>
                    <a:lnTo>
                      <a:pt x="2270" y="1209"/>
                    </a:lnTo>
                    <a:lnTo>
                      <a:pt x="2177" y="1199"/>
                    </a:lnTo>
                    <a:lnTo>
                      <a:pt x="2081" y="1199"/>
                    </a:lnTo>
                    <a:close/>
                    <a:moveTo>
                      <a:pt x="1994" y="0"/>
                    </a:moveTo>
                    <a:lnTo>
                      <a:pt x="2270" y="0"/>
                    </a:lnTo>
                    <a:lnTo>
                      <a:pt x="2312" y="6"/>
                    </a:lnTo>
                    <a:lnTo>
                      <a:pt x="2350" y="20"/>
                    </a:lnTo>
                    <a:lnTo>
                      <a:pt x="2384" y="40"/>
                    </a:lnTo>
                    <a:lnTo>
                      <a:pt x="2410" y="68"/>
                    </a:lnTo>
                    <a:lnTo>
                      <a:pt x="2431" y="101"/>
                    </a:lnTo>
                    <a:lnTo>
                      <a:pt x="2445" y="139"/>
                    </a:lnTo>
                    <a:lnTo>
                      <a:pt x="2449" y="181"/>
                    </a:lnTo>
                    <a:lnTo>
                      <a:pt x="2447" y="453"/>
                    </a:lnTo>
                    <a:lnTo>
                      <a:pt x="2581" y="485"/>
                    </a:lnTo>
                    <a:lnTo>
                      <a:pt x="2712" y="529"/>
                    </a:lnTo>
                    <a:lnTo>
                      <a:pt x="2839" y="583"/>
                    </a:lnTo>
                    <a:lnTo>
                      <a:pt x="2965" y="646"/>
                    </a:lnTo>
                    <a:lnTo>
                      <a:pt x="3084" y="722"/>
                    </a:lnTo>
                    <a:lnTo>
                      <a:pt x="3279" y="529"/>
                    </a:lnTo>
                    <a:lnTo>
                      <a:pt x="3311" y="503"/>
                    </a:lnTo>
                    <a:lnTo>
                      <a:pt x="3349" y="485"/>
                    </a:lnTo>
                    <a:lnTo>
                      <a:pt x="3386" y="477"/>
                    </a:lnTo>
                    <a:lnTo>
                      <a:pt x="3426" y="477"/>
                    </a:lnTo>
                    <a:lnTo>
                      <a:pt x="3464" y="487"/>
                    </a:lnTo>
                    <a:lnTo>
                      <a:pt x="3500" y="503"/>
                    </a:lnTo>
                    <a:lnTo>
                      <a:pt x="3534" y="529"/>
                    </a:lnTo>
                    <a:lnTo>
                      <a:pt x="3729" y="726"/>
                    </a:lnTo>
                    <a:lnTo>
                      <a:pt x="3755" y="758"/>
                    </a:lnTo>
                    <a:lnTo>
                      <a:pt x="3770" y="793"/>
                    </a:lnTo>
                    <a:lnTo>
                      <a:pt x="3780" y="833"/>
                    </a:lnTo>
                    <a:lnTo>
                      <a:pt x="3780" y="871"/>
                    </a:lnTo>
                    <a:lnTo>
                      <a:pt x="3770" y="911"/>
                    </a:lnTo>
                    <a:lnTo>
                      <a:pt x="3753" y="946"/>
                    </a:lnTo>
                    <a:lnTo>
                      <a:pt x="3727" y="978"/>
                    </a:lnTo>
                    <a:lnTo>
                      <a:pt x="3534" y="1171"/>
                    </a:lnTo>
                    <a:lnTo>
                      <a:pt x="3595" y="1273"/>
                    </a:lnTo>
                    <a:lnTo>
                      <a:pt x="3651" y="1374"/>
                    </a:lnTo>
                    <a:lnTo>
                      <a:pt x="3699" y="1479"/>
                    </a:lnTo>
                    <a:lnTo>
                      <a:pt x="3739" y="1589"/>
                    </a:lnTo>
                    <a:lnTo>
                      <a:pt x="3770" y="1698"/>
                    </a:lnTo>
                    <a:lnTo>
                      <a:pt x="3796" y="1809"/>
                    </a:lnTo>
                    <a:lnTo>
                      <a:pt x="4071" y="1811"/>
                    </a:lnTo>
                    <a:lnTo>
                      <a:pt x="4111" y="1815"/>
                    </a:lnTo>
                    <a:lnTo>
                      <a:pt x="4149" y="1829"/>
                    </a:lnTo>
                    <a:lnTo>
                      <a:pt x="4182" y="1851"/>
                    </a:lnTo>
                    <a:lnTo>
                      <a:pt x="4210" y="1879"/>
                    </a:lnTo>
                    <a:lnTo>
                      <a:pt x="4232" y="1913"/>
                    </a:lnTo>
                    <a:lnTo>
                      <a:pt x="4244" y="1951"/>
                    </a:lnTo>
                    <a:lnTo>
                      <a:pt x="4248" y="1994"/>
                    </a:lnTo>
                    <a:lnTo>
                      <a:pt x="4248" y="2271"/>
                    </a:lnTo>
                    <a:lnTo>
                      <a:pt x="4242" y="2310"/>
                    </a:lnTo>
                    <a:lnTo>
                      <a:pt x="4228" y="2348"/>
                    </a:lnTo>
                    <a:lnTo>
                      <a:pt x="4208" y="2382"/>
                    </a:lnTo>
                    <a:lnTo>
                      <a:pt x="4180" y="2410"/>
                    </a:lnTo>
                    <a:lnTo>
                      <a:pt x="4147" y="2430"/>
                    </a:lnTo>
                    <a:lnTo>
                      <a:pt x="4109" y="2444"/>
                    </a:lnTo>
                    <a:lnTo>
                      <a:pt x="4067" y="2448"/>
                    </a:lnTo>
                    <a:lnTo>
                      <a:pt x="3794" y="2448"/>
                    </a:lnTo>
                    <a:lnTo>
                      <a:pt x="3770" y="2559"/>
                    </a:lnTo>
                    <a:lnTo>
                      <a:pt x="3737" y="2670"/>
                    </a:lnTo>
                    <a:lnTo>
                      <a:pt x="3697" y="2778"/>
                    </a:lnTo>
                    <a:lnTo>
                      <a:pt x="3649" y="2883"/>
                    </a:lnTo>
                    <a:lnTo>
                      <a:pt x="3593" y="2986"/>
                    </a:lnTo>
                    <a:lnTo>
                      <a:pt x="3530" y="3088"/>
                    </a:lnTo>
                    <a:lnTo>
                      <a:pt x="3721" y="3277"/>
                    </a:lnTo>
                    <a:lnTo>
                      <a:pt x="3747" y="3311"/>
                    </a:lnTo>
                    <a:lnTo>
                      <a:pt x="3763" y="3346"/>
                    </a:lnTo>
                    <a:lnTo>
                      <a:pt x="3772" y="3384"/>
                    </a:lnTo>
                    <a:lnTo>
                      <a:pt x="3770" y="3424"/>
                    </a:lnTo>
                    <a:lnTo>
                      <a:pt x="3763" y="3462"/>
                    </a:lnTo>
                    <a:lnTo>
                      <a:pt x="3745" y="3499"/>
                    </a:lnTo>
                    <a:lnTo>
                      <a:pt x="3719" y="3531"/>
                    </a:lnTo>
                    <a:lnTo>
                      <a:pt x="3524" y="3726"/>
                    </a:lnTo>
                    <a:lnTo>
                      <a:pt x="3492" y="3752"/>
                    </a:lnTo>
                    <a:lnTo>
                      <a:pt x="3454" y="3770"/>
                    </a:lnTo>
                    <a:lnTo>
                      <a:pt x="3416" y="3778"/>
                    </a:lnTo>
                    <a:lnTo>
                      <a:pt x="3377" y="3778"/>
                    </a:lnTo>
                    <a:lnTo>
                      <a:pt x="3339" y="3768"/>
                    </a:lnTo>
                    <a:lnTo>
                      <a:pt x="3303" y="3752"/>
                    </a:lnTo>
                    <a:lnTo>
                      <a:pt x="3269" y="3726"/>
                    </a:lnTo>
                    <a:lnTo>
                      <a:pt x="3082" y="3537"/>
                    </a:lnTo>
                    <a:lnTo>
                      <a:pt x="2981" y="3601"/>
                    </a:lnTo>
                    <a:lnTo>
                      <a:pt x="2877" y="3657"/>
                    </a:lnTo>
                    <a:lnTo>
                      <a:pt x="2772" y="3704"/>
                    </a:lnTo>
                    <a:lnTo>
                      <a:pt x="2662" y="3746"/>
                    </a:lnTo>
                    <a:lnTo>
                      <a:pt x="2551" y="3778"/>
                    </a:lnTo>
                    <a:lnTo>
                      <a:pt x="2439" y="3804"/>
                    </a:lnTo>
                    <a:lnTo>
                      <a:pt x="2437" y="4070"/>
                    </a:lnTo>
                    <a:lnTo>
                      <a:pt x="2433" y="4110"/>
                    </a:lnTo>
                    <a:lnTo>
                      <a:pt x="2419" y="4148"/>
                    </a:lnTo>
                    <a:lnTo>
                      <a:pt x="2398" y="4181"/>
                    </a:lnTo>
                    <a:lnTo>
                      <a:pt x="2370" y="4209"/>
                    </a:lnTo>
                    <a:lnTo>
                      <a:pt x="2336" y="4229"/>
                    </a:lnTo>
                    <a:lnTo>
                      <a:pt x="2298" y="4243"/>
                    </a:lnTo>
                    <a:lnTo>
                      <a:pt x="2256" y="4247"/>
                    </a:lnTo>
                    <a:lnTo>
                      <a:pt x="1980" y="4247"/>
                    </a:lnTo>
                    <a:lnTo>
                      <a:pt x="1940" y="4241"/>
                    </a:lnTo>
                    <a:lnTo>
                      <a:pt x="1902" y="4227"/>
                    </a:lnTo>
                    <a:lnTo>
                      <a:pt x="1868" y="4207"/>
                    </a:lnTo>
                    <a:lnTo>
                      <a:pt x="1840" y="4179"/>
                    </a:lnTo>
                    <a:lnTo>
                      <a:pt x="1821" y="4146"/>
                    </a:lnTo>
                    <a:lnTo>
                      <a:pt x="1807" y="4108"/>
                    </a:lnTo>
                    <a:lnTo>
                      <a:pt x="1803" y="4066"/>
                    </a:lnTo>
                    <a:lnTo>
                      <a:pt x="1803" y="3802"/>
                    </a:lnTo>
                    <a:lnTo>
                      <a:pt x="1691" y="3776"/>
                    </a:lnTo>
                    <a:lnTo>
                      <a:pt x="1580" y="3744"/>
                    </a:lnTo>
                    <a:lnTo>
                      <a:pt x="1470" y="3702"/>
                    </a:lnTo>
                    <a:lnTo>
                      <a:pt x="1363" y="3655"/>
                    </a:lnTo>
                    <a:lnTo>
                      <a:pt x="1259" y="3597"/>
                    </a:lnTo>
                    <a:lnTo>
                      <a:pt x="1158" y="3533"/>
                    </a:lnTo>
                    <a:lnTo>
                      <a:pt x="969" y="3716"/>
                    </a:lnTo>
                    <a:lnTo>
                      <a:pt x="937" y="3742"/>
                    </a:lnTo>
                    <a:lnTo>
                      <a:pt x="901" y="3760"/>
                    </a:lnTo>
                    <a:lnTo>
                      <a:pt x="862" y="3768"/>
                    </a:lnTo>
                    <a:lnTo>
                      <a:pt x="824" y="3768"/>
                    </a:lnTo>
                    <a:lnTo>
                      <a:pt x="784" y="3760"/>
                    </a:lnTo>
                    <a:lnTo>
                      <a:pt x="748" y="3742"/>
                    </a:lnTo>
                    <a:lnTo>
                      <a:pt x="716" y="3716"/>
                    </a:lnTo>
                    <a:lnTo>
                      <a:pt x="519" y="3521"/>
                    </a:lnTo>
                    <a:lnTo>
                      <a:pt x="493" y="3488"/>
                    </a:lnTo>
                    <a:lnTo>
                      <a:pt x="478" y="3452"/>
                    </a:lnTo>
                    <a:lnTo>
                      <a:pt x="470" y="3414"/>
                    </a:lnTo>
                    <a:lnTo>
                      <a:pt x="470" y="3374"/>
                    </a:lnTo>
                    <a:lnTo>
                      <a:pt x="478" y="3334"/>
                    </a:lnTo>
                    <a:lnTo>
                      <a:pt x="495" y="3299"/>
                    </a:lnTo>
                    <a:lnTo>
                      <a:pt x="521" y="3267"/>
                    </a:lnTo>
                    <a:lnTo>
                      <a:pt x="708" y="3082"/>
                    </a:lnTo>
                    <a:lnTo>
                      <a:pt x="645" y="2981"/>
                    </a:lnTo>
                    <a:lnTo>
                      <a:pt x="589" y="2877"/>
                    </a:lnTo>
                    <a:lnTo>
                      <a:pt x="541" y="2770"/>
                    </a:lnTo>
                    <a:lnTo>
                      <a:pt x="499" y="2660"/>
                    </a:lnTo>
                    <a:lnTo>
                      <a:pt x="468" y="2549"/>
                    </a:lnTo>
                    <a:lnTo>
                      <a:pt x="444" y="2436"/>
                    </a:lnTo>
                    <a:lnTo>
                      <a:pt x="179" y="2436"/>
                    </a:lnTo>
                    <a:lnTo>
                      <a:pt x="137" y="2430"/>
                    </a:lnTo>
                    <a:lnTo>
                      <a:pt x="99" y="2416"/>
                    </a:lnTo>
                    <a:lnTo>
                      <a:pt x="66" y="2396"/>
                    </a:lnTo>
                    <a:lnTo>
                      <a:pt x="40" y="2368"/>
                    </a:lnTo>
                    <a:lnTo>
                      <a:pt x="18" y="2334"/>
                    </a:lnTo>
                    <a:lnTo>
                      <a:pt x="4" y="2297"/>
                    </a:lnTo>
                    <a:lnTo>
                      <a:pt x="0" y="2255"/>
                    </a:lnTo>
                    <a:lnTo>
                      <a:pt x="2" y="1978"/>
                    </a:lnTo>
                    <a:lnTo>
                      <a:pt x="6" y="1937"/>
                    </a:lnTo>
                    <a:lnTo>
                      <a:pt x="20" y="1899"/>
                    </a:lnTo>
                    <a:lnTo>
                      <a:pt x="42" y="1867"/>
                    </a:lnTo>
                    <a:lnTo>
                      <a:pt x="70" y="1839"/>
                    </a:lnTo>
                    <a:lnTo>
                      <a:pt x="101" y="1817"/>
                    </a:lnTo>
                    <a:lnTo>
                      <a:pt x="139" y="1805"/>
                    </a:lnTo>
                    <a:lnTo>
                      <a:pt x="181" y="1799"/>
                    </a:lnTo>
                    <a:lnTo>
                      <a:pt x="448" y="1801"/>
                    </a:lnTo>
                    <a:lnTo>
                      <a:pt x="474" y="1690"/>
                    </a:lnTo>
                    <a:lnTo>
                      <a:pt x="507" y="1579"/>
                    </a:lnTo>
                    <a:lnTo>
                      <a:pt x="547" y="1469"/>
                    </a:lnTo>
                    <a:lnTo>
                      <a:pt x="597" y="1364"/>
                    </a:lnTo>
                    <a:lnTo>
                      <a:pt x="653" y="1261"/>
                    </a:lnTo>
                    <a:lnTo>
                      <a:pt x="716" y="1159"/>
                    </a:lnTo>
                    <a:lnTo>
                      <a:pt x="529" y="970"/>
                    </a:lnTo>
                    <a:lnTo>
                      <a:pt x="503" y="938"/>
                    </a:lnTo>
                    <a:lnTo>
                      <a:pt x="487" y="903"/>
                    </a:lnTo>
                    <a:lnTo>
                      <a:pt x="478" y="863"/>
                    </a:lnTo>
                    <a:lnTo>
                      <a:pt x="480" y="825"/>
                    </a:lnTo>
                    <a:lnTo>
                      <a:pt x="487" y="785"/>
                    </a:lnTo>
                    <a:lnTo>
                      <a:pt x="505" y="750"/>
                    </a:lnTo>
                    <a:lnTo>
                      <a:pt x="531" y="718"/>
                    </a:lnTo>
                    <a:lnTo>
                      <a:pt x="726" y="521"/>
                    </a:lnTo>
                    <a:lnTo>
                      <a:pt x="758" y="495"/>
                    </a:lnTo>
                    <a:lnTo>
                      <a:pt x="796" y="477"/>
                    </a:lnTo>
                    <a:lnTo>
                      <a:pt x="834" y="469"/>
                    </a:lnTo>
                    <a:lnTo>
                      <a:pt x="873" y="469"/>
                    </a:lnTo>
                    <a:lnTo>
                      <a:pt x="911" y="479"/>
                    </a:lnTo>
                    <a:lnTo>
                      <a:pt x="947" y="495"/>
                    </a:lnTo>
                    <a:lnTo>
                      <a:pt x="981" y="521"/>
                    </a:lnTo>
                    <a:lnTo>
                      <a:pt x="1172" y="712"/>
                    </a:lnTo>
                    <a:lnTo>
                      <a:pt x="1271" y="650"/>
                    </a:lnTo>
                    <a:lnTo>
                      <a:pt x="1375" y="594"/>
                    </a:lnTo>
                    <a:lnTo>
                      <a:pt x="1480" y="547"/>
                    </a:lnTo>
                    <a:lnTo>
                      <a:pt x="1590" y="507"/>
                    </a:lnTo>
                    <a:lnTo>
                      <a:pt x="1701" y="475"/>
                    </a:lnTo>
                    <a:lnTo>
                      <a:pt x="1813" y="449"/>
                    </a:lnTo>
                    <a:lnTo>
                      <a:pt x="1815" y="177"/>
                    </a:lnTo>
                    <a:lnTo>
                      <a:pt x="1819" y="137"/>
                    </a:lnTo>
                    <a:lnTo>
                      <a:pt x="1833" y="99"/>
                    </a:lnTo>
                    <a:lnTo>
                      <a:pt x="1854" y="66"/>
                    </a:lnTo>
                    <a:lnTo>
                      <a:pt x="1882" y="38"/>
                    </a:lnTo>
                    <a:lnTo>
                      <a:pt x="1914" y="18"/>
                    </a:lnTo>
                    <a:lnTo>
                      <a:pt x="1952" y="4"/>
                    </a:lnTo>
                    <a:lnTo>
                      <a:pt x="19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</p:grpSp>
      <p:sp>
        <p:nvSpPr>
          <p:cNvPr id="36" name="Freeform 21"/>
          <p:cNvSpPr>
            <a:spLocks noEditPoints="1"/>
          </p:cNvSpPr>
          <p:nvPr/>
        </p:nvSpPr>
        <p:spPr bwMode="auto">
          <a:xfrm>
            <a:off x="2806277" y="3458315"/>
            <a:ext cx="447658" cy="466886"/>
          </a:xfrm>
          <a:custGeom>
            <a:avLst/>
            <a:gdLst>
              <a:gd name="T0" fmla="*/ 3872 w 6286"/>
              <a:gd name="T1" fmla="*/ 5647 h 6556"/>
              <a:gd name="T2" fmla="*/ 3816 w 6286"/>
              <a:gd name="T3" fmla="*/ 6120 h 6556"/>
              <a:gd name="T4" fmla="*/ 3541 w 6286"/>
              <a:gd name="T5" fmla="*/ 6478 h 6556"/>
              <a:gd name="T6" fmla="*/ 2816 w 6286"/>
              <a:gd name="T7" fmla="*/ 6536 h 6556"/>
              <a:gd name="T8" fmla="*/ 2551 w 6286"/>
              <a:gd name="T9" fmla="*/ 6185 h 6556"/>
              <a:gd name="T10" fmla="*/ 2396 w 6286"/>
              <a:gd name="T11" fmla="*/ 5727 h 6556"/>
              <a:gd name="T12" fmla="*/ 2579 w 6286"/>
              <a:gd name="T13" fmla="*/ 5543 h 6556"/>
              <a:gd name="T14" fmla="*/ 5392 w 6286"/>
              <a:gd name="T15" fmla="*/ 5147 h 6556"/>
              <a:gd name="T16" fmla="*/ 5336 w 6286"/>
              <a:gd name="T17" fmla="*/ 5394 h 6556"/>
              <a:gd name="T18" fmla="*/ 5109 w 6286"/>
              <a:gd name="T19" fmla="*/ 5372 h 6556"/>
              <a:gd name="T20" fmla="*/ 4631 w 6286"/>
              <a:gd name="T21" fmla="*/ 4694 h 6556"/>
              <a:gd name="T22" fmla="*/ 1560 w 6286"/>
              <a:gd name="T23" fmla="*/ 4619 h 6556"/>
              <a:gd name="T24" fmla="*/ 1673 w 6286"/>
              <a:gd name="T25" fmla="*/ 4850 h 6556"/>
              <a:gd name="T26" fmla="*/ 1050 w 6286"/>
              <a:gd name="T27" fmla="*/ 5424 h 6556"/>
              <a:gd name="T28" fmla="*/ 868 w 6286"/>
              <a:gd name="T29" fmla="*/ 5262 h 6556"/>
              <a:gd name="T30" fmla="*/ 1442 w 6286"/>
              <a:gd name="T31" fmla="*/ 4619 h 6556"/>
              <a:gd name="T32" fmla="*/ 6246 w 6286"/>
              <a:gd name="T33" fmla="*/ 3032 h 6556"/>
              <a:gd name="T34" fmla="*/ 6218 w 6286"/>
              <a:gd name="T35" fmla="*/ 3289 h 6556"/>
              <a:gd name="T36" fmla="*/ 5354 w 6286"/>
              <a:gd name="T37" fmla="*/ 3287 h 6556"/>
              <a:gd name="T38" fmla="*/ 5326 w 6286"/>
              <a:gd name="T39" fmla="*/ 3032 h 6556"/>
              <a:gd name="T40" fmla="*/ 862 w 6286"/>
              <a:gd name="T41" fmla="*/ 2968 h 6556"/>
              <a:gd name="T42" fmla="*/ 998 w 6286"/>
              <a:gd name="T43" fmla="*/ 3187 h 6556"/>
              <a:gd name="T44" fmla="*/ 183 w 6286"/>
              <a:gd name="T45" fmla="*/ 3329 h 6556"/>
              <a:gd name="T46" fmla="*/ 0 w 6286"/>
              <a:gd name="T47" fmla="*/ 3145 h 6556"/>
              <a:gd name="T48" fmla="*/ 183 w 6286"/>
              <a:gd name="T49" fmla="*/ 2964 h 6556"/>
              <a:gd name="T50" fmla="*/ 2494 w 6286"/>
              <a:gd name="T51" fmla="*/ 2187 h 6556"/>
              <a:gd name="T52" fmla="*/ 2032 w 6286"/>
              <a:gd name="T53" fmla="*/ 2807 h 6556"/>
              <a:gd name="T54" fmla="*/ 2048 w 6286"/>
              <a:gd name="T55" fmla="*/ 3295 h 6556"/>
              <a:gd name="T56" fmla="*/ 2303 w 6286"/>
              <a:gd name="T57" fmla="*/ 3267 h 6556"/>
              <a:gd name="T58" fmla="*/ 2438 w 6286"/>
              <a:gd name="T59" fmla="*/ 2777 h 6556"/>
              <a:gd name="T60" fmla="*/ 2948 w 6286"/>
              <a:gd name="T61" fmla="*/ 2376 h 6556"/>
              <a:gd name="T62" fmla="*/ 3306 w 6286"/>
              <a:gd name="T63" fmla="*/ 2250 h 6556"/>
              <a:gd name="T64" fmla="*/ 3225 w 6286"/>
              <a:gd name="T65" fmla="*/ 2005 h 6556"/>
              <a:gd name="T66" fmla="*/ 3671 w 6286"/>
              <a:gd name="T67" fmla="*/ 1621 h 6556"/>
              <a:gd name="T68" fmla="*/ 4412 w 6286"/>
              <a:gd name="T69" fmla="*/ 2149 h 6556"/>
              <a:gd name="T70" fmla="*/ 4750 w 6286"/>
              <a:gd name="T71" fmla="*/ 3008 h 6556"/>
              <a:gd name="T72" fmla="*/ 4545 w 6286"/>
              <a:gd name="T73" fmla="*/ 3945 h 6556"/>
              <a:gd name="T74" fmla="*/ 4043 w 6286"/>
              <a:gd name="T75" fmla="*/ 4640 h 6556"/>
              <a:gd name="T76" fmla="*/ 3836 w 6286"/>
              <a:gd name="T77" fmla="*/ 5215 h 6556"/>
              <a:gd name="T78" fmla="*/ 2536 w 6286"/>
              <a:gd name="T79" fmla="*/ 5276 h 6556"/>
              <a:gd name="T80" fmla="*/ 2326 w 6286"/>
              <a:gd name="T81" fmla="*/ 4852 h 6556"/>
              <a:gd name="T82" fmla="*/ 1892 w 6286"/>
              <a:gd name="T83" fmla="*/ 4168 h 6556"/>
              <a:gd name="T84" fmla="*/ 1538 w 6286"/>
              <a:gd name="T85" fmla="*/ 3305 h 6556"/>
              <a:gd name="T86" fmla="*/ 1721 w 6286"/>
              <a:gd name="T87" fmla="*/ 2382 h 6556"/>
              <a:gd name="T88" fmla="*/ 2354 w 6286"/>
              <a:gd name="T89" fmla="*/ 1738 h 6556"/>
              <a:gd name="T90" fmla="*/ 5218 w 6286"/>
              <a:gd name="T91" fmla="*/ 869 h 6556"/>
              <a:gd name="T92" fmla="*/ 5420 w 6286"/>
              <a:gd name="T93" fmla="*/ 1031 h 6556"/>
              <a:gd name="T94" fmla="*/ 4854 w 6286"/>
              <a:gd name="T95" fmla="*/ 1670 h 6556"/>
              <a:gd name="T96" fmla="*/ 4631 w 6286"/>
              <a:gd name="T97" fmla="*/ 1599 h 6556"/>
              <a:gd name="T98" fmla="*/ 5109 w 6286"/>
              <a:gd name="T99" fmla="*/ 921 h 6556"/>
              <a:gd name="T100" fmla="*/ 1143 w 6286"/>
              <a:gd name="T101" fmla="*/ 895 h 6556"/>
              <a:gd name="T102" fmla="*/ 1673 w 6286"/>
              <a:gd name="T103" fmla="*/ 1561 h 6556"/>
              <a:gd name="T104" fmla="*/ 1466 w 6286"/>
              <a:gd name="T105" fmla="*/ 1678 h 6556"/>
              <a:gd name="T106" fmla="*/ 866 w 6286"/>
              <a:gd name="T107" fmla="*/ 1068 h 6556"/>
              <a:gd name="T108" fmla="*/ 1028 w 6286"/>
              <a:gd name="T109" fmla="*/ 867 h 6556"/>
              <a:gd name="T110" fmla="*/ 3320 w 6286"/>
              <a:gd name="T111" fmla="*/ 142 h 6556"/>
              <a:gd name="T112" fmla="*/ 3223 w 6286"/>
              <a:gd name="T113" fmla="*/ 985 h 6556"/>
              <a:gd name="T114" fmla="*/ 2980 w 6286"/>
              <a:gd name="T115" fmla="*/ 901 h 6556"/>
              <a:gd name="T116" fmla="*/ 3030 w 6286"/>
              <a:gd name="T117" fmla="*/ 4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86" h="6556">
                <a:moveTo>
                  <a:pt x="2579" y="5543"/>
                </a:moveTo>
                <a:lnTo>
                  <a:pt x="3705" y="5543"/>
                </a:lnTo>
                <a:lnTo>
                  <a:pt x="3749" y="5547"/>
                </a:lnTo>
                <a:lnTo>
                  <a:pt x="3786" y="5563"/>
                </a:lnTo>
                <a:lnTo>
                  <a:pt x="3822" y="5585"/>
                </a:lnTo>
                <a:lnTo>
                  <a:pt x="3850" y="5613"/>
                </a:lnTo>
                <a:lnTo>
                  <a:pt x="3872" y="5647"/>
                </a:lnTo>
                <a:lnTo>
                  <a:pt x="3886" y="5687"/>
                </a:lnTo>
                <a:lnTo>
                  <a:pt x="3890" y="5729"/>
                </a:lnTo>
                <a:lnTo>
                  <a:pt x="3890" y="5920"/>
                </a:lnTo>
                <a:lnTo>
                  <a:pt x="3886" y="5976"/>
                </a:lnTo>
                <a:lnTo>
                  <a:pt x="3870" y="6030"/>
                </a:lnTo>
                <a:lnTo>
                  <a:pt x="3848" y="6078"/>
                </a:lnTo>
                <a:lnTo>
                  <a:pt x="3816" y="6120"/>
                </a:lnTo>
                <a:lnTo>
                  <a:pt x="3778" y="6157"/>
                </a:lnTo>
                <a:lnTo>
                  <a:pt x="3735" y="6187"/>
                </a:lnTo>
                <a:lnTo>
                  <a:pt x="3685" y="6209"/>
                </a:lnTo>
                <a:lnTo>
                  <a:pt x="3633" y="6221"/>
                </a:lnTo>
                <a:lnTo>
                  <a:pt x="3585" y="6395"/>
                </a:lnTo>
                <a:lnTo>
                  <a:pt x="3567" y="6440"/>
                </a:lnTo>
                <a:lnTo>
                  <a:pt x="3541" y="6478"/>
                </a:lnTo>
                <a:lnTo>
                  <a:pt x="3510" y="6510"/>
                </a:lnTo>
                <a:lnTo>
                  <a:pt x="3470" y="6536"/>
                </a:lnTo>
                <a:lnTo>
                  <a:pt x="3424" y="6550"/>
                </a:lnTo>
                <a:lnTo>
                  <a:pt x="3376" y="6556"/>
                </a:lnTo>
                <a:lnTo>
                  <a:pt x="2910" y="6556"/>
                </a:lnTo>
                <a:lnTo>
                  <a:pt x="2862" y="6550"/>
                </a:lnTo>
                <a:lnTo>
                  <a:pt x="2816" y="6536"/>
                </a:lnTo>
                <a:lnTo>
                  <a:pt x="2777" y="6510"/>
                </a:lnTo>
                <a:lnTo>
                  <a:pt x="2745" y="6478"/>
                </a:lnTo>
                <a:lnTo>
                  <a:pt x="2717" y="6440"/>
                </a:lnTo>
                <a:lnTo>
                  <a:pt x="2701" y="6395"/>
                </a:lnTo>
                <a:lnTo>
                  <a:pt x="2655" y="6221"/>
                </a:lnTo>
                <a:lnTo>
                  <a:pt x="2601" y="6209"/>
                </a:lnTo>
                <a:lnTo>
                  <a:pt x="2551" y="6185"/>
                </a:lnTo>
                <a:lnTo>
                  <a:pt x="2508" y="6155"/>
                </a:lnTo>
                <a:lnTo>
                  <a:pt x="2470" y="6120"/>
                </a:lnTo>
                <a:lnTo>
                  <a:pt x="2438" y="6076"/>
                </a:lnTo>
                <a:lnTo>
                  <a:pt x="2416" y="6028"/>
                </a:lnTo>
                <a:lnTo>
                  <a:pt x="2400" y="5976"/>
                </a:lnTo>
                <a:lnTo>
                  <a:pt x="2396" y="5920"/>
                </a:lnTo>
                <a:lnTo>
                  <a:pt x="2396" y="5727"/>
                </a:lnTo>
                <a:lnTo>
                  <a:pt x="2400" y="5685"/>
                </a:lnTo>
                <a:lnTo>
                  <a:pt x="2414" y="5647"/>
                </a:lnTo>
                <a:lnTo>
                  <a:pt x="2436" y="5611"/>
                </a:lnTo>
                <a:lnTo>
                  <a:pt x="2464" y="5583"/>
                </a:lnTo>
                <a:lnTo>
                  <a:pt x="2500" y="5561"/>
                </a:lnTo>
                <a:lnTo>
                  <a:pt x="2538" y="5547"/>
                </a:lnTo>
                <a:lnTo>
                  <a:pt x="2579" y="5543"/>
                </a:lnTo>
                <a:close/>
                <a:moveTo>
                  <a:pt x="4766" y="4611"/>
                </a:moveTo>
                <a:lnTo>
                  <a:pt x="4806" y="4611"/>
                </a:lnTo>
                <a:lnTo>
                  <a:pt x="4844" y="4619"/>
                </a:lnTo>
                <a:lnTo>
                  <a:pt x="4882" y="4636"/>
                </a:lnTo>
                <a:lnTo>
                  <a:pt x="4916" y="4662"/>
                </a:lnTo>
                <a:lnTo>
                  <a:pt x="5366" y="5115"/>
                </a:lnTo>
                <a:lnTo>
                  <a:pt x="5392" y="5147"/>
                </a:lnTo>
                <a:lnTo>
                  <a:pt x="5408" y="5185"/>
                </a:lnTo>
                <a:lnTo>
                  <a:pt x="5418" y="5223"/>
                </a:lnTo>
                <a:lnTo>
                  <a:pt x="5418" y="5262"/>
                </a:lnTo>
                <a:lnTo>
                  <a:pt x="5408" y="5302"/>
                </a:lnTo>
                <a:lnTo>
                  <a:pt x="5392" y="5338"/>
                </a:lnTo>
                <a:lnTo>
                  <a:pt x="5366" y="5372"/>
                </a:lnTo>
                <a:lnTo>
                  <a:pt x="5336" y="5394"/>
                </a:lnTo>
                <a:lnTo>
                  <a:pt x="5304" y="5412"/>
                </a:lnTo>
                <a:lnTo>
                  <a:pt x="5270" y="5422"/>
                </a:lnTo>
                <a:lnTo>
                  <a:pt x="5236" y="5424"/>
                </a:lnTo>
                <a:lnTo>
                  <a:pt x="5203" y="5422"/>
                </a:lnTo>
                <a:lnTo>
                  <a:pt x="5169" y="5412"/>
                </a:lnTo>
                <a:lnTo>
                  <a:pt x="5137" y="5394"/>
                </a:lnTo>
                <a:lnTo>
                  <a:pt x="5109" y="5372"/>
                </a:lnTo>
                <a:lnTo>
                  <a:pt x="4657" y="4920"/>
                </a:lnTo>
                <a:lnTo>
                  <a:pt x="4631" y="4888"/>
                </a:lnTo>
                <a:lnTo>
                  <a:pt x="4613" y="4850"/>
                </a:lnTo>
                <a:lnTo>
                  <a:pt x="4605" y="4810"/>
                </a:lnTo>
                <a:lnTo>
                  <a:pt x="4605" y="4772"/>
                </a:lnTo>
                <a:lnTo>
                  <a:pt x="4613" y="4732"/>
                </a:lnTo>
                <a:lnTo>
                  <a:pt x="4631" y="4694"/>
                </a:lnTo>
                <a:lnTo>
                  <a:pt x="4657" y="4662"/>
                </a:lnTo>
                <a:lnTo>
                  <a:pt x="4691" y="4636"/>
                </a:lnTo>
                <a:lnTo>
                  <a:pt x="4727" y="4619"/>
                </a:lnTo>
                <a:lnTo>
                  <a:pt x="4766" y="4611"/>
                </a:lnTo>
                <a:close/>
                <a:moveTo>
                  <a:pt x="1480" y="4611"/>
                </a:moveTo>
                <a:lnTo>
                  <a:pt x="1520" y="4611"/>
                </a:lnTo>
                <a:lnTo>
                  <a:pt x="1560" y="4619"/>
                </a:lnTo>
                <a:lnTo>
                  <a:pt x="1595" y="4636"/>
                </a:lnTo>
                <a:lnTo>
                  <a:pt x="1629" y="4662"/>
                </a:lnTo>
                <a:lnTo>
                  <a:pt x="1655" y="4694"/>
                </a:lnTo>
                <a:lnTo>
                  <a:pt x="1673" y="4732"/>
                </a:lnTo>
                <a:lnTo>
                  <a:pt x="1681" y="4772"/>
                </a:lnTo>
                <a:lnTo>
                  <a:pt x="1681" y="4810"/>
                </a:lnTo>
                <a:lnTo>
                  <a:pt x="1673" y="4850"/>
                </a:lnTo>
                <a:lnTo>
                  <a:pt x="1655" y="4888"/>
                </a:lnTo>
                <a:lnTo>
                  <a:pt x="1629" y="4920"/>
                </a:lnTo>
                <a:lnTo>
                  <a:pt x="1177" y="5372"/>
                </a:lnTo>
                <a:lnTo>
                  <a:pt x="1149" y="5394"/>
                </a:lnTo>
                <a:lnTo>
                  <a:pt x="1117" y="5412"/>
                </a:lnTo>
                <a:lnTo>
                  <a:pt x="1084" y="5422"/>
                </a:lnTo>
                <a:lnTo>
                  <a:pt x="1050" y="5424"/>
                </a:lnTo>
                <a:lnTo>
                  <a:pt x="1014" y="5422"/>
                </a:lnTo>
                <a:lnTo>
                  <a:pt x="982" y="5412"/>
                </a:lnTo>
                <a:lnTo>
                  <a:pt x="950" y="5394"/>
                </a:lnTo>
                <a:lnTo>
                  <a:pt x="920" y="5372"/>
                </a:lnTo>
                <a:lnTo>
                  <a:pt x="894" y="5338"/>
                </a:lnTo>
                <a:lnTo>
                  <a:pt x="876" y="5302"/>
                </a:lnTo>
                <a:lnTo>
                  <a:pt x="868" y="5262"/>
                </a:lnTo>
                <a:lnTo>
                  <a:pt x="868" y="5223"/>
                </a:lnTo>
                <a:lnTo>
                  <a:pt x="876" y="5185"/>
                </a:lnTo>
                <a:lnTo>
                  <a:pt x="894" y="5147"/>
                </a:lnTo>
                <a:lnTo>
                  <a:pt x="920" y="5115"/>
                </a:lnTo>
                <a:lnTo>
                  <a:pt x="1372" y="4662"/>
                </a:lnTo>
                <a:lnTo>
                  <a:pt x="1404" y="4636"/>
                </a:lnTo>
                <a:lnTo>
                  <a:pt x="1442" y="4619"/>
                </a:lnTo>
                <a:lnTo>
                  <a:pt x="1480" y="4611"/>
                </a:lnTo>
                <a:close/>
                <a:moveTo>
                  <a:pt x="5467" y="2964"/>
                </a:moveTo>
                <a:lnTo>
                  <a:pt x="6105" y="2964"/>
                </a:lnTo>
                <a:lnTo>
                  <a:pt x="6147" y="2968"/>
                </a:lnTo>
                <a:lnTo>
                  <a:pt x="6184" y="2982"/>
                </a:lnTo>
                <a:lnTo>
                  <a:pt x="6218" y="3004"/>
                </a:lnTo>
                <a:lnTo>
                  <a:pt x="6246" y="3032"/>
                </a:lnTo>
                <a:lnTo>
                  <a:pt x="6268" y="3066"/>
                </a:lnTo>
                <a:lnTo>
                  <a:pt x="6282" y="3104"/>
                </a:lnTo>
                <a:lnTo>
                  <a:pt x="6286" y="3145"/>
                </a:lnTo>
                <a:lnTo>
                  <a:pt x="6282" y="3187"/>
                </a:lnTo>
                <a:lnTo>
                  <a:pt x="6268" y="3227"/>
                </a:lnTo>
                <a:lnTo>
                  <a:pt x="6246" y="3261"/>
                </a:lnTo>
                <a:lnTo>
                  <a:pt x="6218" y="3289"/>
                </a:lnTo>
                <a:lnTo>
                  <a:pt x="6184" y="3309"/>
                </a:lnTo>
                <a:lnTo>
                  <a:pt x="6147" y="3323"/>
                </a:lnTo>
                <a:lnTo>
                  <a:pt x="6105" y="3329"/>
                </a:lnTo>
                <a:lnTo>
                  <a:pt x="5467" y="3329"/>
                </a:lnTo>
                <a:lnTo>
                  <a:pt x="5426" y="3323"/>
                </a:lnTo>
                <a:lnTo>
                  <a:pt x="5388" y="3309"/>
                </a:lnTo>
                <a:lnTo>
                  <a:pt x="5354" y="3287"/>
                </a:lnTo>
                <a:lnTo>
                  <a:pt x="5326" y="3259"/>
                </a:lnTo>
                <a:lnTo>
                  <a:pt x="5304" y="3225"/>
                </a:lnTo>
                <a:lnTo>
                  <a:pt x="5290" y="3187"/>
                </a:lnTo>
                <a:lnTo>
                  <a:pt x="5286" y="3145"/>
                </a:lnTo>
                <a:lnTo>
                  <a:pt x="5290" y="3104"/>
                </a:lnTo>
                <a:lnTo>
                  <a:pt x="5304" y="3066"/>
                </a:lnTo>
                <a:lnTo>
                  <a:pt x="5326" y="3032"/>
                </a:lnTo>
                <a:lnTo>
                  <a:pt x="5354" y="3004"/>
                </a:lnTo>
                <a:lnTo>
                  <a:pt x="5388" y="2982"/>
                </a:lnTo>
                <a:lnTo>
                  <a:pt x="5426" y="2968"/>
                </a:lnTo>
                <a:lnTo>
                  <a:pt x="5467" y="2964"/>
                </a:lnTo>
                <a:close/>
                <a:moveTo>
                  <a:pt x="183" y="2964"/>
                </a:moveTo>
                <a:lnTo>
                  <a:pt x="821" y="2964"/>
                </a:lnTo>
                <a:lnTo>
                  <a:pt x="862" y="2968"/>
                </a:lnTo>
                <a:lnTo>
                  <a:pt x="900" y="2982"/>
                </a:lnTo>
                <a:lnTo>
                  <a:pt x="934" y="3004"/>
                </a:lnTo>
                <a:lnTo>
                  <a:pt x="962" y="3032"/>
                </a:lnTo>
                <a:lnTo>
                  <a:pt x="984" y="3066"/>
                </a:lnTo>
                <a:lnTo>
                  <a:pt x="998" y="3104"/>
                </a:lnTo>
                <a:lnTo>
                  <a:pt x="1002" y="3145"/>
                </a:lnTo>
                <a:lnTo>
                  <a:pt x="998" y="3187"/>
                </a:lnTo>
                <a:lnTo>
                  <a:pt x="984" y="3227"/>
                </a:lnTo>
                <a:lnTo>
                  <a:pt x="962" y="3261"/>
                </a:lnTo>
                <a:lnTo>
                  <a:pt x="934" y="3289"/>
                </a:lnTo>
                <a:lnTo>
                  <a:pt x="900" y="3309"/>
                </a:lnTo>
                <a:lnTo>
                  <a:pt x="862" y="3323"/>
                </a:lnTo>
                <a:lnTo>
                  <a:pt x="821" y="3329"/>
                </a:lnTo>
                <a:lnTo>
                  <a:pt x="183" y="3329"/>
                </a:lnTo>
                <a:lnTo>
                  <a:pt x="141" y="3323"/>
                </a:lnTo>
                <a:lnTo>
                  <a:pt x="102" y="3309"/>
                </a:lnTo>
                <a:lnTo>
                  <a:pt x="68" y="3287"/>
                </a:lnTo>
                <a:lnTo>
                  <a:pt x="40" y="3259"/>
                </a:lnTo>
                <a:lnTo>
                  <a:pt x="18" y="3225"/>
                </a:lnTo>
                <a:lnTo>
                  <a:pt x="6" y="3187"/>
                </a:lnTo>
                <a:lnTo>
                  <a:pt x="0" y="3145"/>
                </a:lnTo>
                <a:lnTo>
                  <a:pt x="6" y="3104"/>
                </a:lnTo>
                <a:lnTo>
                  <a:pt x="20" y="3066"/>
                </a:lnTo>
                <a:lnTo>
                  <a:pt x="40" y="3032"/>
                </a:lnTo>
                <a:lnTo>
                  <a:pt x="70" y="3004"/>
                </a:lnTo>
                <a:lnTo>
                  <a:pt x="104" y="2982"/>
                </a:lnTo>
                <a:lnTo>
                  <a:pt x="141" y="2968"/>
                </a:lnTo>
                <a:lnTo>
                  <a:pt x="183" y="2964"/>
                </a:lnTo>
                <a:close/>
                <a:moveTo>
                  <a:pt x="3143" y="1987"/>
                </a:moveTo>
                <a:lnTo>
                  <a:pt x="3026" y="1993"/>
                </a:lnTo>
                <a:lnTo>
                  <a:pt x="2910" y="2011"/>
                </a:lnTo>
                <a:lnTo>
                  <a:pt x="2798" y="2039"/>
                </a:lnTo>
                <a:lnTo>
                  <a:pt x="2691" y="2079"/>
                </a:lnTo>
                <a:lnTo>
                  <a:pt x="2589" y="2129"/>
                </a:lnTo>
                <a:lnTo>
                  <a:pt x="2494" y="2187"/>
                </a:lnTo>
                <a:lnTo>
                  <a:pt x="2404" y="2254"/>
                </a:lnTo>
                <a:lnTo>
                  <a:pt x="2320" y="2328"/>
                </a:lnTo>
                <a:lnTo>
                  <a:pt x="2245" y="2412"/>
                </a:lnTo>
                <a:lnTo>
                  <a:pt x="2179" y="2502"/>
                </a:lnTo>
                <a:lnTo>
                  <a:pt x="2119" y="2597"/>
                </a:lnTo>
                <a:lnTo>
                  <a:pt x="2071" y="2699"/>
                </a:lnTo>
                <a:lnTo>
                  <a:pt x="2032" y="2807"/>
                </a:lnTo>
                <a:lnTo>
                  <a:pt x="2004" y="2918"/>
                </a:lnTo>
                <a:lnTo>
                  <a:pt x="1986" y="3034"/>
                </a:lnTo>
                <a:lnTo>
                  <a:pt x="1980" y="3153"/>
                </a:lnTo>
                <a:lnTo>
                  <a:pt x="1984" y="3193"/>
                </a:lnTo>
                <a:lnTo>
                  <a:pt x="1998" y="3233"/>
                </a:lnTo>
                <a:lnTo>
                  <a:pt x="2020" y="3267"/>
                </a:lnTo>
                <a:lnTo>
                  <a:pt x="2048" y="3295"/>
                </a:lnTo>
                <a:lnTo>
                  <a:pt x="2081" y="3317"/>
                </a:lnTo>
                <a:lnTo>
                  <a:pt x="2119" y="3331"/>
                </a:lnTo>
                <a:lnTo>
                  <a:pt x="2161" y="3335"/>
                </a:lnTo>
                <a:lnTo>
                  <a:pt x="2203" y="3331"/>
                </a:lnTo>
                <a:lnTo>
                  <a:pt x="2241" y="3317"/>
                </a:lnTo>
                <a:lnTo>
                  <a:pt x="2275" y="3295"/>
                </a:lnTo>
                <a:lnTo>
                  <a:pt x="2303" y="3267"/>
                </a:lnTo>
                <a:lnTo>
                  <a:pt x="2324" y="3233"/>
                </a:lnTo>
                <a:lnTo>
                  <a:pt x="2338" y="3195"/>
                </a:lnTo>
                <a:lnTo>
                  <a:pt x="2342" y="3153"/>
                </a:lnTo>
                <a:lnTo>
                  <a:pt x="2348" y="3052"/>
                </a:lnTo>
                <a:lnTo>
                  <a:pt x="2368" y="2956"/>
                </a:lnTo>
                <a:lnTo>
                  <a:pt x="2396" y="2862"/>
                </a:lnTo>
                <a:lnTo>
                  <a:pt x="2438" y="2777"/>
                </a:lnTo>
                <a:lnTo>
                  <a:pt x="2488" y="2695"/>
                </a:lnTo>
                <a:lnTo>
                  <a:pt x="2546" y="2621"/>
                </a:lnTo>
                <a:lnTo>
                  <a:pt x="2613" y="2553"/>
                </a:lnTo>
                <a:lnTo>
                  <a:pt x="2687" y="2496"/>
                </a:lnTo>
                <a:lnTo>
                  <a:pt x="2769" y="2446"/>
                </a:lnTo>
                <a:lnTo>
                  <a:pt x="2854" y="2406"/>
                </a:lnTo>
                <a:lnTo>
                  <a:pt x="2948" y="2376"/>
                </a:lnTo>
                <a:lnTo>
                  <a:pt x="3043" y="2358"/>
                </a:lnTo>
                <a:lnTo>
                  <a:pt x="3143" y="2352"/>
                </a:lnTo>
                <a:lnTo>
                  <a:pt x="3185" y="2346"/>
                </a:lnTo>
                <a:lnTo>
                  <a:pt x="3225" y="2332"/>
                </a:lnTo>
                <a:lnTo>
                  <a:pt x="3259" y="2312"/>
                </a:lnTo>
                <a:lnTo>
                  <a:pt x="3286" y="2284"/>
                </a:lnTo>
                <a:lnTo>
                  <a:pt x="3306" y="2250"/>
                </a:lnTo>
                <a:lnTo>
                  <a:pt x="3320" y="2211"/>
                </a:lnTo>
                <a:lnTo>
                  <a:pt x="3326" y="2169"/>
                </a:lnTo>
                <a:lnTo>
                  <a:pt x="3320" y="2129"/>
                </a:lnTo>
                <a:lnTo>
                  <a:pt x="3306" y="2089"/>
                </a:lnTo>
                <a:lnTo>
                  <a:pt x="3286" y="2055"/>
                </a:lnTo>
                <a:lnTo>
                  <a:pt x="3259" y="2027"/>
                </a:lnTo>
                <a:lnTo>
                  <a:pt x="3225" y="2005"/>
                </a:lnTo>
                <a:lnTo>
                  <a:pt x="3185" y="1991"/>
                </a:lnTo>
                <a:lnTo>
                  <a:pt x="3143" y="1987"/>
                </a:lnTo>
                <a:close/>
                <a:moveTo>
                  <a:pt x="3133" y="1533"/>
                </a:moveTo>
                <a:lnTo>
                  <a:pt x="3273" y="1537"/>
                </a:lnTo>
                <a:lnTo>
                  <a:pt x="3410" y="1555"/>
                </a:lnTo>
                <a:lnTo>
                  <a:pt x="3543" y="1583"/>
                </a:lnTo>
                <a:lnTo>
                  <a:pt x="3671" y="1621"/>
                </a:lnTo>
                <a:lnTo>
                  <a:pt x="3794" y="1668"/>
                </a:lnTo>
                <a:lnTo>
                  <a:pt x="3914" y="1728"/>
                </a:lnTo>
                <a:lnTo>
                  <a:pt x="4027" y="1796"/>
                </a:lnTo>
                <a:lnTo>
                  <a:pt x="4133" y="1872"/>
                </a:lnTo>
                <a:lnTo>
                  <a:pt x="4235" y="1955"/>
                </a:lnTo>
                <a:lnTo>
                  <a:pt x="4326" y="2049"/>
                </a:lnTo>
                <a:lnTo>
                  <a:pt x="4412" y="2149"/>
                </a:lnTo>
                <a:lnTo>
                  <a:pt x="4489" y="2254"/>
                </a:lnTo>
                <a:lnTo>
                  <a:pt x="4557" y="2368"/>
                </a:lnTo>
                <a:lnTo>
                  <a:pt x="4617" y="2486"/>
                </a:lnTo>
                <a:lnTo>
                  <a:pt x="4665" y="2609"/>
                </a:lnTo>
                <a:lnTo>
                  <a:pt x="4705" y="2739"/>
                </a:lnTo>
                <a:lnTo>
                  <a:pt x="4732" y="2870"/>
                </a:lnTo>
                <a:lnTo>
                  <a:pt x="4750" y="3008"/>
                </a:lnTo>
                <a:lnTo>
                  <a:pt x="4756" y="3147"/>
                </a:lnTo>
                <a:lnTo>
                  <a:pt x="4750" y="3291"/>
                </a:lnTo>
                <a:lnTo>
                  <a:pt x="4732" y="3431"/>
                </a:lnTo>
                <a:lnTo>
                  <a:pt x="4703" y="3568"/>
                </a:lnTo>
                <a:lnTo>
                  <a:pt x="4661" y="3700"/>
                </a:lnTo>
                <a:lnTo>
                  <a:pt x="4609" y="3825"/>
                </a:lnTo>
                <a:lnTo>
                  <a:pt x="4545" y="3945"/>
                </a:lnTo>
                <a:lnTo>
                  <a:pt x="4474" y="4060"/>
                </a:lnTo>
                <a:lnTo>
                  <a:pt x="4394" y="4168"/>
                </a:lnTo>
                <a:lnTo>
                  <a:pt x="4304" y="4268"/>
                </a:lnTo>
                <a:lnTo>
                  <a:pt x="4229" y="4353"/>
                </a:lnTo>
                <a:lnTo>
                  <a:pt x="4159" y="4445"/>
                </a:lnTo>
                <a:lnTo>
                  <a:pt x="4097" y="4541"/>
                </a:lnTo>
                <a:lnTo>
                  <a:pt x="4043" y="4640"/>
                </a:lnTo>
                <a:lnTo>
                  <a:pt x="3998" y="4744"/>
                </a:lnTo>
                <a:lnTo>
                  <a:pt x="3960" y="4852"/>
                </a:lnTo>
                <a:lnTo>
                  <a:pt x="3930" y="4959"/>
                </a:lnTo>
                <a:lnTo>
                  <a:pt x="3908" y="5073"/>
                </a:lnTo>
                <a:lnTo>
                  <a:pt x="3894" y="5125"/>
                </a:lnTo>
                <a:lnTo>
                  <a:pt x="3870" y="5173"/>
                </a:lnTo>
                <a:lnTo>
                  <a:pt x="3836" y="5215"/>
                </a:lnTo>
                <a:lnTo>
                  <a:pt x="3796" y="5250"/>
                </a:lnTo>
                <a:lnTo>
                  <a:pt x="3751" y="5276"/>
                </a:lnTo>
                <a:lnTo>
                  <a:pt x="3699" y="5292"/>
                </a:lnTo>
                <a:lnTo>
                  <a:pt x="3643" y="5298"/>
                </a:lnTo>
                <a:lnTo>
                  <a:pt x="2643" y="5298"/>
                </a:lnTo>
                <a:lnTo>
                  <a:pt x="2587" y="5292"/>
                </a:lnTo>
                <a:lnTo>
                  <a:pt x="2536" y="5276"/>
                </a:lnTo>
                <a:lnTo>
                  <a:pt x="2490" y="5250"/>
                </a:lnTo>
                <a:lnTo>
                  <a:pt x="2450" y="5217"/>
                </a:lnTo>
                <a:lnTo>
                  <a:pt x="2416" y="5175"/>
                </a:lnTo>
                <a:lnTo>
                  <a:pt x="2392" y="5127"/>
                </a:lnTo>
                <a:lnTo>
                  <a:pt x="2380" y="5073"/>
                </a:lnTo>
                <a:lnTo>
                  <a:pt x="2358" y="4961"/>
                </a:lnTo>
                <a:lnTo>
                  <a:pt x="2326" y="4852"/>
                </a:lnTo>
                <a:lnTo>
                  <a:pt x="2289" y="4744"/>
                </a:lnTo>
                <a:lnTo>
                  <a:pt x="2243" y="4640"/>
                </a:lnTo>
                <a:lnTo>
                  <a:pt x="2187" y="4539"/>
                </a:lnTo>
                <a:lnTo>
                  <a:pt x="2125" y="4443"/>
                </a:lnTo>
                <a:lnTo>
                  <a:pt x="2058" y="4351"/>
                </a:lnTo>
                <a:lnTo>
                  <a:pt x="1980" y="4268"/>
                </a:lnTo>
                <a:lnTo>
                  <a:pt x="1892" y="4168"/>
                </a:lnTo>
                <a:lnTo>
                  <a:pt x="1813" y="4062"/>
                </a:lnTo>
                <a:lnTo>
                  <a:pt x="1743" y="3949"/>
                </a:lnTo>
                <a:lnTo>
                  <a:pt x="1681" y="3831"/>
                </a:lnTo>
                <a:lnTo>
                  <a:pt x="1629" y="3706"/>
                </a:lnTo>
                <a:lnTo>
                  <a:pt x="1587" y="3578"/>
                </a:lnTo>
                <a:lnTo>
                  <a:pt x="1558" y="3442"/>
                </a:lnTo>
                <a:lnTo>
                  <a:pt x="1538" y="3305"/>
                </a:lnTo>
                <a:lnTo>
                  <a:pt x="1530" y="3165"/>
                </a:lnTo>
                <a:lnTo>
                  <a:pt x="1536" y="3024"/>
                </a:lnTo>
                <a:lnTo>
                  <a:pt x="1552" y="2888"/>
                </a:lnTo>
                <a:lnTo>
                  <a:pt x="1577" y="2755"/>
                </a:lnTo>
                <a:lnTo>
                  <a:pt x="1615" y="2625"/>
                </a:lnTo>
                <a:lnTo>
                  <a:pt x="1663" y="2502"/>
                </a:lnTo>
                <a:lnTo>
                  <a:pt x="1721" y="2382"/>
                </a:lnTo>
                <a:lnTo>
                  <a:pt x="1787" y="2268"/>
                </a:lnTo>
                <a:lnTo>
                  <a:pt x="1862" y="2163"/>
                </a:lnTo>
                <a:lnTo>
                  <a:pt x="1946" y="2061"/>
                </a:lnTo>
                <a:lnTo>
                  <a:pt x="2038" y="1969"/>
                </a:lnTo>
                <a:lnTo>
                  <a:pt x="2137" y="1884"/>
                </a:lnTo>
                <a:lnTo>
                  <a:pt x="2243" y="1806"/>
                </a:lnTo>
                <a:lnTo>
                  <a:pt x="2354" y="1738"/>
                </a:lnTo>
                <a:lnTo>
                  <a:pt x="2472" y="1678"/>
                </a:lnTo>
                <a:lnTo>
                  <a:pt x="2595" y="1629"/>
                </a:lnTo>
                <a:lnTo>
                  <a:pt x="2723" y="1587"/>
                </a:lnTo>
                <a:lnTo>
                  <a:pt x="2856" y="1559"/>
                </a:lnTo>
                <a:lnTo>
                  <a:pt x="2994" y="1539"/>
                </a:lnTo>
                <a:lnTo>
                  <a:pt x="3133" y="1533"/>
                </a:lnTo>
                <a:close/>
                <a:moveTo>
                  <a:pt x="5218" y="869"/>
                </a:moveTo>
                <a:lnTo>
                  <a:pt x="5258" y="869"/>
                </a:lnTo>
                <a:lnTo>
                  <a:pt x="5296" y="877"/>
                </a:lnTo>
                <a:lnTo>
                  <a:pt x="5334" y="895"/>
                </a:lnTo>
                <a:lnTo>
                  <a:pt x="5366" y="921"/>
                </a:lnTo>
                <a:lnTo>
                  <a:pt x="5392" y="955"/>
                </a:lnTo>
                <a:lnTo>
                  <a:pt x="5410" y="991"/>
                </a:lnTo>
                <a:lnTo>
                  <a:pt x="5420" y="1031"/>
                </a:lnTo>
                <a:lnTo>
                  <a:pt x="5420" y="1070"/>
                </a:lnTo>
                <a:lnTo>
                  <a:pt x="5410" y="1110"/>
                </a:lnTo>
                <a:lnTo>
                  <a:pt x="5392" y="1146"/>
                </a:lnTo>
                <a:lnTo>
                  <a:pt x="5366" y="1180"/>
                </a:lnTo>
                <a:lnTo>
                  <a:pt x="4916" y="1631"/>
                </a:lnTo>
                <a:lnTo>
                  <a:pt x="4886" y="1654"/>
                </a:lnTo>
                <a:lnTo>
                  <a:pt x="4854" y="1670"/>
                </a:lnTo>
                <a:lnTo>
                  <a:pt x="4820" y="1680"/>
                </a:lnTo>
                <a:lnTo>
                  <a:pt x="4786" y="1684"/>
                </a:lnTo>
                <a:lnTo>
                  <a:pt x="4752" y="1680"/>
                </a:lnTo>
                <a:lnTo>
                  <a:pt x="4719" y="1670"/>
                </a:lnTo>
                <a:lnTo>
                  <a:pt x="4687" y="1654"/>
                </a:lnTo>
                <a:lnTo>
                  <a:pt x="4657" y="1631"/>
                </a:lnTo>
                <a:lnTo>
                  <a:pt x="4631" y="1599"/>
                </a:lnTo>
                <a:lnTo>
                  <a:pt x="4613" y="1561"/>
                </a:lnTo>
                <a:lnTo>
                  <a:pt x="4605" y="1523"/>
                </a:lnTo>
                <a:lnTo>
                  <a:pt x="4605" y="1483"/>
                </a:lnTo>
                <a:lnTo>
                  <a:pt x="4613" y="1443"/>
                </a:lnTo>
                <a:lnTo>
                  <a:pt x="4631" y="1407"/>
                </a:lnTo>
                <a:lnTo>
                  <a:pt x="4657" y="1373"/>
                </a:lnTo>
                <a:lnTo>
                  <a:pt x="5109" y="921"/>
                </a:lnTo>
                <a:lnTo>
                  <a:pt x="5143" y="895"/>
                </a:lnTo>
                <a:lnTo>
                  <a:pt x="5179" y="877"/>
                </a:lnTo>
                <a:lnTo>
                  <a:pt x="5218" y="869"/>
                </a:lnTo>
                <a:close/>
                <a:moveTo>
                  <a:pt x="1028" y="867"/>
                </a:moveTo>
                <a:lnTo>
                  <a:pt x="1068" y="867"/>
                </a:lnTo>
                <a:lnTo>
                  <a:pt x="1107" y="877"/>
                </a:lnTo>
                <a:lnTo>
                  <a:pt x="1143" y="895"/>
                </a:lnTo>
                <a:lnTo>
                  <a:pt x="1177" y="921"/>
                </a:lnTo>
                <a:lnTo>
                  <a:pt x="1629" y="1371"/>
                </a:lnTo>
                <a:lnTo>
                  <a:pt x="1655" y="1405"/>
                </a:lnTo>
                <a:lnTo>
                  <a:pt x="1673" y="1441"/>
                </a:lnTo>
                <a:lnTo>
                  <a:pt x="1681" y="1481"/>
                </a:lnTo>
                <a:lnTo>
                  <a:pt x="1681" y="1521"/>
                </a:lnTo>
                <a:lnTo>
                  <a:pt x="1673" y="1561"/>
                </a:lnTo>
                <a:lnTo>
                  <a:pt x="1655" y="1597"/>
                </a:lnTo>
                <a:lnTo>
                  <a:pt x="1629" y="1631"/>
                </a:lnTo>
                <a:lnTo>
                  <a:pt x="1599" y="1652"/>
                </a:lnTo>
                <a:lnTo>
                  <a:pt x="1570" y="1668"/>
                </a:lnTo>
                <a:lnTo>
                  <a:pt x="1536" y="1678"/>
                </a:lnTo>
                <a:lnTo>
                  <a:pt x="1500" y="1682"/>
                </a:lnTo>
                <a:lnTo>
                  <a:pt x="1466" y="1678"/>
                </a:lnTo>
                <a:lnTo>
                  <a:pt x="1432" y="1668"/>
                </a:lnTo>
                <a:lnTo>
                  <a:pt x="1400" y="1652"/>
                </a:lnTo>
                <a:lnTo>
                  <a:pt x="1372" y="1631"/>
                </a:lnTo>
                <a:lnTo>
                  <a:pt x="920" y="1178"/>
                </a:lnTo>
                <a:lnTo>
                  <a:pt x="894" y="1144"/>
                </a:lnTo>
                <a:lnTo>
                  <a:pt x="876" y="1108"/>
                </a:lnTo>
                <a:lnTo>
                  <a:pt x="866" y="1068"/>
                </a:lnTo>
                <a:lnTo>
                  <a:pt x="866" y="1029"/>
                </a:lnTo>
                <a:lnTo>
                  <a:pt x="876" y="991"/>
                </a:lnTo>
                <a:lnTo>
                  <a:pt x="894" y="953"/>
                </a:lnTo>
                <a:lnTo>
                  <a:pt x="920" y="921"/>
                </a:lnTo>
                <a:lnTo>
                  <a:pt x="952" y="895"/>
                </a:lnTo>
                <a:lnTo>
                  <a:pt x="990" y="877"/>
                </a:lnTo>
                <a:lnTo>
                  <a:pt x="1028" y="867"/>
                </a:lnTo>
                <a:close/>
                <a:moveTo>
                  <a:pt x="3143" y="0"/>
                </a:moveTo>
                <a:lnTo>
                  <a:pt x="3185" y="6"/>
                </a:lnTo>
                <a:lnTo>
                  <a:pt x="3225" y="20"/>
                </a:lnTo>
                <a:lnTo>
                  <a:pt x="3259" y="40"/>
                </a:lnTo>
                <a:lnTo>
                  <a:pt x="3286" y="70"/>
                </a:lnTo>
                <a:lnTo>
                  <a:pt x="3306" y="104"/>
                </a:lnTo>
                <a:lnTo>
                  <a:pt x="3320" y="142"/>
                </a:lnTo>
                <a:lnTo>
                  <a:pt x="3326" y="183"/>
                </a:lnTo>
                <a:lnTo>
                  <a:pt x="3326" y="821"/>
                </a:lnTo>
                <a:lnTo>
                  <a:pt x="3320" y="863"/>
                </a:lnTo>
                <a:lnTo>
                  <a:pt x="3306" y="901"/>
                </a:lnTo>
                <a:lnTo>
                  <a:pt x="3284" y="935"/>
                </a:lnTo>
                <a:lnTo>
                  <a:pt x="3257" y="963"/>
                </a:lnTo>
                <a:lnTo>
                  <a:pt x="3223" y="985"/>
                </a:lnTo>
                <a:lnTo>
                  <a:pt x="3185" y="999"/>
                </a:lnTo>
                <a:lnTo>
                  <a:pt x="3143" y="1003"/>
                </a:lnTo>
                <a:lnTo>
                  <a:pt x="3101" y="999"/>
                </a:lnTo>
                <a:lnTo>
                  <a:pt x="3063" y="985"/>
                </a:lnTo>
                <a:lnTo>
                  <a:pt x="3030" y="963"/>
                </a:lnTo>
                <a:lnTo>
                  <a:pt x="3002" y="935"/>
                </a:lnTo>
                <a:lnTo>
                  <a:pt x="2980" y="901"/>
                </a:lnTo>
                <a:lnTo>
                  <a:pt x="2966" y="863"/>
                </a:lnTo>
                <a:lnTo>
                  <a:pt x="2962" y="821"/>
                </a:lnTo>
                <a:lnTo>
                  <a:pt x="2962" y="183"/>
                </a:lnTo>
                <a:lnTo>
                  <a:pt x="2966" y="142"/>
                </a:lnTo>
                <a:lnTo>
                  <a:pt x="2980" y="102"/>
                </a:lnTo>
                <a:lnTo>
                  <a:pt x="3002" y="68"/>
                </a:lnTo>
                <a:lnTo>
                  <a:pt x="3030" y="40"/>
                </a:lnTo>
                <a:lnTo>
                  <a:pt x="3063" y="18"/>
                </a:lnTo>
                <a:lnTo>
                  <a:pt x="3101" y="6"/>
                </a:lnTo>
                <a:lnTo>
                  <a:pt x="31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43" name="Group 42"/>
          <p:cNvGrpSpPr/>
          <p:nvPr/>
        </p:nvGrpSpPr>
        <p:grpSpPr>
          <a:xfrm>
            <a:off x="3700598" y="2628114"/>
            <a:ext cx="433650" cy="299325"/>
            <a:chOff x="11555413" y="4938713"/>
            <a:chExt cx="5207000" cy="3594100"/>
          </a:xfrm>
          <a:solidFill>
            <a:schemeClr val="bg1"/>
          </a:solidFill>
        </p:grpSpPr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11555413" y="4938713"/>
              <a:ext cx="5207000" cy="1311275"/>
            </a:xfrm>
            <a:custGeom>
              <a:avLst/>
              <a:gdLst>
                <a:gd name="T0" fmla="*/ 3279 w 6560"/>
                <a:gd name="T1" fmla="*/ 0 h 1652"/>
                <a:gd name="T2" fmla="*/ 3729 w 6560"/>
                <a:gd name="T3" fmla="*/ 22 h 1652"/>
                <a:gd name="T4" fmla="*/ 4170 w 6560"/>
                <a:gd name="T5" fmla="*/ 86 h 1652"/>
                <a:gd name="T6" fmla="*/ 4600 w 6560"/>
                <a:gd name="T7" fmla="*/ 191 h 1652"/>
                <a:gd name="T8" fmla="*/ 5016 w 6560"/>
                <a:gd name="T9" fmla="*/ 336 h 1652"/>
                <a:gd name="T10" fmla="*/ 5416 w 6560"/>
                <a:gd name="T11" fmla="*/ 519 h 1652"/>
                <a:gd name="T12" fmla="*/ 5798 w 6560"/>
                <a:gd name="T13" fmla="*/ 742 h 1652"/>
                <a:gd name="T14" fmla="*/ 6160 w 6560"/>
                <a:gd name="T15" fmla="*/ 1003 h 1652"/>
                <a:gd name="T16" fmla="*/ 6496 w 6560"/>
                <a:gd name="T17" fmla="*/ 1298 h 1652"/>
                <a:gd name="T18" fmla="*/ 6544 w 6560"/>
                <a:gd name="T19" fmla="*/ 1365 h 1652"/>
                <a:gd name="T20" fmla="*/ 6560 w 6560"/>
                <a:gd name="T21" fmla="*/ 1443 h 1652"/>
                <a:gd name="T22" fmla="*/ 6546 w 6560"/>
                <a:gd name="T23" fmla="*/ 1521 h 1652"/>
                <a:gd name="T24" fmla="*/ 6502 w 6560"/>
                <a:gd name="T25" fmla="*/ 1588 h 1652"/>
                <a:gd name="T26" fmla="*/ 6435 w 6560"/>
                <a:gd name="T27" fmla="*/ 1634 h 1652"/>
                <a:gd name="T28" fmla="*/ 6359 w 6560"/>
                <a:gd name="T29" fmla="*/ 1652 h 1652"/>
                <a:gd name="T30" fmla="*/ 6281 w 6560"/>
                <a:gd name="T31" fmla="*/ 1638 h 1652"/>
                <a:gd name="T32" fmla="*/ 6212 w 6560"/>
                <a:gd name="T33" fmla="*/ 1594 h 1652"/>
                <a:gd name="T34" fmla="*/ 5884 w 6560"/>
                <a:gd name="T35" fmla="*/ 1308 h 1652"/>
                <a:gd name="T36" fmla="*/ 5529 w 6560"/>
                <a:gd name="T37" fmla="*/ 1057 h 1652"/>
                <a:gd name="T38" fmla="*/ 5155 w 6560"/>
                <a:gd name="T39" fmla="*/ 848 h 1652"/>
                <a:gd name="T40" fmla="*/ 4761 w 6560"/>
                <a:gd name="T41" fmla="*/ 677 h 1652"/>
                <a:gd name="T42" fmla="*/ 4353 w 6560"/>
                <a:gd name="T43" fmla="*/ 547 h 1652"/>
                <a:gd name="T44" fmla="*/ 3932 w 6560"/>
                <a:gd name="T45" fmla="*/ 460 h 1652"/>
                <a:gd name="T46" fmla="*/ 3500 w 6560"/>
                <a:gd name="T47" fmla="*/ 416 h 1652"/>
                <a:gd name="T48" fmla="*/ 3060 w 6560"/>
                <a:gd name="T49" fmla="*/ 416 h 1652"/>
                <a:gd name="T50" fmla="*/ 2628 w 6560"/>
                <a:gd name="T51" fmla="*/ 460 h 1652"/>
                <a:gd name="T52" fmla="*/ 2207 w 6560"/>
                <a:gd name="T53" fmla="*/ 547 h 1652"/>
                <a:gd name="T54" fmla="*/ 1797 w 6560"/>
                <a:gd name="T55" fmla="*/ 677 h 1652"/>
                <a:gd name="T56" fmla="*/ 1405 w 6560"/>
                <a:gd name="T57" fmla="*/ 848 h 1652"/>
                <a:gd name="T58" fmla="*/ 1031 w 6560"/>
                <a:gd name="T59" fmla="*/ 1057 h 1652"/>
                <a:gd name="T60" fmla="*/ 676 w 6560"/>
                <a:gd name="T61" fmla="*/ 1308 h 1652"/>
                <a:gd name="T62" fmla="*/ 348 w 6560"/>
                <a:gd name="T63" fmla="*/ 1594 h 1652"/>
                <a:gd name="T64" fmla="*/ 281 w 6560"/>
                <a:gd name="T65" fmla="*/ 1636 h 1652"/>
                <a:gd name="T66" fmla="*/ 205 w 6560"/>
                <a:gd name="T67" fmla="*/ 1652 h 1652"/>
                <a:gd name="T68" fmla="*/ 125 w 6560"/>
                <a:gd name="T69" fmla="*/ 1636 h 1652"/>
                <a:gd name="T70" fmla="*/ 58 w 6560"/>
                <a:gd name="T71" fmla="*/ 1588 h 1652"/>
                <a:gd name="T72" fmla="*/ 14 w 6560"/>
                <a:gd name="T73" fmla="*/ 1521 h 1652"/>
                <a:gd name="T74" fmla="*/ 0 w 6560"/>
                <a:gd name="T75" fmla="*/ 1443 h 1652"/>
                <a:gd name="T76" fmla="*/ 16 w 6560"/>
                <a:gd name="T77" fmla="*/ 1365 h 1652"/>
                <a:gd name="T78" fmla="*/ 64 w 6560"/>
                <a:gd name="T79" fmla="*/ 1298 h 1652"/>
                <a:gd name="T80" fmla="*/ 400 w 6560"/>
                <a:gd name="T81" fmla="*/ 1003 h 1652"/>
                <a:gd name="T82" fmla="*/ 762 w 6560"/>
                <a:gd name="T83" fmla="*/ 742 h 1652"/>
                <a:gd name="T84" fmla="*/ 1144 w 6560"/>
                <a:gd name="T85" fmla="*/ 519 h 1652"/>
                <a:gd name="T86" fmla="*/ 1544 w 6560"/>
                <a:gd name="T87" fmla="*/ 336 h 1652"/>
                <a:gd name="T88" fmla="*/ 1960 w 6560"/>
                <a:gd name="T89" fmla="*/ 191 h 1652"/>
                <a:gd name="T90" fmla="*/ 2390 w 6560"/>
                <a:gd name="T91" fmla="*/ 86 h 1652"/>
                <a:gd name="T92" fmla="*/ 2831 w 6560"/>
                <a:gd name="T93" fmla="*/ 22 h 1652"/>
                <a:gd name="T94" fmla="*/ 3279 w 6560"/>
                <a:gd name="T95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60" h="1652">
                  <a:moveTo>
                    <a:pt x="3279" y="0"/>
                  </a:moveTo>
                  <a:lnTo>
                    <a:pt x="3279" y="0"/>
                  </a:lnTo>
                  <a:lnTo>
                    <a:pt x="3506" y="6"/>
                  </a:lnTo>
                  <a:lnTo>
                    <a:pt x="3729" y="22"/>
                  </a:lnTo>
                  <a:lnTo>
                    <a:pt x="3952" y="48"/>
                  </a:lnTo>
                  <a:lnTo>
                    <a:pt x="4170" y="86"/>
                  </a:lnTo>
                  <a:lnTo>
                    <a:pt x="4385" y="133"/>
                  </a:lnTo>
                  <a:lnTo>
                    <a:pt x="4600" y="191"/>
                  </a:lnTo>
                  <a:lnTo>
                    <a:pt x="4809" y="259"/>
                  </a:lnTo>
                  <a:lnTo>
                    <a:pt x="5016" y="336"/>
                  </a:lnTo>
                  <a:lnTo>
                    <a:pt x="5219" y="422"/>
                  </a:lnTo>
                  <a:lnTo>
                    <a:pt x="5416" y="519"/>
                  </a:lnTo>
                  <a:lnTo>
                    <a:pt x="5609" y="627"/>
                  </a:lnTo>
                  <a:lnTo>
                    <a:pt x="5798" y="742"/>
                  </a:lnTo>
                  <a:lnTo>
                    <a:pt x="5981" y="868"/>
                  </a:lnTo>
                  <a:lnTo>
                    <a:pt x="6160" y="1003"/>
                  </a:lnTo>
                  <a:lnTo>
                    <a:pt x="6331" y="1146"/>
                  </a:lnTo>
                  <a:lnTo>
                    <a:pt x="6496" y="1298"/>
                  </a:lnTo>
                  <a:lnTo>
                    <a:pt x="6524" y="1330"/>
                  </a:lnTo>
                  <a:lnTo>
                    <a:pt x="6544" y="1365"/>
                  </a:lnTo>
                  <a:lnTo>
                    <a:pt x="6556" y="1403"/>
                  </a:lnTo>
                  <a:lnTo>
                    <a:pt x="6560" y="1443"/>
                  </a:lnTo>
                  <a:lnTo>
                    <a:pt x="6556" y="1481"/>
                  </a:lnTo>
                  <a:lnTo>
                    <a:pt x="6546" y="1521"/>
                  </a:lnTo>
                  <a:lnTo>
                    <a:pt x="6528" y="1556"/>
                  </a:lnTo>
                  <a:lnTo>
                    <a:pt x="6502" y="1588"/>
                  </a:lnTo>
                  <a:lnTo>
                    <a:pt x="6470" y="1616"/>
                  </a:lnTo>
                  <a:lnTo>
                    <a:pt x="6435" y="1634"/>
                  </a:lnTo>
                  <a:lnTo>
                    <a:pt x="6397" y="1646"/>
                  </a:lnTo>
                  <a:lnTo>
                    <a:pt x="6359" y="1652"/>
                  </a:lnTo>
                  <a:lnTo>
                    <a:pt x="6319" y="1648"/>
                  </a:lnTo>
                  <a:lnTo>
                    <a:pt x="6281" y="1638"/>
                  </a:lnTo>
                  <a:lnTo>
                    <a:pt x="6246" y="1620"/>
                  </a:lnTo>
                  <a:lnTo>
                    <a:pt x="6212" y="1594"/>
                  </a:lnTo>
                  <a:lnTo>
                    <a:pt x="6051" y="1445"/>
                  </a:lnTo>
                  <a:lnTo>
                    <a:pt x="5884" y="1308"/>
                  </a:lnTo>
                  <a:lnTo>
                    <a:pt x="5708" y="1178"/>
                  </a:lnTo>
                  <a:lnTo>
                    <a:pt x="5529" y="1057"/>
                  </a:lnTo>
                  <a:lnTo>
                    <a:pt x="5344" y="947"/>
                  </a:lnTo>
                  <a:lnTo>
                    <a:pt x="5155" y="848"/>
                  </a:lnTo>
                  <a:lnTo>
                    <a:pt x="4960" y="756"/>
                  </a:lnTo>
                  <a:lnTo>
                    <a:pt x="4761" y="677"/>
                  </a:lnTo>
                  <a:lnTo>
                    <a:pt x="4560" y="607"/>
                  </a:lnTo>
                  <a:lnTo>
                    <a:pt x="4353" y="547"/>
                  </a:lnTo>
                  <a:lnTo>
                    <a:pt x="4145" y="498"/>
                  </a:lnTo>
                  <a:lnTo>
                    <a:pt x="3932" y="460"/>
                  </a:lnTo>
                  <a:lnTo>
                    <a:pt x="3717" y="432"/>
                  </a:lnTo>
                  <a:lnTo>
                    <a:pt x="3500" y="416"/>
                  </a:lnTo>
                  <a:lnTo>
                    <a:pt x="3279" y="410"/>
                  </a:lnTo>
                  <a:lnTo>
                    <a:pt x="3060" y="416"/>
                  </a:lnTo>
                  <a:lnTo>
                    <a:pt x="2843" y="432"/>
                  </a:lnTo>
                  <a:lnTo>
                    <a:pt x="2628" y="460"/>
                  </a:lnTo>
                  <a:lnTo>
                    <a:pt x="2415" y="498"/>
                  </a:lnTo>
                  <a:lnTo>
                    <a:pt x="2207" y="547"/>
                  </a:lnTo>
                  <a:lnTo>
                    <a:pt x="2000" y="607"/>
                  </a:lnTo>
                  <a:lnTo>
                    <a:pt x="1797" y="677"/>
                  </a:lnTo>
                  <a:lnTo>
                    <a:pt x="1600" y="756"/>
                  </a:lnTo>
                  <a:lnTo>
                    <a:pt x="1405" y="848"/>
                  </a:lnTo>
                  <a:lnTo>
                    <a:pt x="1214" y="947"/>
                  </a:lnTo>
                  <a:lnTo>
                    <a:pt x="1031" y="1057"/>
                  </a:lnTo>
                  <a:lnTo>
                    <a:pt x="850" y="1178"/>
                  </a:lnTo>
                  <a:lnTo>
                    <a:pt x="676" y="1308"/>
                  </a:lnTo>
                  <a:lnTo>
                    <a:pt x="509" y="1445"/>
                  </a:lnTo>
                  <a:lnTo>
                    <a:pt x="348" y="1594"/>
                  </a:lnTo>
                  <a:lnTo>
                    <a:pt x="316" y="1618"/>
                  </a:lnTo>
                  <a:lnTo>
                    <a:pt x="281" y="1636"/>
                  </a:lnTo>
                  <a:lnTo>
                    <a:pt x="243" y="1648"/>
                  </a:lnTo>
                  <a:lnTo>
                    <a:pt x="205" y="1652"/>
                  </a:lnTo>
                  <a:lnTo>
                    <a:pt x="165" y="1648"/>
                  </a:lnTo>
                  <a:lnTo>
                    <a:pt x="125" y="1636"/>
                  </a:lnTo>
                  <a:lnTo>
                    <a:pt x="90" y="1616"/>
                  </a:lnTo>
                  <a:lnTo>
                    <a:pt x="58" y="1588"/>
                  </a:lnTo>
                  <a:lnTo>
                    <a:pt x="32" y="1556"/>
                  </a:lnTo>
                  <a:lnTo>
                    <a:pt x="14" y="1521"/>
                  </a:lnTo>
                  <a:lnTo>
                    <a:pt x="4" y="1481"/>
                  </a:lnTo>
                  <a:lnTo>
                    <a:pt x="0" y="1443"/>
                  </a:lnTo>
                  <a:lnTo>
                    <a:pt x="4" y="1403"/>
                  </a:lnTo>
                  <a:lnTo>
                    <a:pt x="16" y="1365"/>
                  </a:lnTo>
                  <a:lnTo>
                    <a:pt x="36" y="1330"/>
                  </a:lnTo>
                  <a:lnTo>
                    <a:pt x="64" y="1298"/>
                  </a:lnTo>
                  <a:lnTo>
                    <a:pt x="229" y="1146"/>
                  </a:lnTo>
                  <a:lnTo>
                    <a:pt x="400" y="1003"/>
                  </a:lnTo>
                  <a:lnTo>
                    <a:pt x="579" y="868"/>
                  </a:lnTo>
                  <a:lnTo>
                    <a:pt x="762" y="742"/>
                  </a:lnTo>
                  <a:lnTo>
                    <a:pt x="951" y="627"/>
                  </a:lnTo>
                  <a:lnTo>
                    <a:pt x="1144" y="519"/>
                  </a:lnTo>
                  <a:lnTo>
                    <a:pt x="1341" y="422"/>
                  </a:lnTo>
                  <a:lnTo>
                    <a:pt x="1544" y="336"/>
                  </a:lnTo>
                  <a:lnTo>
                    <a:pt x="1751" y="259"/>
                  </a:lnTo>
                  <a:lnTo>
                    <a:pt x="1960" y="191"/>
                  </a:lnTo>
                  <a:lnTo>
                    <a:pt x="2173" y="133"/>
                  </a:lnTo>
                  <a:lnTo>
                    <a:pt x="2390" y="86"/>
                  </a:lnTo>
                  <a:lnTo>
                    <a:pt x="2608" y="48"/>
                  </a:lnTo>
                  <a:lnTo>
                    <a:pt x="2831" y="22"/>
                  </a:lnTo>
                  <a:lnTo>
                    <a:pt x="3054" y="6"/>
                  </a:lnTo>
                  <a:lnTo>
                    <a:pt x="3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11826876" y="6116638"/>
              <a:ext cx="4664075" cy="2416175"/>
            </a:xfrm>
            <a:custGeom>
              <a:avLst/>
              <a:gdLst>
                <a:gd name="T0" fmla="*/ 1206 w 5876"/>
                <a:gd name="T1" fmla="*/ 955 h 3043"/>
                <a:gd name="T2" fmla="*/ 750 w 5876"/>
                <a:gd name="T3" fmla="*/ 1290 h 3043"/>
                <a:gd name="T4" fmla="*/ 567 w 5876"/>
                <a:gd name="T5" fmla="*/ 1592 h 3043"/>
                <a:gd name="T6" fmla="*/ 951 w 5876"/>
                <a:gd name="T7" fmla="*/ 1911 h 3043"/>
                <a:gd name="T8" fmla="*/ 1449 w 5876"/>
                <a:gd name="T9" fmla="*/ 2231 h 3043"/>
                <a:gd name="T10" fmla="*/ 1453 w 5876"/>
                <a:gd name="T11" fmla="*/ 1940 h 3043"/>
                <a:gd name="T12" fmla="*/ 1411 w 5876"/>
                <a:gd name="T13" fmla="*/ 1417 h 3043"/>
                <a:gd name="T14" fmla="*/ 1520 w 5876"/>
                <a:gd name="T15" fmla="*/ 939 h 3043"/>
                <a:gd name="T16" fmla="*/ 4230 w 5876"/>
                <a:gd name="T17" fmla="*/ 796 h 3043"/>
                <a:gd name="T18" fmla="*/ 4389 w 5876"/>
                <a:gd name="T19" fmla="*/ 1282 h 3043"/>
                <a:gd name="T20" fmla="*/ 4391 w 5876"/>
                <a:gd name="T21" fmla="*/ 1785 h 3043"/>
                <a:gd name="T22" fmla="*/ 4256 w 5876"/>
                <a:gd name="T23" fmla="*/ 2239 h 3043"/>
                <a:gd name="T24" fmla="*/ 4638 w 5876"/>
                <a:gd name="T25" fmla="*/ 2106 h 3043"/>
                <a:gd name="T26" fmla="*/ 5116 w 5876"/>
                <a:gd name="T27" fmla="*/ 1761 h 3043"/>
                <a:gd name="T28" fmla="*/ 5301 w 5876"/>
                <a:gd name="T29" fmla="*/ 1443 h 3043"/>
                <a:gd name="T30" fmla="*/ 4881 w 5876"/>
                <a:gd name="T31" fmla="*/ 1098 h 3043"/>
                <a:gd name="T32" fmla="*/ 4326 w 5876"/>
                <a:gd name="T33" fmla="*/ 758 h 3043"/>
                <a:gd name="T34" fmla="*/ 2686 w 5876"/>
                <a:gd name="T35" fmla="*/ 422 h 3043"/>
                <a:gd name="T36" fmla="*/ 2278 w 5876"/>
                <a:gd name="T37" fmla="*/ 589 h 3043"/>
                <a:gd name="T38" fmla="*/ 1992 w 5876"/>
                <a:gd name="T39" fmla="*/ 905 h 3043"/>
                <a:gd name="T40" fmla="*/ 1837 w 5876"/>
                <a:gd name="T41" fmla="*/ 1315 h 3043"/>
                <a:gd name="T42" fmla="*/ 1835 w 5876"/>
                <a:gd name="T43" fmla="*/ 1759 h 3043"/>
                <a:gd name="T44" fmla="*/ 1976 w 5876"/>
                <a:gd name="T45" fmla="*/ 2153 h 3043"/>
                <a:gd name="T46" fmla="*/ 2241 w 5876"/>
                <a:gd name="T47" fmla="*/ 2466 h 3043"/>
                <a:gd name="T48" fmla="*/ 2670 w 5876"/>
                <a:gd name="T49" fmla="*/ 2619 h 3043"/>
                <a:gd name="T50" fmla="*/ 3233 w 5876"/>
                <a:gd name="T51" fmla="*/ 2617 h 3043"/>
                <a:gd name="T52" fmla="*/ 3633 w 5876"/>
                <a:gd name="T53" fmla="*/ 2414 h 3043"/>
                <a:gd name="T54" fmla="*/ 3880 w 5876"/>
                <a:gd name="T55" fmla="*/ 2072 h 3043"/>
                <a:gd name="T56" fmla="*/ 3996 w 5876"/>
                <a:gd name="T57" fmla="*/ 1654 h 3043"/>
                <a:gd name="T58" fmla="*/ 3958 w 5876"/>
                <a:gd name="T59" fmla="*/ 1224 h 3043"/>
                <a:gd name="T60" fmla="*/ 3783 w 5876"/>
                <a:gd name="T61" fmla="*/ 846 h 3043"/>
                <a:gd name="T62" fmla="*/ 3494 w 5876"/>
                <a:gd name="T63" fmla="*/ 559 h 3043"/>
                <a:gd name="T64" fmla="*/ 3080 w 5876"/>
                <a:gd name="T65" fmla="*/ 414 h 3043"/>
                <a:gd name="T66" fmla="*/ 3301 w 5876"/>
                <a:gd name="T67" fmla="*/ 20 h 3043"/>
                <a:gd name="T68" fmla="*/ 3974 w 5876"/>
                <a:gd name="T69" fmla="*/ 169 h 3043"/>
                <a:gd name="T70" fmla="*/ 4567 w 5876"/>
                <a:gd name="T71" fmla="*/ 422 h 3043"/>
                <a:gd name="T72" fmla="*/ 5070 w 5876"/>
                <a:gd name="T73" fmla="*/ 730 h 3043"/>
                <a:gd name="T74" fmla="*/ 5472 w 5876"/>
                <a:gd name="T75" fmla="*/ 1047 h 3043"/>
                <a:gd name="T76" fmla="*/ 5766 w 5876"/>
                <a:gd name="T77" fmla="*/ 1323 h 3043"/>
                <a:gd name="T78" fmla="*/ 5876 w 5876"/>
                <a:gd name="T79" fmla="*/ 1499 h 3043"/>
                <a:gd name="T80" fmla="*/ 5822 w 5876"/>
                <a:gd name="T81" fmla="*/ 1662 h 3043"/>
                <a:gd name="T82" fmla="*/ 5557 w 5876"/>
                <a:gd name="T83" fmla="*/ 1921 h 3043"/>
                <a:gd name="T84" fmla="*/ 5179 w 5876"/>
                <a:gd name="T85" fmla="*/ 2231 h 3043"/>
                <a:gd name="T86" fmla="*/ 4702 w 5876"/>
                <a:gd name="T87" fmla="*/ 2545 h 3043"/>
                <a:gd name="T88" fmla="*/ 4129 w 5876"/>
                <a:gd name="T89" fmla="*/ 2818 h 3043"/>
                <a:gd name="T90" fmla="*/ 3476 w 5876"/>
                <a:gd name="T91" fmla="*/ 2997 h 3043"/>
                <a:gd name="T92" fmla="*/ 2754 w 5876"/>
                <a:gd name="T93" fmla="*/ 3037 h 3043"/>
                <a:gd name="T94" fmla="*/ 2064 w 5876"/>
                <a:gd name="T95" fmla="*/ 2922 h 3043"/>
                <a:gd name="T96" fmla="*/ 1449 w 5876"/>
                <a:gd name="T97" fmla="*/ 2691 h 3043"/>
                <a:gd name="T98" fmla="*/ 923 w 5876"/>
                <a:gd name="T99" fmla="*/ 2390 h 3043"/>
                <a:gd name="T100" fmla="*/ 494 w 5876"/>
                <a:gd name="T101" fmla="*/ 2072 h 3043"/>
                <a:gd name="T102" fmla="*/ 171 w 5876"/>
                <a:gd name="T103" fmla="*/ 1781 h 3043"/>
                <a:gd name="T104" fmla="*/ 8 w 5876"/>
                <a:gd name="T105" fmla="*/ 1586 h 3043"/>
                <a:gd name="T106" fmla="*/ 26 w 5876"/>
                <a:gd name="T107" fmla="*/ 1417 h 3043"/>
                <a:gd name="T108" fmla="*/ 241 w 5876"/>
                <a:gd name="T109" fmla="*/ 1194 h 3043"/>
                <a:gd name="T110" fmla="*/ 591 w 5876"/>
                <a:gd name="T111" fmla="*/ 891 h 3043"/>
                <a:gd name="T112" fmla="*/ 1045 w 5876"/>
                <a:gd name="T113" fmla="*/ 573 h 3043"/>
                <a:gd name="T114" fmla="*/ 1594 w 5876"/>
                <a:gd name="T115" fmla="*/ 286 h 3043"/>
                <a:gd name="T116" fmla="*/ 2229 w 5876"/>
                <a:gd name="T117" fmla="*/ 79 h 3043"/>
                <a:gd name="T118" fmla="*/ 2937 w 5876"/>
                <a:gd name="T119" fmla="*/ 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76" h="3043">
                  <a:moveTo>
                    <a:pt x="1624" y="722"/>
                  </a:moveTo>
                  <a:lnTo>
                    <a:pt x="1479" y="796"/>
                  </a:lnTo>
                  <a:lnTo>
                    <a:pt x="1339" y="874"/>
                  </a:lnTo>
                  <a:lnTo>
                    <a:pt x="1206" y="955"/>
                  </a:lnTo>
                  <a:lnTo>
                    <a:pt x="1081" y="1039"/>
                  </a:lnTo>
                  <a:lnTo>
                    <a:pt x="963" y="1122"/>
                  </a:lnTo>
                  <a:lnTo>
                    <a:pt x="854" y="1206"/>
                  </a:lnTo>
                  <a:lnTo>
                    <a:pt x="750" y="1290"/>
                  </a:lnTo>
                  <a:lnTo>
                    <a:pt x="655" y="1369"/>
                  </a:lnTo>
                  <a:lnTo>
                    <a:pt x="569" y="1447"/>
                  </a:lnTo>
                  <a:lnTo>
                    <a:pt x="492" y="1520"/>
                  </a:lnTo>
                  <a:lnTo>
                    <a:pt x="567" y="1592"/>
                  </a:lnTo>
                  <a:lnTo>
                    <a:pt x="651" y="1668"/>
                  </a:lnTo>
                  <a:lnTo>
                    <a:pt x="744" y="1747"/>
                  </a:lnTo>
                  <a:lnTo>
                    <a:pt x="844" y="1829"/>
                  </a:lnTo>
                  <a:lnTo>
                    <a:pt x="951" y="1911"/>
                  </a:lnTo>
                  <a:lnTo>
                    <a:pt x="1065" y="1992"/>
                  </a:lnTo>
                  <a:lnTo>
                    <a:pt x="1186" y="2074"/>
                  </a:lnTo>
                  <a:lnTo>
                    <a:pt x="1315" y="2153"/>
                  </a:lnTo>
                  <a:lnTo>
                    <a:pt x="1449" y="2231"/>
                  </a:lnTo>
                  <a:lnTo>
                    <a:pt x="1590" y="2303"/>
                  </a:lnTo>
                  <a:lnTo>
                    <a:pt x="1536" y="2187"/>
                  </a:lnTo>
                  <a:lnTo>
                    <a:pt x="1491" y="2066"/>
                  </a:lnTo>
                  <a:lnTo>
                    <a:pt x="1453" y="1940"/>
                  </a:lnTo>
                  <a:lnTo>
                    <a:pt x="1427" y="1811"/>
                  </a:lnTo>
                  <a:lnTo>
                    <a:pt x="1411" y="1678"/>
                  </a:lnTo>
                  <a:lnTo>
                    <a:pt x="1405" y="1542"/>
                  </a:lnTo>
                  <a:lnTo>
                    <a:pt x="1411" y="1417"/>
                  </a:lnTo>
                  <a:lnTo>
                    <a:pt x="1425" y="1294"/>
                  </a:lnTo>
                  <a:lnTo>
                    <a:pt x="1449" y="1172"/>
                  </a:lnTo>
                  <a:lnTo>
                    <a:pt x="1481" y="1053"/>
                  </a:lnTo>
                  <a:lnTo>
                    <a:pt x="1520" y="939"/>
                  </a:lnTo>
                  <a:lnTo>
                    <a:pt x="1568" y="828"/>
                  </a:lnTo>
                  <a:lnTo>
                    <a:pt x="1624" y="722"/>
                  </a:lnTo>
                  <a:close/>
                  <a:moveTo>
                    <a:pt x="4169" y="684"/>
                  </a:moveTo>
                  <a:lnTo>
                    <a:pt x="4230" y="796"/>
                  </a:lnTo>
                  <a:lnTo>
                    <a:pt x="4286" y="911"/>
                  </a:lnTo>
                  <a:lnTo>
                    <a:pt x="4330" y="1033"/>
                  </a:lnTo>
                  <a:lnTo>
                    <a:pt x="4366" y="1156"/>
                  </a:lnTo>
                  <a:lnTo>
                    <a:pt x="4389" y="1282"/>
                  </a:lnTo>
                  <a:lnTo>
                    <a:pt x="4405" y="1411"/>
                  </a:lnTo>
                  <a:lnTo>
                    <a:pt x="4409" y="1542"/>
                  </a:lnTo>
                  <a:lnTo>
                    <a:pt x="4405" y="1666"/>
                  </a:lnTo>
                  <a:lnTo>
                    <a:pt x="4391" y="1785"/>
                  </a:lnTo>
                  <a:lnTo>
                    <a:pt x="4370" y="1903"/>
                  </a:lnTo>
                  <a:lnTo>
                    <a:pt x="4340" y="2018"/>
                  </a:lnTo>
                  <a:lnTo>
                    <a:pt x="4302" y="2129"/>
                  </a:lnTo>
                  <a:lnTo>
                    <a:pt x="4256" y="2239"/>
                  </a:lnTo>
                  <a:lnTo>
                    <a:pt x="4202" y="2342"/>
                  </a:lnTo>
                  <a:lnTo>
                    <a:pt x="4354" y="2269"/>
                  </a:lnTo>
                  <a:lnTo>
                    <a:pt x="4501" y="2189"/>
                  </a:lnTo>
                  <a:lnTo>
                    <a:pt x="4638" y="2106"/>
                  </a:lnTo>
                  <a:lnTo>
                    <a:pt x="4770" y="2020"/>
                  </a:lnTo>
                  <a:lnTo>
                    <a:pt x="4893" y="1934"/>
                  </a:lnTo>
                  <a:lnTo>
                    <a:pt x="5008" y="1847"/>
                  </a:lnTo>
                  <a:lnTo>
                    <a:pt x="5116" y="1761"/>
                  </a:lnTo>
                  <a:lnTo>
                    <a:pt x="5213" y="1678"/>
                  </a:lnTo>
                  <a:lnTo>
                    <a:pt x="5303" y="1598"/>
                  </a:lnTo>
                  <a:lnTo>
                    <a:pt x="5384" y="1520"/>
                  </a:lnTo>
                  <a:lnTo>
                    <a:pt x="5301" y="1443"/>
                  </a:lnTo>
                  <a:lnTo>
                    <a:pt x="5209" y="1361"/>
                  </a:lnTo>
                  <a:lnTo>
                    <a:pt x="5108" y="1276"/>
                  </a:lnTo>
                  <a:lnTo>
                    <a:pt x="4998" y="1188"/>
                  </a:lnTo>
                  <a:lnTo>
                    <a:pt x="4881" y="1098"/>
                  </a:lnTo>
                  <a:lnTo>
                    <a:pt x="4754" y="1011"/>
                  </a:lnTo>
                  <a:lnTo>
                    <a:pt x="4618" y="923"/>
                  </a:lnTo>
                  <a:lnTo>
                    <a:pt x="4475" y="840"/>
                  </a:lnTo>
                  <a:lnTo>
                    <a:pt x="4326" y="758"/>
                  </a:lnTo>
                  <a:lnTo>
                    <a:pt x="4169" y="684"/>
                  </a:lnTo>
                  <a:close/>
                  <a:moveTo>
                    <a:pt x="2937" y="410"/>
                  </a:moveTo>
                  <a:lnTo>
                    <a:pt x="2810" y="412"/>
                  </a:lnTo>
                  <a:lnTo>
                    <a:pt x="2686" y="422"/>
                  </a:lnTo>
                  <a:lnTo>
                    <a:pt x="2563" y="436"/>
                  </a:lnTo>
                  <a:lnTo>
                    <a:pt x="2461" y="477"/>
                  </a:lnTo>
                  <a:lnTo>
                    <a:pt x="2368" y="529"/>
                  </a:lnTo>
                  <a:lnTo>
                    <a:pt x="2278" y="589"/>
                  </a:lnTo>
                  <a:lnTo>
                    <a:pt x="2197" y="657"/>
                  </a:lnTo>
                  <a:lnTo>
                    <a:pt x="2121" y="732"/>
                  </a:lnTo>
                  <a:lnTo>
                    <a:pt x="2054" y="816"/>
                  </a:lnTo>
                  <a:lnTo>
                    <a:pt x="1992" y="905"/>
                  </a:lnTo>
                  <a:lnTo>
                    <a:pt x="1940" y="1001"/>
                  </a:lnTo>
                  <a:lnTo>
                    <a:pt x="1896" y="1100"/>
                  </a:lnTo>
                  <a:lnTo>
                    <a:pt x="1863" y="1206"/>
                  </a:lnTo>
                  <a:lnTo>
                    <a:pt x="1837" y="1315"/>
                  </a:lnTo>
                  <a:lnTo>
                    <a:pt x="1821" y="1429"/>
                  </a:lnTo>
                  <a:lnTo>
                    <a:pt x="1817" y="1542"/>
                  </a:lnTo>
                  <a:lnTo>
                    <a:pt x="1821" y="1652"/>
                  </a:lnTo>
                  <a:lnTo>
                    <a:pt x="1835" y="1759"/>
                  </a:lnTo>
                  <a:lnTo>
                    <a:pt x="1857" y="1863"/>
                  </a:lnTo>
                  <a:lnTo>
                    <a:pt x="1888" y="1964"/>
                  </a:lnTo>
                  <a:lnTo>
                    <a:pt x="1928" y="2062"/>
                  </a:lnTo>
                  <a:lnTo>
                    <a:pt x="1976" y="2153"/>
                  </a:lnTo>
                  <a:lnTo>
                    <a:pt x="2032" y="2241"/>
                  </a:lnTo>
                  <a:lnTo>
                    <a:pt x="2093" y="2323"/>
                  </a:lnTo>
                  <a:lnTo>
                    <a:pt x="2163" y="2396"/>
                  </a:lnTo>
                  <a:lnTo>
                    <a:pt x="2241" y="2466"/>
                  </a:lnTo>
                  <a:lnTo>
                    <a:pt x="2322" y="2528"/>
                  </a:lnTo>
                  <a:lnTo>
                    <a:pt x="2412" y="2581"/>
                  </a:lnTo>
                  <a:lnTo>
                    <a:pt x="2539" y="2603"/>
                  </a:lnTo>
                  <a:lnTo>
                    <a:pt x="2670" y="2619"/>
                  </a:lnTo>
                  <a:lnTo>
                    <a:pt x="2802" y="2629"/>
                  </a:lnTo>
                  <a:lnTo>
                    <a:pt x="2937" y="2633"/>
                  </a:lnTo>
                  <a:lnTo>
                    <a:pt x="3086" y="2629"/>
                  </a:lnTo>
                  <a:lnTo>
                    <a:pt x="3233" y="2617"/>
                  </a:lnTo>
                  <a:lnTo>
                    <a:pt x="3377" y="2597"/>
                  </a:lnTo>
                  <a:lnTo>
                    <a:pt x="3468" y="2545"/>
                  </a:lnTo>
                  <a:lnTo>
                    <a:pt x="3554" y="2484"/>
                  </a:lnTo>
                  <a:lnTo>
                    <a:pt x="3633" y="2414"/>
                  </a:lnTo>
                  <a:lnTo>
                    <a:pt x="3707" y="2338"/>
                  </a:lnTo>
                  <a:lnTo>
                    <a:pt x="3773" y="2255"/>
                  </a:lnTo>
                  <a:lnTo>
                    <a:pt x="3830" y="2165"/>
                  </a:lnTo>
                  <a:lnTo>
                    <a:pt x="3880" y="2072"/>
                  </a:lnTo>
                  <a:lnTo>
                    <a:pt x="3924" y="1974"/>
                  </a:lnTo>
                  <a:lnTo>
                    <a:pt x="3956" y="1871"/>
                  </a:lnTo>
                  <a:lnTo>
                    <a:pt x="3980" y="1763"/>
                  </a:lnTo>
                  <a:lnTo>
                    <a:pt x="3996" y="1654"/>
                  </a:lnTo>
                  <a:lnTo>
                    <a:pt x="4000" y="1542"/>
                  </a:lnTo>
                  <a:lnTo>
                    <a:pt x="3996" y="1435"/>
                  </a:lnTo>
                  <a:lnTo>
                    <a:pt x="3982" y="1327"/>
                  </a:lnTo>
                  <a:lnTo>
                    <a:pt x="3958" y="1224"/>
                  </a:lnTo>
                  <a:lnTo>
                    <a:pt x="3926" y="1122"/>
                  </a:lnTo>
                  <a:lnTo>
                    <a:pt x="3886" y="1025"/>
                  </a:lnTo>
                  <a:lnTo>
                    <a:pt x="3838" y="933"/>
                  </a:lnTo>
                  <a:lnTo>
                    <a:pt x="3783" y="846"/>
                  </a:lnTo>
                  <a:lnTo>
                    <a:pt x="3721" y="764"/>
                  </a:lnTo>
                  <a:lnTo>
                    <a:pt x="3651" y="688"/>
                  </a:lnTo>
                  <a:lnTo>
                    <a:pt x="3576" y="621"/>
                  </a:lnTo>
                  <a:lnTo>
                    <a:pt x="3494" y="559"/>
                  </a:lnTo>
                  <a:lnTo>
                    <a:pt x="3409" y="505"/>
                  </a:lnTo>
                  <a:lnTo>
                    <a:pt x="3317" y="460"/>
                  </a:lnTo>
                  <a:lnTo>
                    <a:pt x="3220" y="424"/>
                  </a:lnTo>
                  <a:lnTo>
                    <a:pt x="3080" y="414"/>
                  </a:lnTo>
                  <a:lnTo>
                    <a:pt x="2937" y="410"/>
                  </a:lnTo>
                  <a:close/>
                  <a:moveTo>
                    <a:pt x="2937" y="0"/>
                  </a:moveTo>
                  <a:lnTo>
                    <a:pt x="3122" y="6"/>
                  </a:lnTo>
                  <a:lnTo>
                    <a:pt x="3301" y="20"/>
                  </a:lnTo>
                  <a:lnTo>
                    <a:pt x="3476" y="46"/>
                  </a:lnTo>
                  <a:lnTo>
                    <a:pt x="3647" y="79"/>
                  </a:lnTo>
                  <a:lnTo>
                    <a:pt x="3812" y="121"/>
                  </a:lnTo>
                  <a:lnTo>
                    <a:pt x="3974" y="169"/>
                  </a:lnTo>
                  <a:lnTo>
                    <a:pt x="4129" y="225"/>
                  </a:lnTo>
                  <a:lnTo>
                    <a:pt x="4280" y="286"/>
                  </a:lnTo>
                  <a:lnTo>
                    <a:pt x="4425" y="352"/>
                  </a:lnTo>
                  <a:lnTo>
                    <a:pt x="4567" y="422"/>
                  </a:lnTo>
                  <a:lnTo>
                    <a:pt x="4702" y="495"/>
                  </a:lnTo>
                  <a:lnTo>
                    <a:pt x="4829" y="573"/>
                  </a:lnTo>
                  <a:lnTo>
                    <a:pt x="4953" y="651"/>
                  </a:lnTo>
                  <a:lnTo>
                    <a:pt x="5070" y="730"/>
                  </a:lnTo>
                  <a:lnTo>
                    <a:pt x="5179" y="812"/>
                  </a:lnTo>
                  <a:lnTo>
                    <a:pt x="5285" y="891"/>
                  </a:lnTo>
                  <a:lnTo>
                    <a:pt x="5382" y="969"/>
                  </a:lnTo>
                  <a:lnTo>
                    <a:pt x="5472" y="1047"/>
                  </a:lnTo>
                  <a:lnTo>
                    <a:pt x="5557" y="1122"/>
                  </a:lnTo>
                  <a:lnTo>
                    <a:pt x="5633" y="1194"/>
                  </a:lnTo>
                  <a:lnTo>
                    <a:pt x="5703" y="1260"/>
                  </a:lnTo>
                  <a:lnTo>
                    <a:pt x="5766" y="1323"/>
                  </a:lnTo>
                  <a:lnTo>
                    <a:pt x="5820" y="1381"/>
                  </a:lnTo>
                  <a:lnTo>
                    <a:pt x="5848" y="1417"/>
                  </a:lnTo>
                  <a:lnTo>
                    <a:pt x="5866" y="1457"/>
                  </a:lnTo>
                  <a:lnTo>
                    <a:pt x="5876" y="1499"/>
                  </a:lnTo>
                  <a:lnTo>
                    <a:pt x="5876" y="1542"/>
                  </a:lnTo>
                  <a:lnTo>
                    <a:pt x="5868" y="1586"/>
                  </a:lnTo>
                  <a:lnTo>
                    <a:pt x="5848" y="1626"/>
                  </a:lnTo>
                  <a:lnTo>
                    <a:pt x="5822" y="1662"/>
                  </a:lnTo>
                  <a:lnTo>
                    <a:pt x="5766" y="1719"/>
                  </a:lnTo>
                  <a:lnTo>
                    <a:pt x="5703" y="1781"/>
                  </a:lnTo>
                  <a:lnTo>
                    <a:pt x="5633" y="1849"/>
                  </a:lnTo>
                  <a:lnTo>
                    <a:pt x="5557" y="1921"/>
                  </a:lnTo>
                  <a:lnTo>
                    <a:pt x="5472" y="1996"/>
                  </a:lnTo>
                  <a:lnTo>
                    <a:pt x="5382" y="2072"/>
                  </a:lnTo>
                  <a:lnTo>
                    <a:pt x="5285" y="2151"/>
                  </a:lnTo>
                  <a:lnTo>
                    <a:pt x="5179" y="2231"/>
                  </a:lnTo>
                  <a:lnTo>
                    <a:pt x="5070" y="2311"/>
                  </a:lnTo>
                  <a:lnTo>
                    <a:pt x="4953" y="2390"/>
                  </a:lnTo>
                  <a:lnTo>
                    <a:pt x="4829" y="2470"/>
                  </a:lnTo>
                  <a:lnTo>
                    <a:pt x="4702" y="2545"/>
                  </a:lnTo>
                  <a:lnTo>
                    <a:pt x="4567" y="2619"/>
                  </a:lnTo>
                  <a:lnTo>
                    <a:pt x="4427" y="2691"/>
                  </a:lnTo>
                  <a:lnTo>
                    <a:pt x="4280" y="2756"/>
                  </a:lnTo>
                  <a:lnTo>
                    <a:pt x="4129" y="2818"/>
                  </a:lnTo>
                  <a:lnTo>
                    <a:pt x="3974" y="2872"/>
                  </a:lnTo>
                  <a:lnTo>
                    <a:pt x="3812" y="2922"/>
                  </a:lnTo>
                  <a:lnTo>
                    <a:pt x="3647" y="2963"/>
                  </a:lnTo>
                  <a:lnTo>
                    <a:pt x="3476" y="2997"/>
                  </a:lnTo>
                  <a:lnTo>
                    <a:pt x="3301" y="3021"/>
                  </a:lnTo>
                  <a:lnTo>
                    <a:pt x="3122" y="3037"/>
                  </a:lnTo>
                  <a:lnTo>
                    <a:pt x="2937" y="3043"/>
                  </a:lnTo>
                  <a:lnTo>
                    <a:pt x="2754" y="3037"/>
                  </a:lnTo>
                  <a:lnTo>
                    <a:pt x="2575" y="3021"/>
                  </a:lnTo>
                  <a:lnTo>
                    <a:pt x="2400" y="2997"/>
                  </a:lnTo>
                  <a:lnTo>
                    <a:pt x="2229" y="2963"/>
                  </a:lnTo>
                  <a:lnTo>
                    <a:pt x="2064" y="2922"/>
                  </a:lnTo>
                  <a:lnTo>
                    <a:pt x="1902" y="2872"/>
                  </a:lnTo>
                  <a:lnTo>
                    <a:pt x="1745" y="2818"/>
                  </a:lnTo>
                  <a:lnTo>
                    <a:pt x="1594" y="2756"/>
                  </a:lnTo>
                  <a:lnTo>
                    <a:pt x="1449" y="2691"/>
                  </a:lnTo>
                  <a:lnTo>
                    <a:pt x="1309" y="2619"/>
                  </a:lnTo>
                  <a:lnTo>
                    <a:pt x="1174" y="2545"/>
                  </a:lnTo>
                  <a:lnTo>
                    <a:pt x="1045" y="2470"/>
                  </a:lnTo>
                  <a:lnTo>
                    <a:pt x="923" y="2390"/>
                  </a:lnTo>
                  <a:lnTo>
                    <a:pt x="806" y="2311"/>
                  </a:lnTo>
                  <a:lnTo>
                    <a:pt x="695" y="2231"/>
                  </a:lnTo>
                  <a:lnTo>
                    <a:pt x="591" y="2151"/>
                  </a:lnTo>
                  <a:lnTo>
                    <a:pt x="494" y="2072"/>
                  </a:lnTo>
                  <a:lnTo>
                    <a:pt x="402" y="1996"/>
                  </a:lnTo>
                  <a:lnTo>
                    <a:pt x="319" y="1921"/>
                  </a:lnTo>
                  <a:lnTo>
                    <a:pt x="241" y="1849"/>
                  </a:lnTo>
                  <a:lnTo>
                    <a:pt x="171" y="1781"/>
                  </a:lnTo>
                  <a:lnTo>
                    <a:pt x="110" y="1719"/>
                  </a:lnTo>
                  <a:lnTo>
                    <a:pt x="54" y="1662"/>
                  </a:lnTo>
                  <a:lnTo>
                    <a:pt x="26" y="1626"/>
                  </a:lnTo>
                  <a:lnTo>
                    <a:pt x="8" y="1586"/>
                  </a:lnTo>
                  <a:lnTo>
                    <a:pt x="0" y="1542"/>
                  </a:lnTo>
                  <a:lnTo>
                    <a:pt x="0" y="1499"/>
                  </a:lnTo>
                  <a:lnTo>
                    <a:pt x="8" y="1457"/>
                  </a:lnTo>
                  <a:lnTo>
                    <a:pt x="26" y="1417"/>
                  </a:lnTo>
                  <a:lnTo>
                    <a:pt x="54" y="1381"/>
                  </a:lnTo>
                  <a:lnTo>
                    <a:pt x="110" y="1323"/>
                  </a:lnTo>
                  <a:lnTo>
                    <a:pt x="171" y="1260"/>
                  </a:lnTo>
                  <a:lnTo>
                    <a:pt x="241" y="1194"/>
                  </a:lnTo>
                  <a:lnTo>
                    <a:pt x="319" y="1122"/>
                  </a:lnTo>
                  <a:lnTo>
                    <a:pt x="402" y="1047"/>
                  </a:lnTo>
                  <a:lnTo>
                    <a:pt x="494" y="969"/>
                  </a:lnTo>
                  <a:lnTo>
                    <a:pt x="591" y="891"/>
                  </a:lnTo>
                  <a:lnTo>
                    <a:pt x="695" y="812"/>
                  </a:lnTo>
                  <a:lnTo>
                    <a:pt x="806" y="730"/>
                  </a:lnTo>
                  <a:lnTo>
                    <a:pt x="923" y="651"/>
                  </a:lnTo>
                  <a:lnTo>
                    <a:pt x="1045" y="573"/>
                  </a:lnTo>
                  <a:lnTo>
                    <a:pt x="1174" y="495"/>
                  </a:lnTo>
                  <a:lnTo>
                    <a:pt x="1309" y="422"/>
                  </a:lnTo>
                  <a:lnTo>
                    <a:pt x="1449" y="352"/>
                  </a:lnTo>
                  <a:lnTo>
                    <a:pt x="1594" y="286"/>
                  </a:lnTo>
                  <a:lnTo>
                    <a:pt x="1745" y="225"/>
                  </a:lnTo>
                  <a:lnTo>
                    <a:pt x="1902" y="169"/>
                  </a:lnTo>
                  <a:lnTo>
                    <a:pt x="2064" y="121"/>
                  </a:lnTo>
                  <a:lnTo>
                    <a:pt x="2229" y="79"/>
                  </a:lnTo>
                  <a:lnTo>
                    <a:pt x="2400" y="46"/>
                  </a:lnTo>
                  <a:lnTo>
                    <a:pt x="2575" y="20"/>
                  </a:lnTo>
                  <a:lnTo>
                    <a:pt x="2754" y="6"/>
                  </a:lnTo>
                  <a:lnTo>
                    <a:pt x="29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13722351" y="6931026"/>
              <a:ext cx="825500" cy="822325"/>
            </a:xfrm>
            <a:custGeom>
              <a:avLst/>
              <a:gdLst>
                <a:gd name="T0" fmla="*/ 519 w 1040"/>
                <a:gd name="T1" fmla="*/ 0 h 1037"/>
                <a:gd name="T2" fmla="*/ 525 w 1040"/>
                <a:gd name="T3" fmla="*/ 75 h 1037"/>
                <a:gd name="T4" fmla="*/ 541 w 1040"/>
                <a:gd name="T5" fmla="*/ 149 h 1037"/>
                <a:gd name="T6" fmla="*/ 569 w 1040"/>
                <a:gd name="T7" fmla="*/ 219 h 1037"/>
                <a:gd name="T8" fmla="*/ 605 w 1040"/>
                <a:gd name="T9" fmla="*/ 282 h 1037"/>
                <a:gd name="T10" fmla="*/ 649 w 1040"/>
                <a:gd name="T11" fmla="*/ 340 h 1037"/>
                <a:gd name="T12" fmla="*/ 698 w 1040"/>
                <a:gd name="T13" fmla="*/ 390 h 1037"/>
                <a:gd name="T14" fmla="*/ 756 w 1040"/>
                <a:gd name="T15" fmla="*/ 434 h 1037"/>
                <a:gd name="T16" fmla="*/ 822 w 1040"/>
                <a:gd name="T17" fmla="*/ 470 h 1037"/>
                <a:gd name="T18" fmla="*/ 889 w 1040"/>
                <a:gd name="T19" fmla="*/ 495 h 1037"/>
                <a:gd name="T20" fmla="*/ 963 w 1040"/>
                <a:gd name="T21" fmla="*/ 513 h 1037"/>
                <a:gd name="T22" fmla="*/ 1040 w 1040"/>
                <a:gd name="T23" fmla="*/ 517 h 1037"/>
                <a:gd name="T24" fmla="*/ 1035 w 1040"/>
                <a:gd name="T25" fmla="*/ 595 h 1037"/>
                <a:gd name="T26" fmla="*/ 1019 w 1040"/>
                <a:gd name="T27" fmla="*/ 669 h 1037"/>
                <a:gd name="T28" fmla="*/ 991 w 1040"/>
                <a:gd name="T29" fmla="*/ 736 h 1037"/>
                <a:gd name="T30" fmla="*/ 957 w 1040"/>
                <a:gd name="T31" fmla="*/ 800 h 1037"/>
                <a:gd name="T32" fmla="*/ 913 w 1040"/>
                <a:gd name="T33" fmla="*/ 858 h 1037"/>
                <a:gd name="T34" fmla="*/ 861 w 1040"/>
                <a:gd name="T35" fmla="*/ 909 h 1037"/>
                <a:gd name="T36" fmla="*/ 804 w 1040"/>
                <a:gd name="T37" fmla="*/ 953 h 1037"/>
                <a:gd name="T38" fmla="*/ 740 w 1040"/>
                <a:gd name="T39" fmla="*/ 989 h 1037"/>
                <a:gd name="T40" fmla="*/ 670 w 1040"/>
                <a:gd name="T41" fmla="*/ 1015 h 1037"/>
                <a:gd name="T42" fmla="*/ 597 w 1040"/>
                <a:gd name="T43" fmla="*/ 1031 h 1037"/>
                <a:gd name="T44" fmla="*/ 519 w 1040"/>
                <a:gd name="T45" fmla="*/ 1037 h 1037"/>
                <a:gd name="T46" fmla="*/ 444 w 1040"/>
                <a:gd name="T47" fmla="*/ 1031 h 1037"/>
                <a:gd name="T48" fmla="*/ 370 w 1040"/>
                <a:gd name="T49" fmla="*/ 1015 h 1037"/>
                <a:gd name="T50" fmla="*/ 300 w 1040"/>
                <a:gd name="T51" fmla="*/ 989 h 1037"/>
                <a:gd name="T52" fmla="*/ 237 w 1040"/>
                <a:gd name="T53" fmla="*/ 953 h 1037"/>
                <a:gd name="T54" fmla="*/ 179 w 1040"/>
                <a:gd name="T55" fmla="*/ 909 h 1037"/>
                <a:gd name="T56" fmla="*/ 127 w 1040"/>
                <a:gd name="T57" fmla="*/ 858 h 1037"/>
                <a:gd name="T58" fmla="*/ 83 w 1040"/>
                <a:gd name="T59" fmla="*/ 800 h 1037"/>
                <a:gd name="T60" fmla="*/ 50 w 1040"/>
                <a:gd name="T61" fmla="*/ 736 h 1037"/>
                <a:gd name="T62" fmla="*/ 22 w 1040"/>
                <a:gd name="T63" fmla="*/ 669 h 1037"/>
                <a:gd name="T64" fmla="*/ 6 w 1040"/>
                <a:gd name="T65" fmla="*/ 595 h 1037"/>
                <a:gd name="T66" fmla="*/ 0 w 1040"/>
                <a:gd name="T67" fmla="*/ 517 h 1037"/>
                <a:gd name="T68" fmla="*/ 6 w 1040"/>
                <a:gd name="T69" fmla="*/ 442 h 1037"/>
                <a:gd name="T70" fmla="*/ 22 w 1040"/>
                <a:gd name="T71" fmla="*/ 368 h 1037"/>
                <a:gd name="T72" fmla="*/ 50 w 1040"/>
                <a:gd name="T73" fmla="*/ 300 h 1037"/>
                <a:gd name="T74" fmla="*/ 83 w 1040"/>
                <a:gd name="T75" fmla="*/ 235 h 1037"/>
                <a:gd name="T76" fmla="*/ 127 w 1040"/>
                <a:gd name="T77" fmla="*/ 177 h 1037"/>
                <a:gd name="T78" fmla="*/ 179 w 1040"/>
                <a:gd name="T79" fmla="*/ 127 h 1037"/>
                <a:gd name="T80" fmla="*/ 237 w 1040"/>
                <a:gd name="T81" fmla="*/ 83 h 1037"/>
                <a:gd name="T82" fmla="*/ 300 w 1040"/>
                <a:gd name="T83" fmla="*/ 48 h 1037"/>
                <a:gd name="T84" fmla="*/ 370 w 1040"/>
                <a:gd name="T85" fmla="*/ 22 h 1037"/>
                <a:gd name="T86" fmla="*/ 444 w 1040"/>
                <a:gd name="T87" fmla="*/ 4 h 1037"/>
                <a:gd name="T88" fmla="*/ 519 w 1040"/>
                <a:gd name="T89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40" h="1037">
                  <a:moveTo>
                    <a:pt x="519" y="0"/>
                  </a:moveTo>
                  <a:lnTo>
                    <a:pt x="525" y="75"/>
                  </a:lnTo>
                  <a:lnTo>
                    <a:pt x="541" y="149"/>
                  </a:lnTo>
                  <a:lnTo>
                    <a:pt x="569" y="219"/>
                  </a:lnTo>
                  <a:lnTo>
                    <a:pt x="605" y="282"/>
                  </a:lnTo>
                  <a:lnTo>
                    <a:pt x="649" y="340"/>
                  </a:lnTo>
                  <a:lnTo>
                    <a:pt x="698" y="390"/>
                  </a:lnTo>
                  <a:lnTo>
                    <a:pt x="756" y="434"/>
                  </a:lnTo>
                  <a:lnTo>
                    <a:pt x="822" y="470"/>
                  </a:lnTo>
                  <a:lnTo>
                    <a:pt x="889" y="495"/>
                  </a:lnTo>
                  <a:lnTo>
                    <a:pt x="963" y="513"/>
                  </a:lnTo>
                  <a:lnTo>
                    <a:pt x="1040" y="517"/>
                  </a:lnTo>
                  <a:lnTo>
                    <a:pt x="1035" y="595"/>
                  </a:lnTo>
                  <a:lnTo>
                    <a:pt x="1019" y="669"/>
                  </a:lnTo>
                  <a:lnTo>
                    <a:pt x="991" y="736"/>
                  </a:lnTo>
                  <a:lnTo>
                    <a:pt x="957" y="800"/>
                  </a:lnTo>
                  <a:lnTo>
                    <a:pt x="913" y="858"/>
                  </a:lnTo>
                  <a:lnTo>
                    <a:pt x="861" y="909"/>
                  </a:lnTo>
                  <a:lnTo>
                    <a:pt x="804" y="953"/>
                  </a:lnTo>
                  <a:lnTo>
                    <a:pt x="740" y="989"/>
                  </a:lnTo>
                  <a:lnTo>
                    <a:pt x="670" y="1015"/>
                  </a:lnTo>
                  <a:lnTo>
                    <a:pt x="597" y="1031"/>
                  </a:lnTo>
                  <a:lnTo>
                    <a:pt x="519" y="1037"/>
                  </a:lnTo>
                  <a:lnTo>
                    <a:pt x="444" y="1031"/>
                  </a:lnTo>
                  <a:lnTo>
                    <a:pt x="370" y="1015"/>
                  </a:lnTo>
                  <a:lnTo>
                    <a:pt x="300" y="989"/>
                  </a:lnTo>
                  <a:lnTo>
                    <a:pt x="237" y="953"/>
                  </a:lnTo>
                  <a:lnTo>
                    <a:pt x="179" y="909"/>
                  </a:lnTo>
                  <a:lnTo>
                    <a:pt x="127" y="858"/>
                  </a:lnTo>
                  <a:lnTo>
                    <a:pt x="83" y="800"/>
                  </a:lnTo>
                  <a:lnTo>
                    <a:pt x="50" y="736"/>
                  </a:lnTo>
                  <a:lnTo>
                    <a:pt x="22" y="669"/>
                  </a:lnTo>
                  <a:lnTo>
                    <a:pt x="6" y="595"/>
                  </a:lnTo>
                  <a:lnTo>
                    <a:pt x="0" y="517"/>
                  </a:lnTo>
                  <a:lnTo>
                    <a:pt x="6" y="442"/>
                  </a:lnTo>
                  <a:lnTo>
                    <a:pt x="22" y="368"/>
                  </a:lnTo>
                  <a:lnTo>
                    <a:pt x="50" y="300"/>
                  </a:lnTo>
                  <a:lnTo>
                    <a:pt x="83" y="235"/>
                  </a:lnTo>
                  <a:lnTo>
                    <a:pt x="127" y="177"/>
                  </a:lnTo>
                  <a:lnTo>
                    <a:pt x="179" y="127"/>
                  </a:lnTo>
                  <a:lnTo>
                    <a:pt x="237" y="83"/>
                  </a:lnTo>
                  <a:lnTo>
                    <a:pt x="300" y="48"/>
                  </a:lnTo>
                  <a:lnTo>
                    <a:pt x="370" y="22"/>
                  </a:lnTo>
                  <a:lnTo>
                    <a:pt x="444" y="4"/>
                  </a:lnTo>
                  <a:lnTo>
                    <a:pt x="5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5947014" y="3513044"/>
            <a:ext cx="348419" cy="388607"/>
          </a:xfrm>
          <a:custGeom>
            <a:avLst/>
            <a:gdLst>
              <a:gd name="T0" fmla="*/ 4364 w 5878"/>
              <a:gd name="T1" fmla="*/ 285 h 6556"/>
              <a:gd name="T2" fmla="*/ 3676 w 5878"/>
              <a:gd name="T3" fmla="*/ 817 h 6556"/>
              <a:gd name="T4" fmla="*/ 4147 w 5878"/>
              <a:gd name="T5" fmla="*/ 1228 h 6556"/>
              <a:gd name="T6" fmla="*/ 4470 w 5878"/>
              <a:gd name="T7" fmla="*/ 1744 h 6556"/>
              <a:gd name="T8" fmla="*/ 4336 w 5878"/>
              <a:gd name="T9" fmla="*/ 945 h 6556"/>
              <a:gd name="T10" fmla="*/ 4996 w 5878"/>
              <a:gd name="T11" fmla="*/ 1023 h 6556"/>
              <a:gd name="T12" fmla="*/ 5627 w 5878"/>
              <a:gd name="T13" fmla="*/ 1868 h 6556"/>
              <a:gd name="T14" fmla="*/ 5188 w 5878"/>
              <a:gd name="T15" fmla="*/ 2412 h 6556"/>
              <a:gd name="T16" fmla="*/ 4779 w 5878"/>
              <a:gd name="T17" fmla="*/ 2242 h 6556"/>
              <a:gd name="T18" fmla="*/ 4843 w 5878"/>
              <a:gd name="T19" fmla="*/ 2741 h 6556"/>
              <a:gd name="T20" fmla="*/ 5032 w 5878"/>
              <a:gd name="T21" fmla="*/ 2930 h 6556"/>
              <a:gd name="T22" fmla="*/ 5772 w 5878"/>
              <a:gd name="T23" fmla="*/ 2573 h 6556"/>
              <a:gd name="T24" fmla="*/ 5836 w 5878"/>
              <a:gd name="T25" fmla="*/ 3640 h 6556"/>
              <a:gd name="T26" fmla="*/ 5018 w 5878"/>
              <a:gd name="T27" fmla="*/ 3783 h 6556"/>
              <a:gd name="T28" fmla="*/ 5796 w 5878"/>
              <a:gd name="T29" fmla="*/ 4226 h 6556"/>
              <a:gd name="T30" fmla="*/ 5268 w 5878"/>
              <a:gd name="T31" fmla="*/ 5191 h 6556"/>
              <a:gd name="T32" fmla="*/ 4611 w 5878"/>
              <a:gd name="T33" fmla="*/ 5420 h 6556"/>
              <a:gd name="T34" fmla="*/ 4723 w 5878"/>
              <a:gd name="T35" fmla="*/ 4868 h 6556"/>
              <a:gd name="T36" fmla="*/ 4554 w 5878"/>
              <a:gd name="T37" fmla="*/ 4666 h 6556"/>
              <a:gd name="T38" fmla="*/ 3879 w 5878"/>
              <a:gd name="T39" fmla="*/ 5097 h 6556"/>
              <a:gd name="T40" fmla="*/ 3574 w 5878"/>
              <a:gd name="T41" fmla="*/ 5470 h 6556"/>
              <a:gd name="T42" fmla="*/ 4147 w 5878"/>
              <a:gd name="T43" fmla="*/ 5356 h 6556"/>
              <a:gd name="T44" fmla="*/ 4729 w 5878"/>
              <a:gd name="T45" fmla="*/ 6016 h 6556"/>
              <a:gd name="T46" fmla="*/ 3736 w 5878"/>
              <a:gd name="T47" fmla="*/ 6550 h 6556"/>
              <a:gd name="T48" fmla="*/ 3423 w 5878"/>
              <a:gd name="T49" fmla="*/ 3755 h 6556"/>
              <a:gd name="T50" fmla="*/ 3838 w 5878"/>
              <a:gd name="T51" fmla="*/ 4266 h 6556"/>
              <a:gd name="T52" fmla="*/ 4021 w 5878"/>
              <a:gd name="T53" fmla="*/ 3552 h 6556"/>
              <a:gd name="T54" fmla="*/ 3782 w 5878"/>
              <a:gd name="T55" fmla="*/ 3417 h 6556"/>
              <a:gd name="T56" fmla="*/ 3171 w 5878"/>
              <a:gd name="T57" fmla="*/ 3347 h 6556"/>
              <a:gd name="T58" fmla="*/ 3698 w 5878"/>
              <a:gd name="T59" fmla="*/ 1949 h 6556"/>
              <a:gd name="T60" fmla="*/ 3151 w 5878"/>
              <a:gd name="T61" fmla="*/ 570 h 6556"/>
              <a:gd name="T62" fmla="*/ 2431 w 5878"/>
              <a:gd name="T63" fmla="*/ 48 h 6556"/>
              <a:gd name="T64" fmla="*/ 2477 w 5878"/>
              <a:gd name="T65" fmla="*/ 2017 h 6556"/>
              <a:gd name="T66" fmla="*/ 2330 w 5878"/>
              <a:gd name="T67" fmla="*/ 2231 h 6556"/>
              <a:gd name="T68" fmla="*/ 2342 w 5878"/>
              <a:gd name="T69" fmla="*/ 3516 h 6556"/>
              <a:gd name="T70" fmla="*/ 1951 w 5878"/>
              <a:gd name="T71" fmla="*/ 3327 h 6556"/>
              <a:gd name="T72" fmla="*/ 2064 w 5878"/>
              <a:gd name="T73" fmla="*/ 3710 h 6556"/>
              <a:gd name="T74" fmla="*/ 2246 w 5878"/>
              <a:gd name="T75" fmla="*/ 4238 h 6556"/>
              <a:gd name="T76" fmla="*/ 2705 w 5878"/>
              <a:gd name="T77" fmla="*/ 6193 h 6556"/>
              <a:gd name="T78" fmla="*/ 1753 w 5878"/>
              <a:gd name="T79" fmla="*/ 6261 h 6556"/>
              <a:gd name="T80" fmla="*/ 1522 w 5878"/>
              <a:gd name="T81" fmla="*/ 5498 h 6556"/>
              <a:gd name="T82" fmla="*/ 2054 w 5878"/>
              <a:gd name="T83" fmla="*/ 5396 h 6556"/>
              <a:gd name="T84" fmla="*/ 2322 w 5878"/>
              <a:gd name="T85" fmla="*/ 5264 h 6556"/>
              <a:gd name="T86" fmla="*/ 1580 w 5878"/>
              <a:gd name="T87" fmla="*/ 5133 h 6556"/>
              <a:gd name="T88" fmla="*/ 1163 w 5878"/>
              <a:gd name="T89" fmla="*/ 4595 h 6556"/>
              <a:gd name="T90" fmla="*/ 1271 w 5878"/>
              <a:gd name="T91" fmla="*/ 5041 h 6556"/>
              <a:gd name="T92" fmla="*/ 1119 w 5878"/>
              <a:gd name="T93" fmla="*/ 5593 h 6556"/>
              <a:gd name="T94" fmla="*/ 435 w 5878"/>
              <a:gd name="T95" fmla="*/ 5083 h 6556"/>
              <a:gd name="T96" fmla="*/ 60 w 5878"/>
              <a:gd name="T97" fmla="*/ 4017 h 6556"/>
              <a:gd name="T98" fmla="*/ 844 w 5878"/>
              <a:gd name="T99" fmla="*/ 3684 h 6556"/>
              <a:gd name="T100" fmla="*/ 0 w 5878"/>
              <a:gd name="T101" fmla="*/ 3440 h 6556"/>
              <a:gd name="T102" fmla="*/ 305 w 5878"/>
              <a:gd name="T103" fmla="*/ 2639 h 6556"/>
              <a:gd name="T104" fmla="*/ 935 w 5878"/>
              <a:gd name="T105" fmla="*/ 3010 h 6556"/>
              <a:gd name="T106" fmla="*/ 935 w 5878"/>
              <a:gd name="T107" fmla="*/ 2611 h 6556"/>
              <a:gd name="T108" fmla="*/ 1017 w 5878"/>
              <a:gd name="T109" fmla="*/ 2141 h 6556"/>
              <a:gd name="T110" fmla="*/ 505 w 5878"/>
              <a:gd name="T111" fmla="*/ 2420 h 6556"/>
              <a:gd name="T112" fmla="*/ 399 w 5878"/>
              <a:gd name="T113" fmla="*/ 1672 h 6556"/>
              <a:gd name="T114" fmla="*/ 981 w 5878"/>
              <a:gd name="T115" fmla="*/ 732 h 6556"/>
              <a:gd name="T116" fmla="*/ 1530 w 5878"/>
              <a:gd name="T117" fmla="*/ 1037 h 6556"/>
              <a:gd name="T118" fmla="*/ 1500 w 5878"/>
              <a:gd name="T119" fmla="*/ 1782 h 6556"/>
              <a:gd name="T120" fmla="*/ 1801 w 5878"/>
              <a:gd name="T121" fmla="*/ 1033 h 6556"/>
              <a:gd name="T122" fmla="*/ 2108 w 5878"/>
              <a:gd name="T123" fmla="*/ 728 h 6556"/>
              <a:gd name="T124" fmla="*/ 1765 w 5878"/>
              <a:gd name="T125" fmla="*/ 173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878" h="6556">
                <a:moveTo>
                  <a:pt x="2727" y="3638"/>
                </a:moveTo>
                <a:lnTo>
                  <a:pt x="2727" y="3638"/>
                </a:lnTo>
                <a:lnTo>
                  <a:pt x="2727" y="3638"/>
                </a:lnTo>
                <a:lnTo>
                  <a:pt x="2727" y="3638"/>
                </a:lnTo>
                <a:close/>
                <a:moveTo>
                  <a:pt x="3660" y="0"/>
                </a:moveTo>
                <a:lnTo>
                  <a:pt x="3732" y="6"/>
                </a:lnTo>
                <a:lnTo>
                  <a:pt x="3802" y="20"/>
                </a:lnTo>
                <a:lnTo>
                  <a:pt x="3869" y="44"/>
                </a:lnTo>
                <a:lnTo>
                  <a:pt x="3931" y="78"/>
                </a:lnTo>
                <a:lnTo>
                  <a:pt x="3987" y="120"/>
                </a:lnTo>
                <a:lnTo>
                  <a:pt x="4039" y="169"/>
                </a:lnTo>
                <a:lnTo>
                  <a:pt x="4041" y="169"/>
                </a:lnTo>
                <a:lnTo>
                  <a:pt x="4113" y="173"/>
                </a:lnTo>
                <a:lnTo>
                  <a:pt x="4181" y="189"/>
                </a:lnTo>
                <a:lnTo>
                  <a:pt x="4246" y="213"/>
                </a:lnTo>
                <a:lnTo>
                  <a:pt x="4308" y="245"/>
                </a:lnTo>
                <a:lnTo>
                  <a:pt x="4364" y="285"/>
                </a:lnTo>
                <a:lnTo>
                  <a:pt x="4414" y="331"/>
                </a:lnTo>
                <a:lnTo>
                  <a:pt x="4456" y="385"/>
                </a:lnTo>
                <a:lnTo>
                  <a:pt x="4396" y="446"/>
                </a:lnTo>
                <a:lnTo>
                  <a:pt x="4332" y="514"/>
                </a:lnTo>
                <a:lnTo>
                  <a:pt x="4268" y="588"/>
                </a:lnTo>
                <a:lnTo>
                  <a:pt x="4211" y="662"/>
                </a:lnTo>
                <a:lnTo>
                  <a:pt x="4157" y="736"/>
                </a:lnTo>
                <a:lnTo>
                  <a:pt x="4107" y="724"/>
                </a:lnTo>
                <a:lnTo>
                  <a:pt x="4049" y="714"/>
                </a:lnTo>
                <a:lnTo>
                  <a:pt x="3987" y="708"/>
                </a:lnTo>
                <a:lnTo>
                  <a:pt x="3919" y="706"/>
                </a:lnTo>
                <a:lnTo>
                  <a:pt x="3846" y="714"/>
                </a:lnTo>
                <a:lnTo>
                  <a:pt x="3770" y="728"/>
                </a:lnTo>
                <a:lnTo>
                  <a:pt x="3738" y="740"/>
                </a:lnTo>
                <a:lnTo>
                  <a:pt x="3710" y="761"/>
                </a:lnTo>
                <a:lnTo>
                  <a:pt x="3690" y="787"/>
                </a:lnTo>
                <a:lnTo>
                  <a:pt x="3676" y="817"/>
                </a:lnTo>
                <a:lnTo>
                  <a:pt x="3672" y="851"/>
                </a:lnTo>
                <a:lnTo>
                  <a:pt x="3676" y="885"/>
                </a:lnTo>
                <a:lnTo>
                  <a:pt x="3688" y="917"/>
                </a:lnTo>
                <a:lnTo>
                  <a:pt x="3708" y="945"/>
                </a:lnTo>
                <a:lnTo>
                  <a:pt x="3734" y="965"/>
                </a:lnTo>
                <a:lnTo>
                  <a:pt x="3766" y="979"/>
                </a:lnTo>
                <a:lnTo>
                  <a:pt x="3798" y="985"/>
                </a:lnTo>
                <a:lnTo>
                  <a:pt x="3834" y="981"/>
                </a:lnTo>
                <a:lnTo>
                  <a:pt x="3901" y="969"/>
                </a:lnTo>
                <a:lnTo>
                  <a:pt x="3963" y="967"/>
                </a:lnTo>
                <a:lnTo>
                  <a:pt x="4021" y="971"/>
                </a:lnTo>
                <a:lnTo>
                  <a:pt x="4071" y="981"/>
                </a:lnTo>
                <a:lnTo>
                  <a:pt x="4075" y="1033"/>
                </a:lnTo>
                <a:lnTo>
                  <a:pt x="4087" y="1084"/>
                </a:lnTo>
                <a:lnTo>
                  <a:pt x="4105" y="1132"/>
                </a:lnTo>
                <a:lnTo>
                  <a:pt x="4125" y="1180"/>
                </a:lnTo>
                <a:lnTo>
                  <a:pt x="4147" y="1228"/>
                </a:lnTo>
                <a:lnTo>
                  <a:pt x="4167" y="1276"/>
                </a:lnTo>
                <a:lnTo>
                  <a:pt x="4189" y="1326"/>
                </a:lnTo>
                <a:lnTo>
                  <a:pt x="4209" y="1379"/>
                </a:lnTo>
                <a:lnTo>
                  <a:pt x="4227" y="1437"/>
                </a:lnTo>
                <a:lnTo>
                  <a:pt x="4238" y="1501"/>
                </a:lnTo>
                <a:lnTo>
                  <a:pt x="4246" y="1571"/>
                </a:lnTo>
                <a:lnTo>
                  <a:pt x="4248" y="1648"/>
                </a:lnTo>
                <a:lnTo>
                  <a:pt x="4252" y="1682"/>
                </a:lnTo>
                <a:lnTo>
                  <a:pt x="4266" y="1714"/>
                </a:lnTo>
                <a:lnTo>
                  <a:pt x="4286" y="1742"/>
                </a:lnTo>
                <a:lnTo>
                  <a:pt x="4312" y="1762"/>
                </a:lnTo>
                <a:lnTo>
                  <a:pt x="4342" y="1776"/>
                </a:lnTo>
                <a:lnTo>
                  <a:pt x="4376" y="1782"/>
                </a:lnTo>
                <a:lnTo>
                  <a:pt x="4380" y="1782"/>
                </a:lnTo>
                <a:lnTo>
                  <a:pt x="4414" y="1776"/>
                </a:lnTo>
                <a:lnTo>
                  <a:pt x="4444" y="1764"/>
                </a:lnTo>
                <a:lnTo>
                  <a:pt x="4470" y="1744"/>
                </a:lnTo>
                <a:lnTo>
                  <a:pt x="4492" y="1718"/>
                </a:lnTo>
                <a:lnTo>
                  <a:pt x="4504" y="1688"/>
                </a:lnTo>
                <a:lnTo>
                  <a:pt x="4510" y="1654"/>
                </a:lnTo>
                <a:lnTo>
                  <a:pt x="4508" y="1563"/>
                </a:lnTo>
                <a:lnTo>
                  <a:pt x="4500" y="1481"/>
                </a:lnTo>
                <a:lnTo>
                  <a:pt x="4486" y="1405"/>
                </a:lnTo>
                <a:lnTo>
                  <a:pt x="4468" y="1338"/>
                </a:lnTo>
                <a:lnTo>
                  <a:pt x="4448" y="1274"/>
                </a:lnTo>
                <a:lnTo>
                  <a:pt x="4426" y="1218"/>
                </a:lnTo>
                <a:lnTo>
                  <a:pt x="4404" y="1166"/>
                </a:lnTo>
                <a:lnTo>
                  <a:pt x="4382" y="1118"/>
                </a:lnTo>
                <a:lnTo>
                  <a:pt x="4362" y="1074"/>
                </a:lnTo>
                <a:lnTo>
                  <a:pt x="4346" y="1037"/>
                </a:lnTo>
                <a:lnTo>
                  <a:pt x="4336" y="1009"/>
                </a:lnTo>
                <a:lnTo>
                  <a:pt x="4332" y="985"/>
                </a:lnTo>
                <a:lnTo>
                  <a:pt x="4332" y="963"/>
                </a:lnTo>
                <a:lnTo>
                  <a:pt x="4336" y="945"/>
                </a:lnTo>
                <a:lnTo>
                  <a:pt x="4354" y="911"/>
                </a:lnTo>
                <a:lnTo>
                  <a:pt x="4378" y="873"/>
                </a:lnTo>
                <a:lnTo>
                  <a:pt x="4408" y="831"/>
                </a:lnTo>
                <a:lnTo>
                  <a:pt x="4444" y="785"/>
                </a:lnTo>
                <a:lnTo>
                  <a:pt x="4482" y="740"/>
                </a:lnTo>
                <a:lnTo>
                  <a:pt x="4524" y="692"/>
                </a:lnTo>
                <a:lnTo>
                  <a:pt x="4568" y="644"/>
                </a:lnTo>
                <a:lnTo>
                  <a:pt x="4611" y="598"/>
                </a:lnTo>
                <a:lnTo>
                  <a:pt x="4655" y="552"/>
                </a:lnTo>
                <a:lnTo>
                  <a:pt x="4727" y="584"/>
                </a:lnTo>
                <a:lnTo>
                  <a:pt x="4791" y="624"/>
                </a:lnTo>
                <a:lnTo>
                  <a:pt x="4847" y="674"/>
                </a:lnTo>
                <a:lnTo>
                  <a:pt x="4897" y="732"/>
                </a:lnTo>
                <a:lnTo>
                  <a:pt x="4937" y="797"/>
                </a:lnTo>
                <a:lnTo>
                  <a:pt x="4969" y="867"/>
                </a:lnTo>
                <a:lnTo>
                  <a:pt x="4988" y="943"/>
                </a:lnTo>
                <a:lnTo>
                  <a:pt x="4996" y="1023"/>
                </a:lnTo>
                <a:lnTo>
                  <a:pt x="5070" y="1029"/>
                </a:lnTo>
                <a:lnTo>
                  <a:pt x="5140" y="1044"/>
                </a:lnTo>
                <a:lnTo>
                  <a:pt x="5208" y="1072"/>
                </a:lnTo>
                <a:lnTo>
                  <a:pt x="5270" y="1106"/>
                </a:lnTo>
                <a:lnTo>
                  <a:pt x="5326" y="1150"/>
                </a:lnTo>
                <a:lnTo>
                  <a:pt x="5375" y="1200"/>
                </a:lnTo>
                <a:lnTo>
                  <a:pt x="5417" y="1256"/>
                </a:lnTo>
                <a:lnTo>
                  <a:pt x="5451" y="1320"/>
                </a:lnTo>
                <a:lnTo>
                  <a:pt x="5477" y="1385"/>
                </a:lnTo>
                <a:lnTo>
                  <a:pt x="5493" y="1457"/>
                </a:lnTo>
                <a:lnTo>
                  <a:pt x="5499" y="1531"/>
                </a:lnTo>
                <a:lnTo>
                  <a:pt x="5493" y="1603"/>
                </a:lnTo>
                <a:lnTo>
                  <a:pt x="5479" y="1672"/>
                </a:lnTo>
                <a:lnTo>
                  <a:pt x="5455" y="1738"/>
                </a:lnTo>
                <a:lnTo>
                  <a:pt x="5519" y="1774"/>
                </a:lnTo>
                <a:lnTo>
                  <a:pt x="5577" y="1816"/>
                </a:lnTo>
                <a:lnTo>
                  <a:pt x="5627" y="1868"/>
                </a:lnTo>
                <a:lnTo>
                  <a:pt x="5671" y="1924"/>
                </a:lnTo>
                <a:lnTo>
                  <a:pt x="5707" y="1987"/>
                </a:lnTo>
                <a:lnTo>
                  <a:pt x="5732" y="2055"/>
                </a:lnTo>
                <a:lnTo>
                  <a:pt x="5750" y="2129"/>
                </a:lnTo>
                <a:lnTo>
                  <a:pt x="5754" y="2205"/>
                </a:lnTo>
                <a:lnTo>
                  <a:pt x="5752" y="2254"/>
                </a:lnTo>
                <a:lnTo>
                  <a:pt x="5744" y="2304"/>
                </a:lnTo>
                <a:lnTo>
                  <a:pt x="5691" y="2326"/>
                </a:lnTo>
                <a:lnTo>
                  <a:pt x="5631" y="2346"/>
                </a:lnTo>
                <a:lnTo>
                  <a:pt x="5567" y="2368"/>
                </a:lnTo>
                <a:lnTo>
                  <a:pt x="5501" y="2388"/>
                </a:lnTo>
                <a:lnTo>
                  <a:pt x="5435" y="2406"/>
                </a:lnTo>
                <a:lnTo>
                  <a:pt x="5371" y="2420"/>
                </a:lnTo>
                <a:lnTo>
                  <a:pt x="5312" y="2428"/>
                </a:lnTo>
                <a:lnTo>
                  <a:pt x="5260" y="2432"/>
                </a:lnTo>
                <a:lnTo>
                  <a:pt x="5222" y="2426"/>
                </a:lnTo>
                <a:lnTo>
                  <a:pt x="5188" y="2412"/>
                </a:lnTo>
                <a:lnTo>
                  <a:pt x="5154" y="2388"/>
                </a:lnTo>
                <a:lnTo>
                  <a:pt x="5124" y="2360"/>
                </a:lnTo>
                <a:lnTo>
                  <a:pt x="5098" y="2328"/>
                </a:lnTo>
                <a:lnTo>
                  <a:pt x="5074" y="2294"/>
                </a:lnTo>
                <a:lnTo>
                  <a:pt x="5054" y="2262"/>
                </a:lnTo>
                <a:lnTo>
                  <a:pt x="5040" y="2235"/>
                </a:lnTo>
                <a:lnTo>
                  <a:pt x="5030" y="2213"/>
                </a:lnTo>
                <a:lnTo>
                  <a:pt x="5012" y="2183"/>
                </a:lnTo>
                <a:lnTo>
                  <a:pt x="4988" y="2159"/>
                </a:lnTo>
                <a:lnTo>
                  <a:pt x="4961" y="2141"/>
                </a:lnTo>
                <a:lnTo>
                  <a:pt x="4927" y="2133"/>
                </a:lnTo>
                <a:lnTo>
                  <a:pt x="4893" y="2133"/>
                </a:lnTo>
                <a:lnTo>
                  <a:pt x="4861" y="2141"/>
                </a:lnTo>
                <a:lnTo>
                  <a:pt x="4829" y="2159"/>
                </a:lnTo>
                <a:lnTo>
                  <a:pt x="4805" y="2183"/>
                </a:lnTo>
                <a:lnTo>
                  <a:pt x="4789" y="2211"/>
                </a:lnTo>
                <a:lnTo>
                  <a:pt x="4779" y="2242"/>
                </a:lnTo>
                <a:lnTo>
                  <a:pt x="4779" y="2276"/>
                </a:lnTo>
                <a:lnTo>
                  <a:pt x="4789" y="2310"/>
                </a:lnTo>
                <a:lnTo>
                  <a:pt x="4791" y="2318"/>
                </a:lnTo>
                <a:lnTo>
                  <a:pt x="4799" y="2336"/>
                </a:lnTo>
                <a:lnTo>
                  <a:pt x="4811" y="2360"/>
                </a:lnTo>
                <a:lnTo>
                  <a:pt x="4827" y="2390"/>
                </a:lnTo>
                <a:lnTo>
                  <a:pt x="4849" y="2424"/>
                </a:lnTo>
                <a:lnTo>
                  <a:pt x="4875" y="2462"/>
                </a:lnTo>
                <a:lnTo>
                  <a:pt x="4903" y="2502"/>
                </a:lnTo>
                <a:lnTo>
                  <a:pt x="4939" y="2539"/>
                </a:lnTo>
                <a:lnTo>
                  <a:pt x="4976" y="2577"/>
                </a:lnTo>
                <a:lnTo>
                  <a:pt x="4971" y="2583"/>
                </a:lnTo>
                <a:lnTo>
                  <a:pt x="4941" y="2611"/>
                </a:lnTo>
                <a:lnTo>
                  <a:pt x="4915" y="2643"/>
                </a:lnTo>
                <a:lnTo>
                  <a:pt x="4889" y="2677"/>
                </a:lnTo>
                <a:lnTo>
                  <a:pt x="4865" y="2711"/>
                </a:lnTo>
                <a:lnTo>
                  <a:pt x="4843" y="2741"/>
                </a:lnTo>
                <a:lnTo>
                  <a:pt x="4825" y="2771"/>
                </a:lnTo>
                <a:lnTo>
                  <a:pt x="4811" y="2795"/>
                </a:lnTo>
                <a:lnTo>
                  <a:pt x="4801" y="2811"/>
                </a:lnTo>
                <a:lnTo>
                  <a:pt x="4795" y="2821"/>
                </a:lnTo>
                <a:lnTo>
                  <a:pt x="4783" y="2854"/>
                </a:lnTo>
                <a:lnTo>
                  <a:pt x="4779" y="2886"/>
                </a:lnTo>
                <a:lnTo>
                  <a:pt x="4783" y="2920"/>
                </a:lnTo>
                <a:lnTo>
                  <a:pt x="4797" y="2950"/>
                </a:lnTo>
                <a:lnTo>
                  <a:pt x="4817" y="2978"/>
                </a:lnTo>
                <a:lnTo>
                  <a:pt x="4845" y="2998"/>
                </a:lnTo>
                <a:lnTo>
                  <a:pt x="4877" y="3010"/>
                </a:lnTo>
                <a:lnTo>
                  <a:pt x="4909" y="3014"/>
                </a:lnTo>
                <a:lnTo>
                  <a:pt x="4943" y="3010"/>
                </a:lnTo>
                <a:lnTo>
                  <a:pt x="4974" y="2996"/>
                </a:lnTo>
                <a:lnTo>
                  <a:pt x="5002" y="2976"/>
                </a:lnTo>
                <a:lnTo>
                  <a:pt x="5022" y="2946"/>
                </a:lnTo>
                <a:lnTo>
                  <a:pt x="5032" y="2930"/>
                </a:lnTo>
                <a:lnTo>
                  <a:pt x="5046" y="2906"/>
                </a:lnTo>
                <a:lnTo>
                  <a:pt x="5064" y="2880"/>
                </a:lnTo>
                <a:lnTo>
                  <a:pt x="5084" y="2850"/>
                </a:lnTo>
                <a:lnTo>
                  <a:pt x="5104" y="2823"/>
                </a:lnTo>
                <a:lnTo>
                  <a:pt x="5126" y="2797"/>
                </a:lnTo>
                <a:lnTo>
                  <a:pt x="5146" y="2775"/>
                </a:lnTo>
                <a:lnTo>
                  <a:pt x="5178" y="2751"/>
                </a:lnTo>
                <a:lnTo>
                  <a:pt x="5214" y="2727"/>
                </a:lnTo>
                <a:lnTo>
                  <a:pt x="5252" y="2707"/>
                </a:lnTo>
                <a:lnTo>
                  <a:pt x="5286" y="2691"/>
                </a:lnTo>
                <a:lnTo>
                  <a:pt x="5353" y="2685"/>
                </a:lnTo>
                <a:lnTo>
                  <a:pt x="5425" y="2675"/>
                </a:lnTo>
                <a:lnTo>
                  <a:pt x="5499" y="2659"/>
                </a:lnTo>
                <a:lnTo>
                  <a:pt x="5573" y="2639"/>
                </a:lnTo>
                <a:lnTo>
                  <a:pt x="5643" y="2617"/>
                </a:lnTo>
                <a:lnTo>
                  <a:pt x="5710" y="2595"/>
                </a:lnTo>
                <a:lnTo>
                  <a:pt x="5772" y="2573"/>
                </a:lnTo>
                <a:lnTo>
                  <a:pt x="5798" y="2643"/>
                </a:lnTo>
                <a:lnTo>
                  <a:pt x="5814" y="2715"/>
                </a:lnTo>
                <a:lnTo>
                  <a:pt x="5820" y="2791"/>
                </a:lnTo>
                <a:lnTo>
                  <a:pt x="5816" y="2852"/>
                </a:lnTo>
                <a:lnTo>
                  <a:pt x="5804" y="2914"/>
                </a:lnTo>
                <a:lnTo>
                  <a:pt x="5786" y="2972"/>
                </a:lnTo>
                <a:lnTo>
                  <a:pt x="5760" y="3028"/>
                </a:lnTo>
                <a:lnTo>
                  <a:pt x="5728" y="3082"/>
                </a:lnTo>
                <a:lnTo>
                  <a:pt x="5772" y="3132"/>
                </a:lnTo>
                <a:lnTo>
                  <a:pt x="5808" y="3185"/>
                </a:lnTo>
                <a:lnTo>
                  <a:pt x="5838" y="3245"/>
                </a:lnTo>
                <a:lnTo>
                  <a:pt x="5860" y="3309"/>
                </a:lnTo>
                <a:lnTo>
                  <a:pt x="5874" y="3373"/>
                </a:lnTo>
                <a:lnTo>
                  <a:pt x="5878" y="3440"/>
                </a:lnTo>
                <a:lnTo>
                  <a:pt x="5874" y="3510"/>
                </a:lnTo>
                <a:lnTo>
                  <a:pt x="5860" y="3576"/>
                </a:lnTo>
                <a:lnTo>
                  <a:pt x="5836" y="3640"/>
                </a:lnTo>
                <a:lnTo>
                  <a:pt x="5806" y="3700"/>
                </a:lnTo>
                <a:lnTo>
                  <a:pt x="5750" y="3698"/>
                </a:lnTo>
                <a:lnTo>
                  <a:pt x="5683" y="3696"/>
                </a:lnTo>
                <a:lnTo>
                  <a:pt x="5605" y="3690"/>
                </a:lnTo>
                <a:lnTo>
                  <a:pt x="5521" y="3682"/>
                </a:lnTo>
                <a:lnTo>
                  <a:pt x="5433" y="3672"/>
                </a:lnTo>
                <a:lnTo>
                  <a:pt x="5345" y="3660"/>
                </a:lnTo>
                <a:lnTo>
                  <a:pt x="5260" y="3644"/>
                </a:lnTo>
                <a:lnTo>
                  <a:pt x="5180" y="3624"/>
                </a:lnTo>
                <a:lnTo>
                  <a:pt x="5146" y="3620"/>
                </a:lnTo>
                <a:lnTo>
                  <a:pt x="5112" y="3624"/>
                </a:lnTo>
                <a:lnTo>
                  <a:pt x="5080" y="3636"/>
                </a:lnTo>
                <a:lnTo>
                  <a:pt x="5054" y="3656"/>
                </a:lnTo>
                <a:lnTo>
                  <a:pt x="5032" y="3684"/>
                </a:lnTo>
                <a:lnTo>
                  <a:pt x="5018" y="3716"/>
                </a:lnTo>
                <a:lnTo>
                  <a:pt x="5014" y="3749"/>
                </a:lnTo>
                <a:lnTo>
                  <a:pt x="5018" y="3783"/>
                </a:lnTo>
                <a:lnTo>
                  <a:pt x="5032" y="3813"/>
                </a:lnTo>
                <a:lnTo>
                  <a:pt x="5052" y="3841"/>
                </a:lnTo>
                <a:lnTo>
                  <a:pt x="5078" y="3861"/>
                </a:lnTo>
                <a:lnTo>
                  <a:pt x="5110" y="3875"/>
                </a:lnTo>
                <a:lnTo>
                  <a:pt x="5192" y="3895"/>
                </a:lnTo>
                <a:lnTo>
                  <a:pt x="5278" y="3913"/>
                </a:lnTo>
                <a:lnTo>
                  <a:pt x="5365" y="3927"/>
                </a:lnTo>
                <a:lnTo>
                  <a:pt x="5453" y="3937"/>
                </a:lnTo>
                <a:lnTo>
                  <a:pt x="5539" y="3945"/>
                </a:lnTo>
                <a:lnTo>
                  <a:pt x="5619" y="3951"/>
                </a:lnTo>
                <a:lnTo>
                  <a:pt x="5691" y="3957"/>
                </a:lnTo>
                <a:lnTo>
                  <a:pt x="5754" y="3959"/>
                </a:lnTo>
                <a:lnTo>
                  <a:pt x="5808" y="3961"/>
                </a:lnTo>
                <a:lnTo>
                  <a:pt x="5818" y="4015"/>
                </a:lnTo>
                <a:lnTo>
                  <a:pt x="5820" y="4072"/>
                </a:lnTo>
                <a:lnTo>
                  <a:pt x="5814" y="4150"/>
                </a:lnTo>
                <a:lnTo>
                  <a:pt x="5796" y="4226"/>
                </a:lnTo>
                <a:lnTo>
                  <a:pt x="5768" y="4296"/>
                </a:lnTo>
                <a:lnTo>
                  <a:pt x="5728" y="4361"/>
                </a:lnTo>
                <a:lnTo>
                  <a:pt x="5683" y="4419"/>
                </a:lnTo>
                <a:lnTo>
                  <a:pt x="5627" y="4471"/>
                </a:lnTo>
                <a:lnTo>
                  <a:pt x="5563" y="4513"/>
                </a:lnTo>
                <a:lnTo>
                  <a:pt x="5585" y="4577"/>
                </a:lnTo>
                <a:lnTo>
                  <a:pt x="5599" y="4644"/>
                </a:lnTo>
                <a:lnTo>
                  <a:pt x="5603" y="4712"/>
                </a:lnTo>
                <a:lnTo>
                  <a:pt x="5599" y="4784"/>
                </a:lnTo>
                <a:lnTo>
                  <a:pt x="5583" y="4852"/>
                </a:lnTo>
                <a:lnTo>
                  <a:pt x="5559" y="4918"/>
                </a:lnTo>
                <a:lnTo>
                  <a:pt x="5527" y="4979"/>
                </a:lnTo>
                <a:lnTo>
                  <a:pt x="5489" y="5033"/>
                </a:lnTo>
                <a:lnTo>
                  <a:pt x="5441" y="5083"/>
                </a:lnTo>
                <a:lnTo>
                  <a:pt x="5389" y="5127"/>
                </a:lnTo>
                <a:lnTo>
                  <a:pt x="5332" y="5163"/>
                </a:lnTo>
                <a:lnTo>
                  <a:pt x="5268" y="5191"/>
                </a:lnTo>
                <a:lnTo>
                  <a:pt x="5276" y="5238"/>
                </a:lnTo>
                <a:lnTo>
                  <a:pt x="5278" y="5286"/>
                </a:lnTo>
                <a:lnTo>
                  <a:pt x="5272" y="5358"/>
                </a:lnTo>
                <a:lnTo>
                  <a:pt x="5258" y="5428"/>
                </a:lnTo>
                <a:lnTo>
                  <a:pt x="5234" y="5494"/>
                </a:lnTo>
                <a:lnTo>
                  <a:pt x="5202" y="5553"/>
                </a:lnTo>
                <a:lnTo>
                  <a:pt x="5162" y="5609"/>
                </a:lnTo>
                <a:lnTo>
                  <a:pt x="5114" y="5659"/>
                </a:lnTo>
                <a:lnTo>
                  <a:pt x="5062" y="5703"/>
                </a:lnTo>
                <a:lnTo>
                  <a:pt x="5002" y="5739"/>
                </a:lnTo>
                <a:lnTo>
                  <a:pt x="4941" y="5767"/>
                </a:lnTo>
                <a:lnTo>
                  <a:pt x="4877" y="5711"/>
                </a:lnTo>
                <a:lnTo>
                  <a:pt x="4817" y="5653"/>
                </a:lnTo>
                <a:lnTo>
                  <a:pt x="4757" y="5593"/>
                </a:lnTo>
                <a:lnTo>
                  <a:pt x="4703" y="5533"/>
                </a:lnTo>
                <a:lnTo>
                  <a:pt x="4653" y="5476"/>
                </a:lnTo>
                <a:lnTo>
                  <a:pt x="4611" y="5420"/>
                </a:lnTo>
                <a:lnTo>
                  <a:pt x="4580" y="5368"/>
                </a:lnTo>
                <a:lnTo>
                  <a:pt x="4578" y="5362"/>
                </a:lnTo>
                <a:lnTo>
                  <a:pt x="4574" y="5356"/>
                </a:lnTo>
                <a:lnTo>
                  <a:pt x="4574" y="5354"/>
                </a:lnTo>
                <a:lnTo>
                  <a:pt x="4570" y="5350"/>
                </a:lnTo>
                <a:lnTo>
                  <a:pt x="4568" y="5344"/>
                </a:lnTo>
                <a:lnTo>
                  <a:pt x="4556" y="5318"/>
                </a:lnTo>
                <a:lnTo>
                  <a:pt x="4548" y="5292"/>
                </a:lnTo>
                <a:lnTo>
                  <a:pt x="4546" y="5268"/>
                </a:lnTo>
                <a:lnTo>
                  <a:pt x="4548" y="5215"/>
                </a:lnTo>
                <a:lnTo>
                  <a:pt x="4560" y="5159"/>
                </a:lnTo>
                <a:lnTo>
                  <a:pt x="4578" y="5103"/>
                </a:lnTo>
                <a:lnTo>
                  <a:pt x="4603" y="5049"/>
                </a:lnTo>
                <a:lnTo>
                  <a:pt x="4631" y="4997"/>
                </a:lnTo>
                <a:lnTo>
                  <a:pt x="4661" y="4949"/>
                </a:lnTo>
                <a:lnTo>
                  <a:pt x="4693" y="4906"/>
                </a:lnTo>
                <a:lnTo>
                  <a:pt x="4723" y="4868"/>
                </a:lnTo>
                <a:lnTo>
                  <a:pt x="4749" y="4838"/>
                </a:lnTo>
                <a:lnTo>
                  <a:pt x="4771" y="4814"/>
                </a:lnTo>
                <a:lnTo>
                  <a:pt x="4793" y="4786"/>
                </a:lnTo>
                <a:lnTo>
                  <a:pt x="4807" y="4756"/>
                </a:lnTo>
                <a:lnTo>
                  <a:pt x="4811" y="4722"/>
                </a:lnTo>
                <a:lnTo>
                  <a:pt x="4807" y="4688"/>
                </a:lnTo>
                <a:lnTo>
                  <a:pt x="4795" y="4658"/>
                </a:lnTo>
                <a:lnTo>
                  <a:pt x="4773" y="4630"/>
                </a:lnTo>
                <a:lnTo>
                  <a:pt x="4747" y="4609"/>
                </a:lnTo>
                <a:lnTo>
                  <a:pt x="4715" y="4595"/>
                </a:lnTo>
                <a:lnTo>
                  <a:pt x="4681" y="4591"/>
                </a:lnTo>
                <a:lnTo>
                  <a:pt x="4649" y="4595"/>
                </a:lnTo>
                <a:lnTo>
                  <a:pt x="4617" y="4607"/>
                </a:lnTo>
                <a:lnTo>
                  <a:pt x="4590" y="4629"/>
                </a:lnTo>
                <a:lnTo>
                  <a:pt x="4584" y="4634"/>
                </a:lnTo>
                <a:lnTo>
                  <a:pt x="4572" y="4646"/>
                </a:lnTo>
                <a:lnTo>
                  <a:pt x="4554" y="4666"/>
                </a:lnTo>
                <a:lnTo>
                  <a:pt x="4530" y="4692"/>
                </a:lnTo>
                <a:lnTo>
                  <a:pt x="4504" y="4724"/>
                </a:lnTo>
                <a:lnTo>
                  <a:pt x="4476" y="4762"/>
                </a:lnTo>
                <a:lnTo>
                  <a:pt x="4446" y="4804"/>
                </a:lnTo>
                <a:lnTo>
                  <a:pt x="4416" y="4850"/>
                </a:lnTo>
                <a:lnTo>
                  <a:pt x="4388" y="4900"/>
                </a:lnTo>
                <a:lnTo>
                  <a:pt x="4360" y="4953"/>
                </a:lnTo>
                <a:lnTo>
                  <a:pt x="4334" y="5011"/>
                </a:lnTo>
                <a:lnTo>
                  <a:pt x="4314" y="5071"/>
                </a:lnTo>
                <a:lnTo>
                  <a:pt x="4298" y="5133"/>
                </a:lnTo>
                <a:lnTo>
                  <a:pt x="4248" y="5115"/>
                </a:lnTo>
                <a:lnTo>
                  <a:pt x="4193" y="5099"/>
                </a:lnTo>
                <a:lnTo>
                  <a:pt x="4133" y="5087"/>
                </a:lnTo>
                <a:lnTo>
                  <a:pt x="4065" y="5079"/>
                </a:lnTo>
                <a:lnTo>
                  <a:pt x="4001" y="5079"/>
                </a:lnTo>
                <a:lnTo>
                  <a:pt x="3939" y="5085"/>
                </a:lnTo>
                <a:lnTo>
                  <a:pt x="3879" y="5097"/>
                </a:lnTo>
                <a:lnTo>
                  <a:pt x="3826" y="5113"/>
                </a:lnTo>
                <a:lnTo>
                  <a:pt x="3774" y="5131"/>
                </a:lnTo>
                <a:lnTo>
                  <a:pt x="3728" y="5153"/>
                </a:lnTo>
                <a:lnTo>
                  <a:pt x="3686" y="5175"/>
                </a:lnTo>
                <a:lnTo>
                  <a:pt x="3650" y="5195"/>
                </a:lnTo>
                <a:lnTo>
                  <a:pt x="3618" y="5217"/>
                </a:lnTo>
                <a:lnTo>
                  <a:pt x="3594" y="5234"/>
                </a:lnTo>
                <a:lnTo>
                  <a:pt x="3574" y="5248"/>
                </a:lnTo>
                <a:lnTo>
                  <a:pt x="3562" y="5260"/>
                </a:lnTo>
                <a:lnTo>
                  <a:pt x="3556" y="5264"/>
                </a:lnTo>
                <a:lnTo>
                  <a:pt x="3534" y="5292"/>
                </a:lnTo>
                <a:lnTo>
                  <a:pt x="3520" y="5322"/>
                </a:lnTo>
                <a:lnTo>
                  <a:pt x="3514" y="5354"/>
                </a:lnTo>
                <a:lnTo>
                  <a:pt x="3516" y="5388"/>
                </a:lnTo>
                <a:lnTo>
                  <a:pt x="3528" y="5420"/>
                </a:lnTo>
                <a:lnTo>
                  <a:pt x="3548" y="5448"/>
                </a:lnTo>
                <a:lnTo>
                  <a:pt x="3574" y="5470"/>
                </a:lnTo>
                <a:lnTo>
                  <a:pt x="3606" y="5484"/>
                </a:lnTo>
                <a:lnTo>
                  <a:pt x="3638" y="5490"/>
                </a:lnTo>
                <a:lnTo>
                  <a:pt x="3672" y="5488"/>
                </a:lnTo>
                <a:lnTo>
                  <a:pt x="3704" y="5478"/>
                </a:lnTo>
                <a:lnTo>
                  <a:pt x="3732" y="5458"/>
                </a:lnTo>
                <a:lnTo>
                  <a:pt x="3736" y="5454"/>
                </a:lnTo>
                <a:lnTo>
                  <a:pt x="3748" y="5444"/>
                </a:lnTo>
                <a:lnTo>
                  <a:pt x="3766" y="5430"/>
                </a:lnTo>
                <a:lnTo>
                  <a:pt x="3792" y="5414"/>
                </a:lnTo>
                <a:lnTo>
                  <a:pt x="3822" y="5396"/>
                </a:lnTo>
                <a:lnTo>
                  <a:pt x="3858" y="5378"/>
                </a:lnTo>
                <a:lnTo>
                  <a:pt x="3897" y="5362"/>
                </a:lnTo>
                <a:lnTo>
                  <a:pt x="3941" y="5350"/>
                </a:lnTo>
                <a:lnTo>
                  <a:pt x="3989" y="5340"/>
                </a:lnTo>
                <a:lnTo>
                  <a:pt x="4037" y="5338"/>
                </a:lnTo>
                <a:lnTo>
                  <a:pt x="4089" y="5342"/>
                </a:lnTo>
                <a:lnTo>
                  <a:pt x="4147" y="5356"/>
                </a:lnTo>
                <a:lnTo>
                  <a:pt x="4197" y="5372"/>
                </a:lnTo>
                <a:lnTo>
                  <a:pt x="4238" y="5392"/>
                </a:lnTo>
                <a:lnTo>
                  <a:pt x="4272" y="5412"/>
                </a:lnTo>
                <a:lnTo>
                  <a:pt x="4298" y="5432"/>
                </a:lnTo>
                <a:lnTo>
                  <a:pt x="4320" y="5452"/>
                </a:lnTo>
                <a:lnTo>
                  <a:pt x="4334" y="5468"/>
                </a:lnTo>
                <a:lnTo>
                  <a:pt x="4344" y="5478"/>
                </a:lnTo>
                <a:lnTo>
                  <a:pt x="4348" y="5484"/>
                </a:lnTo>
                <a:lnTo>
                  <a:pt x="4350" y="5490"/>
                </a:lnTo>
                <a:lnTo>
                  <a:pt x="4354" y="5494"/>
                </a:lnTo>
                <a:lnTo>
                  <a:pt x="4408" y="5579"/>
                </a:lnTo>
                <a:lnTo>
                  <a:pt x="4470" y="5663"/>
                </a:lnTo>
                <a:lnTo>
                  <a:pt x="4540" y="5743"/>
                </a:lnTo>
                <a:lnTo>
                  <a:pt x="4611" y="5819"/>
                </a:lnTo>
                <a:lnTo>
                  <a:pt x="4685" y="5888"/>
                </a:lnTo>
                <a:lnTo>
                  <a:pt x="4757" y="5952"/>
                </a:lnTo>
                <a:lnTo>
                  <a:pt x="4729" y="6016"/>
                </a:lnTo>
                <a:lnTo>
                  <a:pt x="4693" y="6074"/>
                </a:lnTo>
                <a:lnTo>
                  <a:pt x="4649" y="6125"/>
                </a:lnTo>
                <a:lnTo>
                  <a:pt x="4600" y="6171"/>
                </a:lnTo>
                <a:lnTo>
                  <a:pt x="4544" y="6209"/>
                </a:lnTo>
                <a:lnTo>
                  <a:pt x="4484" y="6241"/>
                </a:lnTo>
                <a:lnTo>
                  <a:pt x="4420" y="6265"/>
                </a:lnTo>
                <a:lnTo>
                  <a:pt x="4350" y="6279"/>
                </a:lnTo>
                <a:lnTo>
                  <a:pt x="4278" y="6285"/>
                </a:lnTo>
                <a:lnTo>
                  <a:pt x="4201" y="6279"/>
                </a:lnTo>
                <a:lnTo>
                  <a:pt x="4123" y="6261"/>
                </a:lnTo>
                <a:lnTo>
                  <a:pt x="4089" y="6323"/>
                </a:lnTo>
                <a:lnTo>
                  <a:pt x="4045" y="6381"/>
                </a:lnTo>
                <a:lnTo>
                  <a:pt x="3995" y="6430"/>
                </a:lnTo>
                <a:lnTo>
                  <a:pt x="3937" y="6474"/>
                </a:lnTo>
                <a:lnTo>
                  <a:pt x="3875" y="6508"/>
                </a:lnTo>
                <a:lnTo>
                  <a:pt x="3808" y="6534"/>
                </a:lnTo>
                <a:lnTo>
                  <a:pt x="3736" y="6550"/>
                </a:lnTo>
                <a:lnTo>
                  <a:pt x="3660" y="6556"/>
                </a:lnTo>
                <a:lnTo>
                  <a:pt x="3584" y="6550"/>
                </a:lnTo>
                <a:lnTo>
                  <a:pt x="3512" y="6534"/>
                </a:lnTo>
                <a:lnTo>
                  <a:pt x="3445" y="6508"/>
                </a:lnTo>
                <a:lnTo>
                  <a:pt x="3383" y="6474"/>
                </a:lnTo>
                <a:lnTo>
                  <a:pt x="3325" y="6430"/>
                </a:lnTo>
                <a:lnTo>
                  <a:pt x="3275" y="6381"/>
                </a:lnTo>
                <a:lnTo>
                  <a:pt x="3233" y="6323"/>
                </a:lnTo>
                <a:lnTo>
                  <a:pt x="3197" y="6261"/>
                </a:lnTo>
                <a:lnTo>
                  <a:pt x="3171" y="6193"/>
                </a:lnTo>
                <a:lnTo>
                  <a:pt x="3155" y="6122"/>
                </a:lnTo>
                <a:lnTo>
                  <a:pt x="3149" y="6046"/>
                </a:lnTo>
                <a:lnTo>
                  <a:pt x="3149" y="3638"/>
                </a:lnTo>
                <a:lnTo>
                  <a:pt x="3211" y="3670"/>
                </a:lnTo>
                <a:lnTo>
                  <a:pt x="3279" y="3702"/>
                </a:lnTo>
                <a:lnTo>
                  <a:pt x="3349" y="3730"/>
                </a:lnTo>
                <a:lnTo>
                  <a:pt x="3423" y="3755"/>
                </a:lnTo>
                <a:lnTo>
                  <a:pt x="3497" y="3773"/>
                </a:lnTo>
                <a:lnTo>
                  <a:pt x="3518" y="3821"/>
                </a:lnTo>
                <a:lnTo>
                  <a:pt x="3540" y="3877"/>
                </a:lnTo>
                <a:lnTo>
                  <a:pt x="3562" y="3937"/>
                </a:lnTo>
                <a:lnTo>
                  <a:pt x="3582" y="3999"/>
                </a:lnTo>
                <a:lnTo>
                  <a:pt x="3600" y="4060"/>
                </a:lnTo>
                <a:lnTo>
                  <a:pt x="3610" y="4118"/>
                </a:lnTo>
                <a:lnTo>
                  <a:pt x="3614" y="4172"/>
                </a:lnTo>
                <a:lnTo>
                  <a:pt x="3618" y="4208"/>
                </a:lnTo>
                <a:lnTo>
                  <a:pt x="3632" y="4238"/>
                </a:lnTo>
                <a:lnTo>
                  <a:pt x="3652" y="4266"/>
                </a:lnTo>
                <a:lnTo>
                  <a:pt x="3678" y="4286"/>
                </a:lnTo>
                <a:lnTo>
                  <a:pt x="3710" y="4298"/>
                </a:lnTo>
                <a:lnTo>
                  <a:pt x="3744" y="4304"/>
                </a:lnTo>
                <a:lnTo>
                  <a:pt x="3780" y="4298"/>
                </a:lnTo>
                <a:lnTo>
                  <a:pt x="3810" y="4286"/>
                </a:lnTo>
                <a:lnTo>
                  <a:pt x="3838" y="4266"/>
                </a:lnTo>
                <a:lnTo>
                  <a:pt x="3858" y="4238"/>
                </a:lnTo>
                <a:lnTo>
                  <a:pt x="3869" y="4208"/>
                </a:lnTo>
                <a:lnTo>
                  <a:pt x="3875" y="4172"/>
                </a:lnTo>
                <a:lnTo>
                  <a:pt x="3869" y="4098"/>
                </a:lnTo>
                <a:lnTo>
                  <a:pt x="3858" y="4021"/>
                </a:lnTo>
                <a:lnTo>
                  <a:pt x="3838" y="3945"/>
                </a:lnTo>
                <a:lnTo>
                  <a:pt x="3816" y="3869"/>
                </a:lnTo>
                <a:lnTo>
                  <a:pt x="3790" y="3799"/>
                </a:lnTo>
                <a:lnTo>
                  <a:pt x="3764" y="3735"/>
                </a:lnTo>
                <a:lnTo>
                  <a:pt x="3814" y="3710"/>
                </a:lnTo>
                <a:lnTo>
                  <a:pt x="3858" y="3682"/>
                </a:lnTo>
                <a:lnTo>
                  <a:pt x="3899" y="3656"/>
                </a:lnTo>
                <a:lnTo>
                  <a:pt x="3935" y="3628"/>
                </a:lnTo>
                <a:lnTo>
                  <a:pt x="3965" y="3604"/>
                </a:lnTo>
                <a:lnTo>
                  <a:pt x="3991" y="3582"/>
                </a:lnTo>
                <a:lnTo>
                  <a:pt x="4009" y="3564"/>
                </a:lnTo>
                <a:lnTo>
                  <a:pt x="4021" y="3552"/>
                </a:lnTo>
                <a:lnTo>
                  <a:pt x="4027" y="3546"/>
                </a:lnTo>
                <a:lnTo>
                  <a:pt x="4047" y="3518"/>
                </a:lnTo>
                <a:lnTo>
                  <a:pt x="4059" y="3486"/>
                </a:lnTo>
                <a:lnTo>
                  <a:pt x="4063" y="3452"/>
                </a:lnTo>
                <a:lnTo>
                  <a:pt x="4057" y="3421"/>
                </a:lnTo>
                <a:lnTo>
                  <a:pt x="4043" y="3389"/>
                </a:lnTo>
                <a:lnTo>
                  <a:pt x="4021" y="3363"/>
                </a:lnTo>
                <a:lnTo>
                  <a:pt x="3993" y="3343"/>
                </a:lnTo>
                <a:lnTo>
                  <a:pt x="3961" y="3331"/>
                </a:lnTo>
                <a:lnTo>
                  <a:pt x="3927" y="3327"/>
                </a:lnTo>
                <a:lnTo>
                  <a:pt x="3895" y="3333"/>
                </a:lnTo>
                <a:lnTo>
                  <a:pt x="3864" y="3347"/>
                </a:lnTo>
                <a:lnTo>
                  <a:pt x="3838" y="3369"/>
                </a:lnTo>
                <a:lnTo>
                  <a:pt x="3834" y="3373"/>
                </a:lnTo>
                <a:lnTo>
                  <a:pt x="3822" y="3383"/>
                </a:lnTo>
                <a:lnTo>
                  <a:pt x="3804" y="3399"/>
                </a:lnTo>
                <a:lnTo>
                  <a:pt x="3782" y="3417"/>
                </a:lnTo>
                <a:lnTo>
                  <a:pt x="3754" y="3438"/>
                </a:lnTo>
                <a:lnTo>
                  <a:pt x="3720" y="3462"/>
                </a:lnTo>
                <a:lnTo>
                  <a:pt x="3684" y="3484"/>
                </a:lnTo>
                <a:lnTo>
                  <a:pt x="3644" y="3504"/>
                </a:lnTo>
                <a:lnTo>
                  <a:pt x="3602" y="3520"/>
                </a:lnTo>
                <a:lnTo>
                  <a:pt x="3596" y="3522"/>
                </a:lnTo>
                <a:lnTo>
                  <a:pt x="3590" y="3522"/>
                </a:lnTo>
                <a:lnTo>
                  <a:pt x="3580" y="3522"/>
                </a:lnTo>
                <a:lnTo>
                  <a:pt x="3570" y="3522"/>
                </a:lnTo>
                <a:lnTo>
                  <a:pt x="3536" y="3516"/>
                </a:lnTo>
                <a:lnTo>
                  <a:pt x="3495" y="3506"/>
                </a:lnTo>
                <a:lnTo>
                  <a:pt x="3447" y="3488"/>
                </a:lnTo>
                <a:lnTo>
                  <a:pt x="3395" y="3466"/>
                </a:lnTo>
                <a:lnTo>
                  <a:pt x="3341" y="3442"/>
                </a:lnTo>
                <a:lnTo>
                  <a:pt x="3283" y="3413"/>
                </a:lnTo>
                <a:lnTo>
                  <a:pt x="3227" y="3381"/>
                </a:lnTo>
                <a:lnTo>
                  <a:pt x="3171" y="3347"/>
                </a:lnTo>
                <a:lnTo>
                  <a:pt x="3161" y="3341"/>
                </a:lnTo>
                <a:lnTo>
                  <a:pt x="3149" y="3337"/>
                </a:lnTo>
                <a:lnTo>
                  <a:pt x="3149" y="2380"/>
                </a:lnTo>
                <a:lnTo>
                  <a:pt x="3203" y="2372"/>
                </a:lnTo>
                <a:lnTo>
                  <a:pt x="3257" y="2360"/>
                </a:lnTo>
                <a:lnTo>
                  <a:pt x="3315" y="2344"/>
                </a:lnTo>
                <a:lnTo>
                  <a:pt x="3375" y="2324"/>
                </a:lnTo>
                <a:lnTo>
                  <a:pt x="3435" y="2298"/>
                </a:lnTo>
                <a:lnTo>
                  <a:pt x="3493" y="2268"/>
                </a:lnTo>
                <a:lnTo>
                  <a:pt x="3548" y="2231"/>
                </a:lnTo>
                <a:lnTo>
                  <a:pt x="3600" y="2187"/>
                </a:lnTo>
                <a:lnTo>
                  <a:pt x="3648" y="2137"/>
                </a:lnTo>
                <a:lnTo>
                  <a:pt x="3692" y="2079"/>
                </a:lnTo>
                <a:lnTo>
                  <a:pt x="3706" y="2047"/>
                </a:lnTo>
                <a:lnTo>
                  <a:pt x="3712" y="2013"/>
                </a:lnTo>
                <a:lnTo>
                  <a:pt x="3710" y="1981"/>
                </a:lnTo>
                <a:lnTo>
                  <a:pt x="3698" y="1949"/>
                </a:lnTo>
                <a:lnTo>
                  <a:pt x="3678" y="1922"/>
                </a:lnTo>
                <a:lnTo>
                  <a:pt x="3652" y="1900"/>
                </a:lnTo>
                <a:lnTo>
                  <a:pt x="3620" y="1884"/>
                </a:lnTo>
                <a:lnTo>
                  <a:pt x="3586" y="1880"/>
                </a:lnTo>
                <a:lnTo>
                  <a:pt x="3554" y="1882"/>
                </a:lnTo>
                <a:lnTo>
                  <a:pt x="3522" y="1894"/>
                </a:lnTo>
                <a:lnTo>
                  <a:pt x="3495" y="1912"/>
                </a:lnTo>
                <a:lnTo>
                  <a:pt x="3473" y="1939"/>
                </a:lnTo>
                <a:lnTo>
                  <a:pt x="3439" y="1981"/>
                </a:lnTo>
                <a:lnTo>
                  <a:pt x="3399" y="2017"/>
                </a:lnTo>
                <a:lnTo>
                  <a:pt x="3355" y="2047"/>
                </a:lnTo>
                <a:lnTo>
                  <a:pt x="3305" y="2071"/>
                </a:lnTo>
                <a:lnTo>
                  <a:pt x="3253" y="2091"/>
                </a:lnTo>
                <a:lnTo>
                  <a:pt x="3201" y="2105"/>
                </a:lnTo>
                <a:lnTo>
                  <a:pt x="3149" y="2117"/>
                </a:lnTo>
                <a:lnTo>
                  <a:pt x="3149" y="584"/>
                </a:lnTo>
                <a:lnTo>
                  <a:pt x="3151" y="570"/>
                </a:lnTo>
                <a:lnTo>
                  <a:pt x="3153" y="558"/>
                </a:lnTo>
                <a:lnTo>
                  <a:pt x="3149" y="510"/>
                </a:lnTo>
                <a:lnTo>
                  <a:pt x="3155" y="435"/>
                </a:lnTo>
                <a:lnTo>
                  <a:pt x="3171" y="363"/>
                </a:lnTo>
                <a:lnTo>
                  <a:pt x="3197" y="295"/>
                </a:lnTo>
                <a:lnTo>
                  <a:pt x="3233" y="233"/>
                </a:lnTo>
                <a:lnTo>
                  <a:pt x="3275" y="175"/>
                </a:lnTo>
                <a:lnTo>
                  <a:pt x="3325" y="126"/>
                </a:lnTo>
                <a:lnTo>
                  <a:pt x="3383" y="82"/>
                </a:lnTo>
                <a:lnTo>
                  <a:pt x="3445" y="48"/>
                </a:lnTo>
                <a:lnTo>
                  <a:pt x="3512" y="22"/>
                </a:lnTo>
                <a:lnTo>
                  <a:pt x="3584" y="6"/>
                </a:lnTo>
                <a:lnTo>
                  <a:pt x="3660" y="0"/>
                </a:lnTo>
                <a:close/>
                <a:moveTo>
                  <a:pt x="2216" y="0"/>
                </a:moveTo>
                <a:lnTo>
                  <a:pt x="2292" y="6"/>
                </a:lnTo>
                <a:lnTo>
                  <a:pt x="2364" y="22"/>
                </a:lnTo>
                <a:lnTo>
                  <a:pt x="2431" y="48"/>
                </a:lnTo>
                <a:lnTo>
                  <a:pt x="2495" y="82"/>
                </a:lnTo>
                <a:lnTo>
                  <a:pt x="2551" y="126"/>
                </a:lnTo>
                <a:lnTo>
                  <a:pt x="2601" y="175"/>
                </a:lnTo>
                <a:lnTo>
                  <a:pt x="2645" y="233"/>
                </a:lnTo>
                <a:lnTo>
                  <a:pt x="2679" y="295"/>
                </a:lnTo>
                <a:lnTo>
                  <a:pt x="2705" y="363"/>
                </a:lnTo>
                <a:lnTo>
                  <a:pt x="2721" y="435"/>
                </a:lnTo>
                <a:lnTo>
                  <a:pt x="2727" y="510"/>
                </a:lnTo>
                <a:lnTo>
                  <a:pt x="2725" y="558"/>
                </a:lnTo>
                <a:lnTo>
                  <a:pt x="2727" y="570"/>
                </a:lnTo>
                <a:lnTo>
                  <a:pt x="2727" y="584"/>
                </a:lnTo>
                <a:lnTo>
                  <a:pt x="2727" y="2117"/>
                </a:lnTo>
                <a:lnTo>
                  <a:pt x="2677" y="2105"/>
                </a:lnTo>
                <a:lnTo>
                  <a:pt x="2623" y="2091"/>
                </a:lnTo>
                <a:lnTo>
                  <a:pt x="2573" y="2071"/>
                </a:lnTo>
                <a:lnTo>
                  <a:pt x="2523" y="2047"/>
                </a:lnTo>
                <a:lnTo>
                  <a:pt x="2477" y="2017"/>
                </a:lnTo>
                <a:lnTo>
                  <a:pt x="2437" y="1981"/>
                </a:lnTo>
                <a:lnTo>
                  <a:pt x="2405" y="1939"/>
                </a:lnTo>
                <a:lnTo>
                  <a:pt x="2384" y="1912"/>
                </a:lnTo>
                <a:lnTo>
                  <a:pt x="2356" y="1894"/>
                </a:lnTo>
                <a:lnTo>
                  <a:pt x="2324" y="1882"/>
                </a:lnTo>
                <a:lnTo>
                  <a:pt x="2290" y="1880"/>
                </a:lnTo>
                <a:lnTo>
                  <a:pt x="2258" y="1884"/>
                </a:lnTo>
                <a:lnTo>
                  <a:pt x="2226" y="1900"/>
                </a:lnTo>
                <a:lnTo>
                  <a:pt x="2198" y="1922"/>
                </a:lnTo>
                <a:lnTo>
                  <a:pt x="2180" y="1949"/>
                </a:lnTo>
                <a:lnTo>
                  <a:pt x="2168" y="1981"/>
                </a:lnTo>
                <a:lnTo>
                  <a:pt x="2166" y="2013"/>
                </a:lnTo>
                <a:lnTo>
                  <a:pt x="2170" y="2047"/>
                </a:lnTo>
                <a:lnTo>
                  <a:pt x="2186" y="2079"/>
                </a:lnTo>
                <a:lnTo>
                  <a:pt x="2228" y="2137"/>
                </a:lnTo>
                <a:lnTo>
                  <a:pt x="2276" y="2187"/>
                </a:lnTo>
                <a:lnTo>
                  <a:pt x="2330" y="2231"/>
                </a:lnTo>
                <a:lnTo>
                  <a:pt x="2386" y="2268"/>
                </a:lnTo>
                <a:lnTo>
                  <a:pt x="2443" y="2298"/>
                </a:lnTo>
                <a:lnTo>
                  <a:pt x="2503" y="2324"/>
                </a:lnTo>
                <a:lnTo>
                  <a:pt x="2561" y="2344"/>
                </a:lnTo>
                <a:lnTo>
                  <a:pt x="2619" y="2360"/>
                </a:lnTo>
                <a:lnTo>
                  <a:pt x="2675" y="2372"/>
                </a:lnTo>
                <a:lnTo>
                  <a:pt x="2727" y="2380"/>
                </a:lnTo>
                <a:lnTo>
                  <a:pt x="2727" y="3337"/>
                </a:lnTo>
                <a:lnTo>
                  <a:pt x="2717" y="3341"/>
                </a:lnTo>
                <a:lnTo>
                  <a:pt x="2705" y="3349"/>
                </a:lnTo>
                <a:lnTo>
                  <a:pt x="2651" y="3383"/>
                </a:lnTo>
                <a:lnTo>
                  <a:pt x="2593" y="3413"/>
                </a:lnTo>
                <a:lnTo>
                  <a:pt x="2537" y="3442"/>
                </a:lnTo>
                <a:lnTo>
                  <a:pt x="2483" y="3468"/>
                </a:lnTo>
                <a:lnTo>
                  <a:pt x="2429" y="3488"/>
                </a:lnTo>
                <a:lnTo>
                  <a:pt x="2384" y="3506"/>
                </a:lnTo>
                <a:lnTo>
                  <a:pt x="2342" y="3516"/>
                </a:lnTo>
                <a:lnTo>
                  <a:pt x="2308" y="3522"/>
                </a:lnTo>
                <a:lnTo>
                  <a:pt x="2296" y="3522"/>
                </a:lnTo>
                <a:lnTo>
                  <a:pt x="2286" y="3524"/>
                </a:lnTo>
                <a:lnTo>
                  <a:pt x="2280" y="3522"/>
                </a:lnTo>
                <a:lnTo>
                  <a:pt x="2276" y="3520"/>
                </a:lnTo>
                <a:lnTo>
                  <a:pt x="2232" y="3504"/>
                </a:lnTo>
                <a:lnTo>
                  <a:pt x="2192" y="3484"/>
                </a:lnTo>
                <a:lnTo>
                  <a:pt x="2156" y="3462"/>
                </a:lnTo>
                <a:lnTo>
                  <a:pt x="2124" y="3438"/>
                </a:lnTo>
                <a:lnTo>
                  <a:pt x="2096" y="3417"/>
                </a:lnTo>
                <a:lnTo>
                  <a:pt x="2072" y="3399"/>
                </a:lnTo>
                <a:lnTo>
                  <a:pt x="2054" y="3383"/>
                </a:lnTo>
                <a:lnTo>
                  <a:pt x="2044" y="3373"/>
                </a:lnTo>
                <a:lnTo>
                  <a:pt x="2040" y="3369"/>
                </a:lnTo>
                <a:lnTo>
                  <a:pt x="2013" y="3347"/>
                </a:lnTo>
                <a:lnTo>
                  <a:pt x="1983" y="3333"/>
                </a:lnTo>
                <a:lnTo>
                  <a:pt x="1951" y="3327"/>
                </a:lnTo>
                <a:lnTo>
                  <a:pt x="1917" y="3331"/>
                </a:lnTo>
                <a:lnTo>
                  <a:pt x="1885" y="3343"/>
                </a:lnTo>
                <a:lnTo>
                  <a:pt x="1857" y="3363"/>
                </a:lnTo>
                <a:lnTo>
                  <a:pt x="1835" y="3389"/>
                </a:lnTo>
                <a:lnTo>
                  <a:pt x="1821" y="3421"/>
                </a:lnTo>
                <a:lnTo>
                  <a:pt x="1815" y="3452"/>
                </a:lnTo>
                <a:lnTo>
                  <a:pt x="1819" y="3486"/>
                </a:lnTo>
                <a:lnTo>
                  <a:pt x="1831" y="3518"/>
                </a:lnTo>
                <a:lnTo>
                  <a:pt x="1851" y="3546"/>
                </a:lnTo>
                <a:lnTo>
                  <a:pt x="1855" y="3552"/>
                </a:lnTo>
                <a:lnTo>
                  <a:pt x="1869" y="3564"/>
                </a:lnTo>
                <a:lnTo>
                  <a:pt x="1887" y="3582"/>
                </a:lnTo>
                <a:lnTo>
                  <a:pt x="1913" y="3604"/>
                </a:lnTo>
                <a:lnTo>
                  <a:pt x="1943" y="3628"/>
                </a:lnTo>
                <a:lnTo>
                  <a:pt x="1979" y="3656"/>
                </a:lnTo>
                <a:lnTo>
                  <a:pt x="2019" y="3682"/>
                </a:lnTo>
                <a:lnTo>
                  <a:pt x="2064" y="3710"/>
                </a:lnTo>
                <a:lnTo>
                  <a:pt x="2112" y="3735"/>
                </a:lnTo>
                <a:lnTo>
                  <a:pt x="2088" y="3799"/>
                </a:lnTo>
                <a:lnTo>
                  <a:pt x="2062" y="3869"/>
                </a:lnTo>
                <a:lnTo>
                  <a:pt x="2038" y="3945"/>
                </a:lnTo>
                <a:lnTo>
                  <a:pt x="2021" y="4023"/>
                </a:lnTo>
                <a:lnTo>
                  <a:pt x="2007" y="4098"/>
                </a:lnTo>
                <a:lnTo>
                  <a:pt x="2003" y="4174"/>
                </a:lnTo>
                <a:lnTo>
                  <a:pt x="2007" y="4208"/>
                </a:lnTo>
                <a:lnTo>
                  <a:pt x="2021" y="4238"/>
                </a:lnTo>
                <a:lnTo>
                  <a:pt x="2040" y="4266"/>
                </a:lnTo>
                <a:lnTo>
                  <a:pt x="2066" y="4286"/>
                </a:lnTo>
                <a:lnTo>
                  <a:pt x="2098" y="4298"/>
                </a:lnTo>
                <a:lnTo>
                  <a:pt x="2132" y="4304"/>
                </a:lnTo>
                <a:lnTo>
                  <a:pt x="2168" y="4298"/>
                </a:lnTo>
                <a:lnTo>
                  <a:pt x="2198" y="4286"/>
                </a:lnTo>
                <a:lnTo>
                  <a:pt x="2224" y="4266"/>
                </a:lnTo>
                <a:lnTo>
                  <a:pt x="2246" y="4238"/>
                </a:lnTo>
                <a:lnTo>
                  <a:pt x="2258" y="4208"/>
                </a:lnTo>
                <a:lnTo>
                  <a:pt x="2264" y="4174"/>
                </a:lnTo>
                <a:lnTo>
                  <a:pt x="2268" y="4118"/>
                </a:lnTo>
                <a:lnTo>
                  <a:pt x="2278" y="4060"/>
                </a:lnTo>
                <a:lnTo>
                  <a:pt x="2294" y="3999"/>
                </a:lnTo>
                <a:lnTo>
                  <a:pt x="2314" y="3937"/>
                </a:lnTo>
                <a:lnTo>
                  <a:pt x="2338" y="3877"/>
                </a:lnTo>
                <a:lnTo>
                  <a:pt x="2360" y="3821"/>
                </a:lnTo>
                <a:lnTo>
                  <a:pt x="2382" y="3773"/>
                </a:lnTo>
                <a:lnTo>
                  <a:pt x="2455" y="3755"/>
                </a:lnTo>
                <a:lnTo>
                  <a:pt x="2527" y="3730"/>
                </a:lnTo>
                <a:lnTo>
                  <a:pt x="2599" y="3702"/>
                </a:lnTo>
                <a:lnTo>
                  <a:pt x="2667" y="3670"/>
                </a:lnTo>
                <a:lnTo>
                  <a:pt x="2727" y="3638"/>
                </a:lnTo>
                <a:lnTo>
                  <a:pt x="2727" y="6046"/>
                </a:lnTo>
                <a:lnTo>
                  <a:pt x="2721" y="6122"/>
                </a:lnTo>
                <a:lnTo>
                  <a:pt x="2705" y="6193"/>
                </a:lnTo>
                <a:lnTo>
                  <a:pt x="2679" y="6261"/>
                </a:lnTo>
                <a:lnTo>
                  <a:pt x="2645" y="6323"/>
                </a:lnTo>
                <a:lnTo>
                  <a:pt x="2601" y="6381"/>
                </a:lnTo>
                <a:lnTo>
                  <a:pt x="2551" y="6430"/>
                </a:lnTo>
                <a:lnTo>
                  <a:pt x="2495" y="6474"/>
                </a:lnTo>
                <a:lnTo>
                  <a:pt x="2431" y="6508"/>
                </a:lnTo>
                <a:lnTo>
                  <a:pt x="2364" y="6534"/>
                </a:lnTo>
                <a:lnTo>
                  <a:pt x="2292" y="6550"/>
                </a:lnTo>
                <a:lnTo>
                  <a:pt x="2216" y="6556"/>
                </a:lnTo>
                <a:lnTo>
                  <a:pt x="2142" y="6550"/>
                </a:lnTo>
                <a:lnTo>
                  <a:pt x="2070" y="6534"/>
                </a:lnTo>
                <a:lnTo>
                  <a:pt x="2003" y="6508"/>
                </a:lnTo>
                <a:lnTo>
                  <a:pt x="1939" y="6474"/>
                </a:lnTo>
                <a:lnTo>
                  <a:pt x="1883" y="6430"/>
                </a:lnTo>
                <a:lnTo>
                  <a:pt x="1833" y="6381"/>
                </a:lnTo>
                <a:lnTo>
                  <a:pt x="1789" y="6323"/>
                </a:lnTo>
                <a:lnTo>
                  <a:pt x="1753" y="6261"/>
                </a:lnTo>
                <a:lnTo>
                  <a:pt x="1677" y="6279"/>
                </a:lnTo>
                <a:lnTo>
                  <a:pt x="1598" y="6285"/>
                </a:lnTo>
                <a:lnTo>
                  <a:pt x="1526" y="6279"/>
                </a:lnTo>
                <a:lnTo>
                  <a:pt x="1458" y="6265"/>
                </a:lnTo>
                <a:lnTo>
                  <a:pt x="1394" y="6241"/>
                </a:lnTo>
                <a:lnTo>
                  <a:pt x="1332" y="6209"/>
                </a:lnTo>
                <a:lnTo>
                  <a:pt x="1277" y="6171"/>
                </a:lnTo>
                <a:lnTo>
                  <a:pt x="1229" y="6125"/>
                </a:lnTo>
                <a:lnTo>
                  <a:pt x="1185" y="6074"/>
                </a:lnTo>
                <a:lnTo>
                  <a:pt x="1149" y="6016"/>
                </a:lnTo>
                <a:lnTo>
                  <a:pt x="1121" y="5952"/>
                </a:lnTo>
                <a:lnTo>
                  <a:pt x="1191" y="5890"/>
                </a:lnTo>
                <a:lnTo>
                  <a:pt x="1265" y="5819"/>
                </a:lnTo>
                <a:lnTo>
                  <a:pt x="1336" y="5743"/>
                </a:lnTo>
                <a:lnTo>
                  <a:pt x="1406" y="5663"/>
                </a:lnTo>
                <a:lnTo>
                  <a:pt x="1468" y="5581"/>
                </a:lnTo>
                <a:lnTo>
                  <a:pt x="1522" y="5498"/>
                </a:lnTo>
                <a:lnTo>
                  <a:pt x="1526" y="5492"/>
                </a:lnTo>
                <a:lnTo>
                  <a:pt x="1530" y="5484"/>
                </a:lnTo>
                <a:lnTo>
                  <a:pt x="1534" y="5480"/>
                </a:lnTo>
                <a:lnTo>
                  <a:pt x="1542" y="5468"/>
                </a:lnTo>
                <a:lnTo>
                  <a:pt x="1556" y="5452"/>
                </a:lnTo>
                <a:lnTo>
                  <a:pt x="1576" y="5434"/>
                </a:lnTo>
                <a:lnTo>
                  <a:pt x="1604" y="5414"/>
                </a:lnTo>
                <a:lnTo>
                  <a:pt x="1638" y="5392"/>
                </a:lnTo>
                <a:lnTo>
                  <a:pt x="1679" y="5372"/>
                </a:lnTo>
                <a:lnTo>
                  <a:pt x="1729" y="5356"/>
                </a:lnTo>
                <a:lnTo>
                  <a:pt x="1787" y="5342"/>
                </a:lnTo>
                <a:lnTo>
                  <a:pt x="1839" y="5338"/>
                </a:lnTo>
                <a:lnTo>
                  <a:pt x="1889" y="5340"/>
                </a:lnTo>
                <a:lnTo>
                  <a:pt x="1937" y="5350"/>
                </a:lnTo>
                <a:lnTo>
                  <a:pt x="1981" y="5362"/>
                </a:lnTo>
                <a:lnTo>
                  <a:pt x="2021" y="5378"/>
                </a:lnTo>
                <a:lnTo>
                  <a:pt x="2054" y="5396"/>
                </a:lnTo>
                <a:lnTo>
                  <a:pt x="2086" y="5414"/>
                </a:lnTo>
                <a:lnTo>
                  <a:pt x="2110" y="5430"/>
                </a:lnTo>
                <a:lnTo>
                  <a:pt x="2128" y="5444"/>
                </a:lnTo>
                <a:lnTo>
                  <a:pt x="2140" y="5454"/>
                </a:lnTo>
                <a:lnTo>
                  <a:pt x="2144" y="5456"/>
                </a:lnTo>
                <a:lnTo>
                  <a:pt x="2174" y="5476"/>
                </a:lnTo>
                <a:lnTo>
                  <a:pt x="2206" y="5488"/>
                </a:lnTo>
                <a:lnTo>
                  <a:pt x="2238" y="5492"/>
                </a:lnTo>
                <a:lnTo>
                  <a:pt x="2272" y="5486"/>
                </a:lnTo>
                <a:lnTo>
                  <a:pt x="2302" y="5472"/>
                </a:lnTo>
                <a:lnTo>
                  <a:pt x="2330" y="5450"/>
                </a:lnTo>
                <a:lnTo>
                  <a:pt x="2350" y="5420"/>
                </a:lnTo>
                <a:lnTo>
                  <a:pt x="2360" y="5388"/>
                </a:lnTo>
                <a:lnTo>
                  <a:pt x="2364" y="5356"/>
                </a:lnTo>
                <a:lnTo>
                  <a:pt x="2358" y="5322"/>
                </a:lnTo>
                <a:lnTo>
                  <a:pt x="2344" y="5292"/>
                </a:lnTo>
                <a:lnTo>
                  <a:pt x="2322" y="5264"/>
                </a:lnTo>
                <a:lnTo>
                  <a:pt x="2316" y="5260"/>
                </a:lnTo>
                <a:lnTo>
                  <a:pt x="2304" y="5250"/>
                </a:lnTo>
                <a:lnTo>
                  <a:pt x="2284" y="5234"/>
                </a:lnTo>
                <a:lnTo>
                  <a:pt x="2258" y="5217"/>
                </a:lnTo>
                <a:lnTo>
                  <a:pt x="2228" y="5197"/>
                </a:lnTo>
                <a:lnTo>
                  <a:pt x="2190" y="5175"/>
                </a:lnTo>
                <a:lnTo>
                  <a:pt x="2148" y="5153"/>
                </a:lnTo>
                <a:lnTo>
                  <a:pt x="2102" y="5131"/>
                </a:lnTo>
                <a:lnTo>
                  <a:pt x="2052" y="5113"/>
                </a:lnTo>
                <a:lnTo>
                  <a:pt x="1997" y="5097"/>
                </a:lnTo>
                <a:lnTo>
                  <a:pt x="1939" y="5085"/>
                </a:lnTo>
                <a:lnTo>
                  <a:pt x="1877" y="5079"/>
                </a:lnTo>
                <a:lnTo>
                  <a:pt x="1813" y="5079"/>
                </a:lnTo>
                <a:lnTo>
                  <a:pt x="1745" y="5087"/>
                </a:lnTo>
                <a:lnTo>
                  <a:pt x="1685" y="5099"/>
                </a:lnTo>
                <a:lnTo>
                  <a:pt x="1630" y="5115"/>
                </a:lnTo>
                <a:lnTo>
                  <a:pt x="1580" y="5133"/>
                </a:lnTo>
                <a:lnTo>
                  <a:pt x="1564" y="5071"/>
                </a:lnTo>
                <a:lnTo>
                  <a:pt x="1542" y="5011"/>
                </a:lnTo>
                <a:lnTo>
                  <a:pt x="1518" y="4953"/>
                </a:lnTo>
                <a:lnTo>
                  <a:pt x="1490" y="4900"/>
                </a:lnTo>
                <a:lnTo>
                  <a:pt x="1460" y="4850"/>
                </a:lnTo>
                <a:lnTo>
                  <a:pt x="1430" y="4804"/>
                </a:lnTo>
                <a:lnTo>
                  <a:pt x="1400" y="4762"/>
                </a:lnTo>
                <a:lnTo>
                  <a:pt x="1372" y="4724"/>
                </a:lnTo>
                <a:lnTo>
                  <a:pt x="1346" y="4692"/>
                </a:lnTo>
                <a:lnTo>
                  <a:pt x="1324" y="4666"/>
                </a:lnTo>
                <a:lnTo>
                  <a:pt x="1306" y="4646"/>
                </a:lnTo>
                <a:lnTo>
                  <a:pt x="1294" y="4634"/>
                </a:lnTo>
                <a:lnTo>
                  <a:pt x="1289" y="4629"/>
                </a:lnTo>
                <a:lnTo>
                  <a:pt x="1261" y="4607"/>
                </a:lnTo>
                <a:lnTo>
                  <a:pt x="1229" y="4595"/>
                </a:lnTo>
                <a:lnTo>
                  <a:pt x="1195" y="4591"/>
                </a:lnTo>
                <a:lnTo>
                  <a:pt x="1163" y="4595"/>
                </a:lnTo>
                <a:lnTo>
                  <a:pt x="1131" y="4609"/>
                </a:lnTo>
                <a:lnTo>
                  <a:pt x="1103" y="4630"/>
                </a:lnTo>
                <a:lnTo>
                  <a:pt x="1083" y="4658"/>
                </a:lnTo>
                <a:lnTo>
                  <a:pt x="1071" y="4688"/>
                </a:lnTo>
                <a:lnTo>
                  <a:pt x="1067" y="4722"/>
                </a:lnTo>
                <a:lnTo>
                  <a:pt x="1071" y="4756"/>
                </a:lnTo>
                <a:lnTo>
                  <a:pt x="1083" y="4786"/>
                </a:lnTo>
                <a:lnTo>
                  <a:pt x="1105" y="4814"/>
                </a:lnTo>
                <a:lnTo>
                  <a:pt x="1109" y="4818"/>
                </a:lnTo>
                <a:lnTo>
                  <a:pt x="1119" y="4828"/>
                </a:lnTo>
                <a:lnTo>
                  <a:pt x="1135" y="4846"/>
                </a:lnTo>
                <a:lnTo>
                  <a:pt x="1153" y="4868"/>
                </a:lnTo>
                <a:lnTo>
                  <a:pt x="1175" y="4894"/>
                </a:lnTo>
                <a:lnTo>
                  <a:pt x="1199" y="4926"/>
                </a:lnTo>
                <a:lnTo>
                  <a:pt x="1223" y="4961"/>
                </a:lnTo>
                <a:lnTo>
                  <a:pt x="1247" y="4999"/>
                </a:lnTo>
                <a:lnTo>
                  <a:pt x="1271" y="5041"/>
                </a:lnTo>
                <a:lnTo>
                  <a:pt x="1290" y="5083"/>
                </a:lnTo>
                <a:lnTo>
                  <a:pt x="1308" y="5129"/>
                </a:lnTo>
                <a:lnTo>
                  <a:pt x="1322" y="5175"/>
                </a:lnTo>
                <a:lnTo>
                  <a:pt x="1330" y="5223"/>
                </a:lnTo>
                <a:lnTo>
                  <a:pt x="1332" y="5268"/>
                </a:lnTo>
                <a:lnTo>
                  <a:pt x="1328" y="5292"/>
                </a:lnTo>
                <a:lnTo>
                  <a:pt x="1322" y="5318"/>
                </a:lnTo>
                <a:lnTo>
                  <a:pt x="1310" y="5346"/>
                </a:lnTo>
                <a:lnTo>
                  <a:pt x="1306" y="5350"/>
                </a:lnTo>
                <a:lnTo>
                  <a:pt x="1304" y="5354"/>
                </a:lnTo>
                <a:lnTo>
                  <a:pt x="1302" y="5356"/>
                </a:lnTo>
                <a:lnTo>
                  <a:pt x="1300" y="5362"/>
                </a:lnTo>
                <a:lnTo>
                  <a:pt x="1298" y="5368"/>
                </a:lnTo>
                <a:lnTo>
                  <a:pt x="1265" y="5420"/>
                </a:lnTo>
                <a:lnTo>
                  <a:pt x="1223" y="5476"/>
                </a:lnTo>
                <a:lnTo>
                  <a:pt x="1175" y="5533"/>
                </a:lnTo>
                <a:lnTo>
                  <a:pt x="1119" y="5593"/>
                </a:lnTo>
                <a:lnTo>
                  <a:pt x="1061" y="5653"/>
                </a:lnTo>
                <a:lnTo>
                  <a:pt x="999" y="5711"/>
                </a:lnTo>
                <a:lnTo>
                  <a:pt x="937" y="5767"/>
                </a:lnTo>
                <a:lnTo>
                  <a:pt x="874" y="5739"/>
                </a:lnTo>
                <a:lnTo>
                  <a:pt x="816" y="5703"/>
                </a:lnTo>
                <a:lnTo>
                  <a:pt x="762" y="5659"/>
                </a:lnTo>
                <a:lnTo>
                  <a:pt x="716" y="5609"/>
                </a:lnTo>
                <a:lnTo>
                  <a:pt x="676" y="5553"/>
                </a:lnTo>
                <a:lnTo>
                  <a:pt x="644" y="5494"/>
                </a:lnTo>
                <a:lnTo>
                  <a:pt x="620" y="5428"/>
                </a:lnTo>
                <a:lnTo>
                  <a:pt x="604" y="5360"/>
                </a:lnTo>
                <a:lnTo>
                  <a:pt x="600" y="5286"/>
                </a:lnTo>
                <a:lnTo>
                  <a:pt x="602" y="5238"/>
                </a:lnTo>
                <a:lnTo>
                  <a:pt x="608" y="5191"/>
                </a:lnTo>
                <a:lnTo>
                  <a:pt x="547" y="5163"/>
                </a:lnTo>
                <a:lnTo>
                  <a:pt x="489" y="5127"/>
                </a:lnTo>
                <a:lnTo>
                  <a:pt x="435" y="5083"/>
                </a:lnTo>
                <a:lnTo>
                  <a:pt x="389" y="5033"/>
                </a:lnTo>
                <a:lnTo>
                  <a:pt x="349" y="4979"/>
                </a:lnTo>
                <a:lnTo>
                  <a:pt x="317" y="4918"/>
                </a:lnTo>
                <a:lnTo>
                  <a:pt x="293" y="4852"/>
                </a:lnTo>
                <a:lnTo>
                  <a:pt x="279" y="4784"/>
                </a:lnTo>
                <a:lnTo>
                  <a:pt x="273" y="4712"/>
                </a:lnTo>
                <a:lnTo>
                  <a:pt x="279" y="4644"/>
                </a:lnTo>
                <a:lnTo>
                  <a:pt x="291" y="4577"/>
                </a:lnTo>
                <a:lnTo>
                  <a:pt x="313" y="4513"/>
                </a:lnTo>
                <a:lnTo>
                  <a:pt x="251" y="4471"/>
                </a:lnTo>
                <a:lnTo>
                  <a:pt x="195" y="4419"/>
                </a:lnTo>
                <a:lnTo>
                  <a:pt x="148" y="4361"/>
                </a:lnTo>
                <a:lnTo>
                  <a:pt x="110" y="4296"/>
                </a:lnTo>
                <a:lnTo>
                  <a:pt x="80" y="4226"/>
                </a:lnTo>
                <a:lnTo>
                  <a:pt x="64" y="4150"/>
                </a:lnTo>
                <a:lnTo>
                  <a:pt x="56" y="4072"/>
                </a:lnTo>
                <a:lnTo>
                  <a:pt x="60" y="4017"/>
                </a:lnTo>
                <a:lnTo>
                  <a:pt x="70" y="3961"/>
                </a:lnTo>
                <a:lnTo>
                  <a:pt x="122" y="3959"/>
                </a:lnTo>
                <a:lnTo>
                  <a:pt x="185" y="3957"/>
                </a:lnTo>
                <a:lnTo>
                  <a:pt x="259" y="3951"/>
                </a:lnTo>
                <a:lnTo>
                  <a:pt x="339" y="3945"/>
                </a:lnTo>
                <a:lnTo>
                  <a:pt x="425" y="3937"/>
                </a:lnTo>
                <a:lnTo>
                  <a:pt x="511" y="3927"/>
                </a:lnTo>
                <a:lnTo>
                  <a:pt x="598" y="3913"/>
                </a:lnTo>
                <a:lnTo>
                  <a:pt x="686" y="3895"/>
                </a:lnTo>
                <a:lnTo>
                  <a:pt x="768" y="3875"/>
                </a:lnTo>
                <a:lnTo>
                  <a:pt x="800" y="3861"/>
                </a:lnTo>
                <a:lnTo>
                  <a:pt x="826" y="3841"/>
                </a:lnTo>
                <a:lnTo>
                  <a:pt x="846" y="3813"/>
                </a:lnTo>
                <a:lnTo>
                  <a:pt x="858" y="3783"/>
                </a:lnTo>
                <a:lnTo>
                  <a:pt x="864" y="3749"/>
                </a:lnTo>
                <a:lnTo>
                  <a:pt x="858" y="3716"/>
                </a:lnTo>
                <a:lnTo>
                  <a:pt x="844" y="3684"/>
                </a:lnTo>
                <a:lnTo>
                  <a:pt x="824" y="3656"/>
                </a:lnTo>
                <a:lnTo>
                  <a:pt x="796" y="3636"/>
                </a:lnTo>
                <a:lnTo>
                  <a:pt x="766" y="3624"/>
                </a:lnTo>
                <a:lnTo>
                  <a:pt x="732" y="3620"/>
                </a:lnTo>
                <a:lnTo>
                  <a:pt x="698" y="3624"/>
                </a:lnTo>
                <a:lnTo>
                  <a:pt x="616" y="3644"/>
                </a:lnTo>
                <a:lnTo>
                  <a:pt x="533" y="3660"/>
                </a:lnTo>
                <a:lnTo>
                  <a:pt x="445" y="3672"/>
                </a:lnTo>
                <a:lnTo>
                  <a:pt x="357" y="3682"/>
                </a:lnTo>
                <a:lnTo>
                  <a:pt x="273" y="3690"/>
                </a:lnTo>
                <a:lnTo>
                  <a:pt x="195" y="3694"/>
                </a:lnTo>
                <a:lnTo>
                  <a:pt x="128" y="3698"/>
                </a:lnTo>
                <a:lnTo>
                  <a:pt x="70" y="3700"/>
                </a:lnTo>
                <a:lnTo>
                  <a:pt x="40" y="3640"/>
                </a:lnTo>
                <a:lnTo>
                  <a:pt x="18" y="3576"/>
                </a:lnTo>
                <a:lnTo>
                  <a:pt x="4" y="3510"/>
                </a:lnTo>
                <a:lnTo>
                  <a:pt x="0" y="3440"/>
                </a:lnTo>
                <a:lnTo>
                  <a:pt x="4" y="3373"/>
                </a:lnTo>
                <a:lnTo>
                  <a:pt x="18" y="3307"/>
                </a:lnTo>
                <a:lnTo>
                  <a:pt x="38" y="3245"/>
                </a:lnTo>
                <a:lnTo>
                  <a:pt x="68" y="3185"/>
                </a:lnTo>
                <a:lnTo>
                  <a:pt x="106" y="3132"/>
                </a:lnTo>
                <a:lnTo>
                  <a:pt x="150" y="3082"/>
                </a:lnTo>
                <a:lnTo>
                  <a:pt x="116" y="3028"/>
                </a:lnTo>
                <a:lnTo>
                  <a:pt x="92" y="2972"/>
                </a:lnTo>
                <a:lnTo>
                  <a:pt x="72" y="2914"/>
                </a:lnTo>
                <a:lnTo>
                  <a:pt x="60" y="2852"/>
                </a:lnTo>
                <a:lnTo>
                  <a:pt x="56" y="2791"/>
                </a:lnTo>
                <a:lnTo>
                  <a:pt x="62" y="2715"/>
                </a:lnTo>
                <a:lnTo>
                  <a:pt x="80" y="2643"/>
                </a:lnTo>
                <a:lnTo>
                  <a:pt x="106" y="2573"/>
                </a:lnTo>
                <a:lnTo>
                  <a:pt x="168" y="2595"/>
                </a:lnTo>
                <a:lnTo>
                  <a:pt x="233" y="2617"/>
                </a:lnTo>
                <a:lnTo>
                  <a:pt x="305" y="2639"/>
                </a:lnTo>
                <a:lnTo>
                  <a:pt x="379" y="2657"/>
                </a:lnTo>
                <a:lnTo>
                  <a:pt x="451" y="2675"/>
                </a:lnTo>
                <a:lnTo>
                  <a:pt x="523" y="2685"/>
                </a:lnTo>
                <a:lnTo>
                  <a:pt x="592" y="2691"/>
                </a:lnTo>
                <a:lnTo>
                  <a:pt x="626" y="2707"/>
                </a:lnTo>
                <a:lnTo>
                  <a:pt x="664" y="2727"/>
                </a:lnTo>
                <a:lnTo>
                  <a:pt x="700" y="2751"/>
                </a:lnTo>
                <a:lnTo>
                  <a:pt x="730" y="2773"/>
                </a:lnTo>
                <a:lnTo>
                  <a:pt x="752" y="2797"/>
                </a:lnTo>
                <a:lnTo>
                  <a:pt x="776" y="2827"/>
                </a:lnTo>
                <a:lnTo>
                  <a:pt x="798" y="2858"/>
                </a:lnTo>
                <a:lnTo>
                  <a:pt x="820" y="2890"/>
                </a:lnTo>
                <a:lnTo>
                  <a:pt x="840" y="2920"/>
                </a:lnTo>
                <a:lnTo>
                  <a:pt x="854" y="2946"/>
                </a:lnTo>
                <a:lnTo>
                  <a:pt x="876" y="2976"/>
                </a:lnTo>
                <a:lnTo>
                  <a:pt x="904" y="2996"/>
                </a:lnTo>
                <a:lnTo>
                  <a:pt x="935" y="3010"/>
                </a:lnTo>
                <a:lnTo>
                  <a:pt x="969" y="3014"/>
                </a:lnTo>
                <a:lnTo>
                  <a:pt x="1001" y="3010"/>
                </a:lnTo>
                <a:lnTo>
                  <a:pt x="1031" y="2998"/>
                </a:lnTo>
                <a:lnTo>
                  <a:pt x="1059" y="2978"/>
                </a:lnTo>
                <a:lnTo>
                  <a:pt x="1081" y="2950"/>
                </a:lnTo>
                <a:lnTo>
                  <a:pt x="1093" y="2920"/>
                </a:lnTo>
                <a:lnTo>
                  <a:pt x="1099" y="2886"/>
                </a:lnTo>
                <a:lnTo>
                  <a:pt x="1095" y="2854"/>
                </a:lnTo>
                <a:lnTo>
                  <a:pt x="1083" y="2821"/>
                </a:lnTo>
                <a:lnTo>
                  <a:pt x="1077" y="2811"/>
                </a:lnTo>
                <a:lnTo>
                  <a:pt x="1067" y="2795"/>
                </a:lnTo>
                <a:lnTo>
                  <a:pt x="1053" y="2771"/>
                </a:lnTo>
                <a:lnTo>
                  <a:pt x="1035" y="2741"/>
                </a:lnTo>
                <a:lnTo>
                  <a:pt x="1013" y="2711"/>
                </a:lnTo>
                <a:lnTo>
                  <a:pt x="989" y="2677"/>
                </a:lnTo>
                <a:lnTo>
                  <a:pt x="963" y="2643"/>
                </a:lnTo>
                <a:lnTo>
                  <a:pt x="935" y="2611"/>
                </a:lnTo>
                <a:lnTo>
                  <a:pt x="908" y="2583"/>
                </a:lnTo>
                <a:lnTo>
                  <a:pt x="902" y="2577"/>
                </a:lnTo>
                <a:lnTo>
                  <a:pt x="939" y="2539"/>
                </a:lnTo>
                <a:lnTo>
                  <a:pt x="973" y="2502"/>
                </a:lnTo>
                <a:lnTo>
                  <a:pt x="1003" y="2462"/>
                </a:lnTo>
                <a:lnTo>
                  <a:pt x="1029" y="2424"/>
                </a:lnTo>
                <a:lnTo>
                  <a:pt x="1049" y="2390"/>
                </a:lnTo>
                <a:lnTo>
                  <a:pt x="1065" y="2360"/>
                </a:lnTo>
                <a:lnTo>
                  <a:pt x="1077" y="2336"/>
                </a:lnTo>
                <a:lnTo>
                  <a:pt x="1085" y="2318"/>
                </a:lnTo>
                <a:lnTo>
                  <a:pt x="1089" y="2310"/>
                </a:lnTo>
                <a:lnTo>
                  <a:pt x="1097" y="2276"/>
                </a:lnTo>
                <a:lnTo>
                  <a:pt x="1097" y="2242"/>
                </a:lnTo>
                <a:lnTo>
                  <a:pt x="1089" y="2211"/>
                </a:lnTo>
                <a:lnTo>
                  <a:pt x="1071" y="2183"/>
                </a:lnTo>
                <a:lnTo>
                  <a:pt x="1047" y="2159"/>
                </a:lnTo>
                <a:lnTo>
                  <a:pt x="1017" y="2141"/>
                </a:lnTo>
                <a:lnTo>
                  <a:pt x="983" y="2133"/>
                </a:lnTo>
                <a:lnTo>
                  <a:pt x="951" y="2133"/>
                </a:lnTo>
                <a:lnTo>
                  <a:pt x="918" y="2141"/>
                </a:lnTo>
                <a:lnTo>
                  <a:pt x="890" y="2159"/>
                </a:lnTo>
                <a:lnTo>
                  <a:pt x="866" y="2183"/>
                </a:lnTo>
                <a:lnTo>
                  <a:pt x="848" y="2213"/>
                </a:lnTo>
                <a:lnTo>
                  <a:pt x="838" y="2235"/>
                </a:lnTo>
                <a:lnTo>
                  <a:pt x="822" y="2262"/>
                </a:lnTo>
                <a:lnTo>
                  <a:pt x="804" y="2294"/>
                </a:lnTo>
                <a:lnTo>
                  <a:pt x="780" y="2328"/>
                </a:lnTo>
                <a:lnTo>
                  <a:pt x="752" y="2358"/>
                </a:lnTo>
                <a:lnTo>
                  <a:pt x="722" y="2388"/>
                </a:lnTo>
                <a:lnTo>
                  <a:pt x="690" y="2410"/>
                </a:lnTo>
                <a:lnTo>
                  <a:pt x="656" y="2426"/>
                </a:lnTo>
                <a:lnTo>
                  <a:pt x="618" y="2432"/>
                </a:lnTo>
                <a:lnTo>
                  <a:pt x="564" y="2428"/>
                </a:lnTo>
                <a:lnTo>
                  <a:pt x="505" y="2420"/>
                </a:lnTo>
                <a:lnTo>
                  <a:pt x="443" y="2406"/>
                </a:lnTo>
                <a:lnTo>
                  <a:pt x="377" y="2388"/>
                </a:lnTo>
                <a:lnTo>
                  <a:pt x="309" y="2368"/>
                </a:lnTo>
                <a:lnTo>
                  <a:pt x="245" y="2346"/>
                </a:lnTo>
                <a:lnTo>
                  <a:pt x="185" y="2326"/>
                </a:lnTo>
                <a:lnTo>
                  <a:pt x="132" y="2304"/>
                </a:lnTo>
                <a:lnTo>
                  <a:pt x="124" y="2254"/>
                </a:lnTo>
                <a:lnTo>
                  <a:pt x="122" y="2205"/>
                </a:lnTo>
                <a:lnTo>
                  <a:pt x="128" y="2129"/>
                </a:lnTo>
                <a:lnTo>
                  <a:pt x="144" y="2055"/>
                </a:lnTo>
                <a:lnTo>
                  <a:pt x="170" y="1987"/>
                </a:lnTo>
                <a:lnTo>
                  <a:pt x="205" y="1924"/>
                </a:lnTo>
                <a:lnTo>
                  <a:pt x="249" y="1868"/>
                </a:lnTo>
                <a:lnTo>
                  <a:pt x="301" y="1816"/>
                </a:lnTo>
                <a:lnTo>
                  <a:pt x="359" y="1774"/>
                </a:lnTo>
                <a:lnTo>
                  <a:pt x="423" y="1738"/>
                </a:lnTo>
                <a:lnTo>
                  <a:pt x="399" y="1672"/>
                </a:lnTo>
                <a:lnTo>
                  <a:pt x="385" y="1603"/>
                </a:lnTo>
                <a:lnTo>
                  <a:pt x="379" y="1531"/>
                </a:lnTo>
                <a:lnTo>
                  <a:pt x="385" y="1457"/>
                </a:lnTo>
                <a:lnTo>
                  <a:pt x="401" y="1385"/>
                </a:lnTo>
                <a:lnTo>
                  <a:pt x="425" y="1320"/>
                </a:lnTo>
                <a:lnTo>
                  <a:pt x="461" y="1256"/>
                </a:lnTo>
                <a:lnTo>
                  <a:pt x="503" y="1200"/>
                </a:lnTo>
                <a:lnTo>
                  <a:pt x="552" y="1150"/>
                </a:lnTo>
                <a:lnTo>
                  <a:pt x="608" y="1106"/>
                </a:lnTo>
                <a:lnTo>
                  <a:pt x="670" y="1070"/>
                </a:lnTo>
                <a:lnTo>
                  <a:pt x="736" y="1044"/>
                </a:lnTo>
                <a:lnTo>
                  <a:pt x="808" y="1029"/>
                </a:lnTo>
                <a:lnTo>
                  <a:pt x="882" y="1023"/>
                </a:lnTo>
                <a:lnTo>
                  <a:pt x="890" y="943"/>
                </a:lnTo>
                <a:lnTo>
                  <a:pt x="910" y="867"/>
                </a:lnTo>
                <a:lnTo>
                  <a:pt x="939" y="795"/>
                </a:lnTo>
                <a:lnTo>
                  <a:pt x="981" y="732"/>
                </a:lnTo>
                <a:lnTo>
                  <a:pt x="1029" y="674"/>
                </a:lnTo>
                <a:lnTo>
                  <a:pt x="1087" y="624"/>
                </a:lnTo>
                <a:lnTo>
                  <a:pt x="1151" y="584"/>
                </a:lnTo>
                <a:lnTo>
                  <a:pt x="1221" y="552"/>
                </a:lnTo>
                <a:lnTo>
                  <a:pt x="1265" y="598"/>
                </a:lnTo>
                <a:lnTo>
                  <a:pt x="1310" y="644"/>
                </a:lnTo>
                <a:lnTo>
                  <a:pt x="1354" y="692"/>
                </a:lnTo>
                <a:lnTo>
                  <a:pt x="1396" y="740"/>
                </a:lnTo>
                <a:lnTo>
                  <a:pt x="1434" y="785"/>
                </a:lnTo>
                <a:lnTo>
                  <a:pt x="1470" y="831"/>
                </a:lnTo>
                <a:lnTo>
                  <a:pt x="1500" y="873"/>
                </a:lnTo>
                <a:lnTo>
                  <a:pt x="1524" y="911"/>
                </a:lnTo>
                <a:lnTo>
                  <a:pt x="1540" y="945"/>
                </a:lnTo>
                <a:lnTo>
                  <a:pt x="1546" y="963"/>
                </a:lnTo>
                <a:lnTo>
                  <a:pt x="1546" y="985"/>
                </a:lnTo>
                <a:lnTo>
                  <a:pt x="1540" y="1009"/>
                </a:lnTo>
                <a:lnTo>
                  <a:pt x="1530" y="1037"/>
                </a:lnTo>
                <a:lnTo>
                  <a:pt x="1516" y="1074"/>
                </a:lnTo>
                <a:lnTo>
                  <a:pt x="1496" y="1118"/>
                </a:lnTo>
                <a:lnTo>
                  <a:pt x="1474" y="1166"/>
                </a:lnTo>
                <a:lnTo>
                  <a:pt x="1450" y="1218"/>
                </a:lnTo>
                <a:lnTo>
                  <a:pt x="1428" y="1274"/>
                </a:lnTo>
                <a:lnTo>
                  <a:pt x="1408" y="1338"/>
                </a:lnTo>
                <a:lnTo>
                  <a:pt x="1390" y="1405"/>
                </a:lnTo>
                <a:lnTo>
                  <a:pt x="1378" y="1481"/>
                </a:lnTo>
                <a:lnTo>
                  <a:pt x="1370" y="1563"/>
                </a:lnTo>
                <a:lnTo>
                  <a:pt x="1368" y="1654"/>
                </a:lnTo>
                <a:lnTo>
                  <a:pt x="1372" y="1688"/>
                </a:lnTo>
                <a:lnTo>
                  <a:pt x="1386" y="1718"/>
                </a:lnTo>
                <a:lnTo>
                  <a:pt x="1406" y="1744"/>
                </a:lnTo>
                <a:lnTo>
                  <a:pt x="1432" y="1764"/>
                </a:lnTo>
                <a:lnTo>
                  <a:pt x="1464" y="1776"/>
                </a:lnTo>
                <a:lnTo>
                  <a:pt x="1498" y="1782"/>
                </a:lnTo>
                <a:lnTo>
                  <a:pt x="1500" y="1782"/>
                </a:lnTo>
                <a:lnTo>
                  <a:pt x="1534" y="1776"/>
                </a:lnTo>
                <a:lnTo>
                  <a:pt x="1566" y="1762"/>
                </a:lnTo>
                <a:lnTo>
                  <a:pt x="1592" y="1742"/>
                </a:lnTo>
                <a:lnTo>
                  <a:pt x="1612" y="1714"/>
                </a:lnTo>
                <a:lnTo>
                  <a:pt x="1624" y="1682"/>
                </a:lnTo>
                <a:lnTo>
                  <a:pt x="1628" y="1648"/>
                </a:lnTo>
                <a:lnTo>
                  <a:pt x="1630" y="1571"/>
                </a:lnTo>
                <a:lnTo>
                  <a:pt x="1638" y="1501"/>
                </a:lnTo>
                <a:lnTo>
                  <a:pt x="1652" y="1437"/>
                </a:lnTo>
                <a:lnTo>
                  <a:pt x="1669" y="1379"/>
                </a:lnTo>
                <a:lnTo>
                  <a:pt x="1687" y="1326"/>
                </a:lnTo>
                <a:lnTo>
                  <a:pt x="1709" y="1276"/>
                </a:lnTo>
                <a:lnTo>
                  <a:pt x="1731" y="1228"/>
                </a:lnTo>
                <a:lnTo>
                  <a:pt x="1753" y="1180"/>
                </a:lnTo>
                <a:lnTo>
                  <a:pt x="1773" y="1132"/>
                </a:lnTo>
                <a:lnTo>
                  <a:pt x="1789" y="1084"/>
                </a:lnTo>
                <a:lnTo>
                  <a:pt x="1801" y="1033"/>
                </a:lnTo>
                <a:lnTo>
                  <a:pt x="1807" y="981"/>
                </a:lnTo>
                <a:lnTo>
                  <a:pt x="1857" y="971"/>
                </a:lnTo>
                <a:lnTo>
                  <a:pt x="1913" y="967"/>
                </a:lnTo>
                <a:lnTo>
                  <a:pt x="1977" y="969"/>
                </a:lnTo>
                <a:lnTo>
                  <a:pt x="2044" y="981"/>
                </a:lnTo>
                <a:lnTo>
                  <a:pt x="2078" y="985"/>
                </a:lnTo>
                <a:lnTo>
                  <a:pt x="2112" y="979"/>
                </a:lnTo>
                <a:lnTo>
                  <a:pt x="2142" y="965"/>
                </a:lnTo>
                <a:lnTo>
                  <a:pt x="2168" y="945"/>
                </a:lnTo>
                <a:lnTo>
                  <a:pt x="2190" y="917"/>
                </a:lnTo>
                <a:lnTo>
                  <a:pt x="2202" y="885"/>
                </a:lnTo>
                <a:lnTo>
                  <a:pt x="2206" y="851"/>
                </a:lnTo>
                <a:lnTo>
                  <a:pt x="2200" y="817"/>
                </a:lnTo>
                <a:lnTo>
                  <a:pt x="2188" y="787"/>
                </a:lnTo>
                <a:lnTo>
                  <a:pt x="2166" y="761"/>
                </a:lnTo>
                <a:lnTo>
                  <a:pt x="2140" y="740"/>
                </a:lnTo>
                <a:lnTo>
                  <a:pt x="2108" y="728"/>
                </a:lnTo>
                <a:lnTo>
                  <a:pt x="2030" y="714"/>
                </a:lnTo>
                <a:lnTo>
                  <a:pt x="1959" y="706"/>
                </a:lnTo>
                <a:lnTo>
                  <a:pt x="1891" y="708"/>
                </a:lnTo>
                <a:lnTo>
                  <a:pt x="1827" y="714"/>
                </a:lnTo>
                <a:lnTo>
                  <a:pt x="1771" y="724"/>
                </a:lnTo>
                <a:lnTo>
                  <a:pt x="1719" y="736"/>
                </a:lnTo>
                <a:lnTo>
                  <a:pt x="1667" y="662"/>
                </a:lnTo>
                <a:lnTo>
                  <a:pt x="1608" y="588"/>
                </a:lnTo>
                <a:lnTo>
                  <a:pt x="1544" y="514"/>
                </a:lnTo>
                <a:lnTo>
                  <a:pt x="1482" y="446"/>
                </a:lnTo>
                <a:lnTo>
                  <a:pt x="1420" y="385"/>
                </a:lnTo>
                <a:lnTo>
                  <a:pt x="1464" y="331"/>
                </a:lnTo>
                <a:lnTo>
                  <a:pt x="1514" y="285"/>
                </a:lnTo>
                <a:lnTo>
                  <a:pt x="1570" y="245"/>
                </a:lnTo>
                <a:lnTo>
                  <a:pt x="1630" y="213"/>
                </a:lnTo>
                <a:lnTo>
                  <a:pt x="1695" y="189"/>
                </a:lnTo>
                <a:lnTo>
                  <a:pt x="1765" y="173"/>
                </a:lnTo>
                <a:lnTo>
                  <a:pt x="1837" y="169"/>
                </a:lnTo>
                <a:lnTo>
                  <a:pt x="1839" y="169"/>
                </a:lnTo>
                <a:lnTo>
                  <a:pt x="1889" y="120"/>
                </a:lnTo>
                <a:lnTo>
                  <a:pt x="1947" y="78"/>
                </a:lnTo>
                <a:lnTo>
                  <a:pt x="2009" y="44"/>
                </a:lnTo>
                <a:lnTo>
                  <a:pt x="2074" y="20"/>
                </a:lnTo>
                <a:lnTo>
                  <a:pt x="2144" y="6"/>
                </a:lnTo>
                <a:lnTo>
                  <a:pt x="22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34" name="Rectangle 33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73900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70D6-4A45-4394-BE77-7580F14A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</a:t>
            </a:r>
            <a:r>
              <a:rPr lang="fr-FR" dirty="0" smtClean="0"/>
              <a:t>– </a:t>
            </a:r>
            <a:r>
              <a:rPr lang="fr-FR" dirty="0" err="1"/>
              <a:t>Neuron</a:t>
            </a:r>
            <a:r>
              <a:rPr lang="fr-FR" dirty="0"/>
              <a:t> Network</a:t>
            </a:r>
            <a:endParaRPr lang="en-US" dirty="0"/>
          </a:p>
        </p:txBody>
      </p:sp>
      <p:pic>
        <p:nvPicPr>
          <p:cNvPr id="2050" name="Picture 2" descr="RÃ©sultat de recherche d'images pour &quot;brain ai&quot;">
            <a:extLst>
              <a:ext uri="{FF2B5EF4-FFF2-40B4-BE49-F238E27FC236}">
                <a16:creationId xmlns:a16="http://schemas.microsoft.com/office/drawing/2014/main" id="{0A8D18D5-A957-4689-8246-9CF5BC34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0961"/>
            <a:ext cx="2857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neuron network&quot;">
            <a:extLst>
              <a:ext uri="{FF2B5EF4-FFF2-40B4-BE49-F238E27FC236}">
                <a16:creationId xmlns:a16="http://schemas.microsoft.com/office/drawing/2014/main" id="{E473109F-E7D5-46FB-A054-23E6C6D3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03" y="980728"/>
            <a:ext cx="4187957" cy="2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neuron network&quot;">
            <a:extLst>
              <a:ext uri="{FF2B5EF4-FFF2-40B4-BE49-F238E27FC236}">
                <a16:creationId xmlns:a16="http://schemas.microsoft.com/office/drawing/2014/main" id="{FC26BF3B-C6E0-4511-BD01-3BE3B93F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26" y="3392216"/>
            <a:ext cx="422343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1026" name="Picture 2" descr="RÃ©sultat de recherche d'images pour &quot;sigmoid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8" y="5001801"/>
            <a:ext cx="1743358" cy="130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1105"/>
            <a:ext cx="4860032" cy="2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270D6-4A45-4394-BE77-7580F14A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</a:t>
            </a:r>
            <a:r>
              <a:rPr lang="fr-FR" dirty="0" smtClean="0"/>
              <a:t>– </a:t>
            </a:r>
            <a:r>
              <a:rPr lang="fr-FR" dirty="0" err="1" smtClean="0"/>
              <a:t>Neuron</a:t>
            </a:r>
            <a:r>
              <a:rPr lang="fr-FR" dirty="0" smtClean="0"/>
              <a:t> Network - 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3074" name="Picture 2" descr="RÃ©sultat de recherche d'images pour &quot;loss func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990092"/>
            <a:ext cx="5136437" cy="291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9640" y="1847580"/>
            <a:ext cx="266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Theoritical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1530" y="4368220"/>
            <a:ext cx="2383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Real Life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E3B5-B8D5-4BE1-820E-8B95EB4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sz="2400" dirty="0"/>
              <a:t>Convolution network</a:t>
            </a:r>
            <a:endParaRPr lang="en-US" sz="2400" dirty="0"/>
          </a:p>
        </p:txBody>
      </p:sp>
      <p:pic>
        <p:nvPicPr>
          <p:cNvPr id="4098" name="Picture 2" descr="RÃ©sultat de recherche d'images pour &quot;convolution network&quot;">
            <a:extLst>
              <a:ext uri="{FF2B5EF4-FFF2-40B4-BE49-F238E27FC236}">
                <a16:creationId xmlns:a16="http://schemas.microsoft.com/office/drawing/2014/main" id="{86D3EE04-F31D-40F5-BA00-81AEFA90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" y="1340768"/>
            <a:ext cx="909322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41224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DFE3B5-B8D5-4BE1-820E-8B95EB4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dirty="0" err="1"/>
              <a:t>Recurrent</a:t>
            </a:r>
            <a:r>
              <a:rPr lang="fr-FR" dirty="0"/>
              <a:t> Neural Networks</a:t>
            </a:r>
            <a:endParaRPr lang="en-US" dirty="0"/>
          </a:p>
        </p:txBody>
      </p:sp>
      <p:pic>
        <p:nvPicPr>
          <p:cNvPr id="2052" name="Picture 4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2664296" cy="41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2120" y="1916832"/>
            <a:ext cx="29474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prediction</a:t>
            </a:r>
          </a:p>
          <a:p>
            <a:r>
              <a:rPr lang="en-US" dirty="0"/>
              <a:t>Voice recognition</a:t>
            </a:r>
          </a:p>
          <a:p>
            <a:r>
              <a:rPr lang="en-US" dirty="0"/>
              <a:t>Music recognition</a:t>
            </a:r>
          </a:p>
          <a:p>
            <a:endParaRPr lang="en-US" dirty="0"/>
          </a:p>
          <a:p>
            <a:r>
              <a:rPr lang="en-US" dirty="0"/>
              <a:t>Text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4693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generator of 3D Generative Adversarial Network (3D-G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58455"/>
            <a:ext cx="8935360" cy="294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DFE3B5-B8D5-4BE1-820E-8B95EB4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3848" y="177281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3004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5743" y="5256083"/>
            <a:ext cx="9155488" cy="765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16" name="Freeform 43"/>
          <p:cNvSpPr>
            <a:spLocks/>
          </p:cNvSpPr>
          <p:nvPr/>
        </p:nvSpPr>
        <p:spPr bwMode="auto">
          <a:xfrm>
            <a:off x="2825360" y="2456504"/>
            <a:ext cx="3066421" cy="3060728"/>
          </a:xfrm>
          <a:custGeom>
            <a:avLst/>
            <a:gdLst>
              <a:gd name="T0" fmla="*/ 2352 w 4310"/>
              <a:gd name="T1" fmla="*/ 4 h 4302"/>
              <a:gd name="T2" fmla="*/ 2482 w 4310"/>
              <a:gd name="T3" fmla="*/ 38 h 4302"/>
              <a:gd name="T4" fmla="*/ 2584 w 4310"/>
              <a:gd name="T5" fmla="*/ 101 h 4302"/>
              <a:gd name="T6" fmla="*/ 2639 w 4310"/>
              <a:gd name="T7" fmla="*/ 142 h 4302"/>
              <a:gd name="T8" fmla="*/ 2804 w 4310"/>
              <a:gd name="T9" fmla="*/ 250 h 4302"/>
              <a:gd name="T10" fmla="*/ 2930 w 4310"/>
              <a:gd name="T11" fmla="*/ 384 h 4302"/>
              <a:gd name="T12" fmla="*/ 2983 w 4310"/>
              <a:gd name="T13" fmla="*/ 597 h 4302"/>
              <a:gd name="T14" fmla="*/ 2992 w 4310"/>
              <a:gd name="T15" fmla="*/ 1033 h 4302"/>
              <a:gd name="T16" fmla="*/ 3036 w 4310"/>
              <a:gd name="T17" fmla="*/ 1054 h 4302"/>
              <a:gd name="T18" fmla="*/ 3055 w 4310"/>
              <a:gd name="T19" fmla="*/ 1122 h 4302"/>
              <a:gd name="T20" fmla="*/ 3051 w 4310"/>
              <a:gd name="T21" fmla="*/ 1254 h 4302"/>
              <a:gd name="T22" fmla="*/ 3017 w 4310"/>
              <a:gd name="T23" fmla="*/ 1412 h 4302"/>
              <a:gd name="T24" fmla="*/ 2953 w 4310"/>
              <a:gd name="T25" fmla="*/ 1517 h 4302"/>
              <a:gd name="T26" fmla="*/ 2923 w 4310"/>
              <a:gd name="T27" fmla="*/ 1545 h 4302"/>
              <a:gd name="T28" fmla="*/ 2917 w 4310"/>
              <a:gd name="T29" fmla="*/ 1549 h 4302"/>
              <a:gd name="T30" fmla="*/ 2904 w 4310"/>
              <a:gd name="T31" fmla="*/ 1604 h 4302"/>
              <a:gd name="T32" fmla="*/ 2898 w 4310"/>
              <a:gd name="T33" fmla="*/ 1694 h 4302"/>
              <a:gd name="T34" fmla="*/ 2885 w 4310"/>
              <a:gd name="T35" fmla="*/ 1782 h 4302"/>
              <a:gd name="T36" fmla="*/ 2819 w 4310"/>
              <a:gd name="T37" fmla="*/ 1900 h 4302"/>
              <a:gd name="T38" fmla="*/ 2767 w 4310"/>
              <a:gd name="T39" fmla="*/ 2063 h 4302"/>
              <a:gd name="T40" fmla="*/ 2762 w 4310"/>
              <a:gd name="T41" fmla="*/ 2200 h 4302"/>
              <a:gd name="T42" fmla="*/ 2767 w 4310"/>
              <a:gd name="T43" fmla="*/ 2248 h 4302"/>
              <a:gd name="T44" fmla="*/ 2843 w 4310"/>
              <a:gd name="T45" fmla="*/ 2321 h 4302"/>
              <a:gd name="T46" fmla="*/ 2873 w 4310"/>
              <a:gd name="T47" fmla="*/ 2404 h 4302"/>
              <a:gd name="T48" fmla="*/ 2934 w 4310"/>
              <a:gd name="T49" fmla="*/ 2568 h 4302"/>
              <a:gd name="T50" fmla="*/ 3014 w 4310"/>
              <a:gd name="T51" fmla="*/ 2605 h 4302"/>
              <a:gd name="T52" fmla="*/ 3562 w 4310"/>
              <a:gd name="T53" fmla="*/ 2824 h 4302"/>
              <a:gd name="T54" fmla="*/ 3995 w 4310"/>
              <a:gd name="T55" fmla="*/ 3043 h 4302"/>
              <a:gd name="T56" fmla="*/ 4103 w 4310"/>
              <a:gd name="T57" fmla="*/ 3202 h 4302"/>
              <a:gd name="T58" fmla="*/ 4185 w 4310"/>
              <a:gd name="T59" fmla="*/ 3444 h 4302"/>
              <a:gd name="T60" fmla="*/ 4242 w 4310"/>
              <a:gd name="T61" fmla="*/ 3723 h 4302"/>
              <a:gd name="T62" fmla="*/ 4281 w 4310"/>
              <a:gd name="T63" fmla="*/ 3998 h 4302"/>
              <a:gd name="T64" fmla="*/ 4304 w 4310"/>
              <a:gd name="T65" fmla="*/ 4222 h 4302"/>
              <a:gd name="T66" fmla="*/ 3 w 4310"/>
              <a:gd name="T67" fmla="*/ 4265 h 4302"/>
              <a:gd name="T68" fmla="*/ 22 w 4310"/>
              <a:gd name="T69" fmla="*/ 4060 h 4302"/>
              <a:gd name="T70" fmla="*/ 56 w 4310"/>
              <a:gd name="T71" fmla="*/ 3794 h 4302"/>
              <a:gd name="T72" fmla="*/ 109 w 4310"/>
              <a:gd name="T73" fmla="*/ 3512 h 4302"/>
              <a:gd name="T74" fmla="*/ 184 w 4310"/>
              <a:gd name="T75" fmla="*/ 3257 h 4302"/>
              <a:gd name="T76" fmla="*/ 285 w 4310"/>
              <a:gd name="T77" fmla="*/ 3073 h 4302"/>
              <a:gd name="T78" fmla="*/ 612 w 4310"/>
              <a:gd name="T79" fmla="*/ 2886 h 4302"/>
              <a:gd name="T80" fmla="*/ 1160 w 4310"/>
              <a:gd name="T81" fmla="*/ 2657 h 4302"/>
              <a:gd name="T82" fmla="*/ 1368 w 4310"/>
              <a:gd name="T83" fmla="*/ 2574 h 4302"/>
              <a:gd name="T84" fmla="*/ 1419 w 4310"/>
              <a:gd name="T85" fmla="*/ 2459 h 4302"/>
              <a:gd name="T86" fmla="*/ 1457 w 4310"/>
              <a:gd name="T87" fmla="*/ 2342 h 4302"/>
              <a:gd name="T88" fmla="*/ 1517 w 4310"/>
              <a:gd name="T89" fmla="*/ 2264 h 4302"/>
              <a:gd name="T90" fmla="*/ 1547 w 4310"/>
              <a:gd name="T91" fmla="*/ 2224 h 4302"/>
              <a:gd name="T92" fmla="*/ 1547 w 4310"/>
              <a:gd name="T93" fmla="*/ 2102 h 4302"/>
              <a:gd name="T94" fmla="*/ 1509 w 4310"/>
              <a:gd name="T95" fmla="*/ 1939 h 4302"/>
              <a:gd name="T96" fmla="*/ 1432 w 4310"/>
              <a:gd name="T97" fmla="*/ 1800 h 4302"/>
              <a:gd name="T98" fmla="*/ 1398 w 4310"/>
              <a:gd name="T99" fmla="*/ 1653 h 4302"/>
              <a:gd name="T100" fmla="*/ 1378 w 4310"/>
              <a:gd name="T101" fmla="*/ 1543 h 4302"/>
              <a:gd name="T102" fmla="*/ 1323 w 4310"/>
              <a:gd name="T103" fmla="*/ 1474 h 4302"/>
              <a:gd name="T104" fmla="*/ 1274 w 4310"/>
              <a:gd name="T105" fmla="*/ 1347 h 4302"/>
              <a:gd name="T106" fmla="*/ 1255 w 4310"/>
              <a:gd name="T107" fmla="*/ 1205 h 4302"/>
              <a:gd name="T108" fmla="*/ 1257 w 4310"/>
              <a:gd name="T109" fmla="*/ 1096 h 4302"/>
              <a:gd name="T110" fmla="*/ 1283 w 4310"/>
              <a:gd name="T111" fmla="*/ 1048 h 4302"/>
              <a:gd name="T112" fmla="*/ 1325 w 4310"/>
              <a:gd name="T113" fmla="*/ 1029 h 4302"/>
              <a:gd name="T114" fmla="*/ 1325 w 4310"/>
              <a:gd name="T115" fmla="*/ 661 h 4302"/>
              <a:gd name="T116" fmla="*/ 1368 w 4310"/>
              <a:gd name="T117" fmla="*/ 434 h 4302"/>
              <a:gd name="T118" fmla="*/ 1482 w 4310"/>
              <a:gd name="T119" fmla="*/ 267 h 4302"/>
              <a:gd name="T120" fmla="*/ 1726 w 4310"/>
              <a:gd name="T121" fmla="*/ 118 h 4302"/>
              <a:gd name="T122" fmla="*/ 2018 w 4310"/>
              <a:gd name="T123" fmla="*/ 25 h 4302"/>
              <a:gd name="T124" fmla="*/ 2230 w 4310"/>
              <a:gd name="T125" fmla="*/ 0 h 4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10" h="4302">
                <a:moveTo>
                  <a:pt x="2265" y="0"/>
                </a:moveTo>
                <a:lnTo>
                  <a:pt x="2290" y="0"/>
                </a:lnTo>
                <a:lnTo>
                  <a:pt x="2320" y="1"/>
                </a:lnTo>
                <a:lnTo>
                  <a:pt x="2352" y="4"/>
                </a:lnTo>
                <a:lnTo>
                  <a:pt x="2389" y="9"/>
                </a:lnTo>
                <a:lnTo>
                  <a:pt x="2420" y="16"/>
                </a:lnTo>
                <a:lnTo>
                  <a:pt x="2452" y="25"/>
                </a:lnTo>
                <a:lnTo>
                  <a:pt x="2482" y="38"/>
                </a:lnTo>
                <a:lnTo>
                  <a:pt x="2509" y="52"/>
                </a:lnTo>
                <a:lnTo>
                  <a:pt x="2537" y="68"/>
                </a:lnTo>
                <a:lnTo>
                  <a:pt x="2562" y="85"/>
                </a:lnTo>
                <a:lnTo>
                  <a:pt x="2584" y="101"/>
                </a:lnTo>
                <a:lnTo>
                  <a:pt x="2602" y="115"/>
                </a:lnTo>
                <a:lnTo>
                  <a:pt x="2618" y="128"/>
                </a:lnTo>
                <a:lnTo>
                  <a:pt x="2631" y="137"/>
                </a:lnTo>
                <a:lnTo>
                  <a:pt x="2639" y="142"/>
                </a:lnTo>
                <a:lnTo>
                  <a:pt x="2674" y="166"/>
                </a:lnTo>
                <a:lnTo>
                  <a:pt x="2712" y="191"/>
                </a:lnTo>
                <a:lnTo>
                  <a:pt x="2758" y="219"/>
                </a:lnTo>
                <a:lnTo>
                  <a:pt x="2804" y="250"/>
                </a:lnTo>
                <a:lnTo>
                  <a:pt x="2847" y="280"/>
                </a:lnTo>
                <a:lnTo>
                  <a:pt x="2879" y="310"/>
                </a:lnTo>
                <a:lnTo>
                  <a:pt x="2907" y="344"/>
                </a:lnTo>
                <a:lnTo>
                  <a:pt x="2930" y="384"/>
                </a:lnTo>
                <a:lnTo>
                  <a:pt x="2950" y="429"/>
                </a:lnTo>
                <a:lnTo>
                  <a:pt x="2966" y="479"/>
                </a:lnTo>
                <a:lnTo>
                  <a:pt x="2976" y="536"/>
                </a:lnTo>
                <a:lnTo>
                  <a:pt x="2983" y="597"/>
                </a:lnTo>
                <a:lnTo>
                  <a:pt x="2985" y="664"/>
                </a:lnTo>
                <a:lnTo>
                  <a:pt x="2984" y="1029"/>
                </a:lnTo>
                <a:lnTo>
                  <a:pt x="2985" y="1029"/>
                </a:lnTo>
                <a:lnTo>
                  <a:pt x="2992" y="1033"/>
                </a:lnTo>
                <a:lnTo>
                  <a:pt x="3006" y="1039"/>
                </a:lnTo>
                <a:lnTo>
                  <a:pt x="3018" y="1043"/>
                </a:lnTo>
                <a:lnTo>
                  <a:pt x="3027" y="1048"/>
                </a:lnTo>
                <a:lnTo>
                  <a:pt x="3036" y="1054"/>
                </a:lnTo>
                <a:lnTo>
                  <a:pt x="3043" y="1063"/>
                </a:lnTo>
                <a:lnTo>
                  <a:pt x="3048" y="1076"/>
                </a:lnTo>
                <a:lnTo>
                  <a:pt x="3052" y="1096"/>
                </a:lnTo>
                <a:lnTo>
                  <a:pt x="3055" y="1122"/>
                </a:lnTo>
                <a:lnTo>
                  <a:pt x="3056" y="1148"/>
                </a:lnTo>
                <a:lnTo>
                  <a:pt x="3056" y="1180"/>
                </a:lnTo>
                <a:lnTo>
                  <a:pt x="3053" y="1216"/>
                </a:lnTo>
                <a:lnTo>
                  <a:pt x="3051" y="1254"/>
                </a:lnTo>
                <a:lnTo>
                  <a:pt x="3046" y="1295"/>
                </a:lnTo>
                <a:lnTo>
                  <a:pt x="3038" y="1335"/>
                </a:lnTo>
                <a:lnTo>
                  <a:pt x="3029" y="1374"/>
                </a:lnTo>
                <a:lnTo>
                  <a:pt x="3017" y="1412"/>
                </a:lnTo>
                <a:lnTo>
                  <a:pt x="3002" y="1446"/>
                </a:lnTo>
                <a:lnTo>
                  <a:pt x="2984" y="1476"/>
                </a:lnTo>
                <a:lnTo>
                  <a:pt x="2967" y="1500"/>
                </a:lnTo>
                <a:lnTo>
                  <a:pt x="2953" y="1517"/>
                </a:lnTo>
                <a:lnTo>
                  <a:pt x="2942" y="1530"/>
                </a:lnTo>
                <a:lnTo>
                  <a:pt x="2933" y="1538"/>
                </a:lnTo>
                <a:lnTo>
                  <a:pt x="2927" y="1543"/>
                </a:lnTo>
                <a:lnTo>
                  <a:pt x="2923" y="1545"/>
                </a:lnTo>
                <a:lnTo>
                  <a:pt x="2920" y="1547"/>
                </a:lnTo>
                <a:lnTo>
                  <a:pt x="2919" y="1547"/>
                </a:lnTo>
                <a:lnTo>
                  <a:pt x="2917" y="1545"/>
                </a:lnTo>
                <a:lnTo>
                  <a:pt x="2917" y="1549"/>
                </a:lnTo>
                <a:lnTo>
                  <a:pt x="2915" y="1557"/>
                </a:lnTo>
                <a:lnTo>
                  <a:pt x="2911" y="1570"/>
                </a:lnTo>
                <a:lnTo>
                  <a:pt x="2907" y="1586"/>
                </a:lnTo>
                <a:lnTo>
                  <a:pt x="2904" y="1604"/>
                </a:lnTo>
                <a:lnTo>
                  <a:pt x="2902" y="1625"/>
                </a:lnTo>
                <a:lnTo>
                  <a:pt x="2900" y="1645"/>
                </a:lnTo>
                <a:lnTo>
                  <a:pt x="2900" y="1668"/>
                </a:lnTo>
                <a:lnTo>
                  <a:pt x="2898" y="1694"/>
                </a:lnTo>
                <a:lnTo>
                  <a:pt x="2895" y="1723"/>
                </a:lnTo>
                <a:lnTo>
                  <a:pt x="2893" y="1753"/>
                </a:lnTo>
                <a:lnTo>
                  <a:pt x="2893" y="1753"/>
                </a:lnTo>
                <a:lnTo>
                  <a:pt x="2885" y="1782"/>
                </a:lnTo>
                <a:lnTo>
                  <a:pt x="2873" y="1811"/>
                </a:lnTo>
                <a:lnTo>
                  <a:pt x="2860" y="1838"/>
                </a:lnTo>
                <a:lnTo>
                  <a:pt x="2844" y="1862"/>
                </a:lnTo>
                <a:lnTo>
                  <a:pt x="2819" y="1900"/>
                </a:lnTo>
                <a:lnTo>
                  <a:pt x="2800" y="1939"/>
                </a:lnTo>
                <a:lnTo>
                  <a:pt x="2785" y="1981"/>
                </a:lnTo>
                <a:lnTo>
                  <a:pt x="2775" y="2022"/>
                </a:lnTo>
                <a:lnTo>
                  <a:pt x="2767" y="2063"/>
                </a:lnTo>
                <a:lnTo>
                  <a:pt x="2763" y="2102"/>
                </a:lnTo>
                <a:lnTo>
                  <a:pt x="2760" y="2139"/>
                </a:lnTo>
                <a:lnTo>
                  <a:pt x="2760" y="2173"/>
                </a:lnTo>
                <a:lnTo>
                  <a:pt x="2762" y="2200"/>
                </a:lnTo>
                <a:lnTo>
                  <a:pt x="2763" y="2224"/>
                </a:lnTo>
                <a:lnTo>
                  <a:pt x="2764" y="2239"/>
                </a:lnTo>
                <a:lnTo>
                  <a:pt x="2766" y="2248"/>
                </a:lnTo>
                <a:lnTo>
                  <a:pt x="2767" y="2248"/>
                </a:lnTo>
                <a:lnTo>
                  <a:pt x="2793" y="2264"/>
                </a:lnTo>
                <a:lnTo>
                  <a:pt x="2814" y="2281"/>
                </a:lnTo>
                <a:lnTo>
                  <a:pt x="2831" y="2301"/>
                </a:lnTo>
                <a:lnTo>
                  <a:pt x="2843" y="2321"/>
                </a:lnTo>
                <a:lnTo>
                  <a:pt x="2853" y="2342"/>
                </a:lnTo>
                <a:lnTo>
                  <a:pt x="2860" y="2362"/>
                </a:lnTo>
                <a:lnTo>
                  <a:pt x="2866" y="2382"/>
                </a:lnTo>
                <a:lnTo>
                  <a:pt x="2873" y="2404"/>
                </a:lnTo>
                <a:lnTo>
                  <a:pt x="2890" y="2459"/>
                </a:lnTo>
                <a:lnTo>
                  <a:pt x="2908" y="2512"/>
                </a:lnTo>
                <a:lnTo>
                  <a:pt x="2930" y="2564"/>
                </a:lnTo>
                <a:lnTo>
                  <a:pt x="2934" y="2568"/>
                </a:lnTo>
                <a:lnTo>
                  <a:pt x="2941" y="2574"/>
                </a:lnTo>
                <a:lnTo>
                  <a:pt x="2951" y="2580"/>
                </a:lnTo>
                <a:lnTo>
                  <a:pt x="2963" y="2585"/>
                </a:lnTo>
                <a:lnTo>
                  <a:pt x="3014" y="2605"/>
                </a:lnTo>
                <a:lnTo>
                  <a:pt x="3150" y="2657"/>
                </a:lnTo>
                <a:lnTo>
                  <a:pt x="3287" y="2711"/>
                </a:lnTo>
                <a:lnTo>
                  <a:pt x="3425" y="2767"/>
                </a:lnTo>
                <a:lnTo>
                  <a:pt x="3562" y="2824"/>
                </a:lnTo>
                <a:lnTo>
                  <a:pt x="3698" y="2886"/>
                </a:lnTo>
                <a:lnTo>
                  <a:pt x="3831" y="2951"/>
                </a:lnTo>
                <a:lnTo>
                  <a:pt x="3964" y="3020"/>
                </a:lnTo>
                <a:lnTo>
                  <a:pt x="3995" y="3043"/>
                </a:lnTo>
                <a:lnTo>
                  <a:pt x="4025" y="3073"/>
                </a:lnTo>
                <a:lnTo>
                  <a:pt x="4052" y="3109"/>
                </a:lnTo>
                <a:lnTo>
                  <a:pt x="4079" y="3152"/>
                </a:lnTo>
                <a:lnTo>
                  <a:pt x="4103" y="3202"/>
                </a:lnTo>
                <a:lnTo>
                  <a:pt x="4126" y="3257"/>
                </a:lnTo>
                <a:lnTo>
                  <a:pt x="4147" y="3316"/>
                </a:lnTo>
                <a:lnTo>
                  <a:pt x="4166" y="3378"/>
                </a:lnTo>
                <a:lnTo>
                  <a:pt x="4185" y="3444"/>
                </a:lnTo>
                <a:lnTo>
                  <a:pt x="4202" y="3512"/>
                </a:lnTo>
                <a:lnTo>
                  <a:pt x="4216" y="3582"/>
                </a:lnTo>
                <a:lnTo>
                  <a:pt x="4230" y="3653"/>
                </a:lnTo>
                <a:lnTo>
                  <a:pt x="4242" y="3723"/>
                </a:lnTo>
                <a:lnTo>
                  <a:pt x="4254" y="3794"/>
                </a:lnTo>
                <a:lnTo>
                  <a:pt x="4264" y="3864"/>
                </a:lnTo>
                <a:lnTo>
                  <a:pt x="4273" y="3932"/>
                </a:lnTo>
                <a:lnTo>
                  <a:pt x="4281" y="3998"/>
                </a:lnTo>
                <a:lnTo>
                  <a:pt x="4288" y="4060"/>
                </a:lnTo>
                <a:lnTo>
                  <a:pt x="4294" y="4119"/>
                </a:lnTo>
                <a:lnTo>
                  <a:pt x="4300" y="4173"/>
                </a:lnTo>
                <a:lnTo>
                  <a:pt x="4304" y="4222"/>
                </a:lnTo>
                <a:lnTo>
                  <a:pt x="4307" y="4265"/>
                </a:lnTo>
                <a:lnTo>
                  <a:pt x="4310" y="4302"/>
                </a:lnTo>
                <a:lnTo>
                  <a:pt x="0" y="4302"/>
                </a:lnTo>
                <a:lnTo>
                  <a:pt x="3" y="4265"/>
                </a:lnTo>
                <a:lnTo>
                  <a:pt x="7" y="4222"/>
                </a:lnTo>
                <a:lnTo>
                  <a:pt x="10" y="4173"/>
                </a:lnTo>
                <a:lnTo>
                  <a:pt x="16" y="4119"/>
                </a:lnTo>
                <a:lnTo>
                  <a:pt x="22" y="4060"/>
                </a:lnTo>
                <a:lnTo>
                  <a:pt x="29" y="3998"/>
                </a:lnTo>
                <a:lnTo>
                  <a:pt x="37" y="3932"/>
                </a:lnTo>
                <a:lnTo>
                  <a:pt x="46" y="3864"/>
                </a:lnTo>
                <a:lnTo>
                  <a:pt x="56" y="3794"/>
                </a:lnTo>
                <a:lnTo>
                  <a:pt x="67" y="3723"/>
                </a:lnTo>
                <a:lnTo>
                  <a:pt x="80" y="3653"/>
                </a:lnTo>
                <a:lnTo>
                  <a:pt x="94" y="3582"/>
                </a:lnTo>
                <a:lnTo>
                  <a:pt x="109" y="3512"/>
                </a:lnTo>
                <a:lnTo>
                  <a:pt x="126" y="3444"/>
                </a:lnTo>
                <a:lnTo>
                  <a:pt x="144" y="3378"/>
                </a:lnTo>
                <a:lnTo>
                  <a:pt x="163" y="3316"/>
                </a:lnTo>
                <a:lnTo>
                  <a:pt x="184" y="3257"/>
                </a:lnTo>
                <a:lnTo>
                  <a:pt x="207" y="3202"/>
                </a:lnTo>
                <a:lnTo>
                  <a:pt x="231" y="3152"/>
                </a:lnTo>
                <a:lnTo>
                  <a:pt x="258" y="3109"/>
                </a:lnTo>
                <a:lnTo>
                  <a:pt x="285" y="3073"/>
                </a:lnTo>
                <a:lnTo>
                  <a:pt x="315" y="3043"/>
                </a:lnTo>
                <a:lnTo>
                  <a:pt x="347" y="3020"/>
                </a:lnTo>
                <a:lnTo>
                  <a:pt x="479" y="2951"/>
                </a:lnTo>
                <a:lnTo>
                  <a:pt x="612" y="2886"/>
                </a:lnTo>
                <a:lnTo>
                  <a:pt x="748" y="2824"/>
                </a:lnTo>
                <a:lnTo>
                  <a:pt x="885" y="2767"/>
                </a:lnTo>
                <a:lnTo>
                  <a:pt x="1023" y="2711"/>
                </a:lnTo>
                <a:lnTo>
                  <a:pt x="1160" y="2657"/>
                </a:lnTo>
                <a:lnTo>
                  <a:pt x="1296" y="2605"/>
                </a:lnTo>
                <a:lnTo>
                  <a:pt x="1347" y="2585"/>
                </a:lnTo>
                <a:lnTo>
                  <a:pt x="1359" y="2580"/>
                </a:lnTo>
                <a:lnTo>
                  <a:pt x="1368" y="2574"/>
                </a:lnTo>
                <a:lnTo>
                  <a:pt x="1376" y="2568"/>
                </a:lnTo>
                <a:lnTo>
                  <a:pt x="1380" y="2564"/>
                </a:lnTo>
                <a:lnTo>
                  <a:pt x="1401" y="2512"/>
                </a:lnTo>
                <a:lnTo>
                  <a:pt x="1419" y="2459"/>
                </a:lnTo>
                <a:lnTo>
                  <a:pt x="1437" y="2404"/>
                </a:lnTo>
                <a:lnTo>
                  <a:pt x="1444" y="2382"/>
                </a:lnTo>
                <a:lnTo>
                  <a:pt x="1450" y="2362"/>
                </a:lnTo>
                <a:lnTo>
                  <a:pt x="1457" y="2342"/>
                </a:lnTo>
                <a:lnTo>
                  <a:pt x="1467" y="2321"/>
                </a:lnTo>
                <a:lnTo>
                  <a:pt x="1479" y="2301"/>
                </a:lnTo>
                <a:lnTo>
                  <a:pt x="1496" y="2281"/>
                </a:lnTo>
                <a:lnTo>
                  <a:pt x="1517" y="2264"/>
                </a:lnTo>
                <a:lnTo>
                  <a:pt x="1543" y="2248"/>
                </a:lnTo>
                <a:lnTo>
                  <a:pt x="1544" y="2248"/>
                </a:lnTo>
                <a:lnTo>
                  <a:pt x="1546" y="2239"/>
                </a:lnTo>
                <a:lnTo>
                  <a:pt x="1547" y="2224"/>
                </a:lnTo>
                <a:lnTo>
                  <a:pt x="1548" y="2200"/>
                </a:lnTo>
                <a:lnTo>
                  <a:pt x="1550" y="2173"/>
                </a:lnTo>
                <a:lnTo>
                  <a:pt x="1548" y="2139"/>
                </a:lnTo>
                <a:lnTo>
                  <a:pt x="1547" y="2102"/>
                </a:lnTo>
                <a:lnTo>
                  <a:pt x="1543" y="2063"/>
                </a:lnTo>
                <a:lnTo>
                  <a:pt x="1535" y="2022"/>
                </a:lnTo>
                <a:lnTo>
                  <a:pt x="1525" y="1981"/>
                </a:lnTo>
                <a:lnTo>
                  <a:pt x="1509" y="1939"/>
                </a:lnTo>
                <a:lnTo>
                  <a:pt x="1489" y="1900"/>
                </a:lnTo>
                <a:lnTo>
                  <a:pt x="1466" y="1862"/>
                </a:lnTo>
                <a:lnTo>
                  <a:pt x="1446" y="1833"/>
                </a:lnTo>
                <a:lnTo>
                  <a:pt x="1432" y="1800"/>
                </a:lnTo>
                <a:lnTo>
                  <a:pt x="1420" y="1765"/>
                </a:lnTo>
                <a:lnTo>
                  <a:pt x="1411" y="1728"/>
                </a:lnTo>
                <a:lnTo>
                  <a:pt x="1404" y="1690"/>
                </a:lnTo>
                <a:lnTo>
                  <a:pt x="1398" y="1653"/>
                </a:lnTo>
                <a:lnTo>
                  <a:pt x="1394" y="1615"/>
                </a:lnTo>
                <a:lnTo>
                  <a:pt x="1390" y="1589"/>
                </a:lnTo>
                <a:lnTo>
                  <a:pt x="1385" y="1564"/>
                </a:lnTo>
                <a:lnTo>
                  <a:pt x="1378" y="1543"/>
                </a:lnTo>
                <a:lnTo>
                  <a:pt x="1372" y="1525"/>
                </a:lnTo>
                <a:lnTo>
                  <a:pt x="1364" y="1513"/>
                </a:lnTo>
                <a:lnTo>
                  <a:pt x="1342" y="1496"/>
                </a:lnTo>
                <a:lnTo>
                  <a:pt x="1323" y="1474"/>
                </a:lnTo>
                <a:lnTo>
                  <a:pt x="1308" y="1446"/>
                </a:lnTo>
                <a:lnTo>
                  <a:pt x="1295" y="1416"/>
                </a:lnTo>
                <a:lnTo>
                  <a:pt x="1283" y="1382"/>
                </a:lnTo>
                <a:lnTo>
                  <a:pt x="1274" y="1347"/>
                </a:lnTo>
                <a:lnTo>
                  <a:pt x="1267" y="1310"/>
                </a:lnTo>
                <a:lnTo>
                  <a:pt x="1262" y="1274"/>
                </a:lnTo>
                <a:lnTo>
                  <a:pt x="1258" y="1238"/>
                </a:lnTo>
                <a:lnTo>
                  <a:pt x="1255" y="1205"/>
                </a:lnTo>
                <a:lnTo>
                  <a:pt x="1254" y="1173"/>
                </a:lnTo>
                <a:lnTo>
                  <a:pt x="1254" y="1146"/>
                </a:lnTo>
                <a:lnTo>
                  <a:pt x="1255" y="1122"/>
                </a:lnTo>
                <a:lnTo>
                  <a:pt x="1257" y="1096"/>
                </a:lnTo>
                <a:lnTo>
                  <a:pt x="1262" y="1076"/>
                </a:lnTo>
                <a:lnTo>
                  <a:pt x="1267" y="1063"/>
                </a:lnTo>
                <a:lnTo>
                  <a:pt x="1274" y="1054"/>
                </a:lnTo>
                <a:lnTo>
                  <a:pt x="1283" y="1048"/>
                </a:lnTo>
                <a:lnTo>
                  <a:pt x="1292" y="1043"/>
                </a:lnTo>
                <a:lnTo>
                  <a:pt x="1304" y="1039"/>
                </a:lnTo>
                <a:lnTo>
                  <a:pt x="1318" y="1033"/>
                </a:lnTo>
                <a:lnTo>
                  <a:pt x="1325" y="1029"/>
                </a:lnTo>
                <a:lnTo>
                  <a:pt x="1325" y="1029"/>
                </a:lnTo>
                <a:lnTo>
                  <a:pt x="1326" y="664"/>
                </a:lnTo>
                <a:lnTo>
                  <a:pt x="1325" y="664"/>
                </a:lnTo>
                <a:lnTo>
                  <a:pt x="1325" y="661"/>
                </a:lnTo>
                <a:lnTo>
                  <a:pt x="1330" y="598"/>
                </a:lnTo>
                <a:lnTo>
                  <a:pt x="1338" y="540"/>
                </a:lnTo>
                <a:lnTo>
                  <a:pt x="1351" y="485"/>
                </a:lnTo>
                <a:lnTo>
                  <a:pt x="1368" y="434"/>
                </a:lnTo>
                <a:lnTo>
                  <a:pt x="1389" y="387"/>
                </a:lnTo>
                <a:lnTo>
                  <a:pt x="1415" y="344"/>
                </a:lnTo>
                <a:lnTo>
                  <a:pt x="1446" y="303"/>
                </a:lnTo>
                <a:lnTo>
                  <a:pt x="1482" y="267"/>
                </a:lnTo>
                <a:lnTo>
                  <a:pt x="1522" y="233"/>
                </a:lnTo>
                <a:lnTo>
                  <a:pt x="1568" y="201"/>
                </a:lnTo>
                <a:lnTo>
                  <a:pt x="1648" y="155"/>
                </a:lnTo>
                <a:lnTo>
                  <a:pt x="1726" y="118"/>
                </a:lnTo>
                <a:lnTo>
                  <a:pt x="1803" y="86"/>
                </a:lnTo>
                <a:lnTo>
                  <a:pt x="1878" y="60"/>
                </a:lnTo>
                <a:lnTo>
                  <a:pt x="1950" y="40"/>
                </a:lnTo>
                <a:lnTo>
                  <a:pt x="2018" y="25"/>
                </a:lnTo>
                <a:lnTo>
                  <a:pt x="2079" y="14"/>
                </a:lnTo>
                <a:lnTo>
                  <a:pt x="2137" y="7"/>
                </a:lnTo>
                <a:lnTo>
                  <a:pt x="2186" y="3"/>
                </a:lnTo>
                <a:lnTo>
                  <a:pt x="2230" y="0"/>
                </a:lnTo>
                <a:lnTo>
                  <a:pt x="226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- Agenda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3980499" y="2782183"/>
            <a:ext cx="796637" cy="712567"/>
            <a:chOff x="5365834" y="2346960"/>
            <a:chExt cx="1522820" cy="1362117"/>
          </a:xfr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</p:grpSpPr>
        <p:grpSp>
          <p:nvGrpSpPr>
            <p:cNvPr id="222" name="Group 221"/>
            <p:cNvGrpSpPr/>
            <p:nvPr/>
          </p:nvGrpSpPr>
          <p:grpSpPr>
            <a:xfrm>
              <a:off x="5365834" y="2389748"/>
              <a:ext cx="826909" cy="1319329"/>
              <a:chOff x="6418114" y="2196800"/>
              <a:chExt cx="1423278" cy="2270831"/>
            </a:xfrm>
            <a:grpFill/>
          </p:grpSpPr>
          <p:sp>
            <p:nvSpPr>
              <p:cNvPr id="219" name="Freeform 27"/>
              <p:cNvSpPr>
                <a:spLocks noEditPoints="1"/>
              </p:cNvSpPr>
              <p:nvPr/>
            </p:nvSpPr>
            <p:spPr bwMode="auto">
              <a:xfrm>
                <a:off x="6688879" y="2196800"/>
                <a:ext cx="831674" cy="831673"/>
              </a:xfrm>
              <a:custGeom>
                <a:avLst/>
                <a:gdLst>
                  <a:gd name="T0" fmla="*/ 723 w 1567"/>
                  <a:gd name="T1" fmla="*/ 535 h 1567"/>
                  <a:gd name="T2" fmla="*/ 620 w 1567"/>
                  <a:gd name="T3" fmla="*/ 585 h 1567"/>
                  <a:gd name="T4" fmla="*/ 549 w 1567"/>
                  <a:gd name="T5" fmla="*/ 674 h 1567"/>
                  <a:gd name="T6" fmla="*/ 522 w 1567"/>
                  <a:gd name="T7" fmla="*/ 788 h 1567"/>
                  <a:gd name="T8" fmla="*/ 549 w 1567"/>
                  <a:gd name="T9" fmla="*/ 904 h 1567"/>
                  <a:gd name="T10" fmla="*/ 620 w 1567"/>
                  <a:gd name="T11" fmla="*/ 991 h 1567"/>
                  <a:gd name="T12" fmla="*/ 723 w 1567"/>
                  <a:gd name="T13" fmla="*/ 1042 h 1567"/>
                  <a:gd name="T14" fmla="*/ 844 w 1567"/>
                  <a:gd name="T15" fmla="*/ 1042 h 1567"/>
                  <a:gd name="T16" fmla="*/ 946 w 1567"/>
                  <a:gd name="T17" fmla="*/ 991 h 1567"/>
                  <a:gd name="T18" fmla="*/ 1018 w 1567"/>
                  <a:gd name="T19" fmla="*/ 904 h 1567"/>
                  <a:gd name="T20" fmla="*/ 1044 w 1567"/>
                  <a:gd name="T21" fmla="*/ 788 h 1567"/>
                  <a:gd name="T22" fmla="*/ 1018 w 1567"/>
                  <a:gd name="T23" fmla="*/ 674 h 1567"/>
                  <a:gd name="T24" fmla="*/ 946 w 1567"/>
                  <a:gd name="T25" fmla="*/ 585 h 1567"/>
                  <a:gd name="T26" fmla="*/ 844 w 1567"/>
                  <a:gd name="T27" fmla="*/ 535 h 1567"/>
                  <a:gd name="T28" fmla="*/ 716 w 1567"/>
                  <a:gd name="T29" fmla="*/ 0 h 1567"/>
                  <a:gd name="T30" fmla="*/ 904 w 1567"/>
                  <a:gd name="T31" fmla="*/ 181 h 1567"/>
                  <a:gd name="T32" fmla="*/ 1114 w 1567"/>
                  <a:gd name="T33" fmla="*/ 71 h 1567"/>
                  <a:gd name="T34" fmla="*/ 1187 w 1567"/>
                  <a:gd name="T35" fmla="*/ 319 h 1567"/>
                  <a:gd name="T36" fmla="*/ 1248 w 1567"/>
                  <a:gd name="T37" fmla="*/ 377 h 1567"/>
                  <a:gd name="T38" fmla="*/ 1495 w 1567"/>
                  <a:gd name="T39" fmla="*/ 448 h 1567"/>
                  <a:gd name="T40" fmla="*/ 1381 w 1567"/>
                  <a:gd name="T41" fmla="*/ 623 h 1567"/>
                  <a:gd name="T42" fmla="*/ 1567 w 1567"/>
                  <a:gd name="T43" fmla="*/ 714 h 1567"/>
                  <a:gd name="T44" fmla="*/ 1393 w 1567"/>
                  <a:gd name="T45" fmla="*/ 899 h 1567"/>
                  <a:gd name="T46" fmla="*/ 1498 w 1567"/>
                  <a:gd name="T47" fmla="*/ 1111 h 1567"/>
                  <a:gd name="T48" fmla="*/ 1259 w 1567"/>
                  <a:gd name="T49" fmla="*/ 1187 h 1567"/>
                  <a:gd name="T50" fmla="*/ 1192 w 1567"/>
                  <a:gd name="T51" fmla="*/ 1254 h 1567"/>
                  <a:gd name="T52" fmla="*/ 1118 w 1567"/>
                  <a:gd name="T53" fmla="*/ 1493 h 1567"/>
                  <a:gd name="T54" fmla="*/ 948 w 1567"/>
                  <a:gd name="T55" fmla="*/ 1386 h 1567"/>
                  <a:gd name="T56" fmla="*/ 855 w 1567"/>
                  <a:gd name="T57" fmla="*/ 1567 h 1567"/>
                  <a:gd name="T58" fmla="*/ 669 w 1567"/>
                  <a:gd name="T59" fmla="*/ 1397 h 1567"/>
                  <a:gd name="T60" fmla="*/ 582 w 1567"/>
                  <a:gd name="T61" fmla="*/ 1375 h 1567"/>
                  <a:gd name="T62" fmla="*/ 339 w 1567"/>
                  <a:gd name="T63" fmla="*/ 1430 h 1567"/>
                  <a:gd name="T64" fmla="*/ 346 w 1567"/>
                  <a:gd name="T65" fmla="*/ 1227 h 1567"/>
                  <a:gd name="T66" fmla="*/ 143 w 1567"/>
                  <a:gd name="T67" fmla="*/ 1236 h 1567"/>
                  <a:gd name="T68" fmla="*/ 199 w 1567"/>
                  <a:gd name="T69" fmla="*/ 991 h 1567"/>
                  <a:gd name="T70" fmla="*/ 174 w 1567"/>
                  <a:gd name="T71" fmla="*/ 904 h 1567"/>
                  <a:gd name="T72" fmla="*/ 0 w 1567"/>
                  <a:gd name="T73" fmla="*/ 721 h 1567"/>
                  <a:gd name="T74" fmla="*/ 196 w 1567"/>
                  <a:gd name="T75" fmla="*/ 589 h 1567"/>
                  <a:gd name="T76" fmla="*/ 136 w 1567"/>
                  <a:gd name="T77" fmla="*/ 339 h 1567"/>
                  <a:gd name="T78" fmla="*/ 375 w 1567"/>
                  <a:gd name="T79" fmla="*/ 323 h 1567"/>
                  <a:gd name="T80" fmla="*/ 446 w 1567"/>
                  <a:gd name="T81" fmla="*/ 73 h 1567"/>
                  <a:gd name="T82" fmla="*/ 623 w 1567"/>
                  <a:gd name="T83" fmla="*/ 190 h 1567"/>
                  <a:gd name="T84" fmla="*/ 716 w 1567"/>
                  <a:gd name="T85" fmla="*/ 0 h 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67" h="1567">
                    <a:moveTo>
                      <a:pt x="783" y="529"/>
                    </a:moveTo>
                    <a:lnTo>
                      <a:pt x="723" y="535"/>
                    </a:lnTo>
                    <a:lnTo>
                      <a:pt x="669" y="553"/>
                    </a:lnTo>
                    <a:lnTo>
                      <a:pt x="620" y="585"/>
                    </a:lnTo>
                    <a:lnTo>
                      <a:pt x="580" y="625"/>
                    </a:lnTo>
                    <a:lnTo>
                      <a:pt x="549" y="674"/>
                    </a:lnTo>
                    <a:lnTo>
                      <a:pt x="531" y="730"/>
                    </a:lnTo>
                    <a:lnTo>
                      <a:pt x="522" y="788"/>
                    </a:lnTo>
                    <a:lnTo>
                      <a:pt x="531" y="848"/>
                    </a:lnTo>
                    <a:lnTo>
                      <a:pt x="549" y="904"/>
                    </a:lnTo>
                    <a:lnTo>
                      <a:pt x="580" y="951"/>
                    </a:lnTo>
                    <a:lnTo>
                      <a:pt x="620" y="991"/>
                    </a:lnTo>
                    <a:lnTo>
                      <a:pt x="669" y="1022"/>
                    </a:lnTo>
                    <a:lnTo>
                      <a:pt x="723" y="1042"/>
                    </a:lnTo>
                    <a:lnTo>
                      <a:pt x="783" y="1049"/>
                    </a:lnTo>
                    <a:lnTo>
                      <a:pt x="844" y="1042"/>
                    </a:lnTo>
                    <a:lnTo>
                      <a:pt x="897" y="1022"/>
                    </a:lnTo>
                    <a:lnTo>
                      <a:pt x="946" y="991"/>
                    </a:lnTo>
                    <a:lnTo>
                      <a:pt x="986" y="951"/>
                    </a:lnTo>
                    <a:lnTo>
                      <a:pt x="1018" y="904"/>
                    </a:lnTo>
                    <a:lnTo>
                      <a:pt x="1038" y="848"/>
                    </a:lnTo>
                    <a:lnTo>
                      <a:pt x="1044" y="788"/>
                    </a:lnTo>
                    <a:lnTo>
                      <a:pt x="1038" y="730"/>
                    </a:lnTo>
                    <a:lnTo>
                      <a:pt x="1018" y="674"/>
                    </a:lnTo>
                    <a:lnTo>
                      <a:pt x="986" y="625"/>
                    </a:lnTo>
                    <a:lnTo>
                      <a:pt x="946" y="585"/>
                    </a:lnTo>
                    <a:lnTo>
                      <a:pt x="897" y="553"/>
                    </a:lnTo>
                    <a:lnTo>
                      <a:pt x="844" y="535"/>
                    </a:lnTo>
                    <a:lnTo>
                      <a:pt x="783" y="529"/>
                    </a:lnTo>
                    <a:close/>
                    <a:moveTo>
                      <a:pt x="716" y="0"/>
                    </a:moveTo>
                    <a:lnTo>
                      <a:pt x="850" y="0"/>
                    </a:lnTo>
                    <a:lnTo>
                      <a:pt x="904" y="181"/>
                    </a:lnTo>
                    <a:lnTo>
                      <a:pt x="980" y="201"/>
                    </a:lnTo>
                    <a:lnTo>
                      <a:pt x="1114" y="71"/>
                    </a:lnTo>
                    <a:lnTo>
                      <a:pt x="1232" y="138"/>
                    </a:lnTo>
                    <a:lnTo>
                      <a:pt x="1187" y="319"/>
                    </a:lnTo>
                    <a:lnTo>
                      <a:pt x="1219" y="346"/>
                    </a:lnTo>
                    <a:lnTo>
                      <a:pt x="1248" y="377"/>
                    </a:lnTo>
                    <a:lnTo>
                      <a:pt x="1426" y="332"/>
                    </a:lnTo>
                    <a:lnTo>
                      <a:pt x="1495" y="448"/>
                    </a:lnTo>
                    <a:lnTo>
                      <a:pt x="1368" y="582"/>
                    </a:lnTo>
                    <a:lnTo>
                      <a:pt x="1381" y="623"/>
                    </a:lnTo>
                    <a:lnTo>
                      <a:pt x="1390" y="665"/>
                    </a:lnTo>
                    <a:lnTo>
                      <a:pt x="1567" y="714"/>
                    </a:lnTo>
                    <a:lnTo>
                      <a:pt x="1567" y="850"/>
                    </a:lnTo>
                    <a:lnTo>
                      <a:pt x="1393" y="899"/>
                    </a:lnTo>
                    <a:lnTo>
                      <a:pt x="1373" y="984"/>
                    </a:lnTo>
                    <a:lnTo>
                      <a:pt x="1498" y="1111"/>
                    </a:lnTo>
                    <a:lnTo>
                      <a:pt x="1431" y="1230"/>
                    </a:lnTo>
                    <a:lnTo>
                      <a:pt x="1259" y="1187"/>
                    </a:lnTo>
                    <a:lnTo>
                      <a:pt x="1227" y="1223"/>
                    </a:lnTo>
                    <a:lnTo>
                      <a:pt x="1192" y="1254"/>
                    </a:lnTo>
                    <a:lnTo>
                      <a:pt x="1236" y="1426"/>
                    </a:lnTo>
                    <a:lnTo>
                      <a:pt x="1118" y="1493"/>
                    </a:lnTo>
                    <a:lnTo>
                      <a:pt x="991" y="1372"/>
                    </a:lnTo>
                    <a:lnTo>
                      <a:pt x="948" y="1386"/>
                    </a:lnTo>
                    <a:lnTo>
                      <a:pt x="902" y="1397"/>
                    </a:lnTo>
                    <a:lnTo>
                      <a:pt x="855" y="1567"/>
                    </a:lnTo>
                    <a:lnTo>
                      <a:pt x="719" y="1567"/>
                    </a:lnTo>
                    <a:lnTo>
                      <a:pt x="669" y="1397"/>
                    </a:lnTo>
                    <a:lnTo>
                      <a:pt x="625" y="1388"/>
                    </a:lnTo>
                    <a:lnTo>
                      <a:pt x="582" y="1375"/>
                    </a:lnTo>
                    <a:lnTo>
                      <a:pt x="457" y="1497"/>
                    </a:lnTo>
                    <a:lnTo>
                      <a:pt x="339" y="1430"/>
                    </a:lnTo>
                    <a:lnTo>
                      <a:pt x="379" y="1259"/>
                    </a:lnTo>
                    <a:lnTo>
                      <a:pt x="346" y="1227"/>
                    </a:lnTo>
                    <a:lnTo>
                      <a:pt x="315" y="1194"/>
                    </a:lnTo>
                    <a:lnTo>
                      <a:pt x="143" y="1236"/>
                    </a:lnTo>
                    <a:lnTo>
                      <a:pt x="74" y="1120"/>
                    </a:lnTo>
                    <a:lnTo>
                      <a:pt x="199" y="991"/>
                    </a:lnTo>
                    <a:lnTo>
                      <a:pt x="185" y="948"/>
                    </a:lnTo>
                    <a:lnTo>
                      <a:pt x="174" y="904"/>
                    </a:lnTo>
                    <a:lnTo>
                      <a:pt x="2" y="857"/>
                    </a:lnTo>
                    <a:lnTo>
                      <a:pt x="0" y="721"/>
                    </a:lnTo>
                    <a:lnTo>
                      <a:pt x="176" y="669"/>
                    </a:lnTo>
                    <a:lnTo>
                      <a:pt x="196" y="589"/>
                    </a:lnTo>
                    <a:lnTo>
                      <a:pt x="69" y="457"/>
                    </a:lnTo>
                    <a:lnTo>
                      <a:pt x="136" y="339"/>
                    </a:lnTo>
                    <a:lnTo>
                      <a:pt x="315" y="384"/>
                    </a:lnTo>
                    <a:lnTo>
                      <a:pt x="375" y="323"/>
                    </a:lnTo>
                    <a:lnTo>
                      <a:pt x="328" y="143"/>
                    </a:lnTo>
                    <a:lnTo>
                      <a:pt x="446" y="73"/>
                    </a:lnTo>
                    <a:lnTo>
                      <a:pt x="580" y="203"/>
                    </a:lnTo>
                    <a:lnTo>
                      <a:pt x="623" y="190"/>
                    </a:lnTo>
                    <a:lnTo>
                      <a:pt x="665" y="181"/>
                    </a:lnTo>
                    <a:lnTo>
                      <a:pt x="7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221" name="Freeform 27"/>
              <p:cNvSpPr>
                <a:spLocks noEditPoints="1"/>
              </p:cNvSpPr>
              <p:nvPr/>
            </p:nvSpPr>
            <p:spPr bwMode="auto">
              <a:xfrm>
                <a:off x="6418114" y="3044358"/>
                <a:ext cx="1423278" cy="1423273"/>
              </a:xfrm>
              <a:custGeom>
                <a:avLst/>
                <a:gdLst>
                  <a:gd name="T0" fmla="*/ 723 w 1567"/>
                  <a:gd name="T1" fmla="*/ 535 h 1567"/>
                  <a:gd name="T2" fmla="*/ 620 w 1567"/>
                  <a:gd name="T3" fmla="*/ 585 h 1567"/>
                  <a:gd name="T4" fmla="*/ 549 w 1567"/>
                  <a:gd name="T5" fmla="*/ 674 h 1567"/>
                  <a:gd name="T6" fmla="*/ 522 w 1567"/>
                  <a:gd name="T7" fmla="*/ 788 h 1567"/>
                  <a:gd name="T8" fmla="*/ 549 w 1567"/>
                  <a:gd name="T9" fmla="*/ 904 h 1567"/>
                  <a:gd name="T10" fmla="*/ 620 w 1567"/>
                  <a:gd name="T11" fmla="*/ 991 h 1567"/>
                  <a:gd name="T12" fmla="*/ 723 w 1567"/>
                  <a:gd name="T13" fmla="*/ 1042 h 1567"/>
                  <a:gd name="T14" fmla="*/ 844 w 1567"/>
                  <a:gd name="T15" fmla="*/ 1042 h 1567"/>
                  <a:gd name="T16" fmla="*/ 946 w 1567"/>
                  <a:gd name="T17" fmla="*/ 991 h 1567"/>
                  <a:gd name="T18" fmla="*/ 1018 w 1567"/>
                  <a:gd name="T19" fmla="*/ 904 h 1567"/>
                  <a:gd name="T20" fmla="*/ 1044 w 1567"/>
                  <a:gd name="T21" fmla="*/ 788 h 1567"/>
                  <a:gd name="T22" fmla="*/ 1018 w 1567"/>
                  <a:gd name="T23" fmla="*/ 674 h 1567"/>
                  <a:gd name="T24" fmla="*/ 946 w 1567"/>
                  <a:gd name="T25" fmla="*/ 585 h 1567"/>
                  <a:gd name="T26" fmla="*/ 844 w 1567"/>
                  <a:gd name="T27" fmla="*/ 535 h 1567"/>
                  <a:gd name="T28" fmla="*/ 716 w 1567"/>
                  <a:gd name="T29" fmla="*/ 0 h 1567"/>
                  <a:gd name="T30" fmla="*/ 904 w 1567"/>
                  <a:gd name="T31" fmla="*/ 181 h 1567"/>
                  <a:gd name="T32" fmla="*/ 1114 w 1567"/>
                  <a:gd name="T33" fmla="*/ 71 h 1567"/>
                  <a:gd name="T34" fmla="*/ 1187 w 1567"/>
                  <a:gd name="T35" fmla="*/ 319 h 1567"/>
                  <a:gd name="T36" fmla="*/ 1248 w 1567"/>
                  <a:gd name="T37" fmla="*/ 377 h 1567"/>
                  <a:gd name="T38" fmla="*/ 1495 w 1567"/>
                  <a:gd name="T39" fmla="*/ 448 h 1567"/>
                  <a:gd name="T40" fmla="*/ 1381 w 1567"/>
                  <a:gd name="T41" fmla="*/ 623 h 1567"/>
                  <a:gd name="T42" fmla="*/ 1567 w 1567"/>
                  <a:gd name="T43" fmla="*/ 714 h 1567"/>
                  <a:gd name="T44" fmla="*/ 1393 w 1567"/>
                  <a:gd name="T45" fmla="*/ 899 h 1567"/>
                  <a:gd name="T46" fmla="*/ 1498 w 1567"/>
                  <a:gd name="T47" fmla="*/ 1111 h 1567"/>
                  <a:gd name="T48" fmla="*/ 1259 w 1567"/>
                  <a:gd name="T49" fmla="*/ 1187 h 1567"/>
                  <a:gd name="T50" fmla="*/ 1192 w 1567"/>
                  <a:gd name="T51" fmla="*/ 1254 h 1567"/>
                  <a:gd name="T52" fmla="*/ 1118 w 1567"/>
                  <a:gd name="T53" fmla="*/ 1493 h 1567"/>
                  <a:gd name="T54" fmla="*/ 948 w 1567"/>
                  <a:gd name="T55" fmla="*/ 1386 h 1567"/>
                  <a:gd name="T56" fmla="*/ 855 w 1567"/>
                  <a:gd name="T57" fmla="*/ 1567 h 1567"/>
                  <a:gd name="T58" fmla="*/ 669 w 1567"/>
                  <a:gd name="T59" fmla="*/ 1397 h 1567"/>
                  <a:gd name="T60" fmla="*/ 582 w 1567"/>
                  <a:gd name="T61" fmla="*/ 1375 h 1567"/>
                  <a:gd name="T62" fmla="*/ 339 w 1567"/>
                  <a:gd name="T63" fmla="*/ 1430 h 1567"/>
                  <a:gd name="T64" fmla="*/ 346 w 1567"/>
                  <a:gd name="T65" fmla="*/ 1227 h 1567"/>
                  <a:gd name="T66" fmla="*/ 143 w 1567"/>
                  <a:gd name="T67" fmla="*/ 1236 h 1567"/>
                  <a:gd name="T68" fmla="*/ 199 w 1567"/>
                  <a:gd name="T69" fmla="*/ 991 h 1567"/>
                  <a:gd name="T70" fmla="*/ 174 w 1567"/>
                  <a:gd name="T71" fmla="*/ 904 h 1567"/>
                  <a:gd name="T72" fmla="*/ 0 w 1567"/>
                  <a:gd name="T73" fmla="*/ 721 h 1567"/>
                  <a:gd name="T74" fmla="*/ 196 w 1567"/>
                  <a:gd name="T75" fmla="*/ 589 h 1567"/>
                  <a:gd name="T76" fmla="*/ 136 w 1567"/>
                  <a:gd name="T77" fmla="*/ 339 h 1567"/>
                  <a:gd name="T78" fmla="*/ 375 w 1567"/>
                  <a:gd name="T79" fmla="*/ 323 h 1567"/>
                  <a:gd name="T80" fmla="*/ 446 w 1567"/>
                  <a:gd name="T81" fmla="*/ 73 h 1567"/>
                  <a:gd name="T82" fmla="*/ 623 w 1567"/>
                  <a:gd name="T83" fmla="*/ 190 h 1567"/>
                  <a:gd name="T84" fmla="*/ 716 w 1567"/>
                  <a:gd name="T85" fmla="*/ 0 h 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67" h="1567">
                    <a:moveTo>
                      <a:pt x="783" y="529"/>
                    </a:moveTo>
                    <a:lnTo>
                      <a:pt x="723" y="535"/>
                    </a:lnTo>
                    <a:lnTo>
                      <a:pt x="669" y="553"/>
                    </a:lnTo>
                    <a:lnTo>
                      <a:pt x="620" y="585"/>
                    </a:lnTo>
                    <a:lnTo>
                      <a:pt x="580" y="625"/>
                    </a:lnTo>
                    <a:lnTo>
                      <a:pt x="549" y="674"/>
                    </a:lnTo>
                    <a:lnTo>
                      <a:pt x="531" y="730"/>
                    </a:lnTo>
                    <a:lnTo>
                      <a:pt x="522" y="788"/>
                    </a:lnTo>
                    <a:lnTo>
                      <a:pt x="531" y="848"/>
                    </a:lnTo>
                    <a:lnTo>
                      <a:pt x="549" y="904"/>
                    </a:lnTo>
                    <a:lnTo>
                      <a:pt x="580" y="951"/>
                    </a:lnTo>
                    <a:lnTo>
                      <a:pt x="620" y="991"/>
                    </a:lnTo>
                    <a:lnTo>
                      <a:pt x="669" y="1022"/>
                    </a:lnTo>
                    <a:lnTo>
                      <a:pt x="723" y="1042"/>
                    </a:lnTo>
                    <a:lnTo>
                      <a:pt x="783" y="1049"/>
                    </a:lnTo>
                    <a:lnTo>
                      <a:pt x="844" y="1042"/>
                    </a:lnTo>
                    <a:lnTo>
                      <a:pt x="897" y="1022"/>
                    </a:lnTo>
                    <a:lnTo>
                      <a:pt x="946" y="991"/>
                    </a:lnTo>
                    <a:lnTo>
                      <a:pt x="986" y="951"/>
                    </a:lnTo>
                    <a:lnTo>
                      <a:pt x="1018" y="904"/>
                    </a:lnTo>
                    <a:lnTo>
                      <a:pt x="1038" y="848"/>
                    </a:lnTo>
                    <a:lnTo>
                      <a:pt x="1044" y="788"/>
                    </a:lnTo>
                    <a:lnTo>
                      <a:pt x="1038" y="730"/>
                    </a:lnTo>
                    <a:lnTo>
                      <a:pt x="1018" y="674"/>
                    </a:lnTo>
                    <a:lnTo>
                      <a:pt x="986" y="625"/>
                    </a:lnTo>
                    <a:lnTo>
                      <a:pt x="946" y="585"/>
                    </a:lnTo>
                    <a:lnTo>
                      <a:pt x="897" y="553"/>
                    </a:lnTo>
                    <a:lnTo>
                      <a:pt x="844" y="535"/>
                    </a:lnTo>
                    <a:lnTo>
                      <a:pt x="783" y="529"/>
                    </a:lnTo>
                    <a:close/>
                    <a:moveTo>
                      <a:pt x="716" y="0"/>
                    </a:moveTo>
                    <a:lnTo>
                      <a:pt x="850" y="0"/>
                    </a:lnTo>
                    <a:lnTo>
                      <a:pt x="904" y="181"/>
                    </a:lnTo>
                    <a:lnTo>
                      <a:pt x="980" y="201"/>
                    </a:lnTo>
                    <a:lnTo>
                      <a:pt x="1114" y="71"/>
                    </a:lnTo>
                    <a:lnTo>
                      <a:pt x="1232" y="138"/>
                    </a:lnTo>
                    <a:lnTo>
                      <a:pt x="1187" y="319"/>
                    </a:lnTo>
                    <a:lnTo>
                      <a:pt x="1219" y="346"/>
                    </a:lnTo>
                    <a:lnTo>
                      <a:pt x="1248" y="377"/>
                    </a:lnTo>
                    <a:lnTo>
                      <a:pt x="1426" y="332"/>
                    </a:lnTo>
                    <a:lnTo>
                      <a:pt x="1495" y="448"/>
                    </a:lnTo>
                    <a:lnTo>
                      <a:pt x="1368" y="582"/>
                    </a:lnTo>
                    <a:lnTo>
                      <a:pt x="1381" y="623"/>
                    </a:lnTo>
                    <a:lnTo>
                      <a:pt x="1390" y="665"/>
                    </a:lnTo>
                    <a:lnTo>
                      <a:pt x="1567" y="714"/>
                    </a:lnTo>
                    <a:lnTo>
                      <a:pt x="1567" y="850"/>
                    </a:lnTo>
                    <a:lnTo>
                      <a:pt x="1393" y="899"/>
                    </a:lnTo>
                    <a:lnTo>
                      <a:pt x="1373" y="984"/>
                    </a:lnTo>
                    <a:lnTo>
                      <a:pt x="1498" y="1111"/>
                    </a:lnTo>
                    <a:lnTo>
                      <a:pt x="1431" y="1230"/>
                    </a:lnTo>
                    <a:lnTo>
                      <a:pt x="1259" y="1187"/>
                    </a:lnTo>
                    <a:lnTo>
                      <a:pt x="1227" y="1223"/>
                    </a:lnTo>
                    <a:lnTo>
                      <a:pt x="1192" y="1254"/>
                    </a:lnTo>
                    <a:lnTo>
                      <a:pt x="1236" y="1426"/>
                    </a:lnTo>
                    <a:lnTo>
                      <a:pt x="1118" y="1493"/>
                    </a:lnTo>
                    <a:lnTo>
                      <a:pt x="991" y="1372"/>
                    </a:lnTo>
                    <a:lnTo>
                      <a:pt x="948" y="1386"/>
                    </a:lnTo>
                    <a:lnTo>
                      <a:pt x="902" y="1397"/>
                    </a:lnTo>
                    <a:lnTo>
                      <a:pt x="855" y="1567"/>
                    </a:lnTo>
                    <a:lnTo>
                      <a:pt x="719" y="1567"/>
                    </a:lnTo>
                    <a:lnTo>
                      <a:pt x="669" y="1397"/>
                    </a:lnTo>
                    <a:lnTo>
                      <a:pt x="625" y="1388"/>
                    </a:lnTo>
                    <a:lnTo>
                      <a:pt x="582" y="1375"/>
                    </a:lnTo>
                    <a:lnTo>
                      <a:pt x="457" y="1497"/>
                    </a:lnTo>
                    <a:lnTo>
                      <a:pt x="339" y="1430"/>
                    </a:lnTo>
                    <a:lnTo>
                      <a:pt x="379" y="1259"/>
                    </a:lnTo>
                    <a:lnTo>
                      <a:pt x="346" y="1227"/>
                    </a:lnTo>
                    <a:lnTo>
                      <a:pt x="315" y="1194"/>
                    </a:lnTo>
                    <a:lnTo>
                      <a:pt x="143" y="1236"/>
                    </a:lnTo>
                    <a:lnTo>
                      <a:pt x="74" y="1120"/>
                    </a:lnTo>
                    <a:lnTo>
                      <a:pt x="199" y="991"/>
                    </a:lnTo>
                    <a:lnTo>
                      <a:pt x="185" y="948"/>
                    </a:lnTo>
                    <a:lnTo>
                      <a:pt x="174" y="904"/>
                    </a:lnTo>
                    <a:lnTo>
                      <a:pt x="2" y="857"/>
                    </a:lnTo>
                    <a:lnTo>
                      <a:pt x="0" y="721"/>
                    </a:lnTo>
                    <a:lnTo>
                      <a:pt x="176" y="669"/>
                    </a:lnTo>
                    <a:lnTo>
                      <a:pt x="196" y="589"/>
                    </a:lnTo>
                    <a:lnTo>
                      <a:pt x="69" y="457"/>
                    </a:lnTo>
                    <a:lnTo>
                      <a:pt x="136" y="339"/>
                    </a:lnTo>
                    <a:lnTo>
                      <a:pt x="315" y="384"/>
                    </a:lnTo>
                    <a:lnTo>
                      <a:pt x="375" y="323"/>
                    </a:lnTo>
                    <a:lnTo>
                      <a:pt x="328" y="143"/>
                    </a:lnTo>
                    <a:lnTo>
                      <a:pt x="446" y="73"/>
                    </a:lnTo>
                    <a:lnTo>
                      <a:pt x="580" y="203"/>
                    </a:lnTo>
                    <a:lnTo>
                      <a:pt x="623" y="190"/>
                    </a:lnTo>
                    <a:lnTo>
                      <a:pt x="665" y="181"/>
                    </a:lnTo>
                    <a:lnTo>
                      <a:pt x="7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sp>
          <p:nvSpPr>
            <p:cNvPr id="223" name="Freeform 27"/>
            <p:cNvSpPr>
              <a:spLocks noEditPoints="1"/>
            </p:cNvSpPr>
            <p:nvPr/>
          </p:nvSpPr>
          <p:spPr bwMode="auto">
            <a:xfrm>
              <a:off x="5975860" y="2346960"/>
              <a:ext cx="912794" cy="912791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1475656" y="1916832"/>
            <a:ext cx="1616460" cy="617118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itchFamily="34" charset="0"/>
                <a:cs typeface="Arial" pitchFamily="34" charset="0"/>
              </a:rPr>
              <a:t>Definition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475656" y="3459392"/>
            <a:ext cx="1616459" cy="61768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itchFamily="34" charset="0"/>
                <a:cs typeface="Arial" pitchFamily="34" charset="0"/>
              </a:rPr>
              <a:t>History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82706" y="3565544"/>
            <a:ext cx="2229654" cy="76393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itchFamily="34" charset="0"/>
                <a:cs typeface="Arial" pitchFamily="34" charset="0"/>
              </a:rPr>
              <a:t>Implications</a:t>
            </a:r>
          </a:p>
        </p:txBody>
      </p:sp>
      <p:grpSp>
        <p:nvGrpSpPr>
          <p:cNvPr id="237" name="Group 236"/>
          <p:cNvGrpSpPr/>
          <p:nvPr/>
        </p:nvGrpSpPr>
        <p:grpSpPr>
          <a:xfrm flipH="1">
            <a:off x="4848362" y="2287097"/>
            <a:ext cx="590327" cy="1613595"/>
            <a:chOff x="4594390" y="2827926"/>
            <a:chExt cx="799720" cy="1706880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594390" y="2827926"/>
              <a:ext cx="799720" cy="50453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4594390" y="3959344"/>
              <a:ext cx="799720" cy="57546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430675" y="2481047"/>
            <a:ext cx="448905" cy="1280493"/>
            <a:chOff x="4594390" y="2827926"/>
            <a:chExt cx="799720" cy="170688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4594390" y="2827926"/>
              <a:ext cx="799720" cy="50453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94390" y="3959344"/>
              <a:ext cx="799720" cy="57546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582706" y="1505381"/>
            <a:ext cx="2229654" cy="1164916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itchFamily="34" charset="0"/>
                <a:cs typeface="Arial" pitchFamily="34" charset="0"/>
              </a:rPr>
              <a:t>Examples &amp; Applications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8165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allAtOnce" animBg="1"/>
      <p:bldP spid="228" grpId="0" animBg="1"/>
      <p:bldP spid="229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DFE3B5-B8D5-4BE1-820E-8B95EB4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dirty="0" smtClean="0"/>
              <a:t>Dimension </a:t>
            </a:r>
            <a:r>
              <a:rPr lang="fr-FR" dirty="0" err="1" smtClean="0"/>
              <a:t>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01008"/>
            <a:ext cx="2215796" cy="2215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90817"/>
            <a:ext cx="2252961" cy="2252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971" y="1090817"/>
            <a:ext cx="2042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600*600 pixels</a:t>
            </a:r>
          </a:p>
          <a:p>
            <a:r>
              <a:rPr lang="fr-FR" dirty="0" smtClean="0"/>
              <a:t>3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1.080.000 Dim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495527" y="1916832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6238"/>
              </p:ext>
            </p:extLst>
          </p:nvPr>
        </p:nvGraphicFramePr>
        <p:xfrm>
          <a:off x="6156176" y="1762016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>
            <a:off x="4495527" y="4352247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93472"/>
              </p:ext>
            </p:extLst>
          </p:nvPr>
        </p:nvGraphicFramePr>
        <p:xfrm>
          <a:off x="6156176" y="4197431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156176" y="1014982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 Dimensions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495527" y="4352247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49560"/>
              </p:ext>
            </p:extLst>
          </p:nvPr>
        </p:nvGraphicFramePr>
        <p:xfrm>
          <a:off x="6156176" y="4197431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662" y="3474392"/>
            <a:ext cx="2269027" cy="22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DFE3B5-B8D5-4BE1-820E-8B95EB4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dirty="0" smtClean="0"/>
              <a:t>Dimension </a:t>
            </a:r>
            <a:r>
              <a:rPr lang="fr-FR" dirty="0" err="1" smtClean="0"/>
              <a:t>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90817"/>
            <a:ext cx="2252961" cy="2252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971" y="1090817"/>
            <a:ext cx="2042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600*600 pixels</a:t>
            </a:r>
          </a:p>
          <a:p>
            <a:r>
              <a:rPr lang="fr-FR" dirty="0" smtClean="0"/>
              <a:t>3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1.080.000 Dim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495527" y="1916832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56176" y="1762016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>
            <a:off x="4495527" y="4352247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156176" y="4197431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156176" y="1014982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DFE3B5-B8D5-4BE1-820E-8B95EB4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Artificial</a:t>
            </a:r>
            <a:r>
              <a:rPr lang="fr-FR" dirty="0"/>
              <a:t> Intelligence – </a:t>
            </a:r>
            <a:r>
              <a:rPr lang="fr-FR" dirty="0" smtClean="0"/>
              <a:t>Dimension </a:t>
            </a:r>
            <a:r>
              <a:rPr lang="fr-FR" dirty="0" err="1" smtClean="0"/>
              <a:t>Reduction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90817"/>
            <a:ext cx="2252961" cy="2252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971" y="1090817"/>
            <a:ext cx="2042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600*600 pixels</a:t>
            </a:r>
          </a:p>
          <a:p>
            <a:r>
              <a:rPr lang="fr-FR" dirty="0" smtClean="0"/>
              <a:t>3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1.080.000 Dim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495527" y="1916832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56176" y="1762016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sp>
        <p:nvSpPr>
          <p:cNvPr id="20" name="Right Arrow 19"/>
          <p:cNvSpPr/>
          <p:nvPr/>
        </p:nvSpPr>
        <p:spPr>
          <a:xfrm>
            <a:off x="4495527" y="4352247"/>
            <a:ext cx="129614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41577"/>
              </p:ext>
            </p:extLst>
          </p:nvPr>
        </p:nvGraphicFramePr>
        <p:xfrm>
          <a:off x="6156176" y="4197431"/>
          <a:ext cx="2141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3985340"/>
                    </a:ext>
                  </a:extLst>
                </a:gridCol>
                <a:gridCol w="1061684">
                  <a:extLst>
                    <a:ext uri="{9D8B030D-6E8A-4147-A177-3AD203B41FA5}">
                      <a16:colId xmlns:a16="http://schemas.microsoft.com/office/drawing/2014/main" val="97555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133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156176" y="1014982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 Dimensions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62" y="3483273"/>
            <a:ext cx="2269027" cy="22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6E70-8402-4DEA-B95E-53EB8548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4009"/>
            <a:ext cx="8229600" cy="711081"/>
          </a:xfrm>
        </p:spPr>
        <p:txBody>
          <a:bodyPr/>
          <a:lstStyle/>
          <a:p>
            <a:r>
              <a:rPr lang="fr-FR" dirty="0"/>
              <a:t>Artificiel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</a:t>
            </a:r>
            <a:r>
              <a:rPr lang="fr-FR" dirty="0"/>
              <a:t>– </a:t>
            </a: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en-US" dirty="0"/>
          </a:p>
        </p:txBody>
      </p:sp>
      <p:pic>
        <p:nvPicPr>
          <p:cNvPr id="3074" name="Picture 2" descr="RÃ©sultat de recherche d'images pour &quot;brain ai&quot;">
            <a:extLst>
              <a:ext uri="{FF2B5EF4-FFF2-40B4-BE49-F238E27FC236}">
                <a16:creationId xmlns:a16="http://schemas.microsoft.com/office/drawing/2014/main" id="{CC1FE2C6-23D6-4079-8370-E3352F6C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39" y="1844824"/>
            <a:ext cx="3031897" cy="303189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Ã©sultat de recherche d'images pour &quot;image roi&quot;">
            <a:extLst>
              <a:ext uri="{FF2B5EF4-FFF2-40B4-BE49-F238E27FC236}">
                <a16:creationId xmlns:a16="http://schemas.microsoft.com/office/drawing/2014/main" id="{80B3840C-9D44-4F4B-BAA0-649BFB71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67" y="2568685"/>
            <a:ext cx="222189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32591" y="2060849"/>
            <a:ext cx="27093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Male	(1, 0, 0, 0, 0)</a:t>
            </a:r>
          </a:p>
          <a:p>
            <a:r>
              <a:rPr lang="en-US" sz="2000" dirty="0"/>
              <a:t>Female	(0, 1, 0, 0, 0)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Royalty	(0, 0, 0, 0, 1)</a:t>
            </a:r>
          </a:p>
          <a:p>
            <a:endParaRPr lang="en-US" sz="2000" dirty="0"/>
          </a:p>
          <a:p>
            <a:r>
              <a:rPr lang="en-US" sz="2000" dirty="0"/>
              <a:t>Princess	(1, 0, 0, 0, 1)</a:t>
            </a:r>
          </a:p>
          <a:p>
            <a:r>
              <a:rPr lang="en-US" sz="2000" dirty="0"/>
              <a:t>Prince	(0, 1, 0, 0, 1)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31856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Artificiel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</a:t>
            </a:r>
            <a:r>
              <a:rPr lang="fr-FR" dirty="0"/>
              <a:t>– Data </a:t>
            </a:r>
            <a:r>
              <a:rPr lang="fr-FR" dirty="0" err="1"/>
              <a:t>Generation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4" y="1484784"/>
            <a:ext cx="78470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465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38292" y="1447326"/>
            <a:ext cx="8176300" cy="4645970"/>
            <a:chOff x="910042" y="692696"/>
            <a:chExt cx="10898894" cy="6193013"/>
          </a:xfrm>
        </p:grpSpPr>
        <p:grpSp>
          <p:nvGrpSpPr>
            <p:cNvPr id="11" name="Group 10"/>
            <p:cNvGrpSpPr/>
            <p:nvPr/>
          </p:nvGrpSpPr>
          <p:grpSpPr>
            <a:xfrm>
              <a:off x="1390375" y="692696"/>
              <a:ext cx="9793088" cy="5760640"/>
              <a:chOff x="1341884" y="692696"/>
              <a:chExt cx="9793088" cy="576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41884" y="692696"/>
                <a:ext cx="9793088" cy="5760640"/>
              </a:xfrm>
              <a:prstGeom prst="roundRect">
                <a:avLst>
                  <a:gd name="adj" fmla="val 512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1924" y="1088740"/>
                <a:ext cx="9073008" cy="4968552"/>
              </a:xfrm>
              <a:prstGeom prst="rect">
                <a:avLst/>
              </a:prstGeom>
              <a:gradFill flip="none" rotWithShape="1">
                <a:gsLst>
                  <a:gs pos="36000">
                    <a:schemeClr val="bg1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0042" y="6453336"/>
              <a:ext cx="10898894" cy="432373"/>
            </a:xfrm>
            <a:custGeom>
              <a:avLst/>
              <a:gdLst>
                <a:gd name="connsiteX0" fmla="*/ 0 w 9361040"/>
                <a:gd name="connsiteY0" fmla="*/ 0 h 404664"/>
                <a:gd name="connsiteX1" fmla="*/ 9361040 w 9361040"/>
                <a:gd name="connsiteY1" fmla="*/ 0 h 404664"/>
                <a:gd name="connsiteX2" fmla="*/ 9361040 w 9361040"/>
                <a:gd name="connsiteY2" fmla="*/ 404664 h 404664"/>
                <a:gd name="connsiteX3" fmla="*/ 0 w 9361040"/>
                <a:gd name="connsiteY3" fmla="*/ 404664 h 404664"/>
                <a:gd name="connsiteX4" fmla="*/ 0 w 9361040"/>
                <a:gd name="connsiteY4" fmla="*/ 0 h 404664"/>
                <a:gd name="connsiteX0" fmla="*/ 0 w 10178458"/>
                <a:gd name="connsiteY0" fmla="*/ 0 h 418519"/>
                <a:gd name="connsiteX1" fmla="*/ 9361040 w 10178458"/>
                <a:gd name="connsiteY1" fmla="*/ 0 h 418519"/>
                <a:gd name="connsiteX2" fmla="*/ 10178458 w 10178458"/>
                <a:gd name="connsiteY2" fmla="*/ 418519 h 418519"/>
                <a:gd name="connsiteX3" fmla="*/ 0 w 10178458"/>
                <a:gd name="connsiteY3" fmla="*/ 404664 h 418519"/>
                <a:gd name="connsiteX4" fmla="*/ 0 w 10178458"/>
                <a:gd name="connsiteY4" fmla="*/ 0 h 418519"/>
                <a:gd name="connsiteX0" fmla="*/ 651164 w 10829622"/>
                <a:gd name="connsiteY0" fmla="*/ 0 h 432373"/>
                <a:gd name="connsiteX1" fmla="*/ 10012204 w 10829622"/>
                <a:gd name="connsiteY1" fmla="*/ 0 h 432373"/>
                <a:gd name="connsiteX2" fmla="*/ 10829622 w 10829622"/>
                <a:gd name="connsiteY2" fmla="*/ 418519 h 432373"/>
                <a:gd name="connsiteX3" fmla="*/ 0 w 10829622"/>
                <a:gd name="connsiteY3" fmla="*/ 432373 h 432373"/>
                <a:gd name="connsiteX4" fmla="*/ 651164 w 10829622"/>
                <a:gd name="connsiteY4" fmla="*/ 0 h 432373"/>
                <a:gd name="connsiteX0" fmla="*/ 720436 w 10898894"/>
                <a:gd name="connsiteY0" fmla="*/ 0 h 432373"/>
                <a:gd name="connsiteX1" fmla="*/ 10081476 w 10898894"/>
                <a:gd name="connsiteY1" fmla="*/ 0 h 432373"/>
                <a:gd name="connsiteX2" fmla="*/ 10898894 w 10898894"/>
                <a:gd name="connsiteY2" fmla="*/ 418519 h 432373"/>
                <a:gd name="connsiteX3" fmla="*/ 0 w 10898894"/>
                <a:gd name="connsiteY3" fmla="*/ 432373 h 432373"/>
                <a:gd name="connsiteX4" fmla="*/ 720436 w 10898894"/>
                <a:gd name="connsiteY4" fmla="*/ 0 h 4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8894" h="432373">
                  <a:moveTo>
                    <a:pt x="720436" y="0"/>
                  </a:moveTo>
                  <a:lnTo>
                    <a:pt x="10081476" y="0"/>
                  </a:lnTo>
                  <a:lnTo>
                    <a:pt x="10898894" y="418519"/>
                  </a:lnTo>
                  <a:lnTo>
                    <a:pt x="0" y="432373"/>
                  </a:lnTo>
                  <a:lnTo>
                    <a:pt x="72043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96" y="1319811"/>
            <a:ext cx="7772400" cy="14540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ARTIFICIAL INTELLIGENCE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611902" y="2564064"/>
            <a:ext cx="1920197" cy="1525807"/>
            <a:chOff x="3294063" y="1204913"/>
            <a:chExt cx="5595938" cy="4446588"/>
          </a:xfrm>
          <a:gradFill flip="none" rotWithShape="1">
            <a:gsLst>
              <a:gs pos="0">
                <a:schemeClr val="accent1"/>
              </a:gs>
              <a:gs pos="59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3908426" y="1204913"/>
              <a:ext cx="4845050" cy="3127375"/>
            </a:xfrm>
            <a:custGeom>
              <a:avLst/>
              <a:gdLst>
                <a:gd name="T0" fmla="*/ 693 w 3052"/>
                <a:gd name="T1" fmla="*/ 461 h 1970"/>
                <a:gd name="T2" fmla="*/ 941 w 3052"/>
                <a:gd name="T3" fmla="*/ 126 h 1970"/>
                <a:gd name="T4" fmla="*/ 1503 w 3052"/>
                <a:gd name="T5" fmla="*/ 33 h 1970"/>
                <a:gd name="T6" fmla="*/ 1732 w 3052"/>
                <a:gd name="T7" fmla="*/ 171 h 1970"/>
                <a:gd name="T8" fmla="*/ 1952 w 3052"/>
                <a:gd name="T9" fmla="*/ 142 h 1970"/>
                <a:gd name="T10" fmla="*/ 2268 w 3052"/>
                <a:gd name="T11" fmla="*/ 250 h 1970"/>
                <a:gd name="T12" fmla="*/ 2491 w 3052"/>
                <a:gd name="T13" fmla="*/ 402 h 1970"/>
                <a:gd name="T14" fmla="*/ 2745 w 3052"/>
                <a:gd name="T15" fmla="*/ 550 h 1970"/>
                <a:gd name="T16" fmla="*/ 2817 w 3052"/>
                <a:gd name="T17" fmla="*/ 765 h 1970"/>
                <a:gd name="T18" fmla="*/ 3006 w 3052"/>
                <a:gd name="T19" fmla="*/ 940 h 1970"/>
                <a:gd name="T20" fmla="*/ 3046 w 3052"/>
                <a:gd name="T21" fmla="*/ 1228 h 1970"/>
                <a:gd name="T22" fmla="*/ 2975 w 3052"/>
                <a:gd name="T23" fmla="*/ 1384 h 1970"/>
                <a:gd name="T24" fmla="*/ 2914 w 3052"/>
                <a:gd name="T25" fmla="*/ 1415 h 1970"/>
                <a:gd name="T26" fmla="*/ 2986 w 3052"/>
                <a:gd name="T27" fmla="*/ 1102 h 1970"/>
                <a:gd name="T28" fmla="*/ 2847 w 3052"/>
                <a:gd name="T29" fmla="*/ 856 h 1970"/>
                <a:gd name="T30" fmla="*/ 2613 w 3052"/>
                <a:gd name="T31" fmla="*/ 752 h 1970"/>
                <a:gd name="T32" fmla="*/ 2783 w 3052"/>
                <a:gd name="T33" fmla="*/ 716 h 1970"/>
                <a:gd name="T34" fmla="*/ 2590 w 3052"/>
                <a:gd name="T35" fmla="*/ 506 h 1970"/>
                <a:gd name="T36" fmla="*/ 2277 w 3052"/>
                <a:gd name="T37" fmla="*/ 448 h 1970"/>
                <a:gd name="T38" fmla="*/ 2266 w 3052"/>
                <a:gd name="T39" fmla="*/ 301 h 1970"/>
                <a:gd name="T40" fmla="*/ 1998 w 3052"/>
                <a:gd name="T41" fmla="*/ 216 h 1970"/>
                <a:gd name="T42" fmla="*/ 1669 w 3052"/>
                <a:gd name="T43" fmla="*/ 302 h 1970"/>
                <a:gd name="T44" fmla="*/ 1630 w 3052"/>
                <a:gd name="T45" fmla="*/ 137 h 1970"/>
                <a:gd name="T46" fmla="*/ 1342 w 3052"/>
                <a:gd name="T47" fmla="*/ 68 h 1970"/>
                <a:gd name="T48" fmla="*/ 1059 w 3052"/>
                <a:gd name="T49" fmla="*/ 104 h 1970"/>
                <a:gd name="T50" fmla="*/ 1072 w 3052"/>
                <a:gd name="T51" fmla="*/ 180 h 1970"/>
                <a:gd name="T52" fmla="*/ 1335 w 3052"/>
                <a:gd name="T53" fmla="*/ 254 h 1970"/>
                <a:gd name="T54" fmla="*/ 1429 w 3052"/>
                <a:gd name="T55" fmla="*/ 471 h 1970"/>
                <a:gd name="T56" fmla="*/ 1266 w 3052"/>
                <a:gd name="T57" fmla="*/ 797 h 1970"/>
                <a:gd name="T58" fmla="*/ 1259 w 3052"/>
                <a:gd name="T59" fmla="*/ 1019 h 1970"/>
                <a:gd name="T60" fmla="*/ 1447 w 3052"/>
                <a:gd name="T61" fmla="*/ 1225 h 1970"/>
                <a:gd name="T62" fmla="*/ 1396 w 3052"/>
                <a:gd name="T63" fmla="*/ 1620 h 1970"/>
                <a:gd name="T64" fmla="*/ 1387 w 3052"/>
                <a:gd name="T65" fmla="*/ 1909 h 1970"/>
                <a:gd name="T66" fmla="*/ 1340 w 3052"/>
                <a:gd name="T67" fmla="*/ 1666 h 1970"/>
                <a:gd name="T68" fmla="*/ 1394 w 3052"/>
                <a:gd name="T69" fmla="*/ 1276 h 1970"/>
                <a:gd name="T70" fmla="*/ 1224 w 3052"/>
                <a:gd name="T71" fmla="*/ 1080 h 1970"/>
                <a:gd name="T72" fmla="*/ 959 w 3052"/>
                <a:gd name="T73" fmla="*/ 1102 h 1970"/>
                <a:gd name="T74" fmla="*/ 788 w 3052"/>
                <a:gd name="T75" fmla="*/ 1334 h 1970"/>
                <a:gd name="T76" fmla="*/ 732 w 3052"/>
                <a:gd name="T77" fmla="*/ 1468 h 1970"/>
                <a:gd name="T78" fmla="*/ 702 w 3052"/>
                <a:gd name="T79" fmla="*/ 1196 h 1970"/>
                <a:gd name="T80" fmla="*/ 531 w 3052"/>
                <a:gd name="T81" fmla="*/ 1093 h 1970"/>
                <a:gd name="T82" fmla="*/ 309 w 3052"/>
                <a:gd name="T83" fmla="*/ 1199 h 1970"/>
                <a:gd name="T84" fmla="*/ 234 w 3052"/>
                <a:gd name="T85" fmla="*/ 1446 h 1970"/>
                <a:gd name="T86" fmla="*/ 277 w 3052"/>
                <a:gd name="T87" fmla="*/ 1852 h 1970"/>
                <a:gd name="T88" fmla="*/ 163 w 3052"/>
                <a:gd name="T89" fmla="*/ 1970 h 1970"/>
                <a:gd name="T90" fmla="*/ 11 w 3052"/>
                <a:gd name="T91" fmla="*/ 1886 h 1970"/>
                <a:gd name="T92" fmla="*/ 118 w 3052"/>
                <a:gd name="T93" fmla="*/ 1938 h 1970"/>
                <a:gd name="T94" fmla="*/ 220 w 3052"/>
                <a:gd name="T95" fmla="*/ 1861 h 1970"/>
                <a:gd name="T96" fmla="*/ 193 w 3052"/>
                <a:gd name="T97" fmla="*/ 1546 h 1970"/>
                <a:gd name="T98" fmla="*/ 213 w 3052"/>
                <a:gd name="T99" fmla="*/ 1216 h 1970"/>
                <a:gd name="T100" fmla="*/ 434 w 3052"/>
                <a:gd name="T101" fmla="*/ 1040 h 1970"/>
                <a:gd name="T102" fmla="*/ 680 w 3052"/>
                <a:gd name="T103" fmla="*/ 1089 h 1970"/>
                <a:gd name="T104" fmla="*/ 770 w 3052"/>
                <a:gd name="T105" fmla="*/ 1245 h 1970"/>
                <a:gd name="T106" fmla="*/ 924 w 3052"/>
                <a:gd name="T107" fmla="*/ 1055 h 1970"/>
                <a:gd name="T108" fmla="*/ 1165 w 3052"/>
                <a:gd name="T109" fmla="*/ 954 h 1970"/>
                <a:gd name="T110" fmla="*/ 1257 w 3052"/>
                <a:gd name="T111" fmla="*/ 729 h 1970"/>
                <a:gd name="T112" fmla="*/ 1363 w 3052"/>
                <a:gd name="T113" fmla="*/ 466 h 1970"/>
                <a:gd name="T114" fmla="*/ 1239 w 3052"/>
                <a:gd name="T115" fmla="*/ 267 h 1970"/>
                <a:gd name="T116" fmla="*/ 940 w 3052"/>
                <a:gd name="T117" fmla="*/ 261 h 1970"/>
                <a:gd name="T118" fmla="*/ 710 w 3052"/>
                <a:gd name="T119" fmla="*/ 442 h 1970"/>
                <a:gd name="T120" fmla="*/ 834 w 3052"/>
                <a:gd name="T121" fmla="*/ 265 h 1970"/>
                <a:gd name="T122" fmla="*/ 942 w 3052"/>
                <a:gd name="T123" fmla="*/ 126 h 1970"/>
                <a:gd name="T124" fmla="*/ 1102 w 3052"/>
                <a:gd name="T125" fmla="*/ 3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2" h="1970">
                  <a:moveTo>
                    <a:pt x="2883" y="1453"/>
                  </a:moveTo>
                  <a:lnTo>
                    <a:pt x="2881" y="1456"/>
                  </a:lnTo>
                  <a:lnTo>
                    <a:pt x="2879" y="1454"/>
                  </a:lnTo>
                  <a:lnTo>
                    <a:pt x="2883" y="1453"/>
                  </a:lnTo>
                  <a:close/>
                  <a:moveTo>
                    <a:pt x="695" y="457"/>
                  </a:moveTo>
                  <a:lnTo>
                    <a:pt x="693" y="462"/>
                  </a:lnTo>
                  <a:lnTo>
                    <a:pt x="693" y="461"/>
                  </a:lnTo>
                  <a:lnTo>
                    <a:pt x="692" y="461"/>
                  </a:lnTo>
                  <a:lnTo>
                    <a:pt x="692" y="460"/>
                  </a:lnTo>
                  <a:lnTo>
                    <a:pt x="692" y="460"/>
                  </a:lnTo>
                  <a:lnTo>
                    <a:pt x="695" y="457"/>
                  </a:lnTo>
                  <a:close/>
                  <a:moveTo>
                    <a:pt x="942" y="124"/>
                  </a:moveTo>
                  <a:lnTo>
                    <a:pt x="942" y="126"/>
                  </a:lnTo>
                  <a:lnTo>
                    <a:pt x="941" y="126"/>
                  </a:lnTo>
                  <a:lnTo>
                    <a:pt x="942" y="124"/>
                  </a:lnTo>
                  <a:close/>
                  <a:moveTo>
                    <a:pt x="1276" y="0"/>
                  </a:moveTo>
                  <a:lnTo>
                    <a:pt x="1322" y="1"/>
                  </a:lnTo>
                  <a:lnTo>
                    <a:pt x="1368" y="4"/>
                  </a:lnTo>
                  <a:lnTo>
                    <a:pt x="1414" y="12"/>
                  </a:lnTo>
                  <a:lnTo>
                    <a:pt x="1459" y="21"/>
                  </a:lnTo>
                  <a:lnTo>
                    <a:pt x="1503" y="33"/>
                  </a:lnTo>
                  <a:lnTo>
                    <a:pt x="1545" y="48"/>
                  </a:lnTo>
                  <a:lnTo>
                    <a:pt x="1586" y="66"/>
                  </a:lnTo>
                  <a:lnTo>
                    <a:pt x="1624" y="86"/>
                  </a:lnTo>
                  <a:lnTo>
                    <a:pt x="1659" y="108"/>
                  </a:lnTo>
                  <a:lnTo>
                    <a:pt x="1690" y="133"/>
                  </a:lnTo>
                  <a:lnTo>
                    <a:pt x="1719" y="159"/>
                  </a:lnTo>
                  <a:lnTo>
                    <a:pt x="1732" y="171"/>
                  </a:lnTo>
                  <a:lnTo>
                    <a:pt x="1744" y="178"/>
                  </a:lnTo>
                  <a:lnTo>
                    <a:pt x="1757" y="180"/>
                  </a:lnTo>
                  <a:lnTo>
                    <a:pt x="1772" y="179"/>
                  </a:lnTo>
                  <a:lnTo>
                    <a:pt x="1787" y="173"/>
                  </a:lnTo>
                  <a:lnTo>
                    <a:pt x="1843" y="157"/>
                  </a:lnTo>
                  <a:lnTo>
                    <a:pt x="1897" y="147"/>
                  </a:lnTo>
                  <a:lnTo>
                    <a:pt x="1952" y="142"/>
                  </a:lnTo>
                  <a:lnTo>
                    <a:pt x="2006" y="146"/>
                  </a:lnTo>
                  <a:lnTo>
                    <a:pt x="2061" y="154"/>
                  </a:lnTo>
                  <a:lnTo>
                    <a:pt x="2114" y="168"/>
                  </a:lnTo>
                  <a:lnTo>
                    <a:pt x="2168" y="188"/>
                  </a:lnTo>
                  <a:lnTo>
                    <a:pt x="2204" y="206"/>
                  </a:lnTo>
                  <a:lnTo>
                    <a:pt x="2238" y="227"/>
                  </a:lnTo>
                  <a:lnTo>
                    <a:pt x="2268" y="250"/>
                  </a:lnTo>
                  <a:lnTo>
                    <a:pt x="2295" y="275"/>
                  </a:lnTo>
                  <a:lnTo>
                    <a:pt x="2316" y="303"/>
                  </a:lnTo>
                  <a:lnTo>
                    <a:pt x="2335" y="333"/>
                  </a:lnTo>
                  <a:lnTo>
                    <a:pt x="2346" y="365"/>
                  </a:lnTo>
                  <a:lnTo>
                    <a:pt x="2396" y="379"/>
                  </a:lnTo>
                  <a:lnTo>
                    <a:pt x="2444" y="391"/>
                  </a:lnTo>
                  <a:lnTo>
                    <a:pt x="2491" y="402"/>
                  </a:lnTo>
                  <a:lnTo>
                    <a:pt x="2536" y="416"/>
                  </a:lnTo>
                  <a:lnTo>
                    <a:pt x="2580" y="431"/>
                  </a:lnTo>
                  <a:lnTo>
                    <a:pt x="2620" y="449"/>
                  </a:lnTo>
                  <a:lnTo>
                    <a:pt x="2657" y="470"/>
                  </a:lnTo>
                  <a:lnTo>
                    <a:pt x="2690" y="494"/>
                  </a:lnTo>
                  <a:lnTo>
                    <a:pt x="2720" y="520"/>
                  </a:lnTo>
                  <a:lnTo>
                    <a:pt x="2745" y="550"/>
                  </a:lnTo>
                  <a:lnTo>
                    <a:pt x="2767" y="582"/>
                  </a:lnTo>
                  <a:lnTo>
                    <a:pt x="2784" y="618"/>
                  </a:lnTo>
                  <a:lnTo>
                    <a:pt x="2798" y="656"/>
                  </a:lnTo>
                  <a:lnTo>
                    <a:pt x="2805" y="698"/>
                  </a:lnTo>
                  <a:lnTo>
                    <a:pt x="2808" y="741"/>
                  </a:lnTo>
                  <a:lnTo>
                    <a:pt x="2812" y="753"/>
                  </a:lnTo>
                  <a:lnTo>
                    <a:pt x="2817" y="765"/>
                  </a:lnTo>
                  <a:lnTo>
                    <a:pt x="2826" y="775"/>
                  </a:lnTo>
                  <a:lnTo>
                    <a:pt x="2835" y="782"/>
                  </a:lnTo>
                  <a:lnTo>
                    <a:pt x="2880" y="809"/>
                  </a:lnTo>
                  <a:lnTo>
                    <a:pt x="2920" y="838"/>
                  </a:lnTo>
                  <a:lnTo>
                    <a:pt x="2954" y="870"/>
                  </a:lnTo>
                  <a:lnTo>
                    <a:pt x="2983" y="904"/>
                  </a:lnTo>
                  <a:lnTo>
                    <a:pt x="3006" y="940"/>
                  </a:lnTo>
                  <a:lnTo>
                    <a:pt x="3024" y="980"/>
                  </a:lnTo>
                  <a:lnTo>
                    <a:pt x="3038" y="1022"/>
                  </a:lnTo>
                  <a:lnTo>
                    <a:pt x="3047" y="1066"/>
                  </a:lnTo>
                  <a:lnTo>
                    <a:pt x="3051" y="1112"/>
                  </a:lnTo>
                  <a:lnTo>
                    <a:pt x="3051" y="1161"/>
                  </a:lnTo>
                  <a:lnTo>
                    <a:pt x="3046" y="1211"/>
                  </a:lnTo>
                  <a:lnTo>
                    <a:pt x="3046" y="1228"/>
                  </a:lnTo>
                  <a:lnTo>
                    <a:pt x="3048" y="1246"/>
                  </a:lnTo>
                  <a:lnTo>
                    <a:pt x="3051" y="1264"/>
                  </a:lnTo>
                  <a:lnTo>
                    <a:pt x="3051" y="1264"/>
                  </a:lnTo>
                  <a:lnTo>
                    <a:pt x="3052" y="1264"/>
                  </a:lnTo>
                  <a:lnTo>
                    <a:pt x="2997" y="1349"/>
                  </a:lnTo>
                  <a:lnTo>
                    <a:pt x="2986" y="1366"/>
                  </a:lnTo>
                  <a:lnTo>
                    <a:pt x="2975" y="1384"/>
                  </a:lnTo>
                  <a:lnTo>
                    <a:pt x="2963" y="1400"/>
                  </a:lnTo>
                  <a:lnTo>
                    <a:pt x="2952" y="1417"/>
                  </a:lnTo>
                  <a:lnTo>
                    <a:pt x="2937" y="1430"/>
                  </a:lnTo>
                  <a:lnTo>
                    <a:pt x="2921" y="1441"/>
                  </a:lnTo>
                  <a:lnTo>
                    <a:pt x="2901" y="1450"/>
                  </a:lnTo>
                  <a:lnTo>
                    <a:pt x="2883" y="1453"/>
                  </a:lnTo>
                  <a:lnTo>
                    <a:pt x="2914" y="1415"/>
                  </a:lnTo>
                  <a:lnTo>
                    <a:pt x="2941" y="1374"/>
                  </a:lnTo>
                  <a:lnTo>
                    <a:pt x="2962" y="1331"/>
                  </a:lnTo>
                  <a:lnTo>
                    <a:pt x="2978" y="1286"/>
                  </a:lnTo>
                  <a:lnTo>
                    <a:pt x="2988" y="1242"/>
                  </a:lnTo>
                  <a:lnTo>
                    <a:pt x="2992" y="1196"/>
                  </a:lnTo>
                  <a:lnTo>
                    <a:pt x="2992" y="1149"/>
                  </a:lnTo>
                  <a:lnTo>
                    <a:pt x="2986" y="1102"/>
                  </a:lnTo>
                  <a:lnTo>
                    <a:pt x="2975" y="1054"/>
                  </a:lnTo>
                  <a:lnTo>
                    <a:pt x="2958" y="1006"/>
                  </a:lnTo>
                  <a:lnTo>
                    <a:pt x="2942" y="968"/>
                  </a:lnTo>
                  <a:lnTo>
                    <a:pt x="2922" y="934"/>
                  </a:lnTo>
                  <a:lnTo>
                    <a:pt x="2899" y="905"/>
                  </a:lnTo>
                  <a:lnTo>
                    <a:pt x="2874" y="878"/>
                  </a:lnTo>
                  <a:lnTo>
                    <a:pt x="2847" y="856"/>
                  </a:lnTo>
                  <a:lnTo>
                    <a:pt x="2817" y="836"/>
                  </a:lnTo>
                  <a:lnTo>
                    <a:pt x="2786" y="817"/>
                  </a:lnTo>
                  <a:lnTo>
                    <a:pt x="2754" y="802"/>
                  </a:lnTo>
                  <a:lnTo>
                    <a:pt x="2720" y="788"/>
                  </a:lnTo>
                  <a:lnTo>
                    <a:pt x="2684" y="776"/>
                  </a:lnTo>
                  <a:lnTo>
                    <a:pt x="2649" y="764"/>
                  </a:lnTo>
                  <a:lnTo>
                    <a:pt x="2613" y="752"/>
                  </a:lnTo>
                  <a:lnTo>
                    <a:pt x="2575" y="741"/>
                  </a:lnTo>
                  <a:lnTo>
                    <a:pt x="2628" y="741"/>
                  </a:lnTo>
                  <a:lnTo>
                    <a:pt x="2680" y="742"/>
                  </a:lnTo>
                  <a:lnTo>
                    <a:pt x="2716" y="747"/>
                  </a:lnTo>
                  <a:lnTo>
                    <a:pt x="2755" y="752"/>
                  </a:lnTo>
                  <a:lnTo>
                    <a:pt x="2797" y="759"/>
                  </a:lnTo>
                  <a:lnTo>
                    <a:pt x="2783" y="716"/>
                  </a:lnTo>
                  <a:lnTo>
                    <a:pt x="2765" y="676"/>
                  </a:lnTo>
                  <a:lnTo>
                    <a:pt x="2742" y="640"/>
                  </a:lnTo>
                  <a:lnTo>
                    <a:pt x="2718" y="608"/>
                  </a:lnTo>
                  <a:lnTo>
                    <a:pt x="2690" y="579"/>
                  </a:lnTo>
                  <a:lnTo>
                    <a:pt x="2659" y="552"/>
                  </a:lnTo>
                  <a:lnTo>
                    <a:pt x="2626" y="527"/>
                  </a:lnTo>
                  <a:lnTo>
                    <a:pt x="2590" y="506"/>
                  </a:lnTo>
                  <a:lnTo>
                    <a:pt x="2552" y="487"/>
                  </a:lnTo>
                  <a:lnTo>
                    <a:pt x="2507" y="469"/>
                  </a:lnTo>
                  <a:lnTo>
                    <a:pt x="2462" y="456"/>
                  </a:lnTo>
                  <a:lnTo>
                    <a:pt x="2416" y="448"/>
                  </a:lnTo>
                  <a:lnTo>
                    <a:pt x="2370" y="445"/>
                  </a:lnTo>
                  <a:lnTo>
                    <a:pt x="2323" y="445"/>
                  </a:lnTo>
                  <a:lnTo>
                    <a:pt x="2277" y="448"/>
                  </a:lnTo>
                  <a:lnTo>
                    <a:pt x="2230" y="454"/>
                  </a:lnTo>
                  <a:lnTo>
                    <a:pt x="2183" y="461"/>
                  </a:lnTo>
                  <a:lnTo>
                    <a:pt x="2179" y="446"/>
                  </a:lnTo>
                  <a:lnTo>
                    <a:pt x="2330" y="387"/>
                  </a:lnTo>
                  <a:lnTo>
                    <a:pt x="2313" y="355"/>
                  </a:lnTo>
                  <a:lnTo>
                    <a:pt x="2292" y="326"/>
                  </a:lnTo>
                  <a:lnTo>
                    <a:pt x="2266" y="301"/>
                  </a:lnTo>
                  <a:lnTo>
                    <a:pt x="2236" y="278"/>
                  </a:lnTo>
                  <a:lnTo>
                    <a:pt x="2203" y="259"/>
                  </a:lnTo>
                  <a:lnTo>
                    <a:pt x="2167" y="243"/>
                  </a:lnTo>
                  <a:lnTo>
                    <a:pt x="2128" y="231"/>
                  </a:lnTo>
                  <a:lnTo>
                    <a:pt x="2087" y="223"/>
                  </a:lnTo>
                  <a:lnTo>
                    <a:pt x="2043" y="217"/>
                  </a:lnTo>
                  <a:lnTo>
                    <a:pt x="1998" y="216"/>
                  </a:lnTo>
                  <a:lnTo>
                    <a:pt x="1952" y="217"/>
                  </a:lnTo>
                  <a:lnTo>
                    <a:pt x="1905" y="223"/>
                  </a:lnTo>
                  <a:lnTo>
                    <a:pt x="1857" y="231"/>
                  </a:lnTo>
                  <a:lnTo>
                    <a:pt x="1810" y="244"/>
                  </a:lnTo>
                  <a:lnTo>
                    <a:pt x="1761" y="260"/>
                  </a:lnTo>
                  <a:lnTo>
                    <a:pt x="1715" y="279"/>
                  </a:lnTo>
                  <a:lnTo>
                    <a:pt x="1669" y="302"/>
                  </a:lnTo>
                  <a:lnTo>
                    <a:pt x="1626" y="328"/>
                  </a:lnTo>
                  <a:lnTo>
                    <a:pt x="1583" y="359"/>
                  </a:lnTo>
                  <a:lnTo>
                    <a:pt x="1570" y="347"/>
                  </a:lnTo>
                  <a:lnTo>
                    <a:pt x="1720" y="189"/>
                  </a:lnTo>
                  <a:lnTo>
                    <a:pt x="1693" y="171"/>
                  </a:lnTo>
                  <a:lnTo>
                    <a:pt x="1663" y="153"/>
                  </a:lnTo>
                  <a:lnTo>
                    <a:pt x="1630" y="137"/>
                  </a:lnTo>
                  <a:lnTo>
                    <a:pt x="1595" y="122"/>
                  </a:lnTo>
                  <a:lnTo>
                    <a:pt x="1556" y="109"/>
                  </a:lnTo>
                  <a:lnTo>
                    <a:pt x="1515" y="97"/>
                  </a:lnTo>
                  <a:lnTo>
                    <a:pt x="1474" y="88"/>
                  </a:lnTo>
                  <a:lnTo>
                    <a:pt x="1431" y="79"/>
                  </a:lnTo>
                  <a:lnTo>
                    <a:pt x="1387" y="73"/>
                  </a:lnTo>
                  <a:lnTo>
                    <a:pt x="1342" y="68"/>
                  </a:lnTo>
                  <a:lnTo>
                    <a:pt x="1298" y="66"/>
                  </a:lnTo>
                  <a:lnTo>
                    <a:pt x="1255" y="66"/>
                  </a:lnTo>
                  <a:lnTo>
                    <a:pt x="1212" y="68"/>
                  </a:lnTo>
                  <a:lnTo>
                    <a:pt x="1171" y="74"/>
                  </a:lnTo>
                  <a:lnTo>
                    <a:pt x="1132" y="81"/>
                  </a:lnTo>
                  <a:lnTo>
                    <a:pt x="1094" y="91"/>
                  </a:lnTo>
                  <a:lnTo>
                    <a:pt x="1059" y="104"/>
                  </a:lnTo>
                  <a:lnTo>
                    <a:pt x="1027" y="120"/>
                  </a:lnTo>
                  <a:lnTo>
                    <a:pt x="998" y="138"/>
                  </a:lnTo>
                  <a:lnTo>
                    <a:pt x="973" y="159"/>
                  </a:lnTo>
                  <a:lnTo>
                    <a:pt x="952" y="184"/>
                  </a:lnTo>
                  <a:lnTo>
                    <a:pt x="991" y="183"/>
                  </a:lnTo>
                  <a:lnTo>
                    <a:pt x="1031" y="181"/>
                  </a:lnTo>
                  <a:lnTo>
                    <a:pt x="1072" y="180"/>
                  </a:lnTo>
                  <a:lnTo>
                    <a:pt x="1112" y="179"/>
                  </a:lnTo>
                  <a:lnTo>
                    <a:pt x="1153" y="181"/>
                  </a:lnTo>
                  <a:lnTo>
                    <a:pt x="1193" y="187"/>
                  </a:lnTo>
                  <a:lnTo>
                    <a:pt x="1233" y="198"/>
                  </a:lnTo>
                  <a:lnTo>
                    <a:pt x="1271" y="213"/>
                  </a:lnTo>
                  <a:lnTo>
                    <a:pt x="1305" y="232"/>
                  </a:lnTo>
                  <a:lnTo>
                    <a:pt x="1335" y="254"/>
                  </a:lnTo>
                  <a:lnTo>
                    <a:pt x="1361" y="278"/>
                  </a:lnTo>
                  <a:lnTo>
                    <a:pt x="1383" y="305"/>
                  </a:lnTo>
                  <a:lnTo>
                    <a:pt x="1401" y="335"/>
                  </a:lnTo>
                  <a:lnTo>
                    <a:pt x="1415" y="367"/>
                  </a:lnTo>
                  <a:lnTo>
                    <a:pt x="1425" y="400"/>
                  </a:lnTo>
                  <a:lnTo>
                    <a:pt x="1429" y="434"/>
                  </a:lnTo>
                  <a:lnTo>
                    <a:pt x="1429" y="471"/>
                  </a:lnTo>
                  <a:lnTo>
                    <a:pt x="1425" y="508"/>
                  </a:lnTo>
                  <a:lnTo>
                    <a:pt x="1415" y="546"/>
                  </a:lnTo>
                  <a:lnTo>
                    <a:pt x="1401" y="584"/>
                  </a:lnTo>
                  <a:lnTo>
                    <a:pt x="1382" y="623"/>
                  </a:lnTo>
                  <a:lnTo>
                    <a:pt x="1345" y="682"/>
                  </a:lnTo>
                  <a:lnTo>
                    <a:pt x="1306" y="739"/>
                  </a:lnTo>
                  <a:lnTo>
                    <a:pt x="1266" y="797"/>
                  </a:lnTo>
                  <a:lnTo>
                    <a:pt x="1228" y="855"/>
                  </a:lnTo>
                  <a:lnTo>
                    <a:pt x="1212" y="885"/>
                  </a:lnTo>
                  <a:lnTo>
                    <a:pt x="1199" y="916"/>
                  </a:lnTo>
                  <a:lnTo>
                    <a:pt x="1186" y="949"/>
                  </a:lnTo>
                  <a:lnTo>
                    <a:pt x="1173" y="982"/>
                  </a:lnTo>
                  <a:lnTo>
                    <a:pt x="1218" y="1000"/>
                  </a:lnTo>
                  <a:lnTo>
                    <a:pt x="1259" y="1019"/>
                  </a:lnTo>
                  <a:lnTo>
                    <a:pt x="1297" y="1038"/>
                  </a:lnTo>
                  <a:lnTo>
                    <a:pt x="1334" y="1061"/>
                  </a:lnTo>
                  <a:lnTo>
                    <a:pt x="1366" y="1088"/>
                  </a:lnTo>
                  <a:lnTo>
                    <a:pt x="1393" y="1118"/>
                  </a:lnTo>
                  <a:lnTo>
                    <a:pt x="1415" y="1151"/>
                  </a:lnTo>
                  <a:lnTo>
                    <a:pt x="1434" y="1186"/>
                  </a:lnTo>
                  <a:lnTo>
                    <a:pt x="1447" y="1225"/>
                  </a:lnTo>
                  <a:lnTo>
                    <a:pt x="1457" y="1266"/>
                  </a:lnTo>
                  <a:lnTo>
                    <a:pt x="1461" y="1308"/>
                  </a:lnTo>
                  <a:lnTo>
                    <a:pt x="1461" y="1352"/>
                  </a:lnTo>
                  <a:lnTo>
                    <a:pt x="1456" y="1399"/>
                  </a:lnTo>
                  <a:lnTo>
                    <a:pt x="1446" y="1448"/>
                  </a:lnTo>
                  <a:lnTo>
                    <a:pt x="1421" y="1534"/>
                  </a:lnTo>
                  <a:lnTo>
                    <a:pt x="1396" y="1620"/>
                  </a:lnTo>
                  <a:lnTo>
                    <a:pt x="1382" y="1674"/>
                  </a:lnTo>
                  <a:lnTo>
                    <a:pt x="1374" y="1728"/>
                  </a:lnTo>
                  <a:lnTo>
                    <a:pt x="1373" y="1781"/>
                  </a:lnTo>
                  <a:lnTo>
                    <a:pt x="1379" y="1834"/>
                  </a:lnTo>
                  <a:lnTo>
                    <a:pt x="1391" y="1887"/>
                  </a:lnTo>
                  <a:lnTo>
                    <a:pt x="1412" y="1940"/>
                  </a:lnTo>
                  <a:lnTo>
                    <a:pt x="1387" y="1909"/>
                  </a:lnTo>
                  <a:lnTo>
                    <a:pt x="1368" y="1877"/>
                  </a:lnTo>
                  <a:lnTo>
                    <a:pt x="1353" y="1843"/>
                  </a:lnTo>
                  <a:lnTo>
                    <a:pt x="1343" y="1809"/>
                  </a:lnTo>
                  <a:lnTo>
                    <a:pt x="1338" y="1774"/>
                  </a:lnTo>
                  <a:lnTo>
                    <a:pt x="1336" y="1739"/>
                  </a:lnTo>
                  <a:lnTo>
                    <a:pt x="1337" y="1702"/>
                  </a:lnTo>
                  <a:lnTo>
                    <a:pt x="1340" y="1666"/>
                  </a:lnTo>
                  <a:lnTo>
                    <a:pt x="1344" y="1629"/>
                  </a:lnTo>
                  <a:lnTo>
                    <a:pt x="1359" y="1552"/>
                  </a:lnTo>
                  <a:lnTo>
                    <a:pt x="1376" y="1475"/>
                  </a:lnTo>
                  <a:lnTo>
                    <a:pt x="1393" y="1399"/>
                  </a:lnTo>
                  <a:lnTo>
                    <a:pt x="1399" y="1356"/>
                  </a:lnTo>
                  <a:lnTo>
                    <a:pt x="1399" y="1315"/>
                  </a:lnTo>
                  <a:lnTo>
                    <a:pt x="1394" y="1276"/>
                  </a:lnTo>
                  <a:lnTo>
                    <a:pt x="1384" y="1240"/>
                  </a:lnTo>
                  <a:lnTo>
                    <a:pt x="1369" y="1206"/>
                  </a:lnTo>
                  <a:lnTo>
                    <a:pt x="1349" y="1175"/>
                  </a:lnTo>
                  <a:lnTo>
                    <a:pt x="1324" y="1146"/>
                  </a:lnTo>
                  <a:lnTo>
                    <a:pt x="1295" y="1120"/>
                  </a:lnTo>
                  <a:lnTo>
                    <a:pt x="1261" y="1098"/>
                  </a:lnTo>
                  <a:lnTo>
                    <a:pt x="1224" y="1080"/>
                  </a:lnTo>
                  <a:lnTo>
                    <a:pt x="1186" y="1067"/>
                  </a:lnTo>
                  <a:lnTo>
                    <a:pt x="1148" y="1059"/>
                  </a:lnTo>
                  <a:lnTo>
                    <a:pt x="1109" y="1057"/>
                  </a:lnTo>
                  <a:lnTo>
                    <a:pt x="1071" y="1060"/>
                  </a:lnTo>
                  <a:lnTo>
                    <a:pt x="1032" y="1069"/>
                  </a:lnTo>
                  <a:lnTo>
                    <a:pt x="995" y="1083"/>
                  </a:lnTo>
                  <a:lnTo>
                    <a:pt x="959" y="1102"/>
                  </a:lnTo>
                  <a:lnTo>
                    <a:pt x="925" y="1127"/>
                  </a:lnTo>
                  <a:lnTo>
                    <a:pt x="892" y="1157"/>
                  </a:lnTo>
                  <a:lnTo>
                    <a:pt x="864" y="1189"/>
                  </a:lnTo>
                  <a:lnTo>
                    <a:pt x="841" y="1222"/>
                  </a:lnTo>
                  <a:lnTo>
                    <a:pt x="820" y="1258"/>
                  </a:lnTo>
                  <a:lnTo>
                    <a:pt x="802" y="1296"/>
                  </a:lnTo>
                  <a:lnTo>
                    <a:pt x="788" y="1334"/>
                  </a:lnTo>
                  <a:lnTo>
                    <a:pt x="775" y="1375"/>
                  </a:lnTo>
                  <a:lnTo>
                    <a:pt x="765" y="1415"/>
                  </a:lnTo>
                  <a:lnTo>
                    <a:pt x="755" y="1456"/>
                  </a:lnTo>
                  <a:lnTo>
                    <a:pt x="749" y="1484"/>
                  </a:lnTo>
                  <a:lnTo>
                    <a:pt x="741" y="1512"/>
                  </a:lnTo>
                  <a:lnTo>
                    <a:pt x="732" y="1538"/>
                  </a:lnTo>
                  <a:lnTo>
                    <a:pt x="732" y="1468"/>
                  </a:lnTo>
                  <a:lnTo>
                    <a:pt x="733" y="1396"/>
                  </a:lnTo>
                  <a:lnTo>
                    <a:pt x="731" y="1325"/>
                  </a:lnTo>
                  <a:lnTo>
                    <a:pt x="728" y="1297"/>
                  </a:lnTo>
                  <a:lnTo>
                    <a:pt x="725" y="1270"/>
                  </a:lnTo>
                  <a:lnTo>
                    <a:pt x="720" y="1244"/>
                  </a:lnTo>
                  <a:lnTo>
                    <a:pt x="712" y="1220"/>
                  </a:lnTo>
                  <a:lnTo>
                    <a:pt x="702" y="1196"/>
                  </a:lnTo>
                  <a:lnTo>
                    <a:pt x="689" y="1175"/>
                  </a:lnTo>
                  <a:lnTo>
                    <a:pt x="673" y="1155"/>
                  </a:lnTo>
                  <a:lnTo>
                    <a:pt x="654" y="1137"/>
                  </a:lnTo>
                  <a:lnTo>
                    <a:pt x="630" y="1122"/>
                  </a:lnTo>
                  <a:lnTo>
                    <a:pt x="602" y="1109"/>
                  </a:lnTo>
                  <a:lnTo>
                    <a:pt x="566" y="1099"/>
                  </a:lnTo>
                  <a:lnTo>
                    <a:pt x="531" y="1093"/>
                  </a:lnTo>
                  <a:lnTo>
                    <a:pt x="496" y="1093"/>
                  </a:lnTo>
                  <a:lnTo>
                    <a:pt x="463" y="1099"/>
                  </a:lnTo>
                  <a:lnTo>
                    <a:pt x="431" y="1109"/>
                  </a:lnTo>
                  <a:lnTo>
                    <a:pt x="400" y="1124"/>
                  </a:lnTo>
                  <a:lnTo>
                    <a:pt x="369" y="1144"/>
                  </a:lnTo>
                  <a:lnTo>
                    <a:pt x="340" y="1168"/>
                  </a:lnTo>
                  <a:lnTo>
                    <a:pt x="309" y="1199"/>
                  </a:lnTo>
                  <a:lnTo>
                    <a:pt x="285" y="1231"/>
                  </a:lnTo>
                  <a:lnTo>
                    <a:pt x="265" y="1266"/>
                  </a:lnTo>
                  <a:lnTo>
                    <a:pt x="251" y="1300"/>
                  </a:lnTo>
                  <a:lnTo>
                    <a:pt x="242" y="1335"/>
                  </a:lnTo>
                  <a:lnTo>
                    <a:pt x="235" y="1372"/>
                  </a:lnTo>
                  <a:lnTo>
                    <a:pt x="233" y="1409"/>
                  </a:lnTo>
                  <a:lnTo>
                    <a:pt x="234" y="1446"/>
                  </a:lnTo>
                  <a:lnTo>
                    <a:pt x="238" y="1485"/>
                  </a:lnTo>
                  <a:lnTo>
                    <a:pt x="243" y="1525"/>
                  </a:lnTo>
                  <a:lnTo>
                    <a:pt x="250" y="1564"/>
                  </a:lnTo>
                  <a:lnTo>
                    <a:pt x="264" y="1650"/>
                  </a:lnTo>
                  <a:lnTo>
                    <a:pt x="275" y="1736"/>
                  </a:lnTo>
                  <a:lnTo>
                    <a:pt x="279" y="1822"/>
                  </a:lnTo>
                  <a:lnTo>
                    <a:pt x="277" y="1852"/>
                  </a:lnTo>
                  <a:lnTo>
                    <a:pt x="270" y="1880"/>
                  </a:lnTo>
                  <a:lnTo>
                    <a:pt x="259" y="1903"/>
                  </a:lnTo>
                  <a:lnTo>
                    <a:pt x="245" y="1925"/>
                  </a:lnTo>
                  <a:lnTo>
                    <a:pt x="227" y="1942"/>
                  </a:lnTo>
                  <a:lnTo>
                    <a:pt x="208" y="1956"/>
                  </a:lnTo>
                  <a:lnTo>
                    <a:pt x="185" y="1964"/>
                  </a:lnTo>
                  <a:lnTo>
                    <a:pt x="163" y="1970"/>
                  </a:lnTo>
                  <a:lnTo>
                    <a:pt x="135" y="1970"/>
                  </a:lnTo>
                  <a:lnTo>
                    <a:pt x="108" y="1966"/>
                  </a:lnTo>
                  <a:lnTo>
                    <a:pt x="85" y="1958"/>
                  </a:lnTo>
                  <a:lnTo>
                    <a:pt x="62" y="1946"/>
                  </a:lnTo>
                  <a:lnTo>
                    <a:pt x="43" y="1930"/>
                  </a:lnTo>
                  <a:lnTo>
                    <a:pt x="26" y="1910"/>
                  </a:lnTo>
                  <a:lnTo>
                    <a:pt x="11" y="1886"/>
                  </a:lnTo>
                  <a:lnTo>
                    <a:pt x="0" y="1858"/>
                  </a:lnTo>
                  <a:lnTo>
                    <a:pt x="18" y="1874"/>
                  </a:lnTo>
                  <a:lnTo>
                    <a:pt x="36" y="1892"/>
                  </a:lnTo>
                  <a:lnTo>
                    <a:pt x="55" y="1907"/>
                  </a:lnTo>
                  <a:lnTo>
                    <a:pt x="74" y="1920"/>
                  </a:lnTo>
                  <a:lnTo>
                    <a:pt x="96" y="1931"/>
                  </a:lnTo>
                  <a:lnTo>
                    <a:pt x="118" y="1938"/>
                  </a:lnTo>
                  <a:lnTo>
                    <a:pt x="139" y="1940"/>
                  </a:lnTo>
                  <a:lnTo>
                    <a:pt x="158" y="1938"/>
                  </a:lnTo>
                  <a:lnTo>
                    <a:pt x="177" y="1930"/>
                  </a:lnTo>
                  <a:lnTo>
                    <a:pt x="192" y="1919"/>
                  </a:lnTo>
                  <a:lnTo>
                    <a:pt x="204" y="1903"/>
                  </a:lnTo>
                  <a:lnTo>
                    <a:pt x="215" y="1884"/>
                  </a:lnTo>
                  <a:lnTo>
                    <a:pt x="220" y="1861"/>
                  </a:lnTo>
                  <a:lnTo>
                    <a:pt x="225" y="1823"/>
                  </a:lnTo>
                  <a:lnTo>
                    <a:pt x="224" y="1786"/>
                  </a:lnTo>
                  <a:lnTo>
                    <a:pt x="220" y="1747"/>
                  </a:lnTo>
                  <a:lnTo>
                    <a:pt x="216" y="1709"/>
                  </a:lnTo>
                  <a:lnTo>
                    <a:pt x="212" y="1671"/>
                  </a:lnTo>
                  <a:lnTo>
                    <a:pt x="203" y="1609"/>
                  </a:lnTo>
                  <a:lnTo>
                    <a:pt x="193" y="1546"/>
                  </a:lnTo>
                  <a:lnTo>
                    <a:pt x="183" y="1484"/>
                  </a:lnTo>
                  <a:lnTo>
                    <a:pt x="176" y="1421"/>
                  </a:lnTo>
                  <a:lnTo>
                    <a:pt x="171" y="1359"/>
                  </a:lnTo>
                  <a:lnTo>
                    <a:pt x="173" y="1323"/>
                  </a:lnTo>
                  <a:lnTo>
                    <a:pt x="182" y="1287"/>
                  </a:lnTo>
                  <a:lnTo>
                    <a:pt x="195" y="1252"/>
                  </a:lnTo>
                  <a:lnTo>
                    <a:pt x="213" y="1216"/>
                  </a:lnTo>
                  <a:lnTo>
                    <a:pt x="235" y="1182"/>
                  </a:lnTo>
                  <a:lnTo>
                    <a:pt x="261" y="1150"/>
                  </a:lnTo>
                  <a:lnTo>
                    <a:pt x="291" y="1121"/>
                  </a:lnTo>
                  <a:lnTo>
                    <a:pt x="323" y="1094"/>
                  </a:lnTo>
                  <a:lnTo>
                    <a:pt x="358" y="1072"/>
                  </a:lnTo>
                  <a:lnTo>
                    <a:pt x="396" y="1053"/>
                  </a:lnTo>
                  <a:lnTo>
                    <a:pt x="434" y="1040"/>
                  </a:lnTo>
                  <a:lnTo>
                    <a:pt x="475" y="1031"/>
                  </a:lnTo>
                  <a:lnTo>
                    <a:pt x="516" y="1029"/>
                  </a:lnTo>
                  <a:lnTo>
                    <a:pt x="557" y="1033"/>
                  </a:lnTo>
                  <a:lnTo>
                    <a:pt x="593" y="1043"/>
                  </a:lnTo>
                  <a:lnTo>
                    <a:pt x="625" y="1055"/>
                  </a:lnTo>
                  <a:lnTo>
                    <a:pt x="654" y="1071"/>
                  </a:lnTo>
                  <a:lnTo>
                    <a:pt x="680" y="1089"/>
                  </a:lnTo>
                  <a:lnTo>
                    <a:pt x="703" y="1112"/>
                  </a:lnTo>
                  <a:lnTo>
                    <a:pt x="723" y="1138"/>
                  </a:lnTo>
                  <a:lnTo>
                    <a:pt x="740" y="1168"/>
                  </a:lnTo>
                  <a:lnTo>
                    <a:pt x="754" y="1201"/>
                  </a:lnTo>
                  <a:lnTo>
                    <a:pt x="767" y="1242"/>
                  </a:lnTo>
                  <a:lnTo>
                    <a:pt x="768" y="1243"/>
                  </a:lnTo>
                  <a:lnTo>
                    <a:pt x="770" y="1245"/>
                  </a:lnTo>
                  <a:lnTo>
                    <a:pt x="773" y="1246"/>
                  </a:lnTo>
                  <a:lnTo>
                    <a:pt x="794" y="1208"/>
                  </a:lnTo>
                  <a:lnTo>
                    <a:pt x="815" y="1170"/>
                  </a:lnTo>
                  <a:lnTo>
                    <a:pt x="840" y="1137"/>
                  </a:lnTo>
                  <a:lnTo>
                    <a:pt x="865" y="1106"/>
                  </a:lnTo>
                  <a:lnTo>
                    <a:pt x="893" y="1078"/>
                  </a:lnTo>
                  <a:lnTo>
                    <a:pt x="924" y="1055"/>
                  </a:lnTo>
                  <a:lnTo>
                    <a:pt x="957" y="1033"/>
                  </a:lnTo>
                  <a:lnTo>
                    <a:pt x="993" y="1017"/>
                  </a:lnTo>
                  <a:lnTo>
                    <a:pt x="1031" y="1005"/>
                  </a:lnTo>
                  <a:lnTo>
                    <a:pt x="1073" y="996"/>
                  </a:lnTo>
                  <a:lnTo>
                    <a:pt x="1117" y="992"/>
                  </a:lnTo>
                  <a:lnTo>
                    <a:pt x="1164" y="992"/>
                  </a:lnTo>
                  <a:lnTo>
                    <a:pt x="1165" y="954"/>
                  </a:lnTo>
                  <a:lnTo>
                    <a:pt x="1170" y="919"/>
                  </a:lnTo>
                  <a:lnTo>
                    <a:pt x="1179" y="885"/>
                  </a:lnTo>
                  <a:lnTo>
                    <a:pt x="1190" y="852"/>
                  </a:lnTo>
                  <a:lnTo>
                    <a:pt x="1204" y="821"/>
                  </a:lnTo>
                  <a:lnTo>
                    <a:pt x="1220" y="790"/>
                  </a:lnTo>
                  <a:lnTo>
                    <a:pt x="1239" y="760"/>
                  </a:lnTo>
                  <a:lnTo>
                    <a:pt x="1257" y="729"/>
                  </a:lnTo>
                  <a:lnTo>
                    <a:pt x="1274" y="699"/>
                  </a:lnTo>
                  <a:lnTo>
                    <a:pt x="1296" y="661"/>
                  </a:lnTo>
                  <a:lnTo>
                    <a:pt x="1318" y="624"/>
                  </a:lnTo>
                  <a:lnTo>
                    <a:pt x="1336" y="584"/>
                  </a:lnTo>
                  <a:lnTo>
                    <a:pt x="1351" y="543"/>
                  </a:lnTo>
                  <a:lnTo>
                    <a:pt x="1359" y="505"/>
                  </a:lnTo>
                  <a:lnTo>
                    <a:pt x="1363" y="466"/>
                  </a:lnTo>
                  <a:lnTo>
                    <a:pt x="1359" y="430"/>
                  </a:lnTo>
                  <a:lnTo>
                    <a:pt x="1352" y="396"/>
                  </a:lnTo>
                  <a:lnTo>
                    <a:pt x="1338" y="365"/>
                  </a:lnTo>
                  <a:lnTo>
                    <a:pt x="1320" y="335"/>
                  </a:lnTo>
                  <a:lnTo>
                    <a:pt x="1297" y="309"/>
                  </a:lnTo>
                  <a:lnTo>
                    <a:pt x="1271" y="287"/>
                  </a:lnTo>
                  <a:lnTo>
                    <a:pt x="1239" y="267"/>
                  </a:lnTo>
                  <a:lnTo>
                    <a:pt x="1203" y="252"/>
                  </a:lnTo>
                  <a:lnTo>
                    <a:pt x="1164" y="243"/>
                  </a:lnTo>
                  <a:lnTo>
                    <a:pt x="1121" y="238"/>
                  </a:lnTo>
                  <a:lnTo>
                    <a:pt x="1073" y="236"/>
                  </a:lnTo>
                  <a:lnTo>
                    <a:pt x="1027" y="240"/>
                  </a:lnTo>
                  <a:lnTo>
                    <a:pt x="983" y="248"/>
                  </a:lnTo>
                  <a:lnTo>
                    <a:pt x="940" y="261"/>
                  </a:lnTo>
                  <a:lnTo>
                    <a:pt x="901" y="278"/>
                  </a:lnTo>
                  <a:lnTo>
                    <a:pt x="862" y="298"/>
                  </a:lnTo>
                  <a:lnTo>
                    <a:pt x="827" y="324"/>
                  </a:lnTo>
                  <a:lnTo>
                    <a:pt x="791" y="353"/>
                  </a:lnTo>
                  <a:lnTo>
                    <a:pt x="759" y="385"/>
                  </a:lnTo>
                  <a:lnTo>
                    <a:pt x="728" y="422"/>
                  </a:lnTo>
                  <a:lnTo>
                    <a:pt x="710" y="442"/>
                  </a:lnTo>
                  <a:lnTo>
                    <a:pt x="695" y="457"/>
                  </a:lnTo>
                  <a:lnTo>
                    <a:pt x="708" y="422"/>
                  </a:lnTo>
                  <a:lnTo>
                    <a:pt x="726" y="385"/>
                  </a:lnTo>
                  <a:lnTo>
                    <a:pt x="749" y="351"/>
                  </a:lnTo>
                  <a:lnTo>
                    <a:pt x="774" y="320"/>
                  </a:lnTo>
                  <a:lnTo>
                    <a:pt x="803" y="292"/>
                  </a:lnTo>
                  <a:lnTo>
                    <a:pt x="834" y="265"/>
                  </a:lnTo>
                  <a:lnTo>
                    <a:pt x="868" y="242"/>
                  </a:lnTo>
                  <a:lnTo>
                    <a:pt x="890" y="227"/>
                  </a:lnTo>
                  <a:lnTo>
                    <a:pt x="906" y="210"/>
                  </a:lnTo>
                  <a:lnTo>
                    <a:pt x="920" y="192"/>
                  </a:lnTo>
                  <a:lnTo>
                    <a:pt x="929" y="170"/>
                  </a:lnTo>
                  <a:lnTo>
                    <a:pt x="937" y="148"/>
                  </a:lnTo>
                  <a:lnTo>
                    <a:pt x="942" y="126"/>
                  </a:lnTo>
                  <a:lnTo>
                    <a:pt x="949" y="124"/>
                  </a:lnTo>
                  <a:lnTo>
                    <a:pt x="957" y="123"/>
                  </a:lnTo>
                  <a:lnTo>
                    <a:pt x="964" y="119"/>
                  </a:lnTo>
                  <a:lnTo>
                    <a:pt x="994" y="91"/>
                  </a:lnTo>
                  <a:lnTo>
                    <a:pt x="1026" y="66"/>
                  </a:lnTo>
                  <a:lnTo>
                    <a:pt x="1062" y="47"/>
                  </a:lnTo>
                  <a:lnTo>
                    <a:pt x="1102" y="30"/>
                  </a:lnTo>
                  <a:lnTo>
                    <a:pt x="1142" y="17"/>
                  </a:lnTo>
                  <a:lnTo>
                    <a:pt x="1185" y="9"/>
                  </a:lnTo>
                  <a:lnTo>
                    <a:pt x="1230" y="2"/>
                  </a:lnTo>
                  <a:lnTo>
                    <a:pt x="1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4735513" y="1825626"/>
              <a:ext cx="2690813" cy="3268663"/>
            </a:xfrm>
            <a:custGeom>
              <a:avLst/>
              <a:gdLst>
                <a:gd name="T0" fmla="*/ 1403 w 1695"/>
                <a:gd name="T1" fmla="*/ 206 h 2059"/>
                <a:gd name="T2" fmla="*/ 1130 w 1695"/>
                <a:gd name="T3" fmla="*/ 4 h 2059"/>
                <a:gd name="T4" fmla="*/ 1354 w 1695"/>
                <a:gd name="T5" fmla="*/ 161 h 2059"/>
                <a:gd name="T6" fmla="*/ 1392 w 1695"/>
                <a:gd name="T7" fmla="*/ 237 h 2059"/>
                <a:gd name="T8" fmla="*/ 1381 w 1695"/>
                <a:gd name="T9" fmla="*/ 502 h 2059"/>
                <a:gd name="T10" fmla="*/ 1205 w 1695"/>
                <a:gd name="T11" fmla="*/ 825 h 2059"/>
                <a:gd name="T12" fmla="*/ 1121 w 1695"/>
                <a:gd name="T13" fmla="*/ 1103 h 2059"/>
                <a:gd name="T14" fmla="*/ 1316 w 1695"/>
                <a:gd name="T15" fmla="*/ 984 h 2059"/>
                <a:gd name="T16" fmla="*/ 1591 w 1695"/>
                <a:gd name="T17" fmla="*/ 1019 h 2059"/>
                <a:gd name="T18" fmla="*/ 1695 w 1695"/>
                <a:gd name="T19" fmla="*/ 1256 h 2059"/>
                <a:gd name="T20" fmla="*/ 1592 w 1695"/>
                <a:gd name="T21" fmla="*/ 1554 h 2059"/>
                <a:gd name="T22" fmla="*/ 1570 w 1695"/>
                <a:gd name="T23" fmla="*/ 1717 h 2059"/>
                <a:gd name="T24" fmla="*/ 1545 w 1695"/>
                <a:gd name="T25" fmla="*/ 1757 h 2059"/>
                <a:gd name="T26" fmla="*/ 1568 w 1695"/>
                <a:gd name="T27" fmla="*/ 1470 h 2059"/>
                <a:gd name="T28" fmla="*/ 1628 w 1695"/>
                <a:gd name="T29" fmla="*/ 1190 h 2059"/>
                <a:gd name="T30" fmla="*/ 1468 w 1695"/>
                <a:gd name="T31" fmla="*/ 1036 h 2059"/>
                <a:gd name="T32" fmla="*/ 1228 w 1695"/>
                <a:gd name="T33" fmla="*/ 1075 h 2059"/>
                <a:gd name="T34" fmla="*/ 1150 w 1695"/>
                <a:gd name="T35" fmla="*/ 1229 h 2059"/>
                <a:gd name="T36" fmla="*/ 1217 w 1695"/>
                <a:gd name="T37" fmla="*/ 1551 h 2059"/>
                <a:gd name="T38" fmla="*/ 1108 w 1695"/>
                <a:gd name="T39" fmla="*/ 1799 h 2059"/>
                <a:gd name="T40" fmla="*/ 846 w 1695"/>
                <a:gd name="T41" fmla="*/ 1846 h 2059"/>
                <a:gd name="T42" fmla="*/ 641 w 1695"/>
                <a:gd name="T43" fmla="*/ 1795 h 2059"/>
                <a:gd name="T44" fmla="*/ 693 w 1695"/>
                <a:gd name="T45" fmla="*/ 1927 h 2059"/>
                <a:gd name="T46" fmla="*/ 956 w 1695"/>
                <a:gd name="T47" fmla="*/ 2019 h 2059"/>
                <a:gd name="T48" fmla="*/ 784 w 1695"/>
                <a:gd name="T49" fmla="*/ 2052 h 2059"/>
                <a:gd name="T50" fmla="*/ 608 w 1695"/>
                <a:gd name="T51" fmla="*/ 1951 h 2059"/>
                <a:gd name="T52" fmla="*/ 604 w 1695"/>
                <a:gd name="T53" fmla="*/ 1782 h 2059"/>
                <a:gd name="T54" fmla="*/ 503 w 1695"/>
                <a:gd name="T55" fmla="*/ 1486 h 2059"/>
                <a:gd name="T56" fmla="*/ 396 w 1695"/>
                <a:gd name="T57" fmla="*/ 1390 h 2059"/>
                <a:gd name="T58" fmla="*/ 131 w 1695"/>
                <a:gd name="T59" fmla="*/ 1435 h 2059"/>
                <a:gd name="T60" fmla="*/ 135 w 1695"/>
                <a:gd name="T61" fmla="*/ 1604 h 2059"/>
                <a:gd name="T62" fmla="*/ 291 w 1695"/>
                <a:gd name="T63" fmla="*/ 1673 h 2059"/>
                <a:gd name="T64" fmla="*/ 140 w 1695"/>
                <a:gd name="T65" fmla="*/ 1676 h 2059"/>
                <a:gd name="T66" fmla="*/ 36 w 1695"/>
                <a:gd name="T67" fmla="*/ 1755 h 2059"/>
                <a:gd name="T68" fmla="*/ 170 w 1695"/>
                <a:gd name="T69" fmla="*/ 1909 h 2059"/>
                <a:gd name="T70" fmla="*/ 399 w 1695"/>
                <a:gd name="T71" fmla="*/ 1843 h 2059"/>
                <a:gd name="T72" fmla="*/ 462 w 1695"/>
                <a:gd name="T73" fmla="*/ 1648 h 2059"/>
                <a:gd name="T74" fmla="*/ 294 w 1695"/>
                <a:gd name="T75" fmla="*/ 1528 h 2059"/>
                <a:gd name="T76" fmla="*/ 447 w 1695"/>
                <a:gd name="T77" fmla="*/ 1548 h 2059"/>
                <a:gd name="T78" fmla="*/ 522 w 1695"/>
                <a:gd name="T79" fmla="*/ 1773 h 2059"/>
                <a:gd name="T80" fmla="*/ 344 w 1695"/>
                <a:gd name="T81" fmla="*/ 1955 h 2059"/>
                <a:gd name="T82" fmla="*/ 98 w 1695"/>
                <a:gd name="T83" fmla="*/ 1947 h 2059"/>
                <a:gd name="T84" fmla="*/ 0 w 1695"/>
                <a:gd name="T85" fmla="*/ 1751 h 2059"/>
                <a:gd name="T86" fmla="*/ 50 w 1695"/>
                <a:gd name="T87" fmla="*/ 1572 h 2059"/>
                <a:gd name="T88" fmla="*/ 84 w 1695"/>
                <a:gd name="T89" fmla="*/ 1387 h 2059"/>
                <a:gd name="T90" fmla="*/ 322 w 1695"/>
                <a:gd name="T91" fmla="*/ 1338 h 2059"/>
                <a:gd name="T92" fmla="*/ 497 w 1695"/>
                <a:gd name="T93" fmla="*/ 1300 h 2059"/>
                <a:gd name="T94" fmla="*/ 589 w 1695"/>
                <a:gd name="T95" fmla="*/ 1588 h 2059"/>
                <a:gd name="T96" fmla="*/ 815 w 1695"/>
                <a:gd name="T97" fmla="*/ 1778 h 2059"/>
                <a:gd name="T98" fmla="*/ 1063 w 1695"/>
                <a:gd name="T99" fmla="*/ 1756 h 2059"/>
                <a:gd name="T100" fmla="*/ 1152 w 1695"/>
                <a:gd name="T101" fmla="*/ 1526 h 2059"/>
                <a:gd name="T102" fmla="*/ 1062 w 1695"/>
                <a:gd name="T103" fmla="*/ 1169 h 2059"/>
                <a:gd name="T104" fmla="*/ 1145 w 1695"/>
                <a:gd name="T105" fmla="*/ 794 h 2059"/>
                <a:gd name="T106" fmla="*/ 1350 w 1695"/>
                <a:gd name="T107" fmla="*/ 405 h 2059"/>
                <a:gd name="T108" fmla="*/ 1277 w 1695"/>
                <a:gd name="T109" fmla="*/ 119 h 2059"/>
                <a:gd name="T110" fmla="*/ 1016 w 1695"/>
                <a:gd name="T111" fmla="*/ 2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5" h="2059">
                  <a:moveTo>
                    <a:pt x="606" y="1962"/>
                  </a:moveTo>
                  <a:lnTo>
                    <a:pt x="607" y="1962"/>
                  </a:lnTo>
                  <a:lnTo>
                    <a:pt x="607" y="1963"/>
                  </a:lnTo>
                  <a:lnTo>
                    <a:pt x="607" y="1963"/>
                  </a:lnTo>
                  <a:lnTo>
                    <a:pt x="607" y="1962"/>
                  </a:lnTo>
                  <a:lnTo>
                    <a:pt x="606" y="1962"/>
                  </a:lnTo>
                  <a:close/>
                  <a:moveTo>
                    <a:pt x="1403" y="206"/>
                  </a:moveTo>
                  <a:lnTo>
                    <a:pt x="1403" y="206"/>
                  </a:lnTo>
                  <a:lnTo>
                    <a:pt x="1403" y="207"/>
                  </a:lnTo>
                  <a:lnTo>
                    <a:pt x="1404" y="207"/>
                  </a:lnTo>
                  <a:lnTo>
                    <a:pt x="1402" y="206"/>
                  </a:lnTo>
                  <a:lnTo>
                    <a:pt x="1403" y="206"/>
                  </a:lnTo>
                  <a:close/>
                  <a:moveTo>
                    <a:pt x="1093" y="0"/>
                  </a:moveTo>
                  <a:lnTo>
                    <a:pt x="1130" y="4"/>
                  </a:lnTo>
                  <a:lnTo>
                    <a:pt x="1168" y="13"/>
                  </a:lnTo>
                  <a:lnTo>
                    <a:pt x="1204" y="27"/>
                  </a:lnTo>
                  <a:lnTo>
                    <a:pt x="1238" y="46"/>
                  </a:lnTo>
                  <a:lnTo>
                    <a:pt x="1271" y="68"/>
                  </a:lnTo>
                  <a:lnTo>
                    <a:pt x="1302" y="96"/>
                  </a:lnTo>
                  <a:lnTo>
                    <a:pt x="1329" y="127"/>
                  </a:lnTo>
                  <a:lnTo>
                    <a:pt x="1354" y="161"/>
                  </a:lnTo>
                  <a:lnTo>
                    <a:pt x="1365" y="174"/>
                  </a:lnTo>
                  <a:lnTo>
                    <a:pt x="1377" y="186"/>
                  </a:lnTo>
                  <a:lnTo>
                    <a:pt x="1390" y="196"/>
                  </a:lnTo>
                  <a:lnTo>
                    <a:pt x="1402" y="206"/>
                  </a:lnTo>
                  <a:lnTo>
                    <a:pt x="1399" y="217"/>
                  </a:lnTo>
                  <a:lnTo>
                    <a:pt x="1394" y="226"/>
                  </a:lnTo>
                  <a:lnTo>
                    <a:pt x="1392" y="237"/>
                  </a:lnTo>
                  <a:lnTo>
                    <a:pt x="1392" y="246"/>
                  </a:lnTo>
                  <a:lnTo>
                    <a:pt x="1402" y="291"/>
                  </a:lnTo>
                  <a:lnTo>
                    <a:pt x="1407" y="335"/>
                  </a:lnTo>
                  <a:lnTo>
                    <a:pt x="1406" y="378"/>
                  </a:lnTo>
                  <a:lnTo>
                    <a:pt x="1402" y="420"/>
                  </a:lnTo>
                  <a:lnTo>
                    <a:pt x="1392" y="462"/>
                  </a:lnTo>
                  <a:lnTo>
                    <a:pt x="1381" y="502"/>
                  </a:lnTo>
                  <a:lnTo>
                    <a:pt x="1365" y="542"/>
                  </a:lnTo>
                  <a:lnTo>
                    <a:pt x="1347" y="582"/>
                  </a:lnTo>
                  <a:lnTo>
                    <a:pt x="1327" y="620"/>
                  </a:lnTo>
                  <a:lnTo>
                    <a:pt x="1307" y="659"/>
                  </a:lnTo>
                  <a:lnTo>
                    <a:pt x="1274" y="715"/>
                  </a:lnTo>
                  <a:lnTo>
                    <a:pt x="1239" y="770"/>
                  </a:lnTo>
                  <a:lnTo>
                    <a:pt x="1205" y="825"/>
                  </a:lnTo>
                  <a:lnTo>
                    <a:pt x="1173" y="883"/>
                  </a:lnTo>
                  <a:lnTo>
                    <a:pt x="1157" y="916"/>
                  </a:lnTo>
                  <a:lnTo>
                    <a:pt x="1143" y="951"/>
                  </a:lnTo>
                  <a:lnTo>
                    <a:pt x="1132" y="986"/>
                  </a:lnTo>
                  <a:lnTo>
                    <a:pt x="1124" y="1022"/>
                  </a:lnTo>
                  <a:lnTo>
                    <a:pt x="1121" y="1061"/>
                  </a:lnTo>
                  <a:lnTo>
                    <a:pt x="1121" y="1103"/>
                  </a:lnTo>
                  <a:lnTo>
                    <a:pt x="1126" y="1145"/>
                  </a:lnTo>
                  <a:lnTo>
                    <a:pt x="1152" y="1105"/>
                  </a:lnTo>
                  <a:lnTo>
                    <a:pt x="1178" y="1070"/>
                  </a:lnTo>
                  <a:lnTo>
                    <a:pt x="1209" y="1040"/>
                  </a:lnTo>
                  <a:lnTo>
                    <a:pt x="1242" y="1017"/>
                  </a:lnTo>
                  <a:lnTo>
                    <a:pt x="1278" y="998"/>
                  </a:lnTo>
                  <a:lnTo>
                    <a:pt x="1316" y="984"/>
                  </a:lnTo>
                  <a:lnTo>
                    <a:pt x="1358" y="973"/>
                  </a:lnTo>
                  <a:lnTo>
                    <a:pt x="1403" y="968"/>
                  </a:lnTo>
                  <a:lnTo>
                    <a:pt x="1446" y="968"/>
                  </a:lnTo>
                  <a:lnTo>
                    <a:pt x="1486" y="973"/>
                  </a:lnTo>
                  <a:lnTo>
                    <a:pt x="1524" y="984"/>
                  </a:lnTo>
                  <a:lnTo>
                    <a:pt x="1559" y="1000"/>
                  </a:lnTo>
                  <a:lnTo>
                    <a:pt x="1591" y="1019"/>
                  </a:lnTo>
                  <a:lnTo>
                    <a:pt x="1619" y="1043"/>
                  </a:lnTo>
                  <a:lnTo>
                    <a:pt x="1644" y="1070"/>
                  </a:lnTo>
                  <a:lnTo>
                    <a:pt x="1664" y="1101"/>
                  </a:lnTo>
                  <a:lnTo>
                    <a:pt x="1679" y="1137"/>
                  </a:lnTo>
                  <a:lnTo>
                    <a:pt x="1690" y="1173"/>
                  </a:lnTo>
                  <a:lnTo>
                    <a:pt x="1695" y="1214"/>
                  </a:lnTo>
                  <a:lnTo>
                    <a:pt x="1695" y="1256"/>
                  </a:lnTo>
                  <a:lnTo>
                    <a:pt x="1689" y="1300"/>
                  </a:lnTo>
                  <a:lnTo>
                    <a:pt x="1675" y="1353"/>
                  </a:lnTo>
                  <a:lnTo>
                    <a:pt x="1656" y="1404"/>
                  </a:lnTo>
                  <a:lnTo>
                    <a:pt x="1634" y="1456"/>
                  </a:lnTo>
                  <a:lnTo>
                    <a:pt x="1618" y="1492"/>
                  </a:lnTo>
                  <a:lnTo>
                    <a:pt x="1604" y="1525"/>
                  </a:lnTo>
                  <a:lnTo>
                    <a:pt x="1592" y="1554"/>
                  </a:lnTo>
                  <a:lnTo>
                    <a:pt x="1583" y="1580"/>
                  </a:lnTo>
                  <a:lnTo>
                    <a:pt x="1575" y="1604"/>
                  </a:lnTo>
                  <a:lnTo>
                    <a:pt x="1570" y="1627"/>
                  </a:lnTo>
                  <a:lnTo>
                    <a:pt x="1568" y="1648"/>
                  </a:lnTo>
                  <a:lnTo>
                    <a:pt x="1567" y="1670"/>
                  </a:lnTo>
                  <a:lnTo>
                    <a:pt x="1567" y="1692"/>
                  </a:lnTo>
                  <a:lnTo>
                    <a:pt x="1570" y="1717"/>
                  </a:lnTo>
                  <a:lnTo>
                    <a:pt x="1574" y="1742"/>
                  </a:lnTo>
                  <a:lnTo>
                    <a:pt x="1581" y="1771"/>
                  </a:lnTo>
                  <a:lnTo>
                    <a:pt x="1589" y="1804"/>
                  </a:lnTo>
                  <a:lnTo>
                    <a:pt x="1599" y="1841"/>
                  </a:lnTo>
                  <a:lnTo>
                    <a:pt x="1577" y="1816"/>
                  </a:lnTo>
                  <a:lnTo>
                    <a:pt x="1559" y="1787"/>
                  </a:lnTo>
                  <a:lnTo>
                    <a:pt x="1545" y="1757"/>
                  </a:lnTo>
                  <a:lnTo>
                    <a:pt x="1535" y="1724"/>
                  </a:lnTo>
                  <a:lnTo>
                    <a:pt x="1528" y="1689"/>
                  </a:lnTo>
                  <a:lnTo>
                    <a:pt x="1525" y="1654"/>
                  </a:lnTo>
                  <a:lnTo>
                    <a:pt x="1527" y="1617"/>
                  </a:lnTo>
                  <a:lnTo>
                    <a:pt x="1533" y="1581"/>
                  </a:lnTo>
                  <a:lnTo>
                    <a:pt x="1550" y="1525"/>
                  </a:lnTo>
                  <a:lnTo>
                    <a:pt x="1568" y="1470"/>
                  </a:lnTo>
                  <a:lnTo>
                    <a:pt x="1587" y="1415"/>
                  </a:lnTo>
                  <a:lnTo>
                    <a:pt x="1601" y="1376"/>
                  </a:lnTo>
                  <a:lnTo>
                    <a:pt x="1614" y="1337"/>
                  </a:lnTo>
                  <a:lnTo>
                    <a:pt x="1625" y="1297"/>
                  </a:lnTo>
                  <a:lnTo>
                    <a:pt x="1631" y="1259"/>
                  </a:lnTo>
                  <a:lnTo>
                    <a:pt x="1632" y="1223"/>
                  </a:lnTo>
                  <a:lnTo>
                    <a:pt x="1628" y="1190"/>
                  </a:lnTo>
                  <a:lnTo>
                    <a:pt x="1618" y="1159"/>
                  </a:lnTo>
                  <a:lnTo>
                    <a:pt x="1604" y="1130"/>
                  </a:lnTo>
                  <a:lnTo>
                    <a:pt x="1586" y="1106"/>
                  </a:lnTo>
                  <a:lnTo>
                    <a:pt x="1562" y="1083"/>
                  </a:lnTo>
                  <a:lnTo>
                    <a:pt x="1536" y="1064"/>
                  </a:lnTo>
                  <a:lnTo>
                    <a:pt x="1504" y="1048"/>
                  </a:lnTo>
                  <a:lnTo>
                    <a:pt x="1468" y="1036"/>
                  </a:lnTo>
                  <a:lnTo>
                    <a:pt x="1432" y="1029"/>
                  </a:lnTo>
                  <a:lnTo>
                    <a:pt x="1396" y="1026"/>
                  </a:lnTo>
                  <a:lnTo>
                    <a:pt x="1359" y="1028"/>
                  </a:lnTo>
                  <a:lnTo>
                    <a:pt x="1324" y="1034"/>
                  </a:lnTo>
                  <a:lnTo>
                    <a:pt x="1290" y="1044"/>
                  </a:lnTo>
                  <a:lnTo>
                    <a:pt x="1258" y="1058"/>
                  </a:lnTo>
                  <a:lnTo>
                    <a:pt x="1228" y="1075"/>
                  </a:lnTo>
                  <a:lnTo>
                    <a:pt x="1201" y="1095"/>
                  </a:lnTo>
                  <a:lnTo>
                    <a:pt x="1178" y="1119"/>
                  </a:lnTo>
                  <a:lnTo>
                    <a:pt x="1161" y="1144"/>
                  </a:lnTo>
                  <a:lnTo>
                    <a:pt x="1148" y="1172"/>
                  </a:lnTo>
                  <a:lnTo>
                    <a:pt x="1145" y="1190"/>
                  </a:lnTo>
                  <a:lnTo>
                    <a:pt x="1146" y="1210"/>
                  </a:lnTo>
                  <a:lnTo>
                    <a:pt x="1150" y="1229"/>
                  </a:lnTo>
                  <a:lnTo>
                    <a:pt x="1154" y="1248"/>
                  </a:lnTo>
                  <a:lnTo>
                    <a:pt x="1158" y="1267"/>
                  </a:lnTo>
                  <a:lnTo>
                    <a:pt x="1172" y="1324"/>
                  </a:lnTo>
                  <a:lnTo>
                    <a:pt x="1187" y="1381"/>
                  </a:lnTo>
                  <a:lnTo>
                    <a:pt x="1201" y="1437"/>
                  </a:lnTo>
                  <a:lnTo>
                    <a:pt x="1212" y="1494"/>
                  </a:lnTo>
                  <a:lnTo>
                    <a:pt x="1217" y="1551"/>
                  </a:lnTo>
                  <a:lnTo>
                    <a:pt x="1215" y="1596"/>
                  </a:lnTo>
                  <a:lnTo>
                    <a:pt x="1208" y="1637"/>
                  </a:lnTo>
                  <a:lnTo>
                    <a:pt x="1197" y="1677"/>
                  </a:lnTo>
                  <a:lnTo>
                    <a:pt x="1179" y="1712"/>
                  </a:lnTo>
                  <a:lnTo>
                    <a:pt x="1159" y="1746"/>
                  </a:lnTo>
                  <a:lnTo>
                    <a:pt x="1136" y="1774"/>
                  </a:lnTo>
                  <a:lnTo>
                    <a:pt x="1108" y="1799"/>
                  </a:lnTo>
                  <a:lnTo>
                    <a:pt x="1077" y="1819"/>
                  </a:lnTo>
                  <a:lnTo>
                    <a:pt x="1043" y="1836"/>
                  </a:lnTo>
                  <a:lnTo>
                    <a:pt x="1007" y="1848"/>
                  </a:lnTo>
                  <a:lnTo>
                    <a:pt x="969" y="1855"/>
                  </a:lnTo>
                  <a:lnTo>
                    <a:pt x="929" y="1858"/>
                  </a:lnTo>
                  <a:lnTo>
                    <a:pt x="888" y="1855"/>
                  </a:lnTo>
                  <a:lnTo>
                    <a:pt x="846" y="1846"/>
                  </a:lnTo>
                  <a:lnTo>
                    <a:pt x="803" y="1832"/>
                  </a:lnTo>
                  <a:lnTo>
                    <a:pt x="767" y="1815"/>
                  </a:lnTo>
                  <a:lnTo>
                    <a:pt x="731" y="1796"/>
                  </a:lnTo>
                  <a:lnTo>
                    <a:pt x="697" y="1774"/>
                  </a:lnTo>
                  <a:lnTo>
                    <a:pt x="662" y="1754"/>
                  </a:lnTo>
                  <a:lnTo>
                    <a:pt x="650" y="1774"/>
                  </a:lnTo>
                  <a:lnTo>
                    <a:pt x="641" y="1795"/>
                  </a:lnTo>
                  <a:lnTo>
                    <a:pt x="635" y="1816"/>
                  </a:lnTo>
                  <a:lnTo>
                    <a:pt x="634" y="1836"/>
                  </a:lnTo>
                  <a:lnTo>
                    <a:pt x="637" y="1857"/>
                  </a:lnTo>
                  <a:lnTo>
                    <a:pt x="644" y="1876"/>
                  </a:lnTo>
                  <a:lnTo>
                    <a:pt x="655" y="1894"/>
                  </a:lnTo>
                  <a:lnTo>
                    <a:pt x="672" y="1911"/>
                  </a:lnTo>
                  <a:lnTo>
                    <a:pt x="693" y="1927"/>
                  </a:lnTo>
                  <a:lnTo>
                    <a:pt x="732" y="1949"/>
                  </a:lnTo>
                  <a:lnTo>
                    <a:pt x="775" y="1967"/>
                  </a:lnTo>
                  <a:lnTo>
                    <a:pt x="819" y="1983"/>
                  </a:lnTo>
                  <a:lnTo>
                    <a:pt x="864" y="1997"/>
                  </a:lnTo>
                  <a:lnTo>
                    <a:pt x="909" y="2011"/>
                  </a:lnTo>
                  <a:lnTo>
                    <a:pt x="931" y="2016"/>
                  </a:lnTo>
                  <a:lnTo>
                    <a:pt x="956" y="2019"/>
                  </a:lnTo>
                  <a:lnTo>
                    <a:pt x="981" y="2023"/>
                  </a:lnTo>
                  <a:lnTo>
                    <a:pt x="1005" y="2028"/>
                  </a:lnTo>
                  <a:lnTo>
                    <a:pt x="959" y="2043"/>
                  </a:lnTo>
                  <a:lnTo>
                    <a:pt x="914" y="2054"/>
                  </a:lnTo>
                  <a:lnTo>
                    <a:pt x="870" y="2059"/>
                  </a:lnTo>
                  <a:lnTo>
                    <a:pt x="827" y="2058"/>
                  </a:lnTo>
                  <a:lnTo>
                    <a:pt x="784" y="2052"/>
                  </a:lnTo>
                  <a:lnTo>
                    <a:pt x="741" y="2038"/>
                  </a:lnTo>
                  <a:lnTo>
                    <a:pt x="699" y="2018"/>
                  </a:lnTo>
                  <a:lnTo>
                    <a:pt x="658" y="1992"/>
                  </a:lnTo>
                  <a:lnTo>
                    <a:pt x="642" y="1981"/>
                  </a:lnTo>
                  <a:lnTo>
                    <a:pt x="624" y="1971"/>
                  </a:lnTo>
                  <a:lnTo>
                    <a:pt x="607" y="1962"/>
                  </a:lnTo>
                  <a:lnTo>
                    <a:pt x="608" y="1951"/>
                  </a:lnTo>
                  <a:lnTo>
                    <a:pt x="608" y="1938"/>
                  </a:lnTo>
                  <a:lnTo>
                    <a:pt x="606" y="1927"/>
                  </a:lnTo>
                  <a:lnTo>
                    <a:pt x="595" y="1896"/>
                  </a:lnTo>
                  <a:lnTo>
                    <a:pt x="588" y="1866"/>
                  </a:lnTo>
                  <a:lnTo>
                    <a:pt x="587" y="1836"/>
                  </a:lnTo>
                  <a:lnTo>
                    <a:pt x="593" y="1809"/>
                  </a:lnTo>
                  <a:lnTo>
                    <a:pt x="604" y="1782"/>
                  </a:lnTo>
                  <a:lnTo>
                    <a:pt x="622" y="1756"/>
                  </a:lnTo>
                  <a:lnTo>
                    <a:pt x="646" y="1731"/>
                  </a:lnTo>
                  <a:lnTo>
                    <a:pt x="608" y="1686"/>
                  </a:lnTo>
                  <a:lnTo>
                    <a:pt x="575" y="1640"/>
                  </a:lnTo>
                  <a:lnTo>
                    <a:pt x="546" y="1590"/>
                  </a:lnTo>
                  <a:lnTo>
                    <a:pt x="523" y="1539"/>
                  </a:lnTo>
                  <a:lnTo>
                    <a:pt x="503" y="1486"/>
                  </a:lnTo>
                  <a:lnTo>
                    <a:pt x="488" y="1430"/>
                  </a:lnTo>
                  <a:lnTo>
                    <a:pt x="484" y="1421"/>
                  </a:lnTo>
                  <a:lnTo>
                    <a:pt x="478" y="1412"/>
                  </a:lnTo>
                  <a:lnTo>
                    <a:pt x="470" y="1403"/>
                  </a:lnTo>
                  <a:lnTo>
                    <a:pt x="462" y="1397"/>
                  </a:lnTo>
                  <a:lnTo>
                    <a:pt x="454" y="1394"/>
                  </a:lnTo>
                  <a:lnTo>
                    <a:pt x="396" y="1390"/>
                  </a:lnTo>
                  <a:lnTo>
                    <a:pt x="337" y="1386"/>
                  </a:lnTo>
                  <a:lnTo>
                    <a:pt x="278" y="1386"/>
                  </a:lnTo>
                  <a:lnTo>
                    <a:pt x="220" y="1390"/>
                  </a:lnTo>
                  <a:lnTo>
                    <a:pt x="192" y="1396"/>
                  </a:lnTo>
                  <a:lnTo>
                    <a:pt x="168" y="1405"/>
                  </a:lnTo>
                  <a:lnTo>
                    <a:pt x="148" y="1419"/>
                  </a:lnTo>
                  <a:lnTo>
                    <a:pt x="131" y="1435"/>
                  </a:lnTo>
                  <a:lnTo>
                    <a:pt x="120" y="1455"/>
                  </a:lnTo>
                  <a:lnTo>
                    <a:pt x="112" y="1477"/>
                  </a:lnTo>
                  <a:lnTo>
                    <a:pt x="108" y="1502"/>
                  </a:lnTo>
                  <a:lnTo>
                    <a:pt x="107" y="1528"/>
                  </a:lnTo>
                  <a:lnTo>
                    <a:pt x="111" y="1555"/>
                  </a:lnTo>
                  <a:lnTo>
                    <a:pt x="121" y="1582"/>
                  </a:lnTo>
                  <a:lnTo>
                    <a:pt x="135" y="1604"/>
                  </a:lnTo>
                  <a:lnTo>
                    <a:pt x="154" y="1625"/>
                  </a:lnTo>
                  <a:lnTo>
                    <a:pt x="176" y="1642"/>
                  </a:lnTo>
                  <a:lnTo>
                    <a:pt x="202" y="1655"/>
                  </a:lnTo>
                  <a:lnTo>
                    <a:pt x="232" y="1663"/>
                  </a:lnTo>
                  <a:lnTo>
                    <a:pt x="250" y="1666"/>
                  </a:lnTo>
                  <a:lnTo>
                    <a:pt x="269" y="1670"/>
                  </a:lnTo>
                  <a:lnTo>
                    <a:pt x="291" y="1673"/>
                  </a:lnTo>
                  <a:lnTo>
                    <a:pt x="316" y="1677"/>
                  </a:lnTo>
                  <a:lnTo>
                    <a:pt x="282" y="1689"/>
                  </a:lnTo>
                  <a:lnTo>
                    <a:pt x="250" y="1696"/>
                  </a:lnTo>
                  <a:lnTo>
                    <a:pt x="220" y="1697"/>
                  </a:lnTo>
                  <a:lnTo>
                    <a:pt x="192" y="1694"/>
                  </a:lnTo>
                  <a:lnTo>
                    <a:pt x="166" y="1688"/>
                  </a:lnTo>
                  <a:lnTo>
                    <a:pt x="140" y="1676"/>
                  </a:lnTo>
                  <a:lnTo>
                    <a:pt x="116" y="1662"/>
                  </a:lnTo>
                  <a:lnTo>
                    <a:pt x="93" y="1644"/>
                  </a:lnTo>
                  <a:lnTo>
                    <a:pt x="71" y="1624"/>
                  </a:lnTo>
                  <a:lnTo>
                    <a:pt x="53" y="1658"/>
                  </a:lnTo>
                  <a:lnTo>
                    <a:pt x="42" y="1692"/>
                  </a:lnTo>
                  <a:lnTo>
                    <a:pt x="36" y="1724"/>
                  </a:lnTo>
                  <a:lnTo>
                    <a:pt x="36" y="1755"/>
                  </a:lnTo>
                  <a:lnTo>
                    <a:pt x="41" y="1784"/>
                  </a:lnTo>
                  <a:lnTo>
                    <a:pt x="51" y="1813"/>
                  </a:lnTo>
                  <a:lnTo>
                    <a:pt x="68" y="1840"/>
                  </a:lnTo>
                  <a:lnTo>
                    <a:pt x="90" y="1864"/>
                  </a:lnTo>
                  <a:lnTo>
                    <a:pt x="113" y="1885"/>
                  </a:lnTo>
                  <a:lnTo>
                    <a:pt x="140" y="1900"/>
                  </a:lnTo>
                  <a:lnTo>
                    <a:pt x="170" y="1909"/>
                  </a:lnTo>
                  <a:lnTo>
                    <a:pt x="201" y="1915"/>
                  </a:lnTo>
                  <a:lnTo>
                    <a:pt x="235" y="1915"/>
                  </a:lnTo>
                  <a:lnTo>
                    <a:pt x="269" y="1909"/>
                  </a:lnTo>
                  <a:lnTo>
                    <a:pt x="304" y="1900"/>
                  </a:lnTo>
                  <a:lnTo>
                    <a:pt x="338" y="1884"/>
                  </a:lnTo>
                  <a:lnTo>
                    <a:pt x="370" y="1864"/>
                  </a:lnTo>
                  <a:lnTo>
                    <a:pt x="399" y="1843"/>
                  </a:lnTo>
                  <a:lnTo>
                    <a:pt x="422" y="1817"/>
                  </a:lnTo>
                  <a:lnTo>
                    <a:pt x="443" y="1792"/>
                  </a:lnTo>
                  <a:lnTo>
                    <a:pt x="458" y="1763"/>
                  </a:lnTo>
                  <a:lnTo>
                    <a:pt x="467" y="1735"/>
                  </a:lnTo>
                  <a:lnTo>
                    <a:pt x="472" y="1706"/>
                  </a:lnTo>
                  <a:lnTo>
                    <a:pt x="469" y="1677"/>
                  </a:lnTo>
                  <a:lnTo>
                    <a:pt x="462" y="1648"/>
                  </a:lnTo>
                  <a:lnTo>
                    <a:pt x="450" y="1621"/>
                  </a:lnTo>
                  <a:lnTo>
                    <a:pt x="435" y="1598"/>
                  </a:lnTo>
                  <a:lnTo>
                    <a:pt x="416" y="1579"/>
                  </a:lnTo>
                  <a:lnTo>
                    <a:pt x="391" y="1562"/>
                  </a:lnTo>
                  <a:lnTo>
                    <a:pt x="364" y="1548"/>
                  </a:lnTo>
                  <a:lnTo>
                    <a:pt x="330" y="1537"/>
                  </a:lnTo>
                  <a:lnTo>
                    <a:pt x="294" y="1528"/>
                  </a:lnTo>
                  <a:lnTo>
                    <a:pt x="251" y="1522"/>
                  </a:lnTo>
                  <a:lnTo>
                    <a:pt x="288" y="1511"/>
                  </a:lnTo>
                  <a:lnTo>
                    <a:pt x="323" y="1507"/>
                  </a:lnTo>
                  <a:lnTo>
                    <a:pt x="356" y="1508"/>
                  </a:lnTo>
                  <a:lnTo>
                    <a:pt x="388" y="1516"/>
                  </a:lnTo>
                  <a:lnTo>
                    <a:pt x="418" y="1528"/>
                  </a:lnTo>
                  <a:lnTo>
                    <a:pt x="447" y="1548"/>
                  </a:lnTo>
                  <a:lnTo>
                    <a:pt x="473" y="1572"/>
                  </a:lnTo>
                  <a:lnTo>
                    <a:pt x="496" y="1603"/>
                  </a:lnTo>
                  <a:lnTo>
                    <a:pt x="514" y="1635"/>
                  </a:lnTo>
                  <a:lnTo>
                    <a:pt x="525" y="1669"/>
                  </a:lnTo>
                  <a:lnTo>
                    <a:pt x="530" y="1703"/>
                  </a:lnTo>
                  <a:lnTo>
                    <a:pt x="529" y="1738"/>
                  </a:lnTo>
                  <a:lnTo>
                    <a:pt x="522" y="1773"/>
                  </a:lnTo>
                  <a:lnTo>
                    <a:pt x="507" y="1809"/>
                  </a:lnTo>
                  <a:lnTo>
                    <a:pt x="489" y="1841"/>
                  </a:lnTo>
                  <a:lnTo>
                    <a:pt x="466" y="1870"/>
                  </a:lnTo>
                  <a:lnTo>
                    <a:pt x="441" y="1895"/>
                  </a:lnTo>
                  <a:lnTo>
                    <a:pt x="411" y="1919"/>
                  </a:lnTo>
                  <a:lnTo>
                    <a:pt x="379" y="1939"/>
                  </a:lnTo>
                  <a:lnTo>
                    <a:pt x="344" y="1955"/>
                  </a:lnTo>
                  <a:lnTo>
                    <a:pt x="308" y="1968"/>
                  </a:lnTo>
                  <a:lnTo>
                    <a:pt x="272" y="1976"/>
                  </a:lnTo>
                  <a:lnTo>
                    <a:pt x="234" y="1980"/>
                  </a:lnTo>
                  <a:lnTo>
                    <a:pt x="198" y="1979"/>
                  </a:lnTo>
                  <a:lnTo>
                    <a:pt x="161" y="1973"/>
                  </a:lnTo>
                  <a:lnTo>
                    <a:pt x="128" y="1962"/>
                  </a:lnTo>
                  <a:lnTo>
                    <a:pt x="98" y="1947"/>
                  </a:lnTo>
                  <a:lnTo>
                    <a:pt x="73" y="1926"/>
                  </a:lnTo>
                  <a:lnTo>
                    <a:pt x="49" y="1904"/>
                  </a:lnTo>
                  <a:lnTo>
                    <a:pt x="31" y="1877"/>
                  </a:lnTo>
                  <a:lnTo>
                    <a:pt x="16" y="1848"/>
                  </a:lnTo>
                  <a:lnTo>
                    <a:pt x="6" y="1817"/>
                  </a:lnTo>
                  <a:lnTo>
                    <a:pt x="0" y="1784"/>
                  </a:lnTo>
                  <a:lnTo>
                    <a:pt x="0" y="1751"/>
                  </a:lnTo>
                  <a:lnTo>
                    <a:pt x="4" y="1718"/>
                  </a:lnTo>
                  <a:lnTo>
                    <a:pt x="14" y="1685"/>
                  </a:lnTo>
                  <a:lnTo>
                    <a:pt x="30" y="1651"/>
                  </a:lnTo>
                  <a:lnTo>
                    <a:pt x="40" y="1632"/>
                  </a:lnTo>
                  <a:lnTo>
                    <a:pt x="47" y="1613"/>
                  </a:lnTo>
                  <a:lnTo>
                    <a:pt x="50" y="1594"/>
                  </a:lnTo>
                  <a:lnTo>
                    <a:pt x="50" y="1572"/>
                  </a:lnTo>
                  <a:lnTo>
                    <a:pt x="46" y="1550"/>
                  </a:lnTo>
                  <a:lnTo>
                    <a:pt x="40" y="1520"/>
                  </a:lnTo>
                  <a:lnTo>
                    <a:pt x="40" y="1491"/>
                  </a:lnTo>
                  <a:lnTo>
                    <a:pt x="45" y="1462"/>
                  </a:lnTo>
                  <a:lnTo>
                    <a:pt x="53" y="1435"/>
                  </a:lnTo>
                  <a:lnTo>
                    <a:pt x="67" y="1411"/>
                  </a:lnTo>
                  <a:lnTo>
                    <a:pt x="84" y="1387"/>
                  </a:lnTo>
                  <a:lnTo>
                    <a:pt x="106" y="1368"/>
                  </a:lnTo>
                  <a:lnTo>
                    <a:pt x="129" y="1352"/>
                  </a:lnTo>
                  <a:lnTo>
                    <a:pt x="156" y="1339"/>
                  </a:lnTo>
                  <a:lnTo>
                    <a:pt x="186" y="1331"/>
                  </a:lnTo>
                  <a:lnTo>
                    <a:pt x="217" y="1328"/>
                  </a:lnTo>
                  <a:lnTo>
                    <a:pt x="269" y="1331"/>
                  </a:lnTo>
                  <a:lnTo>
                    <a:pt x="322" y="1338"/>
                  </a:lnTo>
                  <a:lnTo>
                    <a:pt x="374" y="1348"/>
                  </a:lnTo>
                  <a:lnTo>
                    <a:pt x="428" y="1358"/>
                  </a:lnTo>
                  <a:lnTo>
                    <a:pt x="481" y="1367"/>
                  </a:lnTo>
                  <a:lnTo>
                    <a:pt x="481" y="1217"/>
                  </a:lnTo>
                  <a:lnTo>
                    <a:pt x="490" y="1217"/>
                  </a:lnTo>
                  <a:lnTo>
                    <a:pt x="494" y="1259"/>
                  </a:lnTo>
                  <a:lnTo>
                    <a:pt x="497" y="1300"/>
                  </a:lnTo>
                  <a:lnTo>
                    <a:pt x="501" y="1342"/>
                  </a:lnTo>
                  <a:lnTo>
                    <a:pt x="509" y="1383"/>
                  </a:lnTo>
                  <a:lnTo>
                    <a:pt x="521" y="1428"/>
                  </a:lnTo>
                  <a:lnTo>
                    <a:pt x="535" y="1471"/>
                  </a:lnTo>
                  <a:lnTo>
                    <a:pt x="551" y="1511"/>
                  </a:lnTo>
                  <a:lnTo>
                    <a:pt x="569" y="1551"/>
                  </a:lnTo>
                  <a:lnTo>
                    <a:pt x="589" y="1588"/>
                  </a:lnTo>
                  <a:lnTo>
                    <a:pt x="612" y="1624"/>
                  </a:lnTo>
                  <a:lnTo>
                    <a:pt x="638" y="1657"/>
                  </a:lnTo>
                  <a:lnTo>
                    <a:pt x="667" y="1687"/>
                  </a:lnTo>
                  <a:lnTo>
                    <a:pt x="698" y="1715"/>
                  </a:lnTo>
                  <a:lnTo>
                    <a:pt x="734" y="1738"/>
                  </a:lnTo>
                  <a:lnTo>
                    <a:pt x="773" y="1759"/>
                  </a:lnTo>
                  <a:lnTo>
                    <a:pt x="815" y="1778"/>
                  </a:lnTo>
                  <a:lnTo>
                    <a:pt x="862" y="1793"/>
                  </a:lnTo>
                  <a:lnTo>
                    <a:pt x="898" y="1800"/>
                  </a:lnTo>
                  <a:lnTo>
                    <a:pt x="935" y="1801"/>
                  </a:lnTo>
                  <a:lnTo>
                    <a:pt x="970" y="1797"/>
                  </a:lnTo>
                  <a:lnTo>
                    <a:pt x="1003" y="1788"/>
                  </a:lnTo>
                  <a:lnTo>
                    <a:pt x="1035" y="1774"/>
                  </a:lnTo>
                  <a:lnTo>
                    <a:pt x="1063" y="1756"/>
                  </a:lnTo>
                  <a:lnTo>
                    <a:pt x="1089" y="1734"/>
                  </a:lnTo>
                  <a:lnTo>
                    <a:pt x="1110" y="1707"/>
                  </a:lnTo>
                  <a:lnTo>
                    <a:pt x="1128" y="1678"/>
                  </a:lnTo>
                  <a:lnTo>
                    <a:pt x="1141" y="1646"/>
                  </a:lnTo>
                  <a:lnTo>
                    <a:pt x="1150" y="1611"/>
                  </a:lnTo>
                  <a:lnTo>
                    <a:pt x="1153" y="1572"/>
                  </a:lnTo>
                  <a:lnTo>
                    <a:pt x="1152" y="1526"/>
                  </a:lnTo>
                  <a:lnTo>
                    <a:pt x="1146" y="1479"/>
                  </a:lnTo>
                  <a:lnTo>
                    <a:pt x="1139" y="1432"/>
                  </a:lnTo>
                  <a:lnTo>
                    <a:pt x="1127" y="1386"/>
                  </a:lnTo>
                  <a:lnTo>
                    <a:pt x="1111" y="1343"/>
                  </a:lnTo>
                  <a:lnTo>
                    <a:pt x="1088" y="1283"/>
                  </a:lnTo>
                  <a:lnTo>
                    <a:pt x="1071" y="1226"/>
                  </a:lnTo>
                  <a:lnTo>
                    <a:pt x="1062" y="1169"/>
                  </a:lnTo>
                  <a:lnTo>
                    <a:pt x="1058" y="1112"/>
                  </a:lnTo>
                  <a:lnTo>
                    <a:pt x="1060" y="1058"/>
                  </a:lnTo>
                  <a:lnTo>
                    <a:pt x="1066" y="1003"/>
                  </a:lnTo>
                  <a:lnTo>
                    <a:pt x="1079" y="951"/>
                  </a:lnTo>
                  <a:lnTo>
                    <a:pt x="1097" y="897"/>
                  </a:lnTo>
                  <a:lnTo>
                    <a:pt x="1119" y="846"/>
                  </a:lnTo>
                  <a:lnTo>
                    <a:pt x="1145" y="794"/>
                  </a:lnTo>
                  <a:lnTo>
                    <a:pt x="1175" y="743"/>
                  </a:lnTo>
                  <a:lnTo>
                    <a:pt x="1209" y="692"/>
                  </a:lnTo>
                  <a:lnTo>
                    <a:pt x="1245" y="638"/>
                  </a:lnTo>
                  <a:lnTo>
                    <a:pt x="1278" y="583"/>
                  </a:lnTo>
                  <a:lnTo>
                    <a:pt x="1307" y="525"/>
                  </a:lnTo>
                  <a:lnTo>
                    <a:pt x="1331" y="465"/>
                  </a:lnTo>
                  <a:lnTo>
                    <a:pt x="1350" y="405"/>
                  </a:lnTo>
                  <a:lnTo>
                    <a:pt x="1358" y="358"/>
                  </a:lnTo>
                  <a:lnTo>
                    <a:pt x="1358" y="313"/>
                  </a:lnTo>
                  <a:lnTo>
                    <a:pt x="1353" y="269"/>
                  </a:lnTo>
                  <a:lnTo>
                    <a:pt x="1342" y="227"/>
                  </a:lnTo>
                  <a:lnTo>
                    <a:pt x="1325" y="189"/>
                  </a:lnTo>
                  <a:lnTo>
                    <a:pt x="1304" y="152"/>
                  </a:lnTo>
                  <a:lnTo>
                    <a:pt x="1277" y="119"/>
                  </a:lnTo>
                  <a:lnTo>
                    <a:pt x="1247" y="90"/>
                  </a:lnTo>
                  <a:lnTo>
                    <a:pt x="1214" y="66"/>
                  </a:lnTo>
                  <a:lnTo>
                    <a:pt x="1178" y="46"/>
                  </a:lnTo>
                  <a:lnTo>
                    <a:pt x="1140" y="31"/>
                  </a:lnTo>
                  <a:lnTo>
                    <a:pt x="1099" y="21"/>
                  </a:lnTo>
                  <a:lnTo>
                    <a:pt x="1058" y="17"/>
                  </a:lnTo>
                  <a:lnTo>
                    <a:pt x="1016" y="20"/>
                  </a:lnTo>
                  <a:lnTo>
                    <a:pt x="1005" y="20"/>
                  </a:lnTo>
                  <a:lnTo>
                    <a:pt x="993" y="20"/>
                  </a:lnTo>
                  <a:lnTo>
                    <a:pt x="978" y="20"/>
                  </a:lnTo>
                  <a:lnTo>
                    <a:pt x="1016" y="8"/>
                  </a:lnTo>
                  <a:lnTo>
                    <a:pt x="1054" y="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7" name="Freeform 8"/>
            <p:cNvSpPr>
              <a:spLocks noEditPoints="1"/>
            </p:cNvSpPr>
            <p:nvPr/>
          </p:nvSpPr>
          <p:spPr bwMode="auto">
            <a:xfrm>
              <a:off x="6908801" y="2027238"/>
              <a:ext cx="1644650" cy="2246313"/>
            </a:xfrm>
            <a:custGeom>
              <a:avLst/>
              <a:gdLst>
                <a:gd name="T0" fmla="*/ 991 w 1036"/>
                <a:gd name="T1" fmla="*/ 938 h 1415"/>
                <a:gd name="T2" fmla="*/ 34 w 1036"/>
                <a:gd name="T3" fmla="*/ 80 h 1415"/>
                <a:gd name="T4" fmla="*/ 312 w 1036"/>
                <a:gd name="T5" fmla="*/ 1 h 1415"/>
                <a:gd name="T6" fmla="*/ 470 w 1036"/>
                <a:gd name="T7" fmla="*/ 68 h 1415"/>
                <a:gd name="T8" fmla="*/ 528 w 1036"/>
                <a:gd name="T9" fmla="*/ 214 h 1415"/>
                <a:gd name="T10" fmla="*/ 599 w 1036"/>
                <a:gd name="T11" fmla="*/ 304 h 1415"/>
                <a:gd name="T12" fmla="*/ 697 w 1036"/>
                <a:gd name="T13" fmla="*/ 385 h 1415"/>
                <a:gd name="T14" fmla="*/ 748 w 1036"/>
                <a:gd name="T15" fmla="*/ 434 h 1415"/>
                <a:gd name="T16" fmla="*/ 887 w 1036"/>
                <a:gd name="T17" fmla="*/ 503 h 1415"/>
                <a:gd name="T18" fmla="*/ 973 w 1036"/>
                <a:gd name="T19" fmla="*/ 655 h 1415"/>
                <a:gd name="T20" fmla="*/ 946 w 1036"/>
                <a:gd name="T21" fmla="*/ 814 h 1415"/>
                <a:gd name="T22" fmla="*/ 1006 w 1036"/>
                <a:gd name="T23" fmla="*/ 974 h 1415"/>
                <a:gd name="T24" fmla="*/ 1032 w 1036"/>
                <a:gd name="T25" fmla="*/ 1171 h 1415"/>
                <a:gd name="T26" fmla="*/ 948 w 1036"/>
                <a:gd name="T27" fmla="*/ 1334 h 1415"/>
                <a:gd name="T28" fmla="*/ 798 w 1036"/>
                <a:gd name="T29" fmla="*/ 1415 h 1415"/>
                <a:gd name="T30" fmla="*/ 950 w 1036"/>
                <a:gd name="T31" fmla="*/ 1200 h 1415"/>
                <a:gd name="T32" fmla="*/ 963 w 1036"/>
                <a:gd name="T33" fmla="*/ 1012 h 1415"/>
                <a:gd name="T34" fmla="*/ 751 w 1036"/>
                <a:gd name="T35" fmla="*/ 967 h 1415"/>
                <a:gd name="T36" fmla="*/ 509 w 1036"/>
                <a:gd name="T37" fmla="*/ 1100 h 1415"/>
                <a:gd name="T38" fmla="*/ 478 w 1036"/>
                <a:gd name="T39" fmla="*/ 1073 h 1415"/>
                <a:gd name="T40" fmla="*/ 601 w 1036"/>
                <a:gd name="T41" fmla="*/ 978 h 1415"/>
                <a:gd name="T42" fmla="*/ 780 w 1036"/>
                <a:gd name="T43" fmla="*/ 886 h 1415"/>
                <a:gd name="T44" fmla="*/ 899 w 1036"/>
                <a:gd name="T45" fmla="*/ 756 h 1415"/>
                <a:gd name="T46" fmla="*/ 896 w 1036"/>
                <a:gd name="T47" fmla="*/ 596 h 1415"/>
                <a:gd name="T48" fmla="*/ 775 w 1036"/>
                <a:gd name="T49" fmla="*/ 472 h 1415"/>
                <a:gd name="T50" fmla="*/ 720 w 1036"/>
                <a:gd name="T51" fmla="*/ 576 h 1415"/>
                <a:gd name="T52" fmla="*/ 775 w 1036"/>
                <a:gd name="T53" fmla="*/ 697 h 1415"/>
                <a:gd name="T54" fmla="*/ 696 w 1036"/>
                <a:gd name="T55" fmla="*/ 804 h 1415"/>
                <a:gd name="T56" fmla="*/ 395 w 1036"/>
                <a:gd name="T57" fmla="*/ 876 h 1415"/>
                <a:gd name="T58" fmla="*/ 99 w 1036"/>
                <a:gd name="T59" fmla="*/ 799 h 1415"/>
                <a:gd name="T60" fmla="*/ 8 w 1036"/>
                <a:gd name="T61" fmla="*/ 687 h 1415"/>
                <a:gd name="T62" fmla="*/ 14 w 1036"/>
                <a:gd name="T63" fmla="*/ 554 h 1415"/>
                <a:gd name="T64" fmla="*/ 110 w 1036"/>
                <a:gd name="T65" fmla="*/ 471 h 1415"/>
                <a:gd name="T66" fmla="*/ 280 w 1036"/>
                <a:gd name="T67" fmla="*/ 499 h 1415"/>
                <a:gd name="T68" fmla="*/ 127 w 1036"/>
                <a:gd name="T69" fmla="*/ 504 h 1415"/>
                <a:gd name="T70" fmla="*/ 54 w 1036"/>
                <a:gd name="T71" fmla="*/ 604 h 1415"/>
                <a:gd name="T72" fmla="*/ 102 w 1036"/>
                <a:gd name="T73" fmla="*/ 718 h 1415"/>
                <a:gd name="T74" fmla="*/ 345 w 1036"/>
                <a:gd name="T75" fmla="*/ 803 h 1415"/>
                <a:gd name="T76" fmla="*/ 647 w 1036"/>
                <a:gd name="T77" fmla="*/ 771 h 1415"/>
                <a:gd name="T78" fmla="*/ 736 w 1036"/>
                <a:gd name="T79" fmla="*/ 703 h 1415"/>
                <a:gd name="T80" fmla="*/ 733 w 1036"/>
                <a:gd name="T81" fmla="*/ 614 h 1415"/>
                <a:gd name="T82" fmla="*/ 592 w 1036"/>
                <a:gd name="T83" fmla="*/ 639 h 1415"/>
                <a:gd name="T84" fmla="*/ 418 w 1036"/>
                <a:gd name="T85" fmla="*/ 674 h 1415"/>
                <a:gd name="T86" fmla="*/ 274 w 1036"/>
                <a:gd name="T87" fmla="*/ 630 h 1415"/>
                <a:gd name="T88" fmla="*/ 505 w 1036"/>
                <a:gd name="T89" fmla="*/ 612 h 1415"/>
                <a:gd name="T90" fmla="*/ 630 w 1036"/>
                <a:gd name="T91" fmla="*/ 521 h 1415"/>
                <a:gd name="T92" fmla="*/ 639 w 1036"/>
                <a:gd name="T93" fmla="*/ 415 h 1415"/>
                <a:gd name="T94" fmla="*/ 541 w 1036"/>
                <a:gd name="T95" fmla="*/ 325 h 1415"/>
                <a:gd name="T96" fmla="*/ 493 w 1036"/>
                <a:gd name="T97" fmla="*/ 323 h 1415"/>
                <a:gd name="T98" fmla="*/ 420 w 1036"/>
                <a:gd name="T99" fmla="*/ 373 h 1415"/>
                <a:gd name="T100" fmla="*/ 298 w 1036"/>
                <a:gd name="T101" fmla="*/ 387 h 1415"/>
                <a:gd name="T102" fmla="*/ 202 w 1036"/>
                <a:gd name="T103" fmla="*/ 324 h 1415"/>
                <a:gd name="T104" fmla="*/ 315 w 1036"/>
                <a:gd name="T105" fmla="*/ 339 h 1415"/>
                <a:gd name="T106" fmla="*/ 436 w 1036"/>
                <a:gd name="T107" fmla="*/ 290 h 1415"/>
                <a:gd name="T108" fmla="*/ 457 w 1036"/>
                <a:gd name="T109" fmla="*/ 175 h 1415"/>
                <a:gd name="T110" fmla="*/ 391 w 1036"/>
                <a:gd name="T111" fmla="*/ 90 h 1415"/>
                <a:gd name="T112" fmla="*/ 183 w 1036"/>
                <a:gd name="T113" fmla="*/ 63 h 1415"/>
                <a:gd name="T114" fmla="*/ 37 w 1036"/>
                <a:gd name="T115" fmla="*/ 78 h 1415"/>
                <a:gd name="T116" fmla="*/ 198 w 1036"/>
                <a:gd name="T117" fmla="*/ 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" h="1415">
                  <a:moveTo>
                    <a:pt x="989" y="936"/>
                  </a:moveTo>
                  <a:lnTo>
                    <a:pt x="989" y="936"/>
                  </a:lnTo>
                  <a:lnTo>
                    <a:pt x="990" y="937"/>
                  </a:lnTo>
                  <a:lnTo>
                    <a:pt x="991" y="938"/>
                  </a:lnTo>
                  <a:lnTo>
                    <a:pt x="991" y="938"/>
                  </a:lnTo>
                  <a:lnTo>
                    <a:pt x="989" y="937"/>
                  </a:lnTo>
                  <a:lnTo>
                    <a:pt x="989" y="936"/>
                  </a:lnTo>
                  <a:close/>
                  <a:moveTo>
                    <a:pt x="37" y="78"/>
                  </a:moveTo>
                  <a:lnTo>
                    <a:pt x="35" y="80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37" y="78"/>
                  </a:lnTo>
                  <a:close/>
                  <a:moveTo>
                    <a:pt x="275" y="0"/>
                  </a:moveTo>
                  <a:lnTo>
                    <a:pt x="312" y="1"/>
                  </a:lnTo>
                  <a:lnTo>
                    <a:pt x="349" y="6"/>
                  </a:lnTo>
                  <a:lnTo>
                    <a:pt x="384" y="16"/>
                  </a:lnTo>
                  <a:lnTo>
                    <a:pt x="415" y="29"/>
                  </a:lnTo>
                  <a:lnTo>
                    <a:pt x="443" y="45"/>
                  </a:lnTo>
                  <a:lnTo>
                    <a:pt x="470" y="68"/>
                  </a:lnTo>
                  <a:lnTo>
                    <a:pt x="493" y="94"/>
                  </a:lnTo>
                  <a:lnTo>
                    <a:pt x="509" y="121"/>
                  </a:lnTo>
                  <a:lnTo>
                    <a:pt x="520" y="151"/>
                  </a:lnTo>
                  <a:lnTo>
                    <a:pt x="526" y="182"/>
                  </a:lnTo>
                  <a:lnTo>
                    <a:pt x="528" y="214"/>
                  </a:lnTo>
                  <a:lnTo>
                    <a:pt x="526" y="248"/>
                  </a:lnTo>
                  <a:lnTo>
                    <a:pt x="518" y="283"/>
                  </a:lnTo>
                  <a:lnTo>
                    <a:pt x="546" y="289"/>
                  </a:lnTo>
                  <a:lnTo>
                    <a:pt x="574" y="295"/>
                  </a:lnTo>
                  <a:lnTo>
                    <a:pt x="599" y="304"/>
                  </a:lnTo>
                  <a:lnTo>
                    <a:pt x="623" y="313"/>
                  </a:lnTo>
                  <a:lnTo>
                    <a:pt x="645" y="326"/>
                  </a:lnTo>
                  <a:lnTo>
                    <a:pt x="665" y="342"/>
                  </a:lnTo>
                  <a:lnTo>
                    <a:pt x="682" y="361"/>
                  </a:lnTo>
                  <a:lnTo>
                    <a:pt x="697" y="385"/>
                  </a:lnTo>
                  <a:lnTo>
                    <a:pt x="708" y="414"/>
                  </a:lnTo>
                  <a:lnTo>
                    <a:pt x="713" y="420"/>
                  </a:lnTo>
                  <a:lnTo>
                    <a:pt x="723" y="426"/>
                  </a:lnTo>
                  <a:lnTo>
                    <a:pt x="736" y="430"/>
                  </a:lnTo>
                  <a:lnTo>
                    <a:pt x="748" y="434"/>
                  </a:lnTo>
                  <a:lnTo>
                    <a:pt x="760" y="437"/>
                  </a:lnTo>
                  <a:lnTo>
                    <a:pt x="796" y="449"/>
                  </a:lnTo>
                  <a:lnTo>
                    <a:pt x="831" y="464"/>
                  </a:lnTo>
                  <a:lnTo>
                    <a:pt x="861" y="481"/>
                  </a:lnTo>
                  <a:lnTo>
                    <a:pt x="887" y="503"/>
                  </a:lnTo>
                  <a:lnTo>
                    <a:pt x="912" y="526"/>
                  </a:lnTo>
                  <a:lnTo>
                    <a:pt x="932" y="554"/>
                  </a:lnTo>
                  <a:lnTo>
                    <a:pt x="949" y="584"/>
                  </a:lnTo>
                  <a:lnTo>
                    <a:pt x="962" y="618"/>
                  </a:lnTo>
                  <a:lnTo>
                    <a:pt x="973" y="655"/>
                  </a:lnTo>
                  <a:lnTo>
                    <a:pt x="977" y="689"/>
                  </a:lnTo>
                  <a:lnTo>
                    <a:pt x="976" y="721"/>
                  </a:lnTo>
                  <a:lnTo>
                    <a:pt x="970" y="753"/>
                  </a:lnTo>
                  <a:lnTo>
                    <a:pt x="960" y="783"/>
                  </a:lnTo>
                  <a:lnTo>
                    <a:pt x="946" y="814"/>
                  </a:lnTo>
                  <a:lnTo>
                    <a:pt x="930" y="843"/>
                  </a:lnTo>
                  <a:lnTo>
                    <a:pt x="911" y="872"/>
                  </a:lnTo>
                  <a:lnTo>
                    <a:pt x="952" y="906"/>
                  </a:lnTo>
                  <a:lnTo>
                    <a:pt x="989" y="937"/>
                  </a:lnTo>
                  <a:lnTo>
                    <a:pt x="1006" y="974"/>
                  </a:lnTo>
                  <a:lnTo>
                    <a:pt x="1020" y="1013"/>
                  </a:lnTo>
                  <a:lnTo>
                    <a:pt x="1030" y="1053"/>
                  </a:lnTo>
                  <a:lnTo>
                    <a:pt x="1035" y="1092"/>
                  </a:lnTo>
                  <a:lnTo>
                    <a:pt x="1036" y="1132"/>
                  </a:lnTo>
                  <a:lnTo>
                    <a:pt x="1032" y="1171"/>
                  </a:lnTo>
                  <a:lnTo>
                    <a:pt x="1021" y="1211"/>
                  </a:lnTo>
                  <a:lnTo>
                    <a:pt x="1004" y="1252"/>
                  </a:lnTo>
                  <a:lnTo>
                    <a:pt x="988" y="1282"/>
                  </a:lnTo>
                  <a:lnTo>
                    <a:pt x="969" y="1309"/>
                  </a:lnTo>
                  <a:lnTo>
                    <a:pt x="948" y="1334"/>
                  </a:lnTo>
                  <a:lnTo>
                    <a:pt x="924" y="1356"/>
                  </a:lnTo>
                  <a:lnTo>
                    <a:pt x="897" y="1376"/>
                  </a:lnTo>
                  <a:lnTo>
                    <a:pt x="867" y="1392"/>
                  </a:lnTo>
                  <a:lnTo>
                    <a:pt x="834" y="1405"/>
                  </a:lnTo>
                  <a:lnTo>
                    <a:pt x="798" y="1415"/>
                  </a:lnTo>
                  <a:lnTo>
                    <a:pt x="839" y="1369"/>
                  </a:lnTo>
                  <a:lnTo>
                    <a:pt x="876" y="1325"/>
                  </a:lnTo>
                  <a:lnTo>
                    <a:pt x="907" y="1283"/>
                  </a:lnTo>
                  <a:lnTo>
                    <a:pt x="931" y="1241"/>
                  </a:lnTo>
                  <a:lnTo>
                    <a:pt x="950" y="1200"/>
                  </a:lnTo>
                  <a:lnTo>
                    <a:pt x="963" y="1162"/>
                  </a:lnTo>
                  <a:lnTo>
                    <a:pt x="972" y="1123"/>
                  </a:lnTo>
                  <a:lnTo>
                    <a:pt x="974" y="1086"/>
                  </a:lnTo>
                  <a:lnTo>
                    <a:pt x="972" y="1048"/>
                  </a:lnTo>
                  <a:lnTo>
                    <a:pt x="963" y="1012"/>
                  </a:lnTo>
                  <a:lnTo>
                    <a:pt x="950" y="976"/>
                  </a:lnTo>
                  <a:lnTo>
                    <a:pt x="931" y="939"/>
                  </a:lnTo>
                  <a:lnTo>
                    <a:pt x="908" y="903"/>
                  </a:lnTo>
                  <a:lnTo>
                    <a:pt x="829" y="936"/>
                  </a:lnTo>
                  <a:lnTo>
                    <a:pt x="751" y="967"/>
                  </a:lnTo>
                  <a:lnTo>
                    <a:pt x="672" y="1000"/>
                  </a:lnTo>
                  <a:lnTo>
                    <a:pt x="597" y="1037"/>
                  </a:lnTo>
                  <a:lnTo>
                    <a:pt x="566" y="1055"/>
                  </a:lnTo>
                  <a:lnTo>
                    <a:pt x="537" y="1076"/>
                  </a:lnTo>
                  <a:lnTo>
                    <a:pt x="509" y="1100"/>
                  </a:lnTo>
                  <a:lnTo>
                    <a:pt x="482" y="1124"/>
                  </a:lnTo>
                  <a:lnTo>
                    <a:pt x="455" y="1147"/>
                  </a:lnTo>
                  <a:lnTo>
                    <a:pt x="459" y="1120"/>
                  </a:lnTo>
                  <a:lnTo>
                    <a:pt x="466" y="1095"/>
                  </a:lnTo>
                  <a:lnTo>
                    <a:pt x="478" y="1073"/>
                  </a:lnTo>
                  <a:lnTo>
                    <a:pt x="494" y="1052"/>
                  </a:lnTo>
                  <a:lnTo>
                    <a:pt x="514" y="1031"/>
                  </a:lnTo>
                  <a:lnTo>
                    <a:pt x="537" y="1014"/>
                  </a:lnTo>
                  <a:lnTo>
                    <a:pt x="562" y="998"/>
                  </a:lnTo>
                  <a:lnTo>
                    <a:pt x="601" y="978"/>
                  </a:lnTo>
                  <a:lnTo>
                    <a:pt x="640" y="961"/>
                  </a:lnTo>
                  <a:lnTo>
                    <a:pt x="680" y="942"/>
                  </a:lnTo>
                  <a:lnTo>
                    <a:pt x="718" y="923"/>
                  </a:lnTo>
                  <a:lnTo>
                    <a:pt x="749" y="905"/>
                  </a:lnTo>
                  <a:lnTo>
                    <a:pt x="780" y="886"/>
                  </a:lnTo>
                  <a:lnTo>
                    <a:pt x="810" y="865"/>
                  </a:lnTo>
                  <a:lnTo>
                    <a:pt x="837" y="843"/>
                  </a:lnTo>
                  <a:lnTo>
                    <a:pt x="862" y="817"/>
                  </a:lnTo>
                  <a:lnTo>
                    <a:pt x="883" y="787"/>
                  </a:lnTo>
                  <a:lnTo>
                    <a:pt x="899" y="756"/>
                  </a:lnTo>
                  <a:lnTo>
                    <a:pt x="910" y="724"/>
                  </a:lnTo>
                  <a:lnTo>
                    <a:pt x="914" y="692"/>
                  </a:lnTo>
                  <a:lnTo>
                    <a:pt x="914" y="659"/>
                  </a:lnTo>
                  <a:lnTo>
                    <a:pt x="908" y="628"/>
                  </a:lnTo>
                  <a:lnTo>
                    <a:pt x="896" y="596"/>
                  </a:lnTo>
                  <a:lnTo>
                    <a:pt x="879" y="566"/>
                  </a:lnTo>
                  <a:lnTo>
                    <a:pt x="857" y="538"/>
                  </a:lnTo>
                  <a:lnTo>
                    <a:pt x="831" y="511"/>
                  </a:lnTo>
                  <a:lnTo>
                    <a:pt x="799" y="487"/>
                  </a:lnTo>
                  <a:lnTo>
                    <a:pt x="775" y="472"/>
                  </a:lnTo>
                  <a:lnTo>
                    <a:pt x="748" y="458"/>
                  </a:lnTo>
                  <a:lnTo>
                    <a:pt x="722" y="444"/>
                  </a:lnTo>
                  <a:lnTo>
                    <a:pt x="706" y="501"/>
                  </a:lnTo>
                  <a:lnTo>
                    <a:pt x="692" y="554"/>
                  </a:lnTo>
                  <a:lnTo>
                    <a:pt x="720" y="576"/>
                  </a:lnTo>
                  <a:lnTo>
                    <a:pt x="741" y="600"/>
                  </a:lnTo>
                  <a:lnTo>
                    <a:pt x="758" y="625"/>
                  </a:lnTo>
                  <a:lnTo>
                    <a:pt x="769" y="649"/>
                  </a:lnTo>
                  <a:lnTo>
                    <a:pt x="775" y="674"/>
                  </a:lnTo>
                  <a:lnTo>
                    <a:pt x="775" y="697"/>
                  </a:lnTo>
                  <a:lnTo>
                    <a:pt x="770" y="722"/>
                  </a:lnTo>
                  <a:lnTo>
                    <a:pt x="760" y="744"/>
                  </a:lnTo>
                  <a:lnTo>
                    <a:pt x="744" y="766"/>
                  </a:lnTo>
                  <a:lnTo>
                    <a:pt x="723" y="786"/>
                  </a:lnTo>
                  <a:lnTo>
                    <a:pt x="696" y="804"/>
                  </a:lnTo>
                  <a:lnTo>
                    <a:pt x="663" y="819"/>
                  </a:lnTo>
                  <a:lnTo>
                    <a:pt x="597" y="845"/>
                  </a:lnTo>
                  <a:lnTo>
                    <a:pt x="530" y="862"/>
                  </a:lnTo>
                  <a:lnTo>
                    <a:pt x="463" y="873"/>
                  </a:lnTo>
                  <a:lnTo>
                    <a:pt x="395" y="876"/>
                  </a:lnTo>
                  <a:lnTo>
                    <a:pt x="328" y="872"/>
                  </a:lnTo>
                  <a:lnTo>
                    <a:pt x="262" y="861"/>
                  </a:lnTo>
                  <a:lnTo>
                    <a:pt x="194" y="842"/>
                  </a:lnTo>
                  <a:lnTo>
                    <a:pt x="128" y="814"/>
                  </a:lnTo>
                  <a:lnTo>
                    <a:pt x="99" y="799"/>
                  </a:lnTo>
                  <a:lnTo>
                    <a:pt x="75" y="782"/>
                  </a:lnTo>
                  <a:lnTo>
                    <a:pt x="52" y="762"/>
                  </a:lnTo>
                  <a:lnTo>
                    <a:pt x="34" y="739"/>
                  </a:lnTo>
                  <a:lnTo>
                    <a:pt x="19" y="714"/>
                  </a:lnTo>
                  <a:lnTo>
                    <a:pt x="8" y="687"/>
                  </a:lnTo>
                  <a:lnTo>
                    <a:pt x="2" y="657"/>
                  </a:lnTo>
                  <a:lnTo>
                    <a:pt x="0" y="625"/>
                  </a:lnTo>
                  <a:lnTo>
                    <a:pt x="1" y="600"/>
                  </a:lnTo>
                  <a:lnTo>
                    <a:pt x="6" y="576"/>
                  </a:lnTo>
                  <a:lnTo>
                    <a:pt x="14" y="554"/>
                  </a:lnTo>
                  <a:lnTo>
                    <a:pt x="25" y="533"/>
                  </a:lnTo>
                  <a:lnTo>
                    <a:pt x="39" y="514"/>
                  </a:lnTo>
                  <a:lnTo>
                    <a:pt x="58" y="498"/>
                  </a:lnTo>
                  <a:lnTo>
                    <a:pt x="78" y="484"/>
                  </a:lnTo>
                  <a:lnTo>
                    <a:pt x="110" y="471"/>
                  </a:lnTo>
                  <a:lnTo>
                    <a:pt x="143" y="464"/>
                  </a:lnTo>
                  <a:lnTo>
                    <a:pt x="176" y="463"/>
                  </a:lnTo>
                  <a:lnTo>
                    <a:pt x="210" y="469"/>
                  </a:lnTo>
                  <a:lnTo>
                    <a:pt x="245" y="481"/>
                  </a:lnTo>
                  <a:lnTo>
                    <a:pt x="280" y="499"/>
                  </a:lnTo>
                  <a:lnTo>
                    <a:pt x="243" y="496"/>
                  </a:lnTo>
                  <a:lnTo>
                    <a:pt x="209" y="493"/>
                  </a:lnTo>
                  <a:lnTo>
                    <a:pt x="179" y="492"/>
                  </a:lnTo>
                  <a:lnTo>
                    <a:pt x="152" y="495"/>
                  </a:lnTo>
                  <a:lnTo>
                    <a:pt x="127" y="504"/>
                  </a:lnTo>
                  <a:lnTo>
                    <a:pt x="106" y="517"/>
                  </a:lnTo>
                  <a:lnTo>
                    <a:pt x="87" y="534"/>
                  </a:lnTo>
                  <a:lnTo>
                    <a:pt x="73" y="554"/>
                  </a:lnTo>
                  <a:lnTo>
                    <a:pt x="62" y="579"/>
                  </a:lnTo>
                  <a:lnTo>
                    <a:pt x="54" y="604"/>
                  </a:lnTo>
                  <a:lnTo>
                    <a:pt x="53" y="630"/>
                  </a:lnTo>
                  <a:lnTo>
                    <a:pt x="59" y="655"/>
                  </a:lnTo>
                  <a:lnTo>
                    <a:pt x="68" y="678"/>
                  </a:lnTo>
                  <a:lnTo>
                    <a:pt x="83" y="700"/>
                  </a:lnTo>
                  <a:lnTo>
                    <a:pt x="102" y="718"/>
                  </a:lnTo>
                  <a:lnTo>
                    <a:pt x="135" y="741"/>
                  </a:lnTo>
                  <a:lnTo>
                    <a:pt x="169" y="760"/>
                  </a:lnTo>
                  <a:lnTo>
                    <a:pt x="204" y="774"/>
                  </a:lnTo>
                  <a:lnTo>
                    <a:pt x="275" y="793"/>
                  </a:lnTo>
                  <a:lnTo>
                    <a:pt x="345" y="803"/>
                  </a:lnTo>
                  <a:lnTo>
                    <a:pt x="415" y="808"/>
                  </a:lnTo>
                  <a:lnTo>
                    <a:pt x="485" y="804"/>
                  </a:lnTo>
                  <a:lnTo>
                    <a:pt x="556" y="795"/>
                  </a:lnTo>
                  <a:lnTo>
                    <a:pt x="626" y="778"/>
                  </a:lnTo>
                  <a:lnTo>
                    <a:pt x="647" y="771"/>
                  </a:lnTo>
                  <a:lnTo>
                    <a:pt x="667" y="763"/>
                  </a:lnTo>
                  <a:lnTo>
                    <a:pt x="690" y="751"/>
                  </a:lnTo>
                  <a:lnTo>
                    <a:pt x="708" y="736"/>
                  </a:lnTo>
                  <a:lnTo>
                    <a:pt x="724" y="720"/>
                  </a:lnTo>
                  <a:lnTo>
                    <a:pt x="736" y="703"/>
                  </a:lnTo>
                  <a:lnTo>
                    <a:pt x="743" y="685"/>
                  </a:lnTo>
                  <a:lnTo>
                    <a:pt x="747" y="665"/>
                  </a:lnTo>
                  <a:lnTo>
                    <a:pt x="747" y="647"/>
                  </a:lnTo>
                  <a:lnTo>
                    <a:pt x="742" y="630"/>
                  </a:lnTo>
                  <a:lnTo>
                    <a:pt x="733" y="614"/>
                  </a:lnTo>
                  <a:lnTo>
                    <a:pt x="720" y="599"/>
                  </a:lnTo>
                  <a:lnTo>
                    <a:pt x="700" y="586"/>
                  </a:lnTo>
                  <a:lnTo>
                    <a:pt x="663" y="603"/>
                  </a:lnTo>
                  <a:lnTo>
                    <a:pt x="626" y="621"/>
                  </a:lnTo>
                  <a:lnTo>
                    <a:pt x="592" y="639"/>
                  </a:lnTo>
                  <a:lnTo>
                    <a:pt x="558" y="654"/>
                  </a:lnTo>
                  <a:lnTo>
                    <a:pt x="524" y="665"/>
                  </a:lnTo>
                  <a:lnTo>
                    <a:pt x="490" y="673"/>
                  </a:lnTo>
                  <a:lnTo>
                    <a:pt x="454" y="676"/>
                  </a:lnTo>
                  <a:lnTo>
                    <a:pt x="418" y="674"/>
                  </a:lnTo>
                  <a:lnTo>
                    <a:pt x="382" y="671"/>
                  </a:lnTo>
                  <a:lnTo>
                    <a:pt x="345" y="664"/>
                  </a:lnTo>
                  <a:lnTo>
                    <a:pt x="309" y="659"/>
                  </a:lnTo>
                  <a:lnTo>
                    <a:pt x="272" y="655"/>
                  </a:lnTo>
                  <a:lnTo>
                    <a:pt x="274" y="630"/>
                  </a:lnTo>
                  <a:lnTo>
                    <a:pt x="366" y="631"/>
                  </a:lnTo>
                  <a:lnTo>
                    <a:pt x="402" y="630"/>
                  </a:lnTo>
                  <a:lnTo>
                    <a:pt x="437" y="627"/>
                  </a:lnTo>
                  <a:lnTo>
                    <a:pt x="471" y="621"/>
                  </a:lnTo>
                  <a:lnTo>
                    <a:pt x="505" y="612"/>
                  </a:lnTo>
                  <a:lnTo>
                    <a:pt x="537" y="598"/>
                  </a:lnTo>
                  <a:lnTo>
                    <a:pt x="567" y="581"/>
                  </a:lnTo>
                  <a:lnTo>
                    <a:pt x="597" y="558"/>
                  </a:lnTo>
                  <a:lnTo>
                    <a:pt x="615" y="540"/>
                  </a:lnTo>
                  <a:lnTo>
                    <a:pt x="630" y="521"/>
                  </a:lnTo>
                  <a:lnTo>
                    <a:pt x="641" y="501"/>
                  </a:lnTo>
                  <a:lnTo>
                    <a:pt x="649" y="479"/>
                  </a:lnTo>
                  <a:lnTo>
                    <a:pt x="651" y="458"/>
                  </a:lnTo>
                  <a:lnTo>
                    <a:pt x="649" y="436"/>
                  </a:lnTo>
                  <a:lnTo>
                    <a:pt x="639" y="415"/>
                  </a:lnTo>
                  <a:lnTo>
                    <a:pt x="625" y="395"/>
                  </a:lnTo>
                  <a:lnTo>
                    <a:pt x="607" y="375"/>
                  </a:lnTo>
                  <a:lnTo>
                    <a:pt x="586" y="358"/>
                  </a:lnTo>
                  <a:lnTo>
                    <a:pt x="564" y="341"/>
                  </a:lnTo>
                  <a:lnTo>
                    <a:pt x="541" y="325"/>
                  </a:lnTo>
                  <a:lnTo>
                    <a:pt x="520" y="310"/>
                  </a:lnTo>
                  <a:lnTo>
                    <a:pt x="515" y="309"/>
                  </a:lnTo>
                  <a:lnTo>
                    <a:pt x="509" y="312"/>
                  </a:lnTo>
                  <a:lnTo>
                    <a:pt x="501" y="317"/>
                  </a:lnTo>
                  <a:lnTo>
                    <a:pt x="493" y="323"/>
                  </a:lnTo>
                  <a:lnTo>
                    <a:pt x="484" y="329"/>
                  </a:lnTo>
                  <a:lnTo>
                    <a:pt x="478" y="336"/>
                  </a:lnTo>
                  <a:lnTo>
                    <a:pt x="461" y="350"/>
                  </a:lnTo>
                  <a:lnTo>
                    <a:pt x="441" y="363"/>
                  </a:lnTo>
                  <a:lnTo>
                    <a:pt x="420" y="373"/>
                  </a:lnTo>
                  <a:lnTo>
                    <a:pt x="397" y="381"/>
                  </a:lnTo>
                  <a:lnTo>
                    <a:pt x="372" y="386"/>
                  </a:lnTo>
                  <a:lnTo>
                    <a:pt x="347" y="389"/>
                  </a:lnTo>
                  <a:lnTo>
                    <a:pt x="323" y="390"/>
                  </a:lnTo>
                  <a:lnTo>
                    <a:pt x="298" y="387"/>
                  </a:lnTo>
                  <a:lnTo>
                    <a:pt x="275" y="382"/>
                  </a:lnTo>
                  <a:lnTo>
                    <a:pt x="253" y="372"/>
                  </a:lnTo>
                  <a:lnTo>
                    <a:pt x="233" y="360"/>
                  </a:lnTo>
                  <a:lnTo>
                    <a:pt x="216" y="344"/>
                  </a:lnTo>
                  <a:lnTo>
                    <a:pt x="202" y="324"/>
                  </a:lnTo>
                  <a:lnTo>
                    <a:pt x="192" y="300"/>
                  </a:lnTo>
                  <a:lnTo>
                    <a:pt x="221" y="311"/>
                  </a:lnTo>
                  <a:lnTo>
                    <a:pt x="251" y="323"/>
                  </a:lnTo>
                  <a:lnTo>
                    <a:pt x="283" y="333"/>
                  </a:lnTo>
                  <a:lnTo>
                    <a:pt x="315" y="339"/>
                  </a:lnTo>
                  <a:lnTo>
                    <a:pt x="345" y="339"/>
                  </a:lnTo>
                  <a:lnTo>
                    <a:pt x="373" y="333"/>
                  </a:lnTo>
                  <a:lnTo>
                    <a:pt x="399" y="323"/>
                  </a:lnTo>
                  <a:lnTo>
                    <a:pt x="419" y="308"/>
                  </a:lnTo>
                  <a:lnTo>
                    <a:pt x="436" y="290"/>
                  </a:lnTo>
                  <a:lnTo>
                    <a:pt x="449" y="268"/>
                  </a:lnTo>
                  <a:lnTo>
                    <a:pt x="457" y="245"/>
                  </a:lnTo>
                  <a:lnTo>
                    <a:pt x="461" y="221"/>
                  </a:lnTo>
                  <a:lnTo>
                    <a:pt x="461" y="198"/>
                  </a:lnTo>
                  <a:lnTo>
                    <a:pt x="457" y="175"/>
                  </a:lnTo>
                  <a:lnTo>
                    <a:pt x="451" y="154"/>
                  </a:lnTo>
                  <a:lnTo>
                    <a:pt x="440" y="135"/>
                  </a:lnTo>
                  <a:lnTo>
                    <a:pt x="428" y="116"/>
                  </a:lnTo>
                  <a:lnTo>
                    <a:pt x="410" y="101"/>
                  </a:lnTo>
                  <a:lnTo>
                    <a:pt x="391" y="90"/>
                  </a:lnTo>
                  <a:lnTo>
                    <a:pt x="368" y="81"/>
                  </a:lnTo>
                  <a:lnTo>
                    <a:pt x="323" y="73"/>
                  </a:lnTo>
                  <a:lnTo>
                    <a:pt x="277" y="67"/>
                  </a:lnTo>
                  <a:lnTo>
                    <a:pt x="230" y="64"/>
                  </a:lnTo>
                  <a:lnTo>
                    <a:pt x="183" y="63"/>
                  </a:lnTo>
                  <a:lnTo>
                    <a:pt x="137" y="62"/>
                  </a:lnTo>
                  <a:lnTo>
                    <a:pt x="111" y="63"/>
                  </a:lnTo>
                  <a:lnTo>
                    <a:pt x="85" y="67"/>
                  </a:lnTo>
                  <a:lnTo>
                    <a:pt x="60" y="74"/>
                  </a:lnTo>
                  <a:lnTo>
                    <a:pt x="37" y="78"/>
                  </a:lnTo>
                  <a:lnTo>
                    <a:pt x="61" y="60"/>
                  </a:lnTo>
                  <a:lnTo>
                    <a:pt x="91" y="42"/>
                  </a:lnTo>
                  <a:lnTo>
                    <a:pt x="124" y="27"/>
                  </a:lnTo>
                  <a:lnTo>
                    <a:pt x="159" y="15"/>
                  </a:lnTo>
                  <a:lnTo>
                    <a:pt x="198" y="6"/>
                  </a:lnTo>
                  <a:lnTo>
                    <a:pt x="236" y="1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6946901" y="3211513"/>
              <a:ext cx="1943100" cy="2197100"/>
            </a:xfrm>
            <a:custGeom>
              <a:avLst/>
              <a:gdLst>
                <a:gd name="T0" fmla="*/ 1087 w 1224"/>
                <a:gd name="T1" fmla="*/ 672 h 1384"/>
                <a:gd name="T2" fmla="*/ 1008 w 1224"/>
                <a:gd name="T3" fmla="*/ 761 h 1384"/>
                <a:gd name="T4" fmla="*/ 914 w 1224"/>
                <a:gd name="T5" fmla="*/ 825 h 1384"/>
                <a:gd name="T6" fmla="*/ 797 w 1224"/>
                <a:gd name="T7" fmla="*/ 853 h 1384"/>
                <a:gd name="T8" fmla="*/ 795 w 1224"/>
                <a:gd name="T9" fmla="*/ 1098 h 1384"/>
                <a:gd name="T10" fmla="*/ 916 w 1224"/>
                <a:gd name="T11" fmla="*/ 1037 h 1384"/>
                <a:gd name="T12" fmla="*/ 1021 w 1224"/>
                <a:gd name="T13" fmla="*/ 939 h 1384"/>
                <a:gd name="T14" fmla="*/ 1098 w 1224"/>
                <a:gd name="T15" fmla="*/ 818 h 1384"/>
                <a:gd name="T16" fmla="*/ 1136 w 1224"/>
                <a:gd name="T17" fmla="*/ 687 h 1384"/>
                <a:gd name="T18" fmla="*/ 1138 w 1224"/>
                <a:gd name="T19" fmla="*/ 2 h 1384"/>
                <a:gd name="T20" fmla="*/ 1208 w 1224"/>
                <a:gd name="T21" fmla="*/ 149 h 1384"/>
                <a:gd name="T22" fmla="*/ 1224 w 1224"/>
                <a:gd name="T23" fmla="*/ 303 h 1384"/>
                <a:gd name="T24" fmla="*/ 1195 w 1224"/>
                <a:gd name="T25" fmla="*/ 462 h 1384"/>
                <a:gd name="T26" fmla="*/ 1168 w 1224"/>
                <a:gd name="T27" fmla="*/ 553 h 1384"/>
                <a:gd name="T28" fmla="*/ 1179 w 1224"/>
                <a:gd name="T29" fmla="*/ 647 h 1384"/>
                <a:gd name="T30" fmla="*/ 1167 w 1224"/>
                <a:gd name="T31" fmla="*/ 803 h 1384"/>
                <a:gd name="T32" fmla="*/ 1106 w 1224"/>
                <a:gd name="T33" fmla="*/ 939 h 1384"/>
                <a:gd name="T34" fmla="*/ 1005 w 1224"/>
                <a:gd name="T35" fmla="*/ 1045 h 1384"/>
                <a:gd name="T36" fmla="*/ 870 w 1224"/>
                <a:gd name="T37" fmla="*/ 1112 h 1384"/>
                <a:gd name="T38" fmla="*/ 748 w 1224"/>
                <a:gd name="T39" fmla="*/ 1136 h 1384"/>
                <a:gd name="T40" fmla="*/ 704 w 1224"/>
                <a:gd name="T41" fmla="*/ 1170 h 1384"/>
                <a:gd name="T42" fmla="*/ 594 w 1224"/>
                <a:gd name="T43" fmla="*/ 1283 h 1384"/>
                <a:gd name="T44" fmla="*/ 458 w 1224"/>
                <a:gd name="T45" fmla="*/ 1356 h 1384"/>
                <a:gd name="T46" fmla="*/ 306 w 1224"/>
                <a:gd name="T47" fmla="*/ 1384 h 1384"/>
                <a:gd name="T48" fmla="*/ 173 w 1224"/>
                <a:gd name="T49" fmla="*/ 1366 h 1384"/>
                <a:gd name="T50" fmla="*/ 86 w 1224"/>
                <a:gd name="T51" fmla="*/ 1327 h 1384"/>
                <a:gd name="T52" fmla="*/ 17 w 1224"/>
                <a:gd name="T53" fmla="*/ 1260 h 1384"/>
                <a:gd name="T54" fmla="*/ 75 w 1224"/>
                <a:gd name="T55" fmla="*/ 1277 h 1384"/>
                <a:gd name="T56" fmla="*/ 196 w 1224"/>
                <a:gd name="T57" fmla="*/ 1320 h 1384"/>
                <a:gd name="T58" fmla="*/ 335 w 1224"/>
                <a:gd name="T59" fmla="*/ 1321 h 1384"/>
                <a:gd name="T60" fmla="*/ 477 w 1224"/>
                <a:gd name="T61" fmla="*/ 1275 h 1384"/>
                <a:gd name="T62" fmla="*/ 600 w 1224"/>
                <a:gd name="T63" fmla="*/ 1190 h 1384"/>
                <a:gd name="T64" fmla="*/ 689 w 1224"/>
                <a:gd name="T65" fmla="*/ 1077 h 1384"/>
                <a:gd name="T66" fmla="*/ 729 w 1224"/>
                <a:gd name="T67" fmla="*/ 963 h 1384"/>
                <a:gd name="T68" fmla="*/ 733 w 1224"/>
                <a:gd name="T69" fmla="*/ 891 h 1384"/>
                <a:gd name="T70" fmla="*/ 715 w 1224"/>
                <a:gd name="T71" fmla="*/ 847 h 1384"/>
                <a:gd name="T72" fmla="*/ 651 w 1224"/>
                <a:gd name="T73" fmla="*/ 810 h 1384"/>
                <a:gd name="T74" fmla="*/ 584 w 1224"/>
                <a:gd name="T75" fmla="*/ 741 h 1384"/>
                <a:gd name="T76" fmla="*/ 562 w 1224"/>
                <a:gd name="T77" fmla="*/ 645 h 1384"/>
                <a:gd name="T78" fmla="*/ 584 w 1224"/>
                <a:gd name="T79" fmla="*/ 555 h 1384"/>
                <a:gd name="T80" fmla="*/ 648 w 1224"/>
                <a:gd name="T81" fmla="*/ 490 h 1384"/>
                <a:gd name="T82" fmla="*/ 648 w 1224"/>
                <a:gd name="T83" fmla="*/ 508 h 1384"/>
                <a:gd name="T84" fmla="*/ 606 w 1224"/>
                <a:gd name="T85" fmla="*/ 600 h 1384"/>
                <a:gd name="T86" fmla="*/ 614 w 1224"/>
                <a:gd name="T87" fmla="*/ 689 h 1384"/>
                <a:gd name="T88" fmla="*/ 670 w 1224"/>
                <a:gd name="T89" fmla="*/ 756 h 1384"/>
                <a:gd name="T90" fmla="*/ 751 w 1224"/>
                <a:gd name="T91" fmla="*/ 790 h 1384"/>
                <a:gd name="T92" fmla="*/ 840 w 1224"/>
                <a:gd name="T93" fmla="*/ 781 h 1384"/>
                <a:gd name="T94" fmla="*/ 923 w 1224"/>
                <a:gd name="T95" fmla="*/ 740 h 1384"/>
                <a:gd name="T96" fmla="*/ 1008 w 1224"/>
                <a:gd name="T97" fmla="*/ 661 h 1384"/>
                <a:gd name="T98" fmla="*/ 1101 w 1224"/>
                <a:gd name="T99" fmla="*/ 527 h 1384"/>
                <a:gd name="T100" fmla="*/ 1160 w 1224"/>
                <a:gd name="T101" fmla="*/ 377 h 1384"/>
                <a:gd name="T102" fmla="*/ 1178 w 1224"/>
                <a:gd name="T103" fmla="*/ 212 h 1384"/>
                <a:gd name="T104" fmla="*/ 1152 w 1224"/>
                <a:gd name="T105" fmla="*/ 86 h 1384"/>
                <a:gd name="T106" fmla="*/ 1138 w 1224"/>
                <a:gd name="T107" fmla="*/ 2 h 1384"/>
                <a:gd name="T108" fmla="*/ 1137 w 1224"/>
                <a:gd name="T109" fmla="*/ 0 h 1384"/>
                <a:gd name="T110" fmla="*/ 1138 w 1224"/>
                <a:gd name="T1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24" h="1384">
                  <a:moveTo>
                    <a:pt x="1133" y="603"/>
                  </a:moveTo>
                  <a:lnTo>
                    <a:pt x="1110" y="638"/>
                  </a:lnTo>
                  <a:lnTo>
                    <a:pt x="1087" y="672"/>
                  </a:lnTo>
                  <a:lnTo>
                    <a:pt x="1062" y="705"/>
                  </a:lnTo>
                  <a:lnTo>
                    <a:pt x="1036" y="735"/>
                  </a:lnTo>
                  <a:lnTo>
                    <a:pt x="1008" y="761"/>
                  </a:lnTo>
                  <a:lnTo>
                    <a:pt x="979" y="786"/>
                  </a:lnTo>
                  <a:lnTo>
                    <a:pt x="947" y="807"/>
                  </a:lnTo>
                  <a:lnTo>
                    <a:pt x="914" y="825"/>
                  </a:lnTo>
                  <a:lnTo>
                    <a:pt x="877" y="839"/>
                  </a:lnTo>
                  <a:lnTo>
                    <a:pt x="839" y="849"/>
                  </a:lnTo>
                  <a:lnTo>
                    <a:pt x="797" y="853"/>
                  </a:lnTo>
                  <a:lnTo>
                    <a:pt x="753" y="853"/>
                  </a:lnTo>
                  <a:lnTo>
                    <a:pt x="753" y="1108"/>
                  </a:lnTo>
                  <a:lnTo>
                    <a:pt x="795" y="1098"/>
                  </a:lnTo>
                  <a:lnTo>
                    <a:pt x="837" y="1083"/>
                  </a:lnTo>
                  <a:lnTo>
                    <a:pt x="877" y="1062"/>
                  </a:lnTo>
                  <a:lnTo>
                    <a:pt x="916" y="1037"/>
                  </a:lnTo>
                  <a:lnTo>
                    <a:pt x="953" y="1008"/>
                  </a:lnTo>
                  <a:lnTo>
                    <a:pt x="989" y="975"/>
                  </a:lnTo>
                  <a:lnTo>
                    <a:pt x="1021" y="939"/>
                  </a:lnTo>
                  <a:lnTo>
                    <a:pt x="1051" y="900"/>
                  </a:lnTo>
                  <a:lnTo>
                    <a:pt x="1076" y="860"/>
                  </a:lnTo>
                  <a:lnTo>
                    <a:pt x="1098" y="818"/>
                  </a:lnTo>
                  <a:lnTo>
                    <a:pt x="1116" y="774"/>
                  </a:lnTo>
                  <a:lnTo>
                    <a:pt x="1129" y="731"/>
                  </a:lnTo>
                  <a:lnTo>
                    <a:pt x="1136" y="687"/>
                  </a:lnTo>
                  <a:lnTo>
                    <a:pt x="1137" y="645"/>
                  </a:lnTo>
                  <a:lnTo>
                    <a:pt x="1133" y="603"/>
                  </a:lnTo>
                  <a:close/>
                  <a:moveTo>
                    <a:pt x="1138" y="2"/>
                  </a:moveTo>
                  <a:lnTo>
                    <a:pt x="1167" y="49"/>
                  </a:lnTo>
                  <a:lnTo>
                    <a:pt x="1191" y="99"/>
                  </a:lnTo>
                  <a:lnTo>
                    <a:pt x="1208" y="149"/>
                  </a:lnTo>
                  <a:lnTo>
                    <a:pt x="1218" y="201"/>
                  </a:lnTo>
                  <a:lnTo>
                    <a:pt x="1224" y="252"/>
                  </a:lnTo>
                  <a:lnTo>
                    <a:pt x="1224" y="303"/>
                  </a:lnTo>
                  <a:lnTo>
                    <a:pt x="1218" y="356"/>
                  </a:lnTo>
                  <a:lnTo>
                    <a:pt x="1209" y="408"/>
                  </a:lnTo>
                  <a:lnTo>
                    <a:pt x="1195" y="462"/>
                  </a:lnTo>
                  <a:lnTo>
                    <a:pt x="1176" y="515"/>
                  </a:lnTo>
                  <a:lnTo>
                    <a:pt x="1170" y="533"/>
                  </a:lnTo>
                  <a:lnTo>
                    <a:pt x="1168" y="553"/>
                  </a:lnTo>
                  <a:lnTo>
                    <a:pt x="1168" y="573"/>
                  </a:lnTo>
                  <a:lnTo>
                    <a:pt x="1170" y="592"/>
                  </a:lnTo>
                  <a:lnTo>
                    <a:pt x="1179" y="647"/>
                  </a:lnTo>
                  <a:lnTo>
                    <a:pt x="1180" y="700"/>
                  </a:lnTo>
                  <a:lnTo>
                    <a:pt x="1177" y="753"/>
                  </a:lnTo>
                  <a:lnTo>
                    <a:pt x="1167" y="803"/>
                  </a:lnTo>
                  <a:lnTo>
                    <a:pt x="1151" y="851"/>
                  </a:lnTo>
                  <a:lnTo>
                    <a:pt x="1132" y="896"/>
                  </a:lnTo>
                  <a:lnTo>
                    <a:pt x="1106" y="939"/>
                  </a:lnTo>
                  <a:lnTo>
                    <a:pt x="1077" y="977"/>
                  </a:lnTo>
                  <a:lnTo>
                    <a:pt x="1043" y="1013"/>
                  </a:lnTo>
                  <a:lnTo>
                    <a:pt x="1005" y="1045"/>
                  </a:lnTo>
                  <a:lnTo>
                    <a:pt x="963" y="1072"/>
                  </a:lnTo>
                  <a:lnTo>
                    <a:pt x="918" y="1094"/>
                  </a:lnTo>
                  <a:lnTo>
                    <a:pt x="870" y="1112"/>
                  </a:lnTo>
                  <a:lnTo>
                    <a:pt x="818" y="1125"/>
                  </a:lnTo>
                  <a:lnTo>
                    <a:pt x="764" y="1131"/>
                  </a:lnTo>
                  <a:lnTo>
                    <a:pt x="748" y="1136"/>
                  </a:lnTo>
                  <a:lnTo>
                    <a:pt x="731" y="1144"/>
                  </a:lnTo>
                  <a:lnTo>
                    <a:pt x="716" y="1156"/>
                  </a:lnTo>
                  <a:lnTo>
                    <a:pt x="704" y="1170"/>
                  </a:lnTo>
                  <a:lnTo>
                    <a:pt x="671" y="1212"/>
                  </a:lnTo>
                  <a:lnTo>
                    <a:pt x="635" y="1249"/>
                  </a:lnTo>
                  <a:lnTo>
                    <a:pt x="594" y="1283"/>
                  </a:lnTo>
                  <a:lnTo>
                    <a:pt x="551" y="1312"/>
                  </a:lnTo>
                  <a:lnTo>
                    <a:pt x="505" y="1337"/>
                  </a:lnTo>
                  <a:lnTo>
                    <a:pt x="458" y="1356"/>
                  </a:lnTo>
                  <a:lnTo>
                    <a:pt x="408" y="1371"/>
                  </a:lnTo>
                  <a:lnTo>
                    <a:pt x="358" y="1381"/>
                  </a:lnTo>
                  <a:lnTo>
                    <a:pt x="306" y="1384"/>
                  </a:lnTo>
                  <a:lnTo>
                    <a:pt x="255" y="1382"/>
                  </a:lnTo>
                  <a:lnTo>
                    <a:pt x="205" y="1374"/>
                  </a:lnTo>
                  <a:lnTo>
                    <a:pt x="173" y="1366"/>
                  </a:lnTo>
                  <a:lnTo>
                    <a:pt x="142" y="1356"/>
                  </a:lnTo>
                  <a:lnTo>
                    <a:pt x="114" y="1342"/>
                  </a:lnTo>
                  <a:lnTo>
                    <a:pt x="86" y="1327"/>
                  </a:lnTo>
                  <a:lnTo>
                    <a:pt x="61" y="1308"/>
                  </a:lnTo>
                  <a:lnTo>
                    <a:pt x="39" y="1286"/>
                  </a:lnTo>
                  <a:lnTo>
                    <a:pt x="17" y="1260"/>
                  </a:lnTo>
                  <a:lnTo>
                    <a:pt x="0" y="1231"/>
                  </a:lnTo>
                  <a:lnTo>
                    <a:pt x="37" y="1256"/>
                  </a:lnTo>
                  <a:lnTo>
                    <a:pt x="75" y="1277"/>
                  </a:lnTo>
                  <a:lnTo>
                    <a:pt x="115" y="1295"/>
                  </a:lnTo>
                  <a:lnTo>
                    <a:pt x="154" y="1309"/>
                  </a:lnTo>
                  <a:lnTo>
                    <a:pt x="196" y="1320"/>
                  </a:lnTo>
                  <a:lnTo>
                    <a:pt x="240" y="1325"/>
                  </a:lnTo>
                  <a:lnTo>
                    <a:pt x="285" y="1326"/>
                  </a:lnTo>
                  <a:lnTo>
                    <a:pt x="335" y="1321"/>
                  </a:lnTo>
                  <a:lnTo>
                    <a:pt x="384" y="1310"/>
                  </a:lnTo>
                  <a:lnTo>
                    <a:pt x="431" y="1295"/>
                  </a:lnTo>
                  <a:lnTo>
                    <a:pt x="477" y="1275"/>
                  </a:lnTo>
                  <a:lnTo>
                    <a:pt x="521" y="1251"/>
                  </a:lnTo>
                  <a:lnTo>
                    <a:pt x="563" y="1222"/>
                  </a:lnTo>
                  <a:lnTo>
                    <a:pt x="600" y="1190"/>
                  </a:lnTo>
                  <a:lnTo>
                    <a:pt x="635" y="1156"/>
                  </a:lnTo>
                  <a:lnTo>
                    <a:pt x="664" y="1118"/>
                  </a:lnTo>
                  <a:lnTo>
                    <a:pt x="689" y="1077"/>
                  </a:lnTo>
                  <a:lnTo>
                    <a:pt x="709" y="1034"/>
                  </a:lnTo>
                  <a:lnTo>
                    <a:pt x="723" y="989"/>
                  </a:lnTo>
                  <a:lnTo>
                    <a:pt x="729" y="963"/>
                  </a:lnTo>
                  <a:lnTo>
                    <a:pt x="731" y="937"/>
                  </a:lnTo>
                  <a:lnTo>
                    <a:pt x="733" y="910"/>
                  </a:lnTo>
                  <a:lnTo>
                    <a:pt x="733" y="891"/>
                  </a:lnTo>
                  <a:lnTo>
                    <a:pt x="731" y="874"/>
                  </a:lnTo>
                  <a:lnTo>
                    <a:pt x="724" y="860"/>
                  </a:lnTo>
                  <a:lnTo>
                    <a:pt x="715" y="847"/>
                  </a:lnTo>
                  <a:lnTo>
                    <a:pt x="700" y="835"/>
                  </a:lnTo>
                  <a:lnTo>
                    <a:pt x="681" y="825"/>
                  </a:lnTo>
                  <a:lnTo>
                    <a:pt x="651" y="810"/>
                  </a:lnTo>
                  <a:lnTo>
                    <a:pt x="624" y="790"/>
                  </a:lnTo>
                  <a:lnTo>
                    <a:pt x="601" y="768"/>
                  </a:lnTo>
                  <a:lnTo>
                    <a:pt x="584" y="741"/>
                  </a:lnTo>
                  <a:lnTo>
                    <a:pt x="571" y="712"/>
                  </a:lnTo>
                  <a:lnTo>
                    <a:pt x="564" y="680"/>
                  </a:lnTo>
                  <a:lnTo>
                    <a:pt x="562" y="645"/>
                  </a:lnTo>
                  <a:lnTo>
                    <a:pt x="565" y="613"/>
                  </a:lnTo>
                  <a:lnTo>
                    <a:pt x="573" y="583"/>
                  </a:lnTo>
                  <a:lnTo>
                    <a:pt x="584" y="555"/>
                  </a:lnTo>
                  <a:lnTo>
                    <a:pt x="601" y="530"/>
                  </a:lnTo>
                  <a:lnTo>
                    <a:pt x="623" y="509"/>
                  </a:lnTo>
                  <a:lnTo>
                    <a:pt x="648" y="490"/>
                  </a:lnTo>
                  <a:lnTo>
                    <a:pt x="678" y="473"/>
                  </a:lnTo>
                  <a:lnTo>
                    <a:pt x="663" y="491"/>
                  </a:lnTo>
                  <a:lnTo>
                    <a:pt x="648" y="508"/>
                  </a:lnTo>
                  <a:lnTo>
                    <a:pt x="628" y="538"/>
                  </a:lnTo>
                  <a:lnTo>
                    <a:pt x="614" y="569"/>
                  </a:lnTo>
                  <a:lnTo>
                    <a:pt x="606" y="600"/>
                  </a:lnTo>
                  <a:lnTo>
                    <a:pt x="602" y="631"/>
                  </a:lnTo>
                  <a:lnTo>
                    <a:pt x="606" y="661"/>
                  </a:lnTo>
                  <a:lnTo>
                    <a:pt x="614" y="689"/>
                  </a:lnTo>
                  <a:lnTo>
                    <a:pt x="629" y="715"/>
                  </a:lnTo>
                  <a:lnTo>
                    <a:pt x="648" y="738"/>
                  </a:lnTo>
                  <a:lnTo>
                    <a:pt x="670" y="756"/>
                  </a:lnTo>
                  <a:lnTo>
                    <a:pt x="694" y="772"/>
                  </a:lnTo>
                  <a:lnTo>
                    <a:pt x="722" y="783"/>
                  </a:lnTo>
                  <a:lnTo>
                    <a:pt x="751" y="790"/>
                  </a:lnTo>
                  <a:lnTo>
                    <a:pt x="780" y="792"/>
                  </a:lnTo>
                  <a:lnTo>
                    <a:pt x="810" y="789"/>
                  </a:lnTo>
                  <a:lnTo>
                    <a:pt x="840" y="781"/>
                  </a:lnTo>
                  <a:lnTo>
                    <a:pt x="868" y="769"/>
                  </a:lnTo>
                  <a:lnTo>
                    <a:pt x="895" y="756"/>
                  </a:lnTo>
                  <a:lnTo>
                    <a:pt x="923" y="740"/>
                  </a:lnTo>
                  <a:lnTo>
                    <a:pt x="948" y="722"/>
                  </a:lnTo>
                  <a:lnTo>
                    <a:pt x="970" y="701"/>
                  </a:lnTo>
                  <a:lnTo>
                    <a:pt x="1008" y="661"/>
                  </a:lnTo>
                  <a:lnTo>
                    <a:pt x="1043" y="617"/>
                  </a:lnTo>
                  <a:lnTo>
                    <a:pt x="1074" y="573"/>
                  </a:lnTo>
                  <a:lnTo>
                    <a:pt x="1101" y="527"/>
                  </a:lnTo>
                  <a:lnTo>
                    <a:pt x="1124" y="479"/>
                  </a:lnTo>
                  <a:lnTo>
                    <a:pt x="1145" y="429"/>
                  </a:lnTo>
                  <a:lnTo>
                    <a:pt x="1160" y="377"/>
                  </a:lnTo>
                  <a:lnTo>
                    <a:pt x="1170" y="325"/>
                  </a:lnTo>
                  <a:lnTo>
                    <a:pt x="1177" y="269"/>
                  </a:lnTo>
                  <a:lnTo>
                    <a:pt x="1178" y="212"/>
                  </a:lnTo>
                  <a:lnTo>
                    <a:pt x="1174" y="171"/>
                  </a:lnTo>
                  <a:lnTo>
                    <a:pt x="1164" y="128"/>
                  </a:lnTo>
                  <a:lnTo>
                    <a:pt x="1152" y="86"/>
                  </a:lnTo>
                  <a:lnTo>
                    <a:pt x="1141" y="44"/>
                  </a:lnTo>
                  <a:lnTo>
                    <a:pt x="1139" y="22"/>
                  </a:lnTo>
                  <a:lnTo>
                    <a:pt x="1138" y="2"/>
                  </a:lnTo>
                  <a:close/>
                  <a:moveTo>
                    <a:pt x="1138" y="0"/>
                  </a:moveTo>
                  <a:lnTo>
                    <a:pt x="1138" y="2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9" name="Freeform 10"/>
            <p:cNvSpPr>
              <a:spLocks noEditPoints="1"/>
            </p:cNvSpPr>
            <p:nvPr/>
          </p:nvSpPr>
          <p:spPr bwMode="auto">
            <a:xfrm>
              <a:off x="3471863" y="3517901"/>
              <a:ext cx="1885950" cy="1681163"/>
            </a:xfrm>
            <a:custGeom>
              <a:avLst/>
              <a:gdLst>
                <a:gd name="T0" fmla="*/ 738 w 1188"/>
                <a:gd name="T1" fmla="*/ 46 h 1059"/>
                <a:gd name="T2" fmla="*/ 738 w 1188"/>
                <a:gd name="T3" fmla="*/ 45 h 1059"/>
                <a:gd name="T4" fmla="*/ 174 w 1188"/>
                <a:gd name="T5" fmla="*/ 7 h 1059"/>
                <a:gd name="T6" fmla="*/ 124 w 1188"/>
                <a:gd name="T7" fmla="*/ 78 h 1059"/>
                <a:gd name="T8" fmla="*/ 82 w 1188"/>
                <a:gd name="T9" fmla="*/ 165 h 1059"/>
                <a:gd name="T10" fmla="*/ 55 w 1188"/>
                <a:gd name="T11" fmla="*/ 252 h 1059"/>
                <a:gd name="T12" fmla="*/ 48 w 1188"/>
                <a:gd name="T13" fmla="*/ 339 h 1059"/>
                <a:gd name="T14" fmla="*/ 67 w 1188"/>
                <a:gd name="T15" fmla="*/ 427 h 1059"/>
                <a:gd name="T16" fmla="*/ 112 w 1188"/>
                <a:gd name="T17" fmla="*/ 515 h 1059"/>
                <a:gd name="T18" fmla="*/ 168 w 1188"/>
                <a:gd name="T19" fmla="*/ 580 h 1059"/>
                <a:gd name="T20" fmla="*/ 237 w 1188"/>
                <a:gd name="T21" fmla="*/ 627 h 1059"/>
                <a:gd name="T22" fmla="*/ 313 w 1188"/>
                <a:gd name="T23" fmla="*/ 656 h 1059"/>
                <a:gd name="T24" fmla="*/ 392 w 1188"/>
                <a:gd name="T25" fmla="*/ 667 h 1059"/>
                <a:gd name="T26" fmla="*/ 471 w 1188"/>
                <a:gd name="T27" fmla="*/ 659 h 1059"/>
                <a:gd name="T28" fmla="*/ 547 w 1188"/>
                <a:gd name="T29" fmla="*/ 635 h 1059"/>
                <a:gd name="T30" fmla="*/ 616 w 1188"/>
                <a:gd name="T31" fmla="*/ 593 h 1059"/>
                <a:gd name="T32" fmla="*/ 675 w 1188"/>
                <a:gd name="T33" fmla="*/ 533 h 1059"/>
                <a:gd name="T34" fmla="*/ 715 w 1188"/>
                <a:gd name="T35" fmla="*/ 464 h 1059"/>
                <a:gd name="T36" fmla="*/ 731 w 1188"/>
                <a:gd name="T37" fmla="*/ 399 h 1059"/>
                <a:gd name="T38" fmla="*/ 734 w 1188"/>
                <a:gd name="T39" fmla="*/ 332 h 1059"/>
                <a:gd name="T40" fmla="*/ 730 w 1188"/>
                <a:gd name="T41" fmla="*/ 264 h 1059"/>
                <a:gd name="T42" fmla="*/ 722 w 1188"/>
                <a:gd name="T43" fmla="*/ 153 h 1059"/>
                <a:gd name="T44" fmla="*/ 723 w 1188"/>
                <a:gd name="T45" fmla="*/ 67 h 1059"/>
                <a:gd name="T46" fmla="*/ 738 w 1188"/>
                <a:gd name="T47" fmla="*/ 46 h 1059"/>
                <a:gd name="T48" fmla="*/ 755 w 1188"/>
                <a:gd name="T49" fmla="*/ 180 h 1059"/>
                <a:gd name="T50" fmla="*/ 776 w 1188"/>
                <a:gd name="T51" fmla="*/ 300 h 1059"/>
                <a:gd name="T52" fmla="*/ 779 w 1188"/>
                <a:gd name="T53" fmla="*/ 397 h 1059"/>
                <a:gd name="T54" fmla="*/ 764 w 1188"/>
                <a:gd name="T55" fmla="*/ 483 h 1059"/>
                <a:gd name="T56" fmla="*/ 730 w 1188"/>
                <a:gd name="T57" fmla="*/ 558 h 1059"/>
                <a:gd name="T58" fmla="*/ 677 w 1188"/>
                <a:gd name="T59" fmla="*/ 622 h 1059"/>
                <a:gd name="T60" fmla="*/ 606 w 1188"/>
                <a:gd name="T61" fmla="*/ 674 h 1059"/>
                <a:gd name="T62" fmla="*/ 514 w 1188"/>
                <a:gd name="T63" fmla="*/ 716 h 1059"/>
                <a:gd name="T64" fmla="*/ 492 w 1188"/>
                <a:gd name="T65" fmla="*/ 775 h 1059"/>
                <a:gd name="T66" fmla="*/ 564 w 1188"/>
                <a:gd name="T67" fmla="*/ 849 h 1059"/>
                <a:gd name="T68" fmla="*/ 645 w 1188"/>
                <a:gd name="T69" fmla="*/ 907 h 1059"/>
                <a:gd name="T70" fmla="*/ 735 w 1188"/>
                <a:gd name="T71" fmla="*/ 952 h 1059"/>
                <a:gd name="T72" fmla="*/ 841 w 1188"/>
                <a:gd name="T73" fmla="*/ 987 h 1059"/>
                <a:gd name="T74" fmla="*/ 956 w 1188"/>
                <a:gd name="T75" fmla="*/ 998 h 1059"/>
                <a:gd name="T76" fmla="*/ 1072 w 1188"/>
                <a:gd name="T77" fmla="*/ 990 h 1059"/>
                <a:gd name="T78" fmla="*/ 1188 w 1188"/>
                <a:gd name="T79" fmla="*/ 966 h 1059"/>
                <a:gd name="T80" fmla="*/ 1115 w 1188"/>
                <a:gd name="T81" fmla="*/ 1021 h 1059"/>
                <a:gd name="T82" fmla="*/ 1024 w 1188"/>
                <a:gd name="T83" fmla="*/ 1044 h 1059"/>
                <a:gd name="T84" fmla="*/ 932 w 1188"/>
                <a:gd name="T85" fmla="*/ 1058 h 1059"/>
                <a:gd name="T86" fmla="*/ 839 w 1188"/>
                <a:gd name="T87" fmla="*/ 1055 h 1059"/>
                <a:gd name="T88" fmla="*/ 742 w 1188"/>
                <a:gd name="T89" fmla="*/ 1028 h 1059"/>
                <a:gd name="T90" fmla="*/ 652 w 1188"/>
                <a:gd name="T91" fmla="*/ 986 h 1059"/>
                <a:gd name="T92" fmla="*/ 572 w 1188"/>
                <a:gd name="T93" fmla="*/ 929 h 1059"/>
                <a:gd name="T94" fmla="*/ 507 w 1188"/>
                <a:gd name="T95" fmla="*/ 855 h 1059"/>
                <a:gd name="T96" fmla="*/ 455 w 1188"/>
                <a:gd name="T97" fmla="*/ 765 h 1059"/>
                <a:gd name="T98" fmla="*/ 434 w 1188"/>
                <a:gd name="T99" fmla="*/ 747 h 1059"/>
                <a:gd name="T100" fmla="*/ 402 w 1188"/>
                <a:gd name="T101" fmla="*/ 736 h 1059"/>
                <a:gd name="T102" fmla="*/ 337 w 1188"/>
                <a:gd name="T103" fmla="*/ 731 h 1059"/>
                <a:gd name="T104" fmla="*/ 243 w 1188"/>
                <a:gd name="T105" fmla="*/ 704 h 1059"/>
                <a:gd name="T106" fmla="*/ 160 w 1188"/>
                <a:gd name="T107" fmla="*/ 658 h 1059"/>
                <a:gd name="T108" fmla="*/ 90 w 1188"/>
                <a:gd name="T109" fmla="*/ 594 h 1059"/>
                <a:gd name="T110" fmla="*/ 39 w 1188"/>
                <a:gd name="T111" fmla="*/ 515 h 1059"/>
                <a:gd name="T112" fmla="*/ 7 w 1188"/>
                <a:gd name="T113" fmla="*/ 425 h 1059"/>
                <a:gd name="T114" fmla="*/ 0 w 1188"/>
                <a:gd name="T115" fmla="*/ 326 h 1059"/>
                <a:gd name="T116" fmla="*/ 14 w 1188"/>
                <a:gd name="T117" fmla="*/ 253 h 1059"/>
                <a:gd name="T118" fmla="*/ 39 w 1188"/>
                <a:gd name="T119" fmla="*/ 180 h 1059"/>
                <a:gd name="T120" fmla="*/ 61 w 1188"/>
                <a:gd name="T121" fmla="*/ 115 h 1059"/>
                <a:gd name="T122" fmla="*/ 71 w 1188"/>
                <a:gd name="T123" fmla="*/ 8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8" h="1059">
                  <a:moveTo>
                    <a:pt x="738" y="45"/>
                  </a:moveTo>
                  <a:lnTo>
                    <a:pt x="738" y="46"/>
                  </a:lnTo>
                  <a:lnTo>
                    <a:pt x="738" y="46"/>
                  </a:lnTo>
                  <a:lnTo>
                    <a:pt x="738" y="45"/>
                  </a:lnTo>
                  <a:close/>
                  <a:moveTo>
                    <a:pt x="165" y="0"/>
                  </a:moveTo>
                  <a:lnTo>
                    <a:pt x="174" y="7"/>
                  </a:lnTo>
                  <a:lnTo>
                    <a:pt x="149" y="42"/>
                  </a:lnTo>
                  <a:lnTo>
                    <a:pt x="124" y="78"/>
                  </a:lnTo>
                  <a:lnTo>
                    <a:pt x="101" y="122"/>
                  </a:lnTo>
                  <a:lnTo>
                    <a:pt x="82" y="165"/>
                  </a:lnTo>
                  <a:lnTo>
                    <a:pt x="66" y="208"/>
                  </a:lnTo>
                  <a:lnTo>
                    <a:pt x="55" y="252"/>
                  </a:lnTo>
                  <a:lnTo>
                    <a:pt x="49" y="295"/>
                  </a:lnTo>
                  <a:lnTo>
                    <a:pt x="48" y="339"/>
                  </a:lnTo>
                  <a:lnTo>
                    <a:pt x="55" y="383"/>
                  </a:lnTo>
                  <a:lnTo>
                    <a:pt x="67" y="427"/>
                  </a:lnTo>
                  <a:lnTo>
                    <a:pt x="86" y="471"/>
                  </a:lnTo>
                  <a:lnTo>
                    <a:pt x="112" y="515"/>
                  </a:lnTo>
                  <a:lnTo>
                    <a:pt x="138" y="550"/>
                  </a:lnTo>
                  <a:lnTo>
                    <a:pt x="168" y="580"/>
                  </a:lnTo>
                  <a:lnTo>
                    <a:pt x="201" y="606"/>
                  </a:lnTo>
                  <a:lnTo>
                    <a:pt x="237" y="627"/>
                  </a:lnTo>
                  <a:lnTo>
                    <a:pt x="274" y="643"/>
                  </a:lnTo>
                  <a:lnTo>
                    <a:pt x="313" y="656"/>
                  </a:lnTo>
                  <a:lnTo>
                    <a:pt x="351" y="663"/>
                  </a:lnTo>
                  <a:lnTo>
                    <a:pt x="392" y="667"/>
                  </a:lnTo>
                  <a:lnTo>
                    <a:pt x="431" y="666"/>
                  </a:lnTo>
                  <a:lnTo>
                    <a:pt x="471" y="659"/>
                  </a:lnTo>
                  <a:lnTo>
                    <a:pt x="509" y="650"/>
                  </a:lnTo>
                  <a:lnTo>
                    <a:pt x="547" y="635"/>
                  </a:lnTo>
                  <a:lnTo>
                    <a:pt x="583" y="615"/>
                  </a:lnTo>
                  <a:lnTo>
                    <a:pt x="616" y="593"/>
                  </a:lnTo>
                  <a:lnTo>
                    <a:pt x="647" y="565"/>
                  </a:lnTo>
                  <a:lnTo>
                    <a:pt x="675" y="533"/>
                  </a:lnTo>
                  <a:lnTo>
                    <a:pt x="699" y="497"/>
                  </a:lnTo>
                  <a:lnTo>
                    <a:pt x="715" y="464"/>
                  </a:lnTo>
                  <a:lnTo>
                    <a:pt x="725" y="431"/>
                  </a:lnTo>
                  <a:lnTo>
                    <a:pt x="731" y="399"/>
                  </a:lnTo>
                  <a:lnTo>
                    <a:pt x="734" y="365"/>
                  </a:lnTo>
                  <a:lnTo>
                    <a:pt x="734" y="332"/>
                  </a:lnTo>
                  <a:lnTo>
                    <a:pt x="732" y="298"/>
                  </a:lnTo>
                  <a:lnTo>
                    <a:pt x="730" y="264"/>
                  </a:lnTo>
                  <a:lnTo>
                    <a:pt x="726" y="230"/>
                  </a:lnTo>
                  <a:lnTo>
                    <a:pt x="722" y="153"/>
                  </a:lnTo>
                  <a:lnTo>
                    <a:pt x="720" y="76"/>
                  </a:lnTo>
                  <a:lnTo>
                    <a:pt x="723" y="67"/>
                  </a:lnTo>
                  <a:lnTo>
                    <a:pt x="731" y="56"/>
                  </a:lnTo>
                  <a:lnTo>
                    <a:pt x="738" y="46"/>
                  </a:lnTo>
                  <a:lnTo>
                    <a:pt x="747" y="113"/>
                  </a:lnTo>
                  <a:lnTo>
                    <a:pt x="755" y="180"/>
                  </a:lnTo>
                  <a:lnTo>
                    <a:pt x="766" y="246"/>
                  </a:lnTo>
                  <a:lnTo>
                    <a:pt x="776" y="300"/>
                  </a:lnTo>
                  <a:lnTo>
                    <a:pt x="779" y="349"/>
                  </a:lnTo>
                  <a:lnTo>
                    <a:pt x="779" y="397"/>
                  </a:lnTo>
                  <a:lnTo>
                    <a:pt x="773" y="441"/>
                  </a:lnTo>
                  <a:lnTo>
                    <a:pt x="764" y="483"/>
                  </a:lnTo>
                  <a:lnTo>
                    <a:pt x="749" y="521"/>
                  </a:lnTo>
                  <a:lnTo>
                    <a:pt x="730" y="558"/>
                  </a:lnTo>
                  <a:lnTo>
                    <a:pt x="706" y="591"/>
                  </a:lnTo>
                  <a:lnTo>
                    <a:pt x="677" y="622"/>
                  </a:lnTo>
                  <a:lnTo>
                    <a:pt x="644" y="650"/>
                  </a:lnTo>
                  <a:lnTo>
                    <a:pt x="606" y="674"/>
                  </a:lnTo>
                  <a:lnTo>
                    <a:pt x="562" y="697"/>
                  </a:lnTo>
                  <a:lnTo>
                    <a:pt x="514" y="716"/>
                  </a:lnTo>
                  <a:lnTo>
                    <a:pt x="460" y="732"/>
                  </a:lnTo>
                  <a:lnTo>
                    <a:pt x="492" y="775"/>
                  </a:lnTo>
                  <a:lnTo>
                    <a:pt x="528" y="814"/>
                  </a:lnTo>
                  <a:lnTo>
                    <a:pt x="564" y="849"/>
                  </a:lnTo>
                  <a:lnTo>
                    <a:pt x="603" y="881"/>
                  </a:lnTo>
                  <a:lnTo>
                    <a:pt x="645" y="907"/>
                  </a:lnTo>
                  <a:lnTo>
                    <a:pt x="689" y="932"/>
                  </a:lnTo>
                  <a:lnTo>
                    <a:pt x="735" y="952"/>
                  </a:lnTo>
                  <a:lnTo>
                    <a:pt x="783" y="971"/>
                  </a:lnTo>
                  <a:lnTo>
                    <a:pt x="841" y="987"/>
                  </a:lnTo>
                  <a:lnTo>
                    <a:pt x="899" y="995"/>
                  </a:lnTo>
                  <a:lnTo>
                    <a:pt x="956" y="998"/>
                  </a:lnTo>
                  <a:lnTo>
                    <a:pt x="1014" y="997"/>
                  </a:lnTo>
                  <a:lnTo>
                    <a:pt x="1072" y="990"/>
                  </a:lnTo>
                  <a:lnTo>
                    <a:pt x="1130" y="980"/>
                  </a:lnTo>
                  <a:lnTo>
                    <a:pt x="1188" y="966"/>
                  </a:lnTo>
                  <a:lnTo>
                    <a:pt x="1112" y="1023"/>
                  </a:lnTo>
                  <a:lnTo>
                    <a:pt x="1115" y="1021"/>
                  </a:lnTo>
                  <a:lnTo>
                    <a:pt x="1070" y="1034"/>
                  </a:lnTo>
                  <a:lnTo>
                    <a:pt x="1024" y="1044"/>
                  </a:lnTo>
                  <a:lnTo>
                    <a:pt x="978" y="1053"/>
                  </a:lnTo>
                  <a:lnTo>
                    <a:pt x="932" y="1058"/>
                  </a:lnTo>
                  <a:lnTo>
                    <a:pt x="886" y="1059"/>
                  </a:lnTo>
                  <a:lnTo>
                    <a:pt x="839" y="1055"/>
                  </a:lnTo>
                  <a:lnTo>
                    <a:pt x="792" y="1044"/>
                  </a:lnTo>
                  <a:lnTo>
                    <a:pt x="742" y="1028"/>
                  </a:lnTo>
                  <a:lnTo>
                    <a:pt x="695" y="1008"/>
                  </a:lnTo>
                  <a:lnTo>
                    <a:pt x="652" y="986"/>
                  </a:lnTo>
                  <a:lnTo>
                    <a:pt x="611" y="959"/>
                  </a:lnTo>
                  <a:lnTo>
                    <a:pt x="572" y="929"/>
                  </a:lnTo>
                  <a:lnTo>
                    <a:pt x="538" y="894"/>
                  </a:lnTo>
                  <a:lnTo>
                    <a:pt x="507" y="855"/>
                  </a:lnTo>
                  <a:lnTo>
                    <a:pt x="479" y="812"/>
                  </a:lnTo>
                  <a:lnTo>
                    <a:pt x="455" y="765"/>
                  </a:lnTo>
                  <a:lnTo>
                    <a:pt x="447" y="755"/>
                  </a:lnTo>
                  <a:lnTo>
                    <a:pt x="434" y="747"/>
                  </a:lnTo>
                  <a:lnTo>
                    <a:pt x="419" y="741"/>
                  </a:lnTo>
                  <a:lnTo>
                    <a:pt x="402" y="736"/>
                  </a:lnTo>
                  <a:lnTo>
                    <a:pt x="387" y="734"/>
                  </a:lnTo>
                  <a:lnTo>
                    <a:pt x="337" y="731"/>
                  </a:lnTo>
                  <a:lnTo>
                    <a:pt x="289" y="720"/>
                  </a:lnTo>
                  <a:lnTo>
                    <a:pt x="243" y="704"/>
                  </a:lnTo>
                  <a:lnTo>
                    <a:pt x="200" y="684"/>
                  </a:lnTo>
                  <a:lnTo>
                    <a:pt x="160" y="658"/>
                  </a:lnTo>
                  <a:lnTo>
                    <a:pt x="123" y="628"/>
                  </a:lnTo>
                  <a:lnTo>
                    <a:pt x="90" y="594"/>
                  </a:lnTo>
                  <a:lnTo>
                    <a:pt x="62" y="555"/>
                  </a:lnTo>
                  <a:lnTo>
                    <a:pt x="39" y="515"/>
                  </a:lnTo>
                  <a:lnTo>
                    <a:pt x="20" y="471"/>
                  </a:lnTo>
                  <a:lnTo>
                    <a:pt x="7" y="425"/>
                  </a:lnTo>
                  <a:lnTo>
                    <a:pt x="0" y="377"/>
                  </a:lnTo>
                  <a:lnTo>
                    <a:pt x="0" y="326"/>
                  </a:lnTo>
                  <a:lnTo>
                    <a:pt x="6" y="290"/>
                  </a:lnTo>
                  <a:lnTo>
                    <a:pt x="14" y="253"/>
                  </a:lnTo>
                  <a:lnTo>
                    <a:pt x="26" y="216"/>
                  </a:lnTo>
                  <a:lnTo>
                    <a:pt x="39" y="180"/>
                  </a:lnTo>
                  <a:lnTo>
                    <a:pt x="51" y="144"/>
                  </a:lnTo>
                  <a:lnTo>
                    <a:pt x="61" y="115"/>
                  </a:lnTo>
                  <a:lnTo>
                    <a:pt x="72" y="87"/>
                  </a:lnTo>
                  <a:lnTo>
                    <a:pt x="71" y="88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0" name="Freeform 11"/>
            <p:cNvSpPr>
              <a:spLocks/>
            </p:cNvSpPr>
            <p:nvPr/>
          </p:nvSpPr>
          <p:spPr bwMode="auto">
            <a:xfrm>
              <a:off x="4027488" y="1885951"/>
              <a:ext cx="1689100" cy="958850"/>
            </a:xfrm>
            <a:custGeom>
              <a:avLst/>
              <a:gdLst>
                <a:gd name="T0" fmla="*/ 1000 w 1064"/>
                <a:gd name="T1" fmla="*/ 36 h 604"/>
                <a:gd name="T2" fmla="*/ 941 w 1064"/>
                <a:gd name="T3" fmla="*/ 93 h 604"/>
                <a:gd name="T4" fmla="*/ 919 w 1064"/>
                <a:gd name="T5" fmla="*/ 169 h 604"/>
                <a:gd name="T6" fmla="*/ 924 w 1064"/>
                <a:gd name="T7" fmla="*/ 278 h 604"/>
                <a:gd name="T8" fmla="*/ 933 w 1064"/>
                <a:gd name="T9" fmla="*/ 378 h 604"/>
                <a:gd name="T10" fmla="*/ 916 w 1064"/>
                <a:gd name="T11" fmla="*/ 475 h 604"/>
                <a:gd name="T12" fmla="*/ 862 w 1064"/>
                <a:gd name="T13" fmla="*/ 556 h 604"/>
                <a:gd name="T14" fmla="*/ 788 w 1064"/>
                <a:gd name="T15" fmla="*/ 597 h 604"/>
                <a:gd name="T16" fmla="*/ 706 w 1064"/>
                <a:gd name="T17" fmla="*/ 602 h 604"/>
                <a:gd name="T18" fmla="*/ 627 w 1064"/>
                <a:gd name="T19" fmla="*/ 578 h 604"/>
                <a:gd name="T20" fmla="*/ 562 w 1064"/>
                <a:gd name="T21" fmla="*/ 533 h 604"/>
                <a:gd name="T22" fmla="*/ 496 w 1064"/>
                <a:gd name="T23" fmla="*/ 520 h 604"/>
                <a:gd name="T24" fmla="*/ 403 w 1064"/>
                <a:gd name="T25" fmla="*/ 550 h 604"/>
                <a:gd name="T26" fmla="*/ 303 w 1064"/>
                <a:gd name="T27" fmla="*/ 532 h 604"/>
                <a:gd name="T28" fmla="*/ 269 w 1064"/>
                <a:gd name="T29" fmla="*/ 537 h 604"/>
                <a:gd name="T30" fmla="*/ 181 w 1064"/>
                <a:gd name="T31" fmla="*/ 571 h 604"/>
                <a:gd name="T32" fmla="*/ 107 w 1064"/>
                <a:gd name="T33" fmla="*/ 556 h 604"/>
                <a:gd name="T34" fmla="*/ 50 w 1064"/>
                <a:gd name="T35" fmla="*/ 507 h 604"/>
                <a:gd name="T36" fmla="*/ 14 w 1064"/>
                <a:gd name="T37" fmla="*/ 438 h 604"/>
                <a:gd name="T38" fmla="*/ 0 w 1064"/>
                <a:gd name="T39" fmla="*/ 341 h 604"/>
                <a:gd name="T40" fmla="*/ 25 w 1064"/>
                <a:gd name="T41" fmla="*/ 233 h 604"/>
                <a:gd name="T42" fmla="*/ 80 w 1064"/>
                <a:gd name="T43" fmla="*/ 144 h 604"/>
                <a:gd name="T44" fmla="*/ 139 w 1064"/>
                <a:gd name="T45" fmla="*/ 101 h 604"/>
                <a:gd name="T46" fmla="*/ 178 w 1064"/>
                <a:gd name="T47" fmla="*/ 91 h 604"/>
                <a:gd name="T48" fmla="*/ 101 w 1064"/>
                <a:gd name="T49" fmla="*/ 193 h 604"/>
                <a:gd name="T50" fmla="*/ 71 w 1064"/>
                <a:gd name="T51" fmla="*/ 304 h 604"/>
                <a:gd name="T52" fmla="*/ 76 w 1064"/>
                <a:gd name="T53" fmla="*/ 414 h 604"/>
                <a:gd name="T54" fmla="*/ 115 w 1064"/>
                <a:gd name="T55" fmla="*/ 486 h 604"/>
                <a:gd name="T56" fmla="*/ 184 w 1064"/>
                <a:gd name="T57" fmla="*/ 521 h 604"/>
                <a:gd name="T58" fmla="*/ 271 w 1064"/>
                <a:gd name="T59" fmla="*/ 511 h 604"/>
                <a:gd name="T60" fmla="*/ 215 w 1064"/>
                <a:gd name="T61" fmla="*/ 419 h 604"/>
                <a:gd name="T62" fmla="*/ 218 w 1064"/>
                <a:gd name="T63" fmla="*/ 323 h 604"/>
                <a:gd name="T64" fmla="*/ 252 w 1064"/>
                <a:gd name="T65" fmla="*/ 287 h 604"/>
                <a:gd name="T66" fmla="*/ 263 w 1064"/>
                <a:gd name="T67" fmla="*/ 372 h 604"/>
                <a:gd name="T68" fmla="*/ 305 w 1064"/>
                <a:gd name="T69" fmla="*/ 442 h 604"/>
                <a:gd name="T70" fmla="*/ 376 w 1064"/>
                <a:gd name="T71" fmla="*/ 485 h 604"/>
                <a:gd name="T72" fmla="*/ 456 w 1064"/>
                <a:gd name="T73" fmla="*/ 493 h 604"/>
                <a:gd name="T74" fmla="*/ 499 w 1064"/>
                <a:gd name="T75" fmla="*/ 455 h 604"/>
                <a:gd name="T76" fmla="*/ 473 w 1064"/>
                <a:gd name="T77" fmla="*/ 351 h 604"/>
                <a:gd name="T78" fmla="*/ 476 w 1064"/>
                <a:gd name="T79" fmla="*/ 253 h 604"/>
                <a:gd name="T80" fmla="*/ 494 w 1064"/>
                <a:gd name="T81" fmla="*/ 262 h 604"/>
                <a:gd name="T82" fmla="*/ 522 w 1064"/>
                <a:gd name="T83" fmla="*/ 383 h 604"/>
                <a:gd name="T84" fmla="*/ 579 w 1064"/>
                <a:gd name="T85" fmla="*/ 473 h 604"/>
                <a:gd name="T86" fmla="*/ 662 w 1064"/>
                <a:gd name="T87" fmla="*/ 524 h 604"/>
                <a:gd name="T88" fmla="*/ 757 w 1064"/>
                <a:gd name="T89" fmla="*/ 533 h 604"/>
                <a:gd name="T90" fmla="*/ 817 w 1064"/>
                <a:gd name="T91" fmla="*/ 508 h 604"/>
                <a:gd name="T92" fmla="*/ 850 w 1064"/>
                <a:gd name="T93" fmla="*/ 458 h 604"/>
                <a:gd name="T94" fmla="*/ 863 w 1064"/>
                <a:gd name="T95" fmla="*/ 334 h 604"/>
                <a:gd name="T96" fmla="*/ 870 w 1064"/>
                <a:gd name="T97" fmla="*/ 202 h 604"/>
                <a:gd name="T98" fmla="*/ 892 w 1064"/>
                <a:gd name="T99" fmla="*/ 94 h 604"/>
                <a:gd name="T100" fmla="*/ 947 w 1064"/>
                <a:gd name="T101" fmla="*/ 30 h 604"/>
                <a:gd name="T102" fmla="*/ 1031 w 1064"/>
                <a:gd name="T10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4" h="604">
                  <a:moveTo>
                    <a:pt x="1064" y="0"/>
                  </a:moveTo>
                  <a:lnTo>
                    <a:pt x="1030" y="18"/>
                  </a:lnTo>
                  <a:lnTo>
                    <a:pt x="1000" y="36"/>
                  </a:lnTo>
                  <a:lnTo>
                    <a:pt x="976" y="55"/>
                  </a:lnTo>
                  <a:lnTo>
                    <a:pt x="956" y="73"/>
                  </a:lnTo>
                  <a:lnTo>
                    <a:pt x="941" y="93"/>
                  </a:lnTo>
                  <a:lnTo>
                    <a:pt x="930" y="116"/>
                  </a:lnTo>
                  <a:lnTo>
                    <a:pt x="923" y="140"/>
                  </a:lnTo>
                  <a:lnTo>
                    <a:pt x="919" y="169"/>
                  </a:lnTo>
                  <a:lnTo>
                    <a:pt x="918" y="200"/>
                  </a:lnTo>
                  <a:lnTo>
                    <a:pt x="920" y="236"/>
                  </a:lnTo>
                  <a:lnTo>
                    <a:pt x="924" y="278"/>
                  </a:lnTo>
                  <a:lnTo>
                    <a:pt x="928" y="311"/>
                  </a:lnTo>
                  <a:lnTo>
                    <a:pt x="931" y="345"/>
                  </a:lnTo>
                  <a:lnTo>
                    <a:pt x="933" y="378"/>
                  </a:lnTo>
                  <a:lnTo>
                    <a:pt x="931" y="410"/>
                  </a:lnTo>
                  <a:lnTo>
                    <a:pt x="926" y="443"/>
                  </a:lnTo>
                  <a:lnTo>
                    <a:pt x="916" y="475"/>
                  </a:lnTo>
                  <a:lnTo>
                    <a:pt x="902" y="507"/>
                  </a:lnTo>
                  <a:lnTo>
                    <a:pt x="883" y="535"/>
                  </a:lnTo>
                  <a:lnTo>
                    <a:pt x="862" y="556"/>
                  </a:lnTo>
                  <a:lnTo>
                    <a:pt x="839" y="575"/>
                  </a:lnTo>
                  <a:lnTo>
                    <a:pt x="814" y="588"/>
                  </a:lnTo>
                  <a:lnTo>
                    <a:pt x="788" y="597"/>
                  </a:lnTo>
                  <a:lnTo>
                    <a:pt x="761" y="602"/>
                  </a:lnTo>
                  <a:lnTo>
                    <a:pt x="734" y="604"/>
                  </a:lnTo>
                  <a:lnTo>
                    <a:pt x="706" y="602"/>
                  </a:lnTo>
                  <a:lnTo>
                    <a:pt x="679" y="597"/>
                  </a:lnTo>
                  <a:lnTo>
                    <a:pt x="652" y="590"/>
                  </a:lnTo>
                  <a:lnTo>
                    <a:pt x="627" y="578"/>
                  </a:lnTo>
                  <a:lnTo>
                    <a:pt x="602" y="564"/>
                  </a:lnTo>
                  <a:lnTo>
                    <a:pt x="580" y="548"/>
                  </a:lnTo>
                  <a:lnTo>
                    <a:pt x="562" y="533"/>
                  </a:lnTo>
                  <a:lnTo>
                    <a:pt x="545" y="516"/>
                  </a:lnTo>
                  <a:lnTo>
                    <a:pt x="525" y="498"/>
                  </a:lnTo>
                  <a:lnTo>
                    <a:pt x="496" y="520"/>
                  </a:lnTo>
                  <a:lnTo>
                    <a:pt x="466" y="536"/>
                  </a:lnTo>
                  <a:lnTo>
                    <a:pt x="435" y="546"/>
                  </a:lnTo>
                  <a:lnTo>
                    <a:pt x="403" y="550"/>
                  </a:lnTo>
                  <a:lnTo>
                    <a:pt x="370" y="548"/>
                  </a:lnTo>
                  <a:lnTo>
                    <a:pt x="337" y="542"/>
                  </a:lnTo>
                  <a:lnTo>
                    <a:pt x="303" y="532"/>
                  </a:lnTo>
                  <a:lnTo>
                    <a:pt x="292" y="531"/>
                  </a:lnTo>
                  <a:lnTo>
                    <a:pt x="280" y="533"/>
                  </a:lnTo>
                  <a:lnTo>
                    <a:pt x="269" y="537"/>
                  </a:lnTo>
                  <a:lnTo>
                    <a:pt x="238" y="555"/>
                  </a:lnTo>
                  <a:lnTo>
                    <a:pt x="210" y="566"/>
                  </a:lnTo>
                  <a:lnTo>
                    <a:pt x="181" y="571"/>
                  </a:lnTo>
                  <a:lnTo>
                    <a:pt x="155" y="570"/>
                  </a:lnTo>
                  <a:lnTo>
                    <a:pt x="130" y="566"/>
                  </a:lnTo>
                  <a:lnTo>
                    <a:pt x="107" y="556"/>
                  </a:lnTo>
                  <a:lnTo>
                    <a:pt x="87" y="542"/>
                  </a:lnTo>
                  <a:lnTo>
                    <a:pt x="67" y="526"/>
                  </a:lnTo>
                  <a:lnTo>
                    <a:pt x="50" y="507"/>
                  </a:lnTo>
                  <a:lnTo>
                    <a:pt x="36" y="486"/>
                  </a:lnTo>
                  <a:lnTo>
                    <a:pt x="24" y="462"/>
                  </a:lnTo>
                  <a:lnTo>
                    <a:pt x="14" y="438"/>
                  </a:lnTo>
                  <a:lnTo>
                    <a:pt x="6" y="413"/>
                  </a:lnTo>
                  <a:lnTo>
                    <a:pt x="1" y="378"/>
                  </a:lnTo>
                  <a:lnTo>
                    <a:pt x="0" y="341"/>
                  </a:lnTo>
                  <a:lnTo>
                    <a:pt x="4" y="304"/>
                  </a:lnTo>
                  <a:lnTo>
                    <a:pt x="12" y="269"/>
                  </a:lnTo>
                  <a:lnTo>
                    <a:pt x="25" y="233"/>
                  </a:lnTo>
                  <a:lnTo>
                    <a:pt x="40" y="201"/>
                  </a:lnTo>
                  <a:lnTo>
                    <a:pt x="59" y="170"/>
                  </a:lnTo>
                  <a:lnTo>
                    <a:pt x="80" y="144"/>
                  </a:lnTo>
                  <a:lnTo>
                    <a:pt x="105" y="122"/>
                  </a:lnTo>
                  <a:lnTo>
                    <a:pt x="132" y="105"/>
                  </a:lnTo>
                  <a:lnTo>
                    <a:pt x="139" y="101"/>
                  </a:lnTo>
                  <a:lnTo>
                    <a:pt x="149" y="98"/>
                  </a:lnTo>
                  <a:lnTo>
                    <a:pt x="161" y="95"/>
                  </a:lnTo>
                  <a:lnTo>
                    <a:pt x="178" y="91"/>
                  </a:lnTo>
                  <a:lnTo>
                    <a:pt x="146" y="124"/>
                  </a:lnTo>
                  <a:lnTo>
                    <a:pt x="121" y="157"/>
                  </a:lnTo>
                  <a:lnTo>
                    <a:pt x="101" y="193"/>
                  </a:lnTo>
                  <a:lnTo>
                    <a:pt x="86" y="229"/>
                  </a:lnTo>
                  <a:lnTo>
                    <a:pt x="76" y="265"/>
                  </a:lnTo>
                  <a:lnTo>
                    <a:pt x="71" y="304"/>
                  </a:lnTo>
                  <a:lnTo>
                    <a:pt x="68" y="342"/>
                  </a:lnTo>
                  <a:lnTo>
                    <a:pt x="71" y="382"/>
                  </a:lnTo>
                  <a:lnTo>
                    <a:pt x="76" y="414"/>
                  </a:lnTo>
                  <a:lnTo>
                    <a:pt x="86" y="442"/>
                  </a:lnTo>
                  <a:lnTo>
                    <a:pt x="99" y="465"/>
                  </a:lnTo>
                  <a:lnTo>
                    <a:pt x="115" y="486"/>
                  </a:lnTo>
                  <a:lnTo>
                    <a:pt x="136" y="502"/>
                  </a:lnTo>
                  <a:lnTo>
                    <a:pt x="159" y="514"/>
                  </a:lnTo>
                  <a:lnTo>
                    <a:pt x="184" y="521"/>
                  </a:lnTo>
                  <a:lnTo>
                    <a:pt x="212" y="523"/>
                  </a:lnTo>
                  <a:lnTo>
                    <a:pt x="241" y="520"/>
                  </a:lnTo>
                  <a:lnTo>
                    <a:pt x="271" y="511"/>
                  </a:lnTo>
                  <a:lnTo>
                    <a:pt x="246" y="481"/>
                  </a:lnTo>
                  <a:lnTo>
                    <a:pt x="228" y="450"/>
                  </a:lnTo>
                  <a:lnTo>
                    <a:pt x="215" y="419"/>
                  </a:lnTo>
                  <a:lnTo>
                    <a:pt x="210" y="387"/>
                  </a:lnTo>
                  <a:lnTo>
                    <a:pt x="211" y="355"/>
                  </a:lnTo>
                  <a:lnTo>
                    <a:pt x="218" y="323"/>
                  </a:lnTo>
                  <a:lnTo>
                    <a:pt x="232" y="290"/>
                  </a:lnTo>
                  <a:lnTo>
                    <a:pt x="253" y="256"/>
                  </a:lnTo>
                  <a:lnTo>
                    <a:pt x="252" y="287"/>
                  </a:lnTo>
                  <a:lnTo>
                    <a:pt x="253" y="317"/>
                  </a:lnTo>
                  <a:lnTo>
                    <a:pt x="257" y="346"/>
                  </a:lnTo>
                  <a:lnTo>
                    <a:pt x="263" y="372"/>
                  </a:lnTo>
                  <a:lnTo>
                    <a:pt x="274" y="398"/>
                  </a:lnTo>
                  <a:lnTo>
                    <a:pt x="288" y="422"/>
                  </a:lnTo>
                  <a:lnTo>
                    <a:pt x="305" y="442"/>
                  </a:lnTo>
                  <a:lnTo>
                    <a:pt x="327" y="461"/>
                  </a:lnTo>
                  <a:lnTo>
                    <a:pt x="354" y="476"/>
                  </a:lnTo>
                  <a:lnTo>
                    <a:pt x="376" y="485"/>
                  </a:lnTo>
                  <a:lnTo>
                    <a:pt x="402" y="489"/>
                  </a:lnTo>
                  <a:lnTo>
                    <a:pt x="428" y="491"/>
                  </a:lnTo>
                  <a:lnTo>
                    <a:pt x="456" y="493"/>
                  </a:lnTo>
                  <a:lnTo>
                    <a:pt x="483" y="494"/>
                  </a:lnTo>
                  <a:lnTo>
                    <a:pt x="512" y="496"/>
                  </a:lnTo>
                  <a:lnTo>
                    <a:pt x="499" y="455"/>
                  </a:lnTo>
                  <a:lnTo>
                    <a:pt x="488" y="417"/>
                  </a:lnTo>
                  <a:lnTo>
                    <a:pt x="478" y="383"/>
                  </a:lnTo>
                  <a:lnTo>
                    <a:pt x="473" y="351"/>
                  </a:lnTo>
                  <a:lnTo>
                    <a:pt x="471" y="318"/>
                  </a:lnTo>
                  <a:lnTo>
                    <a:pt x="473" y="286"/>
                  </a:lnTo>
                  <a:lnTo>
                    <a:pt x="476" y="253"/>
                  </a:lnTo>
                  <a:lnTo>
                    <a:pt x="479" y="219"/>
                  </a:lnTo>
                  <a:lnTo>
                    <a:pt x="487" y="221"/>
                  </a:lnTo>
                  <a:lnTo>
                    <a:pt x="494" y="262"/>
                  </a:lnTo>
                  <a:lnTo>
                    <a:pt x="502" y="304"/>
                  </a:lnTo>
                  <a:lnTo>
                    <a:pt x="510" y="343"/>
                  </a:lnTo>
                  <a:lnTo>
                    <a:pt x="522" y="383"/>
                  </a:lnTo>
                  <a:lnTo>
                    <a:pt x="537" y="417"/>
                  </a:lnTo>
                  <a:lnTo>
                    <a:pt x="556" y="446"/>
                  </a:lnTo>
                  <a:lnTo>
                    <a:pt x="579" y="473"/>
                  </a:lnTo>
                  <a:lnTo>
                    <a:pt x="604" y="494"/>
                  </a:lnTo>
                  <a:lnTo>
                    <a:pt x="632" y="511"/>
                  </a:lnTo>
                  <a:lnTo>
                    <a:pt x="662" y="524"/>
                  </a:lnTo>
                  <a:lnTo>
                    <a:pt x="693" y="533"/>
                  </a:lnTo>
                  <a:lnTo>
                    <a:pt x="725" y="535"/>
                  </a:lnTo>
                  <a:lnTo>
                    <a:pt x="757" y="533"/>
                  </a:lnTo>
                  <a:lnTo>
                    <a:pt x="781" y="527"/>
                  </a:lnTo>
                  <a:lnTo>
                    <a:pt x="801" y="519"/>
                  </a:lnTo>
                  <a:lnTo>
                    <a:pt x="817" y="508"/>
                  </a:lnTo>
                  <a:lnTo>
                    <a:pt x="831" y="494"/>
                  </a:lnTo>
                  <a:lnTo>
                    <a:pt x="842" y="477"/>
                  </a:lnTo>
                  <a:lnTo>
                    <a:pt x="850" y="458"/>
                  </a:lnTo>
                  <a:lnTo>
                    <a:pt x="856" y="437"/>
                  </a:lnTo>
                  <a:lnTo>
                    <a:pt x="861" y="385"/>
                  </a:lnTo>
                  <a:lnTo>
                    <a:pt x="863" y="334"/>
                  </a:lnTo>
                  <a:lnTo>
                    <a:pt x="866" y="282"/>
                  </a:lnTo>
                  <a:lnTo>
                    <a:pt x="868" y="242"/>
                  </a:lnTo>
                  <a:lnTo>
                    <a:pt x="870" y="202"/>
                  </a:lnTo>
                  <a:lnTo>
                    <a:pt x="875" y="162"/>
                  </a:lnTo>
                  <a:lnTo>
                    <a:pt x="882" y="123"/>
                  </a:lnTo>
                  <a:lnTo>
                    <a:pt x="892" y="94"/>
                  </a:lnTo>
                  <a:lnTo>
                    <a:pt x="907" y="68"/>
                  </a:lnTo>
                  <a:lnTo>
                    <a:pt x="925" y="47"/>
                  </a:lnTo>
                  <a:lnTo>
                    <a:pt x="947" y="30"/>
                  </a:lnTo>
                  <a:lnTo>
                    <a:pt x="972" y="16"/>
                  </a:lnTo>
                  <a:lnTo>
                    <a:pt x="1001" y="6"/>
                  </a:lnTo>
                  <a:lnTo>
                    <a:pt x="1031" y="0"/>
                  </a:lnTo>
                  <a:lnTo>
                    <a:pt x="10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1" name="Freeform 12"/>
            <p:cNvSpPr>
              <a:spLocks noEditPoints="1"/>
            </p:cNvSpPr>
            <p:nvPr/>
          </p:nvSpPr>
          <p:spPr bwMode="auto">
            <a:xfrm>
              <a:off x="3741738" y="1268413"/>
              <a:ext cx="1662113" cy="1277938"/>
            </a:xfrm>
            <a:custGeom>
              <a:avLst/>
              <a:gdLst>
                <a:gd name="T0" fmla="*/ 798 w 1047"/>
                <a:gd name="T1" fmla="*/ 422 h 805"/>
                <a:gd name="T2" fmla="*/ 797 w 1047"/>
                <a:gd name="T3" fmla="*/ 420 h 805"/>
                <a:gd name="T4" fmla="*/ 1047 w 1047"/>
                <a:gd name="T5" fmla="*/ 84 h 805"/>
                <a:gd name="T6" fmla="*/ 1046 w 1047"/>
                <a:gd name="T7" fmla="*/ 85 h 805"/>
                <a:gd name="T8" fmla="*/ 1044 w 1047"/>
                <a:gd name="T9" fmla="*/ 84 h 805"/>
                <a:gd name="T10" fmla="*/ 801 w 1047"/>
                <a:gd name="T11" fmla="*/ 0 h 805"/>
                <a:gd name="T12" fmla="*/ 898 w 1047"/>
                <a:gd name="T13" fmla="*/ 13 h 805"/>
                <a:gd name="T14" fmla="*/ 992 w 1047"/>
                <a:gd name="T15" fmla="*/ 48 h 805"/>
                <a:gd name="T16" fmla="*/ 1038 w 1047"/>
                <a:gd name="T17" fmla="*/ 74 h 805"/>
                <a:gd name="T18" fmla="*/ 1042 w 1047"/>
                <a:gd name="T19" fmla="*/ 80 h 805"/>
                <a:gd name="T20" fmla="*/ 1044 w 1047"/>
                <a:gd name="T21" fmla="*/ 84 h 805"/>
                <a:gd name="T22" fmla="*/ 907 w 1047"/>
                <a:gd name="T23" fmla="*/ 76 h 805"/>
                <a:gd name="T24" fmla="*/ 767 w 1047"/>
                <a:gd name="T25" fmla="*/ 71 h 805"/>
                <a:gd name="T26" fmla="*/ 649 w 1047"/>
                <a:gd name="T27" fmla="*/ 83 h 805"/>
                <a:gd name="T28" fmla="*/ 560 w 1047"/>
                <a:gd name="T29" fmla="*/ 113 h 805"/>
                <a:gd name="T30" fmla="*/ 477 w 1047"/>
                <a:gd name="T31" fmla="*/ 160 h 805"/>
                <a:gd name="T32" fmla="*/ 402 w 1047"/>
                <a:gd name="T33" fmla="*/ 222 h 805"/>
                <a:gd name="T34" fmla="*/ 334 w 1047"/>
                <a:gd name="T35" fmla="*/ 298 h 805"/>
                <a:gd name="T36" fmla="*/ 361 w 1047"/>
                <a:gd name="T37" fmla="*/ 297 h 805"/>
                <a:gd name="T38" fmla="*/ 418 w 1047"/>
                <a:gd name="T39" fmla="*/ 287 h 805"/>
                <a:gd name="T40" fmla="*/ 515 w 1047"/>
                <a:gd name="T41" fmla="*/ 285 h 805"/>
                <a:gd name="T42" fmla="*/ 605 w 1047"/>
                <a:gd name="T43" fmla="*/ 303 h 805"/>
                <a:gd name="T44" fmla="*/ 689 w 1047"/>
                <a:gd name="T45" fmla="*/ 344 h 805"/>
                <a:gd name="T46" fmla="*/ 767 w 1047"/>
                <a:gd name="T47" fmla="*/ 407 h 805"/>
                <a:gd name="T48" fmla="*/ 787 w 1047"/>
                <a:gd name="T49" fmla="*/ 418 h 805"/>
                <a:gd name="T50" fmla="*/ 799 w 1047"/>
                <a:gd name="T51" fmla="*/ 432 h 805"/>
                <a:gd name="T52" fmla="*/ 806 w 1047"/>
                <a:gd name="T53" fmla="*/ 455 h 805"/>
                <a:gd name="T54" fmla="*/ 851 w 1047"/>
                <a:gd name="T55" fmla="*/ 545 h 805"/>
                <a:gd name="T56" fmla="*/ 875 w 1047"/>
                <a:gd name="T57" fmla="*/ 639 h 805"/>
                <a:gd name="T58" fmla="*/ 882 w 1047"/>
                <a:gd name="T59" fmla="*/ 738 h 805"/>
                <a:gd name="T60" fmla="*/ 871 w 1047"/>
                <a:gd name="T61" fmla="*/ 747 h 805"/>
                <a:gd name="T62" fmla="*/ 851 w 1047"/>
                <a:gd name="T63" fmla="*/ 665 h 805"/>
                <a:gd name="T64" fmla="*/ 823 w 1047"/>
                <a:gd name="T65" fmla="*/ 587 h 805"/>
                <a:gd name="T66" fmla="*/ 783 w 1047"/>
                <a:gd name="T67" fmla="*/ 513 h 805"/>
                <a:gd name="T68" fmla="*/ 726 w 1047"/>
                <a:gd name="T69" fmla="*/ 447 h 805"/>
                <a:gd name="T70" fmla="*/ 659 w 1047"/>
                <a:gd name="T71" fmla="*/ 397 h 805"/>
                <a:gd name="T72" fmla="*/ 585 w 1047"/>
                <a:gd name="T73" fmla="*/ 364 h 805"/>
                <a:gd name="T74" fmla="*/ 503 w 1047"/>
                <a:gd name="T75" fmla="*/ 351 h 805"/>
                <a:gd name="T76" fmla="*/ 408 w 1047"/>
                <a:gd name="T77" fmla="*/ 356 h 805"/>
                <a:gd name="T78" fmla="*/ 310 w 1047"/>
                <a:gd name="T79" fmla="*/ 384 h 805"/>
                <a:gd name="T80" fmla="*/ 223 w 1047"/>
                <a:gd name="T81" fmla="*/ 433 h 805"/>
                <a:gd name="T82" fmla="*/ 147 w 1047"/>
                <a:gd name="T83" fmla="*/ 502 h 805"/>
                <a:gd name="T84" fmla="*/ 85 w 1047"/>
                <a:gd name="T85" fmla="*/ 589 h 805"/>
                <a:gd name="T86" fmla="*/ 39 w 1047"/>
                <a:gd name="T87" fmla="*/ 691 h 805"/>
                <a:gd name="T88" fmla="*/ 10 w 1047"/>
                <a:gd name="T89" fmla="*/ 805 h 805"/>
                <a:gd name="T90" fmla="*/ 0 w 1047"/>
                <a:gd name="T91" fmla="*/ 740 h 805"/>
                <a:gd name="T92" fmla="*/ 9 w 1047"/>
                <a:gd name="T93" fmla="*/ 665 h 805"/>
                <a:gd name="T94" fmla="*/ 35 w 1047"/>
                <a:gd name="T95" fmla="*/ 585 h 805"/>
                <a:gd name="T96" fmla="*/ 78 w 1047"/>
                <a:gd name="T97" fmla="*/ 503 h 805"/>
                <a:gd name="T98" fmla="*/ 136 w 1047"/>
                <a:gd name="T99" fmla="*/ 430 h 805"/>
                <a:gd name="T100" fmla="*/ 208 w 1047"/>
                <a:gd name="T101" fmla="*/ 368 h 805"/>
                <a:gd name="T102" fmla="*/ 268 w 1047"/>
                <a:gd name="T103" fmla="*/ 327 h 805"/>
                <a:gd name="T104" fmla="*/ 301 w 1047"/>
                <a:gd name="T105" fmla="*/ 293 h 805"/>
                <a:gd name="T106" fmla="*/ 339 w 1047"/>
                <a:gd name="T107" fmla="*/ 230 h 805"/>
                <a:gd name="T108" fmla="*/ 402 w 1047"/>
                <a:gd name="T109" fmla="*/ 152 h 805"/>
                <a:gd name="T110" fmla="*/ 478 w 1047"/>
                <a:gd name="T111" fmla="*/ 89 h 805"/>
                <a:gd name="T112" fmla="*/ 564 w 1047"/>
                <a:gd name="T113" fmla="*/ 42 h 805"/>
                <a:gd name="T114" fmla="*/ 656 w 1047"/>
                <a:gd name="T115" fmla="*/ 12 h 805"/>
                <a:gd name="T116" fmla="*/ 752 w 1047"/>
                <a:gd name="T11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7" h="805">
                  <a:moveTo>
                    <a:pt x="797" y="420"/>
                  </a:moveTo>
                  <a:lnTo>
                    <a:pt x="798" y="422"/>
                  </a:lnTo>
                  <a:lnTo>
                    <a:pt x="797" y="421"/>
                  </a:lnTo>
                  <a:lnTo>
                    <a:pt x="797" y="420"/>
                  </a:lnTo>
                  <a:close/>
                  <a:moveTo>
                    <a:pt x="1044" y="84"/>
                  </a:moveTo>
                  <a:lnTo>
                    <a:pt x="1047" y="84"/>
                  </a:lnTo>
                  <a:lnTo>
                    <a:pt x="1047" y="84"/>
                  </a:lnTo>
                  <a:lnTo>
                    <a:pt x="1046" y="85"/>
                  </a:lnTo>
                  <a:lnTo>
                    <a:pt x="1046" y="86"/>
                  </a:lnTo>
                  <a:lnTo>
                    <a:pt x="1044" y="84"/>
                  </a:lnTo>
                  <a:close/>
                  <a:moveTo>
                    <a:pt x="752" y="0"/>
                  </a:moveTo>
                  <a:lnTo>
                    <a:pt x="801" y="0"/>
                  </a:lnTo>
                  <a:lnTo>
                    <a:pt x="849" y="4"/>
                  </a:lnTo>
                  <a:lnTo>
                    <a:pt x="898" y="13"/>
                  </a:lnTo>
                  <a:lnTo>
                    <a:pt x="945" y="28"/>
                  </a:lnTo>
                  <a:lnTo>
                    <a:pt x="992" y="48"/>
                  </a:lnTo>
                  <a:lnTo>
                    <a:pt x="1036" y="72"/>
                  </a:lnTo>
                  <a:lnTo>
                    <a:pt x="1038" y="74"/>
                  </a:lnTo>
                  <a:lnTo>
                    <a:pt x="1040" y="77"/>
                  </a:lnTo>
                  <a:lnTo>
                    <a:pt x="1042" y="80"/>
                  </a:lnTo>
                  <a:lnTo>
                    <a:pt x="1044" y="83"/>
                  </a:lnTo>
                  <a:lnTo>
                    <a:pt x="1044" y="84"/>
                  </a:lnTo>
                  <a:lnTo>
                    <a:pt x="977" y="81"/>
                  </a:lnTo>
                  <a:lnTo>
                    <a:pt x="907" y="76"/>
                  </a:lnTo>
                  <a:lnTo>
                    <a:pt x="837" y="72"/>
                  </a:lnTo>
                  <a:lnTo>
                    <a:pt x="767" y="71"/>
                  </a:lnTo>
                  <a:lnTo>
                    <a:pt x="698" y="76"/>
                  </a:lnTo>
                  <a:lnTo>
                    <a:pt x="649" y="83"/>
                  </a:lnTo>
                  <a:lnTo>
                    <a:pt x="603" y="96"/>
                  </a:lnTo>
                  <a:lnTo>
                    <a:pt x="560" y="113"/>
                  </a:lnTo>
                  <a:lnTo>
                    <a:pt x="518" y="134"/>
                  </a:lnTo>
                  <a:lnTo>
                    <a:pt x="477" y="160"/>
                  </a:lnTo>
                  <a:lnTo>
                    <a:pt x="439" y="189"/>
                  </a:lnTo>
                  <a:lnTo>
                    <a:pt x="402" y="222"/>
                  </a:lnTo>
                  <a:lnTo>
                    <a:pt x="367" y="258"/>
                  </a:lnTo>
                  <a:lnTo>
                    <a:pt x="334" y="298"/>
                  </a:lnTo>
                  <a:lnTo>
                    <a:pt x="349" y="297"/>
                  </a:lnTo>
                  <a:lnTo>
                    <a:pt x="361" y="297"/>
                  </a:lnTo>
                  <a:lnTo>
                    <a:pt x="369" y="296"/>
                  </a:lnTo>
                  <a:lnTo>
                    <a:pt x="418" y="287"/>
                  </a:lnTo>
                  <a:lnTo>
                    <a:pt x="468" y="283"/>
                  </a:lnTo>
                  <a:lnTo>
                    <a:pt x="515" y="285"/>
                  </a:lnTo>
                  <a:lnTo>
                    <a:pt x="561" y="292"/>
                  </a:lnTo>
                  <a:lnTo>
                    <a:pt x="605" y="303"/>
                  </a:lnTo>
                  <a:lnTo>
                    <a:pt x="647" y="321"/>
                  </a:lnTo>
                  <a:lnTo>
                    <a:pt x="689" y="344"/>
                  </a:lnTo>
                  <a:lnTo>
                    <a:pt x="729" y="372"/>
                  </a:lnTo>
                  <a:lnTo>
                    <a:pt x="767" y="407"/>
                  </a:lnTo>
                  <a:lnTo>
                    <a:pt x="776" y="413"/>
                  </a:lnTo>
                  <a:lnTo>
                    <a:pt x="787" y="418"/>
                  </a:lnTo>
                  <a:lnTo>
                    <a:pt x="797" y="421"/>
                  </a:lnTo>
                  <a:lnTo>
                    <a:pt x="799" y="432"/>
                  </a:lnTo>
                  <a:lnTo>
                    <a:pt x="801" y="445"/>
                  </a:lnTo>
                  <a:lnTo>
                    <a:pt x="806" y="455"/>
                  </a:lnTo>
                  <a:lnTo>
                    <a:pt x="831" y="499"/>
                  </a:lnTo>
                  <a:lnTo>
                    <a:pt x="851" y="545"/>
                  </a:lnTo>
                  <a:lnTo>
                    <a:pt x="865" y="591"/>
                  </a:lnTo>
                  <a:lnTo>
                    <a:pt x="875" y="639"/>
                  </a:lnTo>
                  <a:lnTo>
                    <a:pt x="880" y="689"/>
                  </a:lnTo>
                  <a:lnTo>
                    <a:pt x="882" y="738"/>
                  </a:lnTo>
                  <a:lnTo>
                    <a:pt x="879" y="788"/>
                  </a:lnTo>
                  <a:lnTo>
                    <a:pt x="871" y="747"/>
                  </a:lnTo>
                  <a:lnTo>
                    <a:pt x="861" y="706"/>
                  </a:lnTo>
                  <a:lnTo>
                    <a:pt x="851" y="665"/>
                  </a:lnTo>
                  <a:lnTo>
                    <a:pt x="838" y="625"/>
                  </a:lnTo>
                  <a:lnTo>
                    <a:pt x="823" y="587"/>
                  </a:lnTo>
                  <a:lnTo>
                    <a:pt x="805" y="550"/>
                  </a:lnTo>
                  <a:lnTo>
                    <a:pt x="783" y="513"/>
                  </a:lnTo>
                  <a:lnTo>
                    <a:pt x="756" y="479"/>
                  </a:lnTo>
                  <a:lnTo>
                    <a:pt x="726" y="447"/>
                  </a:lnTo>
                  <a:lnTo>
                    <a:pt x="694" y="420"/>
                  </a:lnTo>
                  <a:lnTo>
                    <a:pt x="659" y="397"/>
                  </a:lnTo>
                  <a:lnTo>
                    <a:pt x="623" y="378"/>
                  </a:lnTo>
                  <a:lnTo>
                    <a:pt x="585" y="364"/>
                  </a:lnTo>
                  <a:lnTo>
                    <a:pt x="545" y="356"/>
                  </a:lnTo>
                  <a:lnTo>
                    <a:pt x="503" y="351"/>
                  </a:lnTo>
                  <a:lnTo>
                    <a:pt x="460" y="351"/>
                  </a:lnTo>
                  <a:lnTo>
                    <a:pt x="408" y="356"/>
                  </a:lnTo>
                  <a:lnTo>
                    <a:pt x="358" y="367"/>
                  </a:lnTo>
                  <a:lnTo>
                    <a:pt x="310" y="384"/>
                  </a:lnTo>
                  <a:lnTo>
                    <a:pt x="266" y="406"/>
                  </a:lnTo>
                  <a:lnTo>
                    <a:pt x="223" y="433"/>
                  </a:lnTo>
                  <a:lnTo>
                    <a:pt x="183" y="465"/>
                  </a:lnTo>
                  <a:lnTo>
                    <a:pt x="147" y="502"/>
                  </a:lnTo>
                  <a:lnTo>
                    <a:pt x="114" y="543"/>
                  </a:lnTo>
                  <a:lnTo>
                    <a:pt x="85" y="589"/>
                  </a:lnTo>
                  <a:lnTo>
                    <a:pt x="59" y="638"/>
                  </a:lnTo>
                  <a:lnTo>
                    <a:pt x="39" y="691"/>
                  </a:lnTo>
                  <a:lnTo>
                    <a:pt x="22" y="746"/>
                  </a:lnTo>
                  <a:lnTo>
                    <a:pt x="10" y="805"/>
                  </a:lnTo>
                  <a:lnTo>
                    <a:pt x="2" y="774"/>
                  </a:lnTo>
                  <a:lnTo>
                    <a:pt x="0" y="740"/>
                  </a:lnTo>
                  <a:lnTo>
                    <a:pt x="2" y="704"/>
                  </a:lnTo>
                  <a:lnTo>
                    <a:pt x="9" y="665"/>
                  </a:lnTo>
                  <a:lnTo>
                    <a:pt x="20" y="625"/>
                  </a:lnTo>
                  <a:lnTo>
                    <a:pt x="35" y="585"/>
                  </a:lnTo>
                  <a:lnTo>
                    <a:pt x="54" y="545"/>
                  </a:lnTo>
                  <a:lnTo>
                    <a:pt x="78" y="503"/>
                  </a:lnTo>
                  <a:lnTo>
                    <a:pt x="106" y="465"/>
                  </a:lnTo>
                  <a:lnTo>
                    <a:pt x="136" y="430"/>
                  </a:lnTo>
                  <a:lnTo>
                    <a:pt x="170" y="397"/>
                  </a:lnTo>
                  <a:lnTo>
                    <a:pt x="208" y="368"/>
                  </a:lnTo>
                  <a:lnTo>
                    <a:pt x="248" y="340"/>
                  </a:lnTo>
                  <a:lnTo>
                    <a:pt x="268" y="327"/>
                  </a:lnTo>
                  <a:lnTo>
                    <a:pt x="286" y="311"/>
                  </a:lnTo>
                  <a:lnTo>
                    <a:pt x="301" y="293"/>
                  </a:lnTo>
                  <a:lnTo>
                    <a:pt x="314" y="273"/>
                  </a:lnTo>
                  <a:lnTo>
                    <a:pt x="339" y="230"/>
                  </a:lnTo>
                  <a:lnTo>
                    <a:pt x="369" y="189"/>
                  </a:lnTo>
                  <a:lnTo>
                    <a:pt x="402" y="152"/>
                  </a:lnTo>
                  <a:lnTo>
                    <a:pt x="439" y="119"/>
                  </a:lnTo>
                  <a:lnTo>
                    <a:pt x="478" y="89"/>
                  </a:lnTo>
                  <a:lnTo>
                    <a:pt x="520" y="64"/>
                  </a:lnTo>
                  <a:lnTo>
                    <a:pt x="564" y="42"/>
                  </a:lnTo>
                  <a:lnTo>
                    <a:pt x="610" y="25"/>
                  </a:lnTo>
                  <a:lnTo>
                    <a:pt x="656" y="12"/>
                  </a:lnTo>
                  <a:lnTo>
                    <a:pt x="704" y="4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2" name="Freeform 13"/>
            <p:cNvSpPr>
              <a:spLocks/>
            </p:cNvSpPr>
            <p:nvPr/>
          </p:nvSpPr>
          <p:spPr bwMode="auto">
            <a:xfrm>
              <a:off x="6735763" y="3630613"/>
              <a:ext cx="1114425" cy="1506538"/>
            </a:xfrm>
            <a:custGeom>
              <a:avLst/>
              <a:gdLst>
                <a:gd name="T0" fmla="*/ 132 w 702"/>
                <a:gd name="T1" fmla="*/ 16 h 949"/>
                <a:gd name="T2" fmla="*/ 141 w 702"/>
                <a:gd name="T3" fmla="*/ 38 h 949"/>
                <a:gd name="T4" fmla="*/ 143 w 702"/>
                <a:gd name="T5" fmla="*/ 115 h 949"/>
                <a:gd name="T6" fmla="*/ 147 w 702"/>
                <a:gd name="T7" fmla="*/ 250 h 949"/>
                <a:gd name="T8" fmla="*/ 145 w 702"/>
                <a:gd name="T9" fmla="*/ 385 h 949"/>
                <a:gd name="T10" fmla="*/ 124 w 702"/>
                <a:gd name="T11" fmla="*/ 523 h 949"/>
                <a:gd name="T12" fmla="*/ 114 w 702"/>
                <a:gd name="T13" fmla="*/ 607 h 949"/>
                <a:gd name="T14" fmla="*/ 125 w 702"/>
                <a:gd name="T15" fmla="*/ 684 h 949"/>
                <a:gd name="T16" fmla="*/ 155 w 702"/>
                <a:gd name="T17" fmla="*/ 752 h 949"/>
                <a:gd name="T18" fmla="*/ 202 w 702"/>
                <a:gd name="T19" fmla="*/ 806 h 949"/>
                <a:gd name="T20" fmla="*/ 263 w 702"/>
                <a:gd name="T21" fmla="*/ 847 h 949"/>
                <a:gd name="T22" fmla="*/ 336 w 702"/>
                <a:gd name="T23" fmla="*/ 871 h 949"/>
                <a:gd name="T24" fmla="*/ 418 w 702"/>
                <a:gd name="T25" fmla="*/ 877 h 949"/>
                <a:gd name="T26" fmla="*/ 492 w 702"/>
                <a:gd name="T27" fmla="*/ 862 h 949"/>
                <a:gd name="T28" fmla="*/ 554 w 702"/>
                <a:gd name="T29" fmla="*/ 829 h 949"/>
                <a:gd name="T30" fmla="*/ 602 w 702"/>
                <a:gd name="T31" fmla="*/ 778 h 949"/>
                <a:gd name="T32" fmla="*/ 633 w 702"/>
                <a:gd name="T33" fmla="*/ 712 h 949"/>
                <a:gd name="T34" fmla="*/ 647 w 702"/>
                <a:gd name="T35" fmla="*/ 625 h 949"/>
                <a:gd name="T36" fmla="*/ 637 w 702"/>
                <a:gd name="T37" fmla="*/ 530 h 949"/>
                <a:gd name="T38" fmla="*/ 603 w 702"/>
                <a:gd name="T39" fmla="*/ 444 h 949"/>
                <a:gd name="T40" fmla="*/ 547 w 702"/>
                <a:gd name="T41" fmla="*/ 365 h 949"/>
                <a:gd name="T42" fmla="*/ 510 w 702"/>
                <a:gd name="T43" fmla="*/ 323 h 949"/>
                <a:gd name="T44" fmla="*/ 475 w 702"/>
                <a:gd name="T45" fmla="*/ 276 h 949"/>
                <a:gd name="T46" fmla="*/ 525 w 702"/>
                <a:gd name="T47" fmla="*/ 309 h 949"/>
                <a:gd name="T48" fmla="*/ 583 w 702"/>
                <a:gd name="T49" fmla="*/ 358 h 949"/>
                <a:gd name="T50" fmla="*/ 639 w 702"/>
                <a:gd name="T51" fmla="*/ 426 h 949"/>
                <a:gd name="T52" fmla="*/ 679 w 702"/>
                <a:gd name="T53" fmla="*/ 502 h 949"/>
                <a:gd name="T54" fmla="*/ 700 w 702"/>
                <a:gd name="T55" fmla="*/ 585 h 949"/>
                <a:gd name="T56" fmla="*/ 699 w 702"/>
                <a:gd name="T57" fmla="*/ 676 h 949"/>
                <a:gd name="T58" fmla="*/ 679 w 702"/>
                <a:gd name="T59" fmla="*/ 757 h 949"/>
                <a:gd name="T60" fmla="*/ 641 w 702"/>
                <a:gd name="T61" fmla="*/ 827 h 949"/>
                <a:gd name="T62" fmla="*/ 590 w 702"/>
                <a:gd name="T63" fmla="*/ 881 h 949"/>
                <a:gd name="T64" fmla="*/ 527 w 702"/>
                <a:gd name="T65" fmla="*/ 921 h 949"/>
                <a:gd name="T66" fmla="*/ 455 w 702"/>
                <a:gd name="T67" fmla="*/ 943 h 949"/>
                <a:gd name="T68" fmla="*/ 379 w 702"/>
                <a:gd name="T69" fmla="*/ 949 h 949"/>
                <a:gd name="T70" fmla="*/ 300 w 702"/>
                <a:gd name="T71" fmla="*/ 934 h 949"/>
                <a:gd name="T72" fmla="*/ 221 w 702"/>
                <a:gd name="T73" fmla="*/ 898 h 949"/>
                <a:gd name="T74" fmla="*/ 154 w 702"/>
                <a:gd name="T75" fmla="*/ 847 h 949"/>
                <a:gd name="T76" fmla="*/ 105 w 702"/>
                <a:gd name="T77" fmla="*/ 785 h 949"/>
                <a:gd name="T78" fmla="*/ 73 w 702"/>
                <a:gd name="T79" fmla="*/ 712 h 949"/>
                <a:gd name="T80" fmla="*/ 60 w 702"/>
                <a:gd name="T81" fmla="*/ 630 h 949"/>
                <a:gd name="T82" fmla="*/ 65 w 702"/>
                <a:gd name="T83" fmla="*/ 540 h 949"/>
                <a:gd name="T84" fmla="*/ 96 w 702"/>
                <a:gd name="T85" fmla="*/ 410 h 949"/>
                <a:gd name="T86" fmla="*/ 131 w 702"/>
                <a:gd name="T87" fmla="*/ 241 h 949"/>
                <a:gd name="T88" fmla="*/ 130 w 702"/>
                <a:gd name="T89" fmla="*/ 190 h 949"/>
                <a:gd name="T90" fmla="*/ 124 w 702"/>
                <a:gd name="T91" fmla="*/ 145 h 949"/>
                <a:gd name="T92" fmla="*/ 59 w 702"/>
                <a:gd name="T93" fmla="*/ 142 h 949"/>
                <a:gd name="T94" fmla="*/ 3 w 702"/>
                <a:gd name="T95" fmla="*/ 139 h 949"/>
                <a:gd name="T96" fmla="*/ 25 w 702"/>
                <a:gd name="T97" fmla="*/ 119 h 949"/>
                <a:gd name="T98" fmla="*/ 68 w 702"/>
                <a:gd name="T99" fmla="*/ 102 h 949"/>
                <a:gd name="T100" fmla="*/ 98 w 702"/>
                <a:gd name="T101" fmla="*/ 73 h 949"/>
                <a:gd name="T102" fmla="*/ 118 w 702"/>
                <a:gd name="T103" fmla="*/ 2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949">
                  <a:moveTo>
                    <a:pt x="126" y="0"/>
                  </a:moveTo>
                  <a:lnTo>
                    <a:pt x="132" y="16"/>
                  </a:lnTo>
                  <a:lnTo>
                    <a:pt x="137" y="29"/>
                  </a:lnTo>
                  <a:lnTo>
                    <a:pt x="141" y="38"/>
                  </a:lnTo>
                  <a:lnTo>
                    <a:pt x="142" y="47"/>
                  </a:lnTo>
                  <a:lnTo>
                    <a:pt x="143" y="115"/>
                  </a:lnTo>
                  <a:lnTo>
                    <a:pt x="145" y="183"/>
                  </a:lnTo>
                  <a:lnTo>
                    <a:pt x="147" y="250"/>
                  </a:lnTo>
                  <a:lnTo>
                    <a:pt x="147" y="318"/>
                  </a:lnTo>
                  <a:lnTo>
                    <a:pt x="145" y="385"/>
                  </a:lnTo>
                  <a:lnTo>
                    <a:pt x="138" y="453"/>
                  </a:lnTo>
                  <a:lnTo>
                    <a:pt x="124" y="523"/>
                  </a:lnTo>
                  <a:lnTo>
                    <a:pt x="116" y="566"/>
                  </a:lnTo>
                  <a:lnTo>
                    <a:pt x="114" y="607"/>
                  </a:lnTo>
                  <a:lnTo>
                    <a:pt x="117" y="648"/>
                  </a:lnTo>
                  <a:lnTo>
                    <a:pt x="125" y="684"/>
                  </a:lnTo>
                  <a:lnTo>
                    <a:pt x="138" y="720"/>
                  </a:lnTo>
                  <a:lnTo>
                    <a:pt x="155" y="752"/>
                  </a:lnTo>
                  <a:lnTo>
                    <a:pt x="176" y="781"/>
                  </a:lnTo>
                  <a:lnTo>
                    <a:pt x="202" y="806"/>
                  </a:lnTo>
                  <a:lnTo>
                    <a:pt x="231" y="829"/>
                  </a:lnTo>
                  <a:lnTo>
                    <a:pt x="263" y="847"/>
                  </a:lnTo>
                  <a:lnTo>
                    <a:pt x="298" y="861"/>
                  </a:lnTo>
                  <a:lnTo>
                    <a:pt x="336" y="871"/>
                  </a:lnTo>
                  <a:lnTo>
                    <a:pt x="375" y="876"/>
                  </a:lnTo>
                  <a:lnTo>
                    <a:pt x="418" y="877"/>
                  </a:lnTo>
                  <a:lnTo>
                    <a:pt x="455" y="873"/>
                  </a:lnTo>
                  <a:lnTo>
                    <a:pt x="492" y="862"/>
                  </a:lnTo>
                  <a:lnTo>
                    <a:pt x="524" y="848"/>
                  </a:lnTo>
                  <a:lnTo>
                    <a:pt x="554" y="829"/>
                  </a:lnTo>
                  <a:lnTo>
                    <a:pt x="579" y="805"/>
                  </a:lnTo>
                  <a:lnTo>
                    <a:pt x="602" y="778"/>
                  </a:lnTo>
                  <a:lnTo>
                    <a:pt x="620" y="747"/>
                  </a:lnTo>
                  <a:lnTo>
                    <a:pt x="633" y="712"/>
                  </a:lnTo>
                  <a:lnTo>
                    <a:pt x="641" y="674"/>
                  </a:lnTo>
                  <a:lnTo>
                    <a:pt x="647" y="625"/>
                  </a:lnTo>
                  <a:lnTo>
                    <a:pt x="645" y="576"/>
                  </a:lnTo>
                  <a:lnTo>
                    <a:pt x="637" y="530"/>
                  </a:lnTo>
                  <a:lnTo>
                    <a:pt x="623" y="487"/>
                  </a:lnTo>
                  <a:lnTo>
                    <a:pt x="603" y="444"/>
                  </a:lnTo>
                  <a:lnTo>
                    <a:pt x="578" y="403"/>
                  </a:lnTo>
                  <a:lnTo>
                    <a:pt x="547" y="365"/>
                  </a:lnTo>
                  <a:lnTo>
                    <a:pt x="529" y="344"/>
                  </a:lnTo>
                  <a:lnTo>
                    <a:pt x="510" y="323"/>
                  </a:lnTo>
                  <a:lnTo>
                    <a:pt x="492" y="300"/>
                  </a:lnTo>
                  <a:lnTo>
                    <a:pt x="475" y="276"/>
                  </a:lnTo>
                  <a:lnTo>
                    <a:pt x="500" y="292"/>
                  </a:lnTo>
                  <a:lnTo>
                    <a:pt x="525" y="309"/>
                  </a:lnTo>
                  <a:lnTo>
                    <a:pt x="548" y="326"/>
                  </a:lnTo>
                  <a:lnTo>
                    <a:pt x="583" y="358"/>
                  </a:lnTo>
                  <a:lnTo>
                    <a:pt x="612" y="391"/>
                  </a:lnTo>
                  <a:lnTo>
                    <a:pt x="639" y="426"/>
                  </a:lnTo>
                  <a:lnTo>
                    <a:pt x="662" y="463"/>
                  </a:lnTo>
                  <a:lnTo>
                    <a:pt x="679" y="502"/>
                  </a:lnTo>
                  <a:lnTo>
                    <a:pt x="692" y="542"/>
                  </a:lnTo>
                  <a:lnTo>
                    <a:pt x="700" y="585"/>
                  </a:lnTo>
                  <a:lnTo>
                    <a:pt x="702" y="629"/>
                  </a:lnTo>
                  <a:lnTo>
                    <a:pt x="699" y="676"/>
                  </a:lnTo>
                  <a:lnTo>
                    <a:pt x="692" y="719"/>
                  </a:lnTo>
                  <a:lnTo>
                    <a:pt x="679" y="757"/>
                  </a:lnTo>
                  <a:lnTo>
                    <a:pt x="663" y="794"/>
                  </a:lnTo>
                  <a:lnTo>
                    <a:pt x="641" y="827"/>
                  </a:lnTo>
                  <a:lnTo>
                    <a:pt x="617" y="856"/>
                  </a:lnTo>
                  <a:lnTo>
                    <a:pt x="590" y="881"/>
                  </a:lnTo>
                  <a:lnTo>
                    <a:pt x="560" y="904"/>
                  </a:lnTo>
                  <a:lnTo>
                    <a:pt x="527" y="921"/>
                  </a:lnTo>
                  <a:lnTo>
                    <a:pt x="492" y="935"/>
                  </a:lnTo>
                  <a:lnTo>
                    <a:pt x="455" y="943"/>
                  </a:lnTo>
                  <a:lnTo>
                    <a:pt x="418" y="949"/>
                  </a:lnTo>
                  <a:lnTo>
                    <a:pt x="379" y="949"/>
                  </a:lnTo>
                  <a:lnTo>
                    <a:pt x="340" y="943"/>
                  </a:lnTo>
                  <a:lnTo>
                    <a:pt x="300" y="934"/>
                  </a:lnTo>
                  <a:lnTo>
                    <a:pt x="260" y="919"/>
                  </a:lnTo>
                  <a:lnTo>
                    <a:pt x="221" y="898"/>
                  </a:lnTo>
                  <a:lnTo>
                    <a:pt x="186" y="875"/>
                  </a:lnTo>
                  <a:lnTo>
                    <a:pt x="154" y="847"/>
                  </a:lnTo>
                  <a:lnTo>
                    <a:pt x="127" y="817"/>
                  </a:lnTo>
                  <a:lnTo>
                    <a:pt x="105" y="785"/>
                  </a:lnTo>
                  <a:lnTo>
                    <a:pt x="86" y="750"/>
                  </a:lnTo>
                  <a:lnTo>
                    <a:pt x="73" y="712"/>
                  </a:lnTo>
                  <a:lnTo>
                    <a:pt x="64" y="672"/>
                  </a:lnTo>
                  <a:lnTo>
                    <a:pt x="60" y="630"/>
                  </a:lnTo>
                  <a:lnTo>
                    <a:pt x="61" y="586"/>
                  </a:lnTo>
                  <a:lnTo>
                    <a:pt x="65" y="540"/>
                  </a:lnTo>
                  <a:lnTo>
                    <a:pt x="76" y="494"/>
                  </a:lnTo>
                  <a:lnTo>
                    <a:pt x="96" y="410"/>
                  </a:lnTo>
                  <a:lnTo>
                    <a:pt x="115" y="325"/>
                  </a:lnTo>
                  <a:lnTo>
                    <a:pt x="131" y="241"/>
                  </a:lnTo>
                  <a:lnTo>
                    <a:pt x="133" y="216"/>
                  </a:lnTo>
                  <a:lnTo>
                    <a:pt x="130" y="190"/>
                  </a:lnTo>
                  <a:lnTo>
                    <a:pt x="127" y="167"/>
                  </a:lnTo>
                  <a:lnTo>
                    <a:pt x="124" y="145"/>
                  </a:lnTo>
                  <a:lnTo>
                    <a:pt x="90" y="143"/>
                  </a:lnTo>
                  <a:lnTo>
                    <a:pt x="59" y="142"/>
                  </a:lnTo>
                  <a:lnTo>
                    <a:pt x="30" y="140"/>
                  </a:lnTo>
                  <a:lnTo>
                    <a:pt x="3" y="139"/>
                  </a:lnTo>
                  <a:lnTo>
                    <a:pt x="0" y="120"/>
                  </a:lnTo>
                  <a:lnTo>
                    <a:pt x="25" y="119"/>
                  </a:lnTo>
                  <a:lnTo>
                    <a:pt x="49" y="112"/>
                  </a:lnTo>
                  <a:lnTo>
                    <a:pt x="68" y="102"/>
                  </a:lnTo>
                  <a:lnTo>
                    <a:pt x="84" y="90"/>
                  </a:lnTo>
                  <a:lnTo>
                    <a:pt x="98" y="73"/>
                  </a:lnTo>
                  <a:lnTo>
                    <a:pt x="110" y="52"/>
                  </a:lnTo>
                  <a:lnTo>
                    <a:pt x="118" y="28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3" name="Freeform 14"/>
            <p:cNvSpPr>
              <a:spLocks noEditPoints="1"/>
            </p:cNvSpPr>
            <p:nvPr/>
          </p:nvSpPr>
          <p:spPr bwMode="auto">
            <a:xfrm>
              <a:off x="5588001" y="4857751"/>
              <a:ext cx="1184275" cy="581025"/>
            </a:xfrm>
            <a:custGeom>
              <a:avLst/>
              <a:gdLst>
                <a:gd name="T0" fmla="*/ 70 w 746"/>
                <a:gd name="T1" fmla="*/ 52 h 366"/>
                <a:gd name="T2" fmla="*/ 70 w 746"/>
                <a:gd name="T3" fmla="*/ 53 h 366"/>
                <a:gd name="T4" fmla="*/ 69 w 746"/>
                <a:gd name="T5" fmla="*/ 52 h 366"/>
                <a:gd name="T6" fmla="*/ 604 w 746"/>
                <a:gd name="T7" fmla="*/ 1 h 366"/>
                <a:gd name="T8" fmla="*/ 657 w 746"/>
                <a:gd name="T9" fmla="*/ 15 h 366"/>
                <a:gd name="T10" fmla="*/ 702 w 746"/>
                <a:gd name="T11" fmla="*/ 45 h 366"/>
                <a:gd name="T12" fmla="*/ 732 w 746"/>
                <a:gd name="T13" fmla="*/ 89 h 366"/>
                <a:gd name="T14" fmla="*/ 746 w 746"/>
                <a:gd name="T15" fmla="*/ 139 h 366"/>
                <a:gd name="T16" fmla="*/ 743 w 746"/>
                <a:gd name="T17" fmla="*/ 192 h 366"/>
                <a:gd name="T18" fmla="*/ 721 w 746"/>
                <a:gd name="T19" fmla="*/ 240 h 366"/>
                <a:gd name="T20" fmla="*/ 680 w 746"/>
                <a:gd name="T21" fmla="*/ 281 h 366"/>
                <a:gd name="T22" fmla="*/ 609 w 746"/>
                <a:gd name="T23" fmla="*/ 319 h 366"/>
                <a:gd name="T24" fmla="*/ 532 w 746"/>
                <a:gd name="T25" fmla="*/ 346 h 366"/>
                <a:gd name="T26" fmla="*/ 444 w 746"/>
                <a:gd name="T27" fmla="*/ 362 h 366"/>
                <a:gd name="T28" fmla="*/ 346 w 746"/>
                <a:gd name="T29" fmla="*/ 366 h 366"/>
                <a:gd name="T30" fmla="*/ 251 w 746"/>
                <a:gd name="T31" fmla="*/ 354 h 366"/>
                <a:gd name="T32" fmla="*/ 159 w 746"/>
                <a:gd name="T33" fmla="*/ 322 h 366"/>
                <a:gd name="T34" fmla="*/ 89 w 746"/>
                <a:gd name="T35" fmla="*/ 280 h 366"/>
                <a:gd name="T36" fmla="*/ 41 w 746"/>
                <a:gd name="T37" fmla="*/ 229 h 366"/>
                <a:gd name="T38" fmla="*/ 8 w 746"/>
                <a:gd name="T39" fmla="*/ 171 h 366"/>
                <a:gd name="T40" fmla="*/ 0 w 746"/>
                <a:gd name="T41" fmla="*/ 134 h 366"/>
                <a:gd name="T42" fmla="*/ 8 w 746"/>
                <a:gd name="T43" fmla="*/ 100 h 366"/>
                <a:gd name="T44" fmla="*/ 32 w 746"/>
                <a:gd name="T45" fmla="*/ 72 h 366"/>
                <a:gd name="T46" fmla="*/ 68 w 746"/>
                <a:gd name="T47" fmla="*/ 54 h 366"/>
                <a:gd name="T48" fmla="*/ 46 w 746"/>
                <a:gd name="T49" fmla="*/ 107 h 366"/>
                <a:gd name="T50" fmla="*/ 39 w 746"/>
                <a:gd name="T51" fmla="*/ 154 h 366"/>
                <a:gd name="T52" fmla="*/ 54 w 746"/>
                <a:gd name="T53" fmla="*/ 194 h 366"/>
                <a:gd name="T54" fmla="*/ 89 w 746"/>
                <a:gd name="T55" fmla="*/ 227 h 366"/>
                <a:gd name="T56" fmla="*/ 145 w 746"/>
                <a:gd name="T57" fmla="*/ 256 h 366"/>
                <a:gd name="T58" fmla="*/ 267 w 746"/>
                <a:gd name="T59" fmla="*/ 291 h 366"/>
                <a:gd name="T60" fmla="*/ 390 w 746"/>
                <a:gd name="T61" fmla="*/ 301 h 366"/>
                <a:gd name="T62" fmla="*/ 514 w 746"/>
                <a:gd name="T63" fmla="*/ 284 h 366"/>
                <a:gd name="T64" fmla="*/ 606 w 746"/>
                <a:gd name="T65" fmla="*/ 254 h 366"/>
                <a:gd name="T66" fmla="*/ 653 w 746"/>
                <a:gd name="T67" fmla="*/ 224 h 366"/>
                <a:gd name="T68" fmla="*/ 683 w 746"/>
                <a:gd name="T69" fmla="*/ 186 h 366"/>
                <a:gd name="T70" fmla="*/ 693 w 746"/>
                <a:gd name="T71" fmla="*/ 144 h 366"/>
                <a:gd name="T72" fmla="*/ 684 w 746"/>
                <a:gd name="T73" fmla="*/ 99 h 366"/>
                <a:gd name="T74" fmla="*/ 660 w 746"/>
                <a:gd name="T75" fmla="*/ 64 h 366"/>
                <a:gd name="T76" fmla="*/ 620 w 746"/>
                <a:gd name="T77" fmla="*/ 40 h 366"/>
                <a:gd name="T78" fmla="*/ 567 w 746"/>
                <a:gd name="T79" fmla="*/ 27 h 366"/>
                <a:gd name="T80" fmla="*/ 514 w 746"/>
                <a:gd name="T81" fmla="*/ 25 h 366"/>
                <a:gd name="T82" fmla="*/ 517 w 746"/>
                <a:gd name="T83" fmla="*/ 12 h 366"/>
                <a:gd name="T84" fmla="*/ 575 w 746"/>
                <a:gd name="T8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66">
                  <a:moveTo>
                    <a:pt x="69" y="52"/>
                  </a:moveTo>
                  <a:lnTo>
                    <a:pt x="70" y="52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8" y="54"/>
                  </a:lnTo>
                  <a:lnTo>
                    <a:pt x="69" y="52"/>
                  </a:lnTo>
                  <a:close/>
                  <a:moveTo>
                    <a:pt x="575" y="0"/>
                  </a:moveTo>
                  <a:lnTo>
                    <a:pt x="604" y="1"/>
                  </a:lnTo>
                  <a:lnTo>
                    <a:pt x="632" y="6"/>
                  </a:lnTo>
                  <a:lnTo>
                    <a:pt x="657" y="15"/>
                  </a:lnTo>
                  <a:lnTo>
                    <a:pt x="681" y="28"/>
                  </a:lnTo>
                  <a:lnTo>
                    <a:pt x="702" y="45"/>
                  </a:lnTo>
                  <a:lnTo>
                    <a:pt x="719" y="66"/>
                  </a:lnTo>
                  <a:lnTo>
                    <a:pt x="732" y="89"/>
                  </a:lnTo>
                  <a:lnTo>
                    <a:pt x="742" y="114"/>
                  </a:lnTo>
                  <a:lnTo>
                    <a:pt x="746" y="139"/>
                  </a:lnTo>
                  <a:lnTo>
                    <a:pt x="746" y="166"/>
                  </a:lnTo>
                  <a:lnTo>
                    <a:pt x="743" y="192"/>
                  </a:lnTo>
                  <a:lnTo>
                    <a:pt x="733" y="216"/>
                  </a:lnTo>
                  <a:lnTo>
                    <a:pt x="721" y="240"/>
                  </a:lnTo>
                  <a:lnTo>
                    <a:pt x="702" y="261"/>
                  </a:lnTo>
                  <a:lnTo>
                    <a:pt x="680" y="281"/>
                  </a:lnTo>
                  <a:lnTo>
                    <a:pt x="646" y="301"/>
                  </a:lnTo>
                  <a:lnTo>
                    <a:pt x="609" y="319"/>
                  </a:lnTo>
                  <a:lnTo>
                    <a:pt x="571" y="334"/>
                  </a:lnTo>
                  <a:lnTo>
                    <a:pt x="532" y="346"/>
                  </a:lnTo>
                  <a:lnTo>
                    <a:pt x="493" y="354"/>
                  </a:lnTo>
                  <a:lnTo>
                    <a:pt x="444" y="362"/>
                  </a:lnTo>
                  <a:lnTo>
                    <a:pt x="395" y="366"/>
                  </a:lnTo>
                  <a:lnTo>
                    <a:pt x="346" y="366"/>
                  </a:lnTo>
                  <a:lnTo>
                    <a:pt x="298" y="363"/>
                  </a:lnTo>
                  <a:lnTo>
                    <a:pt x="251" y="354"/>
                  </a:lnTo>
                  <a:lnTo>
                    <a:pt x="204" y="342"/>
                  </a:lnTo>
                  <a:lnTo>
                    <a:pt x="159" y="322"/>
                  </a:lnTo>
                  <a:lnTo>
                    <a:pt x="114" y="299"/>
                  </a:lnTo>
                  <a:lnTo>
                    <a:pt x="89" y="280"/>
                  </a:lnTo>
                  <a:lnTo>
                    <a:pt x="64" y="256"/>
                  </a:lnTo>
                  <a:lnTo>
                    <a:pt x="41" y="229"/>
                  </a:lnTo>
                  <a:lnTo>
                    <a:pt x="23" y="201"/>
                  </a:lnTo>
                  <a:lnTo>
                    <a:pt x="8" y="171"/>
                  </a:lnTo>
                  <a:lnTo>
                    <a:pt x="2" y="153"/>
                  </a:lnTo>
                  <a:lnTo>
                    <a:pt x="0" y="134"/>
                  </a:lnTo>
                  <a:lnTo>
                    <a:pt x="2" y="117"/>
                  </a:lnTo>
                  <a:lnTo>
                    <a:pt x="8" y="100"/>
                  </a:lnTo>
                  <a:lnTo>
                    <a:pt x="18" y="85"/>
                  </a:lnTo>
                  <a:lnTo>
                    <a:pt x="32" y="72"/>
                  </a:lnTo>
                  <a:lnTo>
                    <a:pt x="49" y="61"/>
                  </a:lnTo>
                  <a:lnTo>
                    <a:pt x="68" y="54"/>
                  </a:lnTo>
                  <a:lnTo>
                    <a:pt x="55" y="81"/>
                  </a:lnTo>
                  <a:lnTo>
                    <a:pt x="46" y="107"/>
                  </a:lnTo>
                  <a:lnTo>
                    <a:pt x="40" y="132"/>
                  </a:lnTo>
                  <a:lnTo>
                    <a:pt x="39" y="154"/>
                  </a:lnTo>
                  <a:lnTo>
                    <a:pt x="45" y="176"/>
                  </a:lnTo>
                  <a:lnTo>
                    <a:pt x="54" y="194"/>
                  </a:lnTo>
                  <a:lnTo>
                    <a:pt x="68" y="211"/>
                  </a:lnTo>
                  <a:lnTo>
                    <a:pt x="89" y="227"/>
                  </a:lnTo>
                  <a:lnTo>
                    <a:pt x="114" y="242"/>
                  </a:lnTo>
                  <a:lnTo>
                    <a:pt x="145" y="256"/>
                  </a:lnTo>
                  <a:lnTo>
                    <a:pt x="206" y="276"/>
                  </a:lnTo>
                  <a:lnTo>
                    <a:pt x="267" y="291"/>
                  </a:lnTo>
                  <a:lnTo>
                    <a:pt x="328" y="299"/>
                  </a:lnTo>
                  <a:lnTo>
                    <a:pt x="390" y="301"/>
                  </a:lnTo>
                  <a:lnTo>
                    <a:pt x="452" y="296"/>
                  </a:lnTo>
                  <a:lnTo>
                    <a:pt x="514" y="284"/>
                  </a:lnTo>
                  <a:lnTo>
                    <a:pt x="576" y="267"/>
                  </a:lnTo>
                  <a:lnTo>
                    <a:pt x="606" y="254"/>
                  </a:lnTo>
                  <a:lnTo>
                    <a:pt x="632" y="240"/>
                  </a:lnTo>
                  <a:lnTo>
                    <a:pt x="653" y="224"/>
                  </a:lnTo>
                  <a:lnTo>
                    <a:pt x="670" y="206"/>
                  </a:lnTo>
                  <a:lnTo>
                    <a:pt x="683" y="186"/>
                  </a:lnTo>
                  <a:lnTo>
                    <a:pt x="691" y="165"/>
                  </a:lnTo>
                  <a:lnTo>
                    <a:pt x="693" y="144"/>
                  </a:lnTo>
                  <a:lnTo>
                    <a:pt x="692" y="120"/>
                  </a:lnTo>
                  <a:lnTo>
                    <a:pt x="684" y="99"/>
                  </a:lnTo>
                  <a:lnTo>
                    <a:pt x="675" y="81"/>
                  </a:lnTo>
                  <a:lnTo>
                    <a:pt x="660" y="64"/>
                  </a:lnTo>
                  <a:lnTo>
                    <a:pt x="641" y="51"/>
                  </a:lnTo>
                  <a:lnTo>
                    <a:pt x="620" y="40"/>
                  </a:lnTo>
                  <a:lnTo>
                    <a:pt x="595" y="32"/>
                  </a:lnTo>
                  <a:lnTo>
                    <a:pt x="567" y="27"/>
                  </a:lnTo>
                  <a:lnTo>
                    <a:pt x="536" y="25"/>
                  </a:lnTo>
                  <a:lnTo>
                    <a:pt x="514" y="25"/>
                  </a:lnTo>
                  <a:lnTo>
                    <a:pt x="489" y="25"/>
                  </a:lnTo>
                  <a:lnTo>
                    <a:pt x="517" y="12"/>
                  </a:lnTo>
                  <a:lnTo>
                    <a:pt x="546" y="5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4" name="Freeform 15"/>
            <p:cNvSpPr>
              <a:spLocks noEditPoints="1"/>
            </p:cNvSpPr>
            <p:nvPr/>
          </p:nvSpPr>
          <p:spPr bwMode="auto">
            <a:xfrm>
              <a:off x="5237163" y="5138738"/>
              <a:ext cx="1720850" cy="512763"/>
            </a:xfrm>
            <a:custGeom>
              <a:avLst/>
              <a:gdLst>
                <a:gd name="T0" fmla="*/ 10 w 1084"/>
                <a:gd name="T1" fmla="*/ 12 h 323"/>
                <a:gd name="T2" fmla="*/ 45 w 1084"/>
                <a:gd name="T3" fmla="*/ 48 h 323"/>
                <a:gd name="T4" fmla="*/ 94 w 1084"/>
                <a:gd name="T5" fmla="*/ 90 h 323"/>
                <a:gd name="T6" fmla="*/ 144 w 1084"/>
                <a:gd name="T7" fmla="*/ 127 h 323"/>
                <a:gd name="T8" fmla="*/ 197 w 1084"/>
                <a:gd name="T9" fmla="*/ 159 h 323"/>
                <a:gd name="T10" fmla="*/ 253 w 1084"/>
                <a:gd name="T11" fmla="*/ 186 h 323"/>
                <a:gd name="T12" fmla="*/ 313 w 1084"/>
                <a:gd name="T13" fmla="*/ 208 h 323"/>
                <a:gd name="T14" fmla="*/ 375 w 1084"/>
                <a:gd name="T15" fmla="*/ 226 h 323"/>
                <a:gd name="T16" fmla="*/ 447 w 1084"/>
                <a:gd name="T17" fmla="*/ 239 h 323"/>
                <a:gd name="T18" fmla="*/ 519 w 1084"/>
                <a:gd name="T19" fmla="*/ 249 h 323"/>
                <a:gd name="T20" fmla="*/ 590 w 1084"/>
                <a:gd name="T21" fmla="*/ 252 h 323"/>
                <a:gd name="T22" fmla="*/ 659 w 1084"/>
                <a:gd name="T23" fmla="*/ 251 h 323"/>
                <a:gd name="T24" fmla="*/ 728 w 1084"/>
                <a:gd name="T25" fmla="*/ 244 h 323"/>
                <a:gd name="T26" fmla="*/ 796 w 1084"/>
                <a:gd name="T27" fmla="*/ 231 h 323"/>
                <a:gd name="T28" fmla="*/ 862 w 1084"/>
                <a:gd name="T29" fmla="*/ 212 h 323"/>
                <a:gd name="T30" fmla="*/ 929 w 1084"/>
                <a:gd name="T31" fmla="*/ 186 h 323"/>
                <a:gd name="T32" fmla="*/ 993 w 1084"/>
                <a:gd name="T33" fmla="*/ 153 h 323"/>
                <a:gd name="T34" fmla="*/ 1057 w 1084"/>
                <a:gd name="T35" fmla="*/ 114 h 323"/>
                <a:gd name="T36" fmla="*/ 1065 w 1084"/>
                <a:gd name="T37" fmla="*/ 109 h 323"/>
                <a:gd name="T38" fmla="*/ 1074 w 1084"/>
                <a:gd name="T39" fmla="*/ 106 h 323"/>
                <a:gd name="T40" fmla="*/ 1084 w 1084"/>
                <a:gd name="T41" fmla="*/ 106 h 323"/>
                <a:gd name="T42" fmla="*/ 1058 w 1084"/>
                <a:gd name="T43" fmla="*/ 138 h 323"/>
                <a:gd name="T44" fmla="*/ 1030 w 1084"/>
                <a:gd name="T45" fmla="*/ 167 h 323"/>
                <a:gd name="T46" fmla="*/ 999 w 1084"/>
                <a:gd name="T47" fmla="*/ 193 h 323"/>
                <a:gd name="T48" fmla="*/ 966 w 1084"/>
                <a:gd name="T49" fmla="*/ 216 h 323"/>
                <a:gd name="T50" fmla="*/ 931 w 1084"/>
                <a:gd name="T51" fmla="*/ 236 h 323"/>
                <a:gd name="T52" fmla="*/ 893 w 1084"/>
                <a:gd name="T53" fmla="*/ 253 h 323"/>
                <a:gd name="T54" fmla="*/ 824 w 1084"/>
                <a:gd name="T55" fmla="*/ 280 h 323"/>
                <a:gd name="T56" fmla="*/ 755 w 1084"/>
                <a:gd name="T57" fmla="*/ 299 h 323"/>
                <a:gd name="T58" fmla="*/ 687 w 1084"/>
                <a:gd name="T59" fmla="*/ 314 h 323"/>
                <a:gd name="T60" fmla="*/ 621 w 1084"/>
                <a:gd name="T61" fmla="*/ 322 h 323"/>
                <a:gd name="T62" fmla="*/ 553 w 1084"/>
                <a:gd name="T63" fmla="*/ 323 h 323"/>
                <a:gd name="T64" fmla="*/ 488 w 1084"/>
                <a:gd name="T65" fmla="*/ 319 h 323"/>
                <a:gd name="T66" fmla="*/ 423 w 1084"/>
                <a:gd name="T67" fmla="*/ 307 h 323"/>
                <a:gd name="T68" fmla="*/ 360 w 1084"/>
                <a:gd name="T69" fmla="*/ 290 h 323"/>
                <a:gd name="T70" fmla="*/ 297 w 1084"/>
                <a:gd name="T71" fmla="*/ 266 h 323"/>
                <a:gd name="T72" fmla="*/ 235 w 1084"/>
                <a:gd name="T73" fmla="*/ 235 h 323"/>
                <a:gd name="T74" fmla="*/ 174 w 1084"/>
                <a:gd name="T75" fmla="*/ 198 h 323"/>
                <a:gd name="T76" fmla="*/ 114 w 1084"/>
                <a:gd name="T77" fmla="*/ 154 h 323"/>
                <a:gd name="T78" fmla="*/ 91 w 1084"/>
                <a:gd name="T79" fmla="*/ 132 h 323"/>
                <a:gd name="T80" fmla="*/ 72 w 1084"/>
                <a:gd name="T81" fmla="*/ 109 h 323"/>
                <a:gd name="T82" fmla="*/ 54 w 1084"/>
                <a:gd name="T83" fmla="*/ 82 h 323"/>
                <a:gd name="T84" fmla="*/ 37 w 1084"/>
                <a:gd name="T85" fmla="*/ 54 h 323"/>
                <a:gd name="T86" fmla="*/ 21 w 1084"/>
                <a:gd name="T87" fmla="*/ 27 h 323"/>
                <a:gd name="T88" fmla="*/ 10 w 1084"/>
                <a:gd name="T89" fmla="*/ 12 h 323"/>
                <a:gd name="T90" fmla="*/ 3 w 1084"/>
                <a:gd name="T91" fmla="*/ 0 h 323"/>
                <a:gd name="T92" fmla="*/ 10 w 1084"/>
                <a:gd name="T93" fmla="*/ 12 h 323"/>
                <a:gd name="T94" fmla="*/ 0 w 1084"/>
                <a:gd name="T95" fmla="*/ 2 h 323"/>
                <a:gd name="T96" fmla="*/ 0 w 1084"/>
                <a:gd name="T97" fmla="*/ 2 h 323"/>
                <a:gd name="T98" fmla="*/ 2 w 1084"/>
                <a:gd name="T99" fmla="*/ 1 h 323"/>
                <a:gd name="T100" fmla="*/ 3 w 1084"/>
                <a:gd name="T101" fmla="*/ 1 h 323"/>
                <a:gd name="T102" fmla="*/ 3 w 1084"/>
                <a:gd name="T10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4" h="323">
                  <a:moveTo>
                    <a:pt x="10" y="12"/>
                  </a:moveTo>
                  <a:lnTo>
                    <a:pt x="45" y="48"/>
                  </a:lnTo>
                  <a:lnTo>
                    <a:pt x="94" y="90"/>
                  </a:lnTo>
                  <a:lnTo>
                    <a:pt x="144" y="127"/>
                  </a:lnTo>
                  <a:lnTo>
                    <a:pt x="197" y="159"/>
                  </a:lnTo>
                  <a:lnTo>
                    <a:pt x="253" y="186"/>
                  </a:lnTo>
                  <a:lnTo>
                    <a:pt x="313" y="208"/>
                  </a:lnTo>
                  <a:lnTo>
                    <a:pt x="375" y="226"/>
                  </a:lnTo>
                  <a:lnTo>
                    <a:pt x="447" y="239"/>
                  </a:lnTo>
                  <a:lnTo>
                    <a:pt x="519" y="249"/>
                  </a:lnTo>
                  <a:lnTo>
                    <a:pt x="590" y="252"/>
                  </a:lnTo>
                  <a:lnTo>
                    <a:pt x="659" y="251"/>
                  </a:lnTo>
                  <a:lnTo>
                    <a:pt x="728" y="244"/>
                  </a:lnTo>
                  <a:lnTo>
                    <a:pt x="796" y="231"/>
                  </a:lnTo>
                  <a:lnTo>
                    <a:pt x="862" y="212"/>
                  </a:lnTo>
                  <a:lnTo>
                    <a:pt x="929" y="186"/>
                  </a:lnTo>
                  <a:lnTo>
                    <a:pt x="993" y="153"/>
                  </a:lnTo>
                  <a:lnTo>
                    <a:pt x="1057" y="114"/>
                  </a:lnTo>
                  <a:lnTo>
                    <a:pt x="1065" y="109"/>
                  </a:lnTo>
                  <a:lnTo>
                    <a:pt x="1074" y="106"/>
                  </a:lnTo>
                  <a:lnTo>
                    <a:pt x="1084" y="106"/>
                  </a:lnTo>
                  <a:lnTo>
                    <a:pt x="1058" y="138"/>
                  </a:lnTo>
                  <a:lnTo>
                    <a:pt x="1030" y="167"/>
                  </a:lnTo>
                  <a:lnTo>
                    <a:pt x="999" y="193"/>
                  </a:lnTo>
                  <a:lnTo>
                    <a:pt x="966" y="216"/>
                  </a:lnTo>
                  <a:lnTo>
                    <a:pt x="931" y="236"/>
                  </a:lnTo>
                  <a:lnTo>
                    <a:pt x="893" y="253"/>
                  </a:lnTo>
                  <a:lnTo>
                    <a:pt x="824" y="280"/>
                  </a:lnTo>
                  <a:lnTo>
                    <a:pt x="755" y="299"/>
                  </a:lnTo>
                  <a:lnTo>
                    <a:pt x="687" y="314"/>
                  </a:lnTo>
                  <a:lnTo>
                    <a:pt x="621" y="322"/>
                  </a:lnTo>
                  <a:lnTo>
                    <a:pt x="553" y="323"/>
                  </a:lnTo>
                  <a:lnTo>
                    <a:pt x="488" y="319"/>
                  </a:lnTo>
                  <a:lnTo>
                    <a:pt x="423" y="307"/>
                  </a:lnTo>
                  <a:lnTo>
                    <a:pt x="360" y="290"/>
                  </a:lnTo>
                  <a:lnTo>
                    <a:pt x="297" y="266"/>
                  </a:lnTo>
                  <a:lnTo>
                    <a:pt x="235" y="235"/>
                  </a:lnTo>
                  <a:lnTo>
                    <a:pt x="174" y="198"/>
                  </a:lnTo>
                  <a:lnTo>
                    <a:pt x="114" y="154"/>
                  </a:lnTo>
                  <a:lnTo>
                    <a:pt x="91" y="132"/>
                  </a:lnTo>
                  <a:lnTo>
                    <a:pt x="72" y="109"/>
                  </a:lnTo>
                  <a:lnTo>
                    <a:pt x="54" y="82"/>
                  </a:lnTo>
                  <a:lnTo>
                    <a:pt x="37" y="54"/>
                  </a:lnTo>
                  <a:lnTo>
                    <a:pt x="21" y="27"/>
                  </a:lnTo>
                  <a:lnTo>
                    <a:pt x="10" y="12"/>
                  </a:lnTo>
                  <a:close/>
                  <a:moveTo>
                    <a:pt x="3" y="0"/>
                  </a:moveTo>
                  <a:lnTo>
                    <a:pt x="1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5" name="Freeform 16"/>
            <p:cNvSpPr>
              <a:spLocks noEditPoints="1"/>
            </p:cNvSpPr>
            <p:nvPr/>
          </p:nvSpPr>
          <p:spPr bwMode="auto">
            <a:xfrm>
              <a:off x="3294063" y="2466976"/>
              <a:ext cx="438150" cy="1190625"/>
            </a:xfrm>
            <a:custGeom>
              <a:avLst/>
              <a:gdLst>
                <a:gd name="T0" fmla="*/ 182 w 276"/>
                <a:gd name="T1" fmla="*/ 748 h 750"/>
                <a:gd name="T2" fmla="*/ 184 w 276"/>
                <a:gd name="T3" fmla="*/ 749 h 750"/>
                <a:gd name="T4" fmla="*/ 184 w 276"/>
                <a:gd name="T5" fmla="*/ 749 h 750"/>
                <a:gd name="T6" fmla="*/ 183 w 276"/>
                <a:gd name="T7" fmla="*/ 749 h 750"/>
                <a:gd name="T8" fmla="*/ 183 w 276"/>
                <a:gd name="T9" fmla="*/ 750 h 750"/>
                <a:gd name="T10" fmla="*/ 182 w 276"/>
                <a:gd name="T11" fmla="*/ 748 h 750"/>
                <a:gd name="T12" fmla="*/ 276 w 276"/>
                <a:gd name="T13" fmla="*/ 0 h 750"/>
                <a:gd name="T14" fmla="*/ 236 w 276"/>
                <a:gd name="T15" fmla="*/ 25 h 750"/>
                <a:gd name="T16" fmla="*/ 201 w 276"/>
                <a:gd name="T17" fmla="*/ 51 h 750"/>
                <a:gd name="T18" fmla="*/ 171 w 276"/>
                <a:gd name="T19" fmla="*/ 81 h 750"/>
                <a:gd name="T20" fmla="*/ 145 w 276"/>
                <a:gd name="T21" fmla="*/ 112 h 750"/>
                <a:gd name="T22" fmla="*/ 125 w 276"/>
                <a:gd name="T23" fmla="*/ 145 h 750"/>
                <a:gd name="T24" fmla="*/ 108 w 276"/>
                <a:gd name="T25" fmla="*/ 180 h 750"/>
                <a:gd name="T26" fmla="*/ 94 w 276"/>
                <a:gd name="T27" fmla="*/ 216 h 750"/>
                <a:gd name="T28" fmla="*/ 84 w 276"/>
                <a:gd name="T29" fmla="*/ 255 h 750"/>
                <a:gd name="T30" fmla="*/ 77 w 276"/>
                <a:gd name="T31" fmla="*/ 293 h 750"/>
                <a:gd name="T32" fmla="*/ 73 w 276"/>
                <a:gd name="T33" fmla="*/ 334 h 750"/>
                <a:gd name="T34" fmla="*/ 70 w 276"/>
                <a:gd name="T35" fmla="*/ 391 h 750"/>
                <a:gd name="T36" fmla="*/ 72 w 276"/>
                <a:gd name="T37" fmla="*/ 448 h 750"/>
                <a:gd name="T38" fmla="*/ 79 w 276"/>
                <a:gd name="T39" fmla="*/ 504 h 750"/>
                <a:gd name="T40" fmla="*/ 92 w 276"/>
                <a:gd name="T41" fmla="*/ 558 h 750"/>
                <a:gd name="T42" fmla="*/ 111 w 276"/>
                <a:gd name="T43" fmla="*/ 611 h 750"/>
                <a:gd name="T44" fmla="*/ 135 w 276"/>
                <a:gd name="T45" fmla="*/ 662 h 750"/>
                <a:gd name="T46" fmla="*/ 166 w 276"/>
                <a:gd name="T47" fmla="*/ 712 h 750"/>
                <a:gd name="T48" fmla="*/ 172 w 276"/>
                <a:gd name="T49" fmla="*/ 724 h 750"/>
                <a:gd name="T50" fmla="*/ 178 w 276"/>
                <a:gd name="T51" fmla="*/ 737 h 750"/>
                <a:gd name="T52" fmla="*/ 182 w 276"/>
                <a:gd name="T53" fmla="*/ 748 h 750"/>
                <a:gd name="T54" fmla="*/ 157 w 276"/>
                <a:gd name="T55" fmla="*/ 734 h 750"/>
                <a:gd name="T56" fmla="*/ 133 w 276"/>
                <a:gd name="T57" fmla="*/ 717 h 750"/>
                <a:gd name="T58" fmla="*/ 111 w 276"/>
                <a:gd name="T59" fmla="*/ 696 h 750"/>
                <a:gd name="T60" fmla="*/ 93 w 276"/>
                <a:gd name="T61" fmla="*/ 674 h 750"/>
                <a:gd name="T62" fmla="*/ 77 w 276"/>
                <a:gd name="T63" fmla="*/ 650 h 750"/>
                <a:gd name="T64" fmla="*/ 63 w 276"/>
                <a:gd name="T65" fmla="*/ 625 h 750"/>
                <a:gd name="T66" fmla="*/ 50 w 276"/>
                <a:gd name="T67" fmla="*/ 599 h 750"/>
                <a:gd name="T68" fmla="*/ 40 w 276"/>
                <a:gd name="T69" fmla="*/ 571 h 750"/>
                <a:gd name="T70" fmla="*/ 21 w 276"/>
                <a:gd name="T71" fmla="*/ 518 h 750"/>
                <a:gd name="T72" fmla="*/ 9 w 276"/>
                <a:gd name="T73" fmla="*/ 465 h 750"/>
                <a:gd name="T74" fmla="*/ 2 w 276"/>
                <a:gd name="T75" fmla="*/ 413 h 750"/>
                <a:gd name="T76" fmla="*/ 0 w 276"/>
                <a:gd name="T77" fmla="*/ 360 h 750"/>
                <a:gd name="T78" fmla="*/ 4 w 276"/>
                <a:gd name="T79" fmla="*/ 309 h 750"/>
                <a:gd name="T80" fmla="*/ 15 w 276"/>
                <a:gd name="T81" fmla="*/ 258 h 750"/>
                <a:gd name="T82" fmla="*/ 31 w 276"/>
                <a:gd name="T83" fmla="*/ 207 h 750"/>
                <a:gd name="T84" fmla="*/ 55 w 276"/>
                <a:gd name="T85" fmla="*/ 158 h 750"/>
                <a:gd name="T86" fmla="*/ 84 w 276"/>
                <a:gd name="T87" fmla="*/ 110 h 750"/>
                <a:gd name="T88" fmla="*/ 101 w 276"/>
                <a:gd name="T89" fmla="*/ 89 h 750"/>
                <a:gd name="T90" fmla="*/ 118 w 276"/>
                <a:gd name="T91" fmla="*/ 68 h 750"/>
                <a:gd name="T92" fmla="*/ 138 w 276"/>
                <a:gd name="T93" fmla="*/ 51 h 750"/>
                <a:gd name="T94" fmla="*/ 159 w 276"/>
                <a:gd name="T95" fmla="*/ 35 h 750"/>
                <a:gd name="T96" fmla="*/ 184 w 276"/>
                <a:gd name="T97" fmla="*/ 22 h 750"/>
                <a:gd name="T98" fmla="*/ 212 w 276"/>
                <a:gd name="T99" fmla="*/ 12 h 750"/>
                <a:gd name="T100" fmla="*/ 242 w 276"/>
                <a:gd name="T101" fmla="*/ 4 h 750"/>
                <a:gd name="T102" fmla="*/ 276 w 276"/>
                <a:gd name="T10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6" h="750">
                  <a:moveTo>
                    <a:pt x="182" y="748"/>
                  </a:moveTo>
                  <a:lnTo>
                    <a:pt x="184" y="749"/>
                  </a:lnTo>
                  <a:lnTo>
                    <a:pt x="184" y="749"/>
                  </a:lnTo>
                  <a:lnTo>
                    <a:pt x="183" y="749"/>
                  </a:lnTo>
                  <a:lnTo>
                    <a:pt x="183" y="750"/>
                  </a:lnTo>
                  <a:lnTo>
                    <a:pt x="182" y="748"/>
                  </a:lnTo>
                  <a:close/>
                  <a:moveTo>
                    <a:pt x="276" y="0"/>
                  </a:moveTo>
                  <a:lnTo>
                    <a:pt x="236" y="25"/>
                  </a:lnTo>
                  <a:lnTo>
                    <a:pt x="201" y="51"/>
                  </a:lnTo>
                  <a:lnTo>
                    <a:pt x="171" y="81"/>
                  </a:lnTo>
                  <a:lnTo>
                    <a:pt x="145" y="112"/>
                  </a:lnTo>
                  <a:lnTo>
                    <a:pt x="125" y="145"/>
                  </a:lnTo>
                  <a:lnTo>
                    <a:pt x="108" y="180"/>
                  </a:lnTo>
                  <a:lnTo>
                    <a:pt x="94" y="216"/>
                  </a:lnTo>
                  <a:lnTo>
                    <a:pt x="84" y="255"/>
                  </a:lnTo>
                  <a:lnTo>
                    <a:pt x="77" y="293"/>
                  </a:lnTo>
                  <a:lnTo>
                    <a:pt x="73" y="334"/>
                  </a:lnTo>
                  <a:lnTo>
                    <a:pt x="70" y="391"/>
                  </a:lnTo>
                  <a:lnTo>
                    <a:pt x="72" y="448"/>
                  </a:lnTo>
                  <a:lnTo>
                    <a:pt x="79" y="504"/>
                  </a:lnTo>
                  <a:lnTo>
                    <a:pt x="92" y="558"/>
                  </a:lnTo>
                  <a:lnTo>
                    <a:pt x="111" y="611"/>
                  </a:lnTo>
                  <a:lnTo>
                    <a:pt x="135" y="662"/>
                  </a:lnTo>
                  <a:lnTo>
                    <a:pt x="166" y="712"/>
                  </a:lnTo>
                  <a:lnTo>
                    <a:pt x="172" y="724"/>
                  </a:lnTo>
                  <a:lnTo>
                    <a:pt x="178" y="737"/>
                  </a:lnTo>
                  <a:lnTo>
                    <a:pt x="182" y="748"/>
                  </a:lnTo>
                  <a:lnTo>
                    <a:pt x="157" y="734"/>
                  </a:lnTo>
                  <a:lnTo>
                    <a:pt x="133" y="717"/>
                  </a:lnTo>
                  <a:lnTo>
                    <a:pt x="111" y="696"/>
                  </a:lnTo>
                  <a:lnTo>
                    <a:pt x="93" y="674"/>
                  </a:lnTo>
                  <a:lnTo>
                    <a:pt x="77" y="650"/>
                  </a:lnTo>
                  <a:lnTo>
                    <a:pt x="63" y="625"/>
                  </a:lnTo>
                  <a:lnTo>
                    <a:pt x="50" y="599"/>
                  </a:lnTo>
                  <a:lnTo>
                    <a:pt x="40" y="571"/>
                  </a:lnTo>
                  <a:lnTo>
                    <a:pt x="21" y="518"/>
                  </a:lnTo>
                  <a:lnTo>
                    <a:pt x="9" y="465"/>
                  </a:lnTo>
                  <a:lnTo>
                    <a:pt x="2" y="413"/>
                  </a:lnTo>
                  <a:lnTo>
                    <a:pt x="0" y="360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1" y="207"/>
                  </a:lnTo>
                  <a:lnTo>
                    <a:pt x="55" y="158"/>
                  </a:lnTo>
                  <a:lnTo>
                    <a:pt x="84" y="110"/>
                  </a:lnTo>
                  <a:lnTo>
                    <a:pt x="101" y="89"/>
                  </a:lnTo>
                  <a:lnTo>
                    <a:pt x="118" y="68"/>
                  </a:lnTo>
                  <a:lnTo>
                    <a:pt x="138" y="51"/>
                  </a:lnTo>
                  <a:lnTo>
                    <a:pt x="159" y="35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2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3636963" y="2817813"/>
              <a:ext cx="388938" cy="768350"/>
            </a:xfrm>
            <a:custGeom>
              <a:avLst/>
              <a:gdLst>
                <a:gd name="T0" fmla="*/ 119 w 245"/>
                <a:gd name="T1" fmla="*/ 0 h 484"/>
                <a:gd name="T2" fmla="*/ 142 w 245"/>
                <a:gd name="T3" fmla="*/ 4 h 484"/>
                <a:gd name="T4" fmla="*/ 166 w 245"/>
                <a:gd name="T5" fmla="*/ 10 h 484"/>
                <a:gd name="T6" fmla="*/ 188 w 245"/>
                <a:gd name="T7" fmla="*/ 22 h 484"/>
                <a:gd name="T8" fmla="*/ 207 w 245"/>
                <a:gd name="T9" fmla="*/ 37 h 484"/>
                <a:gd name="T10" fmla="*/ 222 w 245"/>
                <a:gd name="T11" fmla="*/ 54 h 484"/>
                <a:gd name="T12" fmla="*/ 234 w 245"/>
                <a:gd name="T13" fmla="*/ 73 h 484"/>
                <a:gd name="T14" fmla="*/ 242 w 245"/>
                <a:gd name="T15" fmla="*/ 95 h 484"/>
                <a:gd name="T16" fmla="*/ 245 w 245"/>
                <a:gd name="T17" fmla="*/ 118 h 484"/>
                <a:gd name="T18" fmla="*/ 244 w 245"/>
                <a:gd name="T19" fmla="*/ 144 h 484"/>
                <a:gd name="T20" fmla="*/ 237 w 245"/>
                <a:gd name="T21" fmla="*/ 169 h 484"/>
                <a:gd name="T22" fmla="*/ 228 w 245"/>
                <a:gd name="T23" fmla="*/ 197 h 484"/>
                <a:gd name="T24" fmla="*/ 209 w 245"/>
                <a:gd name="T25" fmla="*/ 236 h 484"/>
                <a:gd name="T26" fmla="*/ 187 w 245"/>
                <a:gd name="T27" fmla="*/ 273 h 484"/>
                <a:gd name="T28" fmla="*/ 171 w 245"/>
                <a:gd name="T29" fmla="*/ 303 h 484"/>
                <a:gd name="T30" fmla="*/ 160 w 245"/>
                <a:gd name="T31" fmla="*/ 329 h 484"/>
                <a:gd name="T32" fmla="*/ 153 w 245"/>
                <a:gd name="T33" fmla="*/ 352 h 484"/>
                <a:gd name="T34" fmla="*/ 151 w 245"/>
                <a:gd name="T35" fmla="*/ 374 h 484"/>
                <a:gd name="T36" fmla="*/ 153 w 245"/>
                <a:gd name="T37" fmla="*/ 393 h 484"/>
                <a:gd name="T38" fmla="*/ 160 w 245"/>
                <a:gd name="T39" fmla="*/ 411 h 484"/>
                <a:gd name="T40" fmla="*/ 172 w 245"/>
                <a:gd name="T41" fmla="*/ 429 h 484"/>
                <a:gd name="T42" fmla="*/ 188 w 245"/>
                <a:gd name="T43" fmla="*/ 447 h 484"/>
                <a:gd name="T44" fmla="*/ 211 w 245"/>
                <a:gd name="T45" fmla="*/ 465 h 484"/>
                <a:gd name="T46" fmla="*/ 237 w 245"/>
                <a:gd name="T47" fmla="*/ 484 h 484"/>
                <a:gd name="T48" fmla="*/ 209 w 245"/>
                <a:gd name="T49" fmla="*/ 484 h 484"/>
                <a:gd name="T50" fmla="*/ 181 w 245"/>
                <a:gd name="T51" fmla="*/ 479 h 484"/>
                <a:gd name="T52" fmla="*/ 156 w 245"/>
                <a:gd name="T53" fmla="*/ 468 h 484"/>
                <a:gd name="T54" fmla="*/ 135 w 245"/>
                <a:gd name="T55" fmla="*/ 453 h 484"/>
                <a:gd name="T56" fmla="*/ 118 w 245"/>
                <a:gd name="T57" fmla="*/ 433 h 484"/>
                <a:gd name="T58" fmla="*/ 105 w 245"/>
                <a:gd name="T59" fmla="*/ 410 h 484"/>
                <a:gd name="T60" fmla="*/ 97 w 245"/>
                <a:gd name="T61" fmla="*/ 383 h 484"/>
                <a:gd name="T62" fmla="*/ 95 w 245"/>
                <a:gd name="T63" fmla="*/ 356 h 484"/>
                <a:gd name="T64" fmla="*/ 99 w 245"/>
                <a:gd name="T65" fmla="*/ 326 h 484"/>
                <a:gd name="T66" fmla="*/ 110 w 245"/>
                <a:gd name="T67" fmla="*/ 290 h 484"/>
                <a:gd name="T68" fmla="*/ 124 w 245"/>
                <a:gd name="T69" fmla="*/ 256 h 484"/>
                <a:gd name="T70" fmla="*/ 140 w 245"/>
                <a:gd name="T71" fmla="*/ 222 h 484"/>
                <a:gd name="T72" fmla="*/ 157 w 245"/>
                <a:gd name="T73" fmla="*/ 189 h 484"/>
                <a:gd name="T74" fmla="*/ 165 w 245"/>
                <a:gd name="T75" fmla="*/ 172 h 484"/>
                <a:gd name="T76" fmla="*/ 172 w 245"/>
                <a:gd name="T77" fmla="*/ 154 h 484"/>
                <a:gd name="T78" fmla="*/ 178 w 245"/>
                <a:gd name="T79" fmla="*/ 137 h 484"/>
                <a:gd name="T80" fmla="*/ 179 w 245"/>
                <a:gd name="T81" fmla="*/ 121 h 484"/>
                <a:gd name="T82" fmla="*/ 176 w 245"/>
                <a:gd name="T83" fmla="*/ 104 h 484"/>
                <a:gd name="T84" fmla="*/ 167 w 245"/>
                <a:gd name="T85" fmla="*/ 88 h 484"/>
                <a:gd name="T86" fmla="*/ 152 w 245"/>
                <a:gd name="T87" fmla="*/ 72 h 484"/>
                <a:gd name="T88" fmla="*/ 135 w 245"/>
                <a:gd name="T89" fmla="*/ 61 h 484"/>
                <a:gd name="T90" fmla="*/ 117 w 245"/>
                <a:gd name="T91" fmla="*/ 55 h 484"/>
                <a:gd name="T92" fmla="*/ 96 w 245"/>
                <a:gd name="T93" fmla="*/ 53 h 484"/>
                <a:gd name="T94" fmla="*/ 76 w 245"/>
                <a:gd name="T95" fmla="*/ 55 h 484"/>
                <a:gd name="T96" fmla="*/ 55 w 245"/>
                <a:gd name="T97" fmla="*/ 61 h 484"/>
                <a:gd name="T98" fmla="*/ 35 w 245"/>
                <a:gd name="T99" fmla="*/ 71 h 484"/>
                <a:gd name="T100" fmla="*/ 17 w 245"/>
                <a:gd name="T101" fmla="*/ 85 h 484"/>
                <a:gd name="T102" fmla="*/ 11 w 245"/>
                <a:gd name="T103" fmla="*/ 92 h 484"/>
                <a:gd name="T104" fmla="*/ 5 w 245"/>
                <a:gd name="T105" fmla="*/ 102 h 484"/>
                <a:gd name="T106" fmla="*/ 0 w 245"/>
                <a:gd name="T107" fmla="*/ 111 h 484"/>
                <a:gd name="T108" fmla="*/ 9 w 245"/>
                <a:gd name="T109" fmla="*/ 82 h 484"/>
                <a:gd name="T110" fmla="*/ 21 w 245"/>
                <a:gd name="T111" fmla="*/ 57 h 484"/>
                <a:gd name="T112" fmla="*/ 36 w 245"/>
                <a:gd name="T113" fmla="*/ 38 h 484"/>
                <a:gd name="T114" fmla="*/ 55 w 245"/>
                <a:gd name="T115" fmla="*/ 22 h 484"/>
                <a:gd name="T116" fmla="*/ 74 w 245"/>
                <a:gd name="T117" fmla="*/ 10 h 484"/>
                <a:gd name="T118" fmla="*/ 95 w 245"/>
                <a:gd name="T119" fmla="*/ 4 h 484"/>
                <a:gd name="T120" fmla="*/ 119 w 245"/>
                <a:gd name="T1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484">
                  <a:moveTo>
                    <a:pt x="119" y="0"/>
                  </a:moveTo>
                  <a:lnTo>
                    <a:pt x="142" y="4"/>
                  </a:lnTo>
                  <a:lnTo>
                    <a:pt x="166" y="10"/>
                  </a:lnTo>
                  <a:lnTo>
                    <a:pt x="188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3"/>
                  </a:lnTo>
                  <a:lnTo>
                    <a:pt x="242" y="95"/>
                  </a:lnTo>
                  <a:lnTo>
                    <a:pt x="245" y="118"/>
                  </a:lnTo>
                  <a:lnTo>
                    <a:pt x="244" y="144"/>
                  </a:lnTo>
                  <a:lnTo>
                    <a:pt x="237" y="169"/>
                  </a:lnTo>
                  <a:lnTo>
                    <a:pt x="228" y="197"/>
                  </a:lnTo>
                  <a:lnTo>
                    <a:pt x="209" y="236"/>
                  </a:lnTo>
                  <a:lnTo>
                    <a:pt x="187" y="273"/>
                  </a:lnTo>
                  <a:lnTo>
                    <a:pt x="171" y="303"/>
                  </a:lnTo>
                  <a:lnTo>
                    <a:pt x="160" y="329"/>
                  </a:lnTo>
                  <a:lnTo>
                    <a:pt x="153" y="352"/>
                  </a:lnTo>
                  <a:lnTo>
                    <a:pt x="151" y="374"/>
                  </a:lnTo>
                  <a:lnTo>
                    <a:pt x="153" y="393"/>
                  </a:lnTo>
                  <a:lnTo>
                    <a:pt x="160" y="411"/>
                  </a:lnTo>
                  <a:lnTo>
                    <a:pt x="172" y="429"/>
                  </a:lnTo>
                  <a:lnTo>
                    <a:pt x="188" y="447"/>
                  </a:lnTo>
                  <a:lnTo>
                    <a:pt x="211" y="465"/>
                  </a:lnTo>
                  <a:lnTo>
                    <a:pt x="237" y="484"/>
                  </a:lnTo>
                  <a:lnTo>
                    <a:pt x="209" y="484"/>
                  </a:lnTo>
                  <a:lnTo>
                    <a:pt x="181" y="479"/>
                  </a:lnTo>
                  <a:lnTo>
                    <a:pt x="156" y="468"/>
                  </a:lnTo>
                  <a:lnTo>
                    <a:pt x="135" y="453"/>
                  </a:lnTo>
                  <a:lnTo>
                    <a:pt x="118" y="433"/>
                  </a:lnTo>
                  <a:lnTo>
                    <a:pt x="105" y="410"/>
                  </a:lnTo>
                  <a:lnTo>
                    <a:pt x="97" y="383"/>
                  </a:lnTo>
                  <a:lnTo>
                    <a:pt x="95" y="356"/>
                  </a:lnTo>
                  <a:lnTo>
                    <a:pt x="99" y="326"/>
                  </a:lnTo>
                  <a:lnTo>
                    <a:pt x="110" y="290"/>
                  </a:lnTo>
                  <a:lnTo>
                    <a:pt x="124" y="256"/>
                  </a:lnTo>
                  <a:lnTo>
                    <a:pt x="140" y="222"/>
                  </a:lnTo>
                  <a:lnTo>
                    <a:pt x="157" y="189"/>
                  </a:lnTo>
                  <a:lnTo>
                    <a:pt x="165" y="172"/>
                  </a:lnTo>
                  <a:lnTo>
                    <a:pt x="172" y="154"/>
                  </a:lnTo>
                  <a:lnTo>
                    <a:pt x="178" y="137"/>
                  </a:lnTo>
                  <a:lnTo>
                    <a:pt x="179" y="121"/>
                  </a:lnTo>
                  <a:lnTo>
                    <a:pt x="176" y="104"/>
                  </a:lnTo>
                  <a:lnTo>
                    <a:pt x="167" y="88"/>
                  </a:lnTo>
                  <a:lnTo>
                    <a:pt x="152" y="72"/>
                  </a:lnTo>
                  <a:lnTo>
                    <a:pt x="135" y="61"/>
                  </a:lnTo>
                  <a:lnTo>
                    <a:pt x="117" y="55"/>
                  </a:lnTo>
                  <a:lnTo>
                    <a:pt x="96" y="53"/>
                  </a:lnTo>
                  <a:lnTo>
                    <a:pt x="76" y="55"/>
                  </a:lnTo>
                  <a:lnTo>
                    <a:pt x="55" y="61"/>
                  </a:lnTo>
                  <a:lnTo>
                    <a:pt x="35" y="71"/>
                  </a:lnTo>
                  <a:lnTo>
                    <a:pt x="17" y="85"/>
                  </a:lnTo>
                  <a:lnTo>
                    <a:pt x="11" y="92"/>
                  </a:lnTo>
                  <a:lnTo>
                    <a:pt x="5" y="102"/>
                  </a:lnTo>
                  <a:lnTo>
                    <a:pt x="0" y="111"/>
                  </a:lnTo>
                  <a:lnTo>
                    <a:pt x="9" y="82"/>
                  </a:lnTo>
                  <a:lnTo>
                    <a:pt x="21" y="57"/>
                  </a:lnTo>
                  <a:lnTo>
                    <a:pt x="36" y="38"/>
                  </a:lnTo>
                  <a:lnTo>
                    <a:pt x="55" y="22"/>
                  </a:lnTo>
                  <a:lnTo>
                    <a:pt x="74" y="10"/>
                  </a:lnTo>
                  <a:lnTo>
                    <a:pt x="95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7" name="Freeform 18"/>
            <p:cNvSpPr>
              <a:spLocks/>
            </p:cNvSpPr>
            <p:nvPr/>
          </p:nvSpPr>
          <p:spPr bwMode="auto">
            <a:xfrm>
              <a:off x="6215063" y="2128838"/>
              <a:ext cx="300038" cy="939800"/>
            </a:xfrm>
            <a:custGeom>
              <a:avLst/>
              <a:gdLst>
                <a:gd name="T0" fmla="*/ 137 w 189"/>
                <a:gd name="T1" fmla="*/ 0 h 592"/>
                <a:gd name="T2" fmla="*/ 159 w 189"/>
                <a:gd name="T3" fmla="*/ 31 h 592"/>
                <a:gd name="T4" fmla="*/ 175 w 189"/>
                <a:gd name="T5" fmla="*/ 63 h 592"/>
                <a:gd name="T6" fmla="*/ 184 w 189"/>
                <a:gd name="T7" fmla="*/ 95 h 592"/>
                <a:gd name="T8" fmla="*/ 189 w 189"/>
                <a:gd name="T9" fmla="*/ 128 h 592"/>
                <a:gd name="T10" fmla="*/ 187 w 189"/>
                <a:gd name="T11" fmla="*/ 159 h 592"/>
                <a:gd name="T12" fmla="*/ 179 w 189"/>
                <a:gd name="T13" fmla="*/ 192 h 592"/>
                <a:gd name="T14" fmla="*/ 166 w 189"/>
                <a:gd name="T15" fmla="*/ 221 h 592"/>
                <a:gd name="T16" fmla="*/ 147 w 189"/>
                <a:gd name="T17" fmla="*/ 250 h 592"/>
                <a:gd name="T18" fmla="*/ 119 w 189"/>
                <a:gd name="T19" fmla="*/ 290 h 592"/>
                <a:gd name="T20" fmla="*/ 97 w 189"/>
                <a:gd name="T21" fmla="*/ 330 h 592"/>
                <a:gd name="T22" fmla="*/ 81 w 189"/>
                <a:gd name="T23" fmla="*/ 370 h 592"/>
                <a:gd name="T24" fmla="*/ 69 w 189"/>
                <a:gd name="T25" fmla="*/ 412 h 592"/>
                <a:gd name="T26" fmla="*/ 61 w 189"/>
                <a:gd name="T27" fmla="*/ 455 h 592"/>
                <a:gd name="T28" fmla="*/ 58 w 189"/>
                <a:gd name="T29" fmla="*/ 500 h 592"/>
                <a:gd name="T30" fmla="*/ 58 w 189"/>
                <a:gd name="T31" fmla="*/ 545 h 592"/>
                <a:gd name="T32" fmla="*/ 62 w 189"/>
                <a:gd name="T33" fmla="*/ 592 h 592"/>
                <a:gd name="T34" fmla="*/ 42 w 189"/>
                <a:gd name="T35" fmla="*/ 567 h 592"/>
                <a:gd name="T36" fmla="*/ 26 w 189"/>
                <a:gd name="T37" fmla="*/ 540 h 592"/>
                <a:gd name="T38" fmla="*/ 14 w 189"/>
                <a:gd name="T39" fmla="*/ 510 h 592"/>
                <a:gd name="T40" fmla="*/ 6 w 189"/>
                <a:gd name="T41" fmla="*/ 479 h 592"/>
                <a:gd name="T42" fmla="*/ 0 w 189"/>
                <a:gd name="T43" fmla="*/ 446 h 592"/>
                <a:gd name="T44" fmla="*/ 0 w 189"/>
                <a:gd name="T45" fmla="*/ 413 h 592"/>
                <a:gd name="T46" fmla="*/ 4 w 189"/>
                <a:gd name="T47" fmla="*/ 380 h 592"/>
                <a:gd name="T48" fmla="*/ 12 w 189"/>
                <a:gd name="T49" fmla="*/ 348 h 592"/>
                <a:gd name="T50" fmla="*/ 25 w 189"/>
                <a:gd name="T51" fmla="*/ 317 h 592"/>
                <a:gd name="T52" fmla="*/ 42 w 189"/>
                <a:gd name="T53" fmla="*/ 288 h 592"/>
                <a:gd name="T54" fmla="*/ 62 w 189"/>
                <a:gd name="T55" fmla="*/ 259 h 592"/>
                <a:gd name="T56" fmla="*/ 82 w 189"/>
                <a:gd name="T57" fmla="*/ 230 h 592"/>
                <a:gd name="T58" fmla="*/ 100 w 189"/>
                <a:gd name="T59" fmla="*/ 200 h 592"/>
                <a:gd name="T60" fmla="*/ 115 w 189"/>
                <a:gd name="T61" fmla="*/ 170 h 592"/>
                <a:gd name="T62" fmla="*/ 128 w 189"/>
                <a:gd name="T63" fmla="*/ 139 h 592"/>
                <a:gd name="T64" fmla="*/ 136 w 189"/>
                <a:gd name="T65" fmla="*/ 106 h 592"/>
                <a:gd name="T66" fmla="*/ 142 w 189"/>
                <a:gd name="T67" fmla="*/ 73 h 592"/>
                <a:gd name="T68" fmla="*/ 143 w 189"/>
                <a:gd name="T69" fmla="*/ 37 h 592"/>
                <a:gd name="T70" fmla="*/ 137 w 189"/>
                <a:gd name="T7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592">
                  <a:moveTo>
                    <a:pt x="137" y="0"/>
                  </a:moveTo>
                  <a:lnTo>
                    <a:pt x="159" y="31"/>
                  </a:lnTo>
                  <a:lnTo>
                    <a:pt x="175" y="63"/>
                  </a:lnTo>
                  <a:lnTo>
                    <a:pt x="184" y="95"/>
                  </a:lnTo>
                  <a:lnTo>
                    <a:pt x="189" y="128"/>
                  </a:lnTo>
                  <a:lnTo>
                    <a:pt x="187" y="159"/>
                  </a:lnTo>
                  <a:lnTo>
                    <a:pt x="179" y="192"/>
                  </a:lnTo>
                  <a:lnTo>
                    <a:pt x="166" y="221"/>
                  </a:lnTo>
                  <a:lnTo>
                    <a:pt x="147" y="250"/>
                  </a:lnTo>
                  <a:lnTo>
                    <a:pt x="119" y="290"/>
                  </a:lnTo>
                  <a:lnTo>
                    <a:pt x="97" y="330"/>
                  </a:lnTo>
                  <a:lnTo>
                    <a:pt x="81" y="370"/>
                  </a:lnTo>
                  <a:lnTo>
                    <a:pt x="69" y="412"/>
                  </a:lnTo>
                  <a:lnTo>
                    <a:pt x="61" y="455"/>
                  </a:lnTo>
                  <a:lnTo>
                    <a:pt x="58" y="500"/>
                  </a:lnTo>
                  <a:lnTo>
                    <a:pt x="58" y="545"/>
                  </a:lnTo>
                  <a:lnTo>
                    <a:pt x="62" y="592"/>
                  </a:lnTo>
                  <a:lnTo>
                    <a:pt x="42" y="567"/>
                  </a:lnTo>
                  <a:lnTo>
                    <a:pt x="26" y="540"/>
                  </a:lnTo>
                  <a:lnTo>
                    <a:pt x="14" y="510"/>
                  </a:lnTo>
                  <a:lnTo>
                    <a:pt x="6" y="479"/>
                  </a:lnTo>
                  <a:lnTo>
                    <a:pt x="0" y="446"/>
                  </a:lnTo>
                  <a:lnTo>
                    <a:pt x="0" y="413"/>
                  </a:lnTo>
                  <a:lnTo>
                    <a:pt x="4" y="380"/>
                  </a:lnTo>
                  <a:lnTo>
                    <a:pt x="12" y="348"/>
                  </a:lnTo>
                  <a:lnTo>
                    <a:pt x="25" y="317"/>
                  </a:lnTo>
                  <a:lnTo>
                    <a:pt x="42" y="288"/>
                  </a:lnTo>
                  <a:lnTo>
                    <a:pt x="62" y="259"/>
                  </a:lnTo>
                  <a:lnTo>
                    <a:pt x="82" y="230"/>
                  </a:lnTo>
                  <a:lnTo>
                    <a:pt x="100" y="200"/>
                  </a:lnTo>
                  <a:lnTo>
                    <a:pt x="115" y="170"/>
                  </a:lnTo>
                  <a:lnTo>
                    <a:pt x="128" y="139"/>
                  </a:lnTo>
                  <a:lnTo>
                    <a:pt x="136" y="106"/>
                  </a:lnTo>
                  <a:lnTo>
                    <a:pt x="142" y="73"/>
                  </a:lnTo>
                  <a:lnTo>
                    <a:pt x="143" y="37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>
              <a:off x="5422901" y="3416301"/>
              <a:ext cx="336550" cy="203200"/>
            </a:xfrm>
            <a:custGeom>
              <a:avLst/>
              <a:gdLst>
                <a:gd name="T0" fmla="*/ 2 w 212"/>
                <a:gd name="T1" fmla="*/ 0 h 128"/>
                <a:gd name="T2" fmla="*/ 24 w 212"/>
                <a:gd name="T3" fmla="*/ 27 h 128"/>
                <a:gd name="T4" fmla="*/ 47 w 212"/>
                <a:gd name="T5" fmla="*/ 47 h 128"/>
                <a:gd name="T6" fmla="*/ 71 w 212"/>
                <a:gd name="T7" fmla="*/ 61 h 128"/>
                <a:gd name="T8" fmla="*/ 96 w 212"/>
                <a:gd name="T9" fmla="*/ 70 h 128"/>
                <a:gd name="T10" fmla="*/ 123 w 212"/>
                <a:gd name="T11" fmla="*/ 72 h 128"/>
                <a:gd name="T12" fmla="*/ 152 w 212"/>
                <a:gd name="T13" fmla="*/ 70 h 128"/>
                <a:gd name="T14" fmla="*/ 181 w 212"/>
                <a:gd name="T15" fmla="*/ 62 h 128"/>
                <a:gd name="T16" fmla="*/ 212 w 212"/>
                <a:gd name="T17" fmla="*/ 49 h 128"/>
                <a:gd name="T18" fmla="*/ 194 w 212"/>
                <a:gd name="T19" fmla="*/ 74 h 128"/>
                <a:gd name="T20" fmla="*/ 174 w 212"/>
                <a:gd name="T21" fmla="*/ 94 h 128"/>
                <a:gd name="T22" fmla="*/ 153 w 212"/>
                <a:gd name="T23" fmla="*/ 110 h 128"/>
                <a:gd name="T24" fmla="*/ 133 w 212"/>
                <a:gd name="T25" fmla="*/ 122 h 128"/>
                <a:gd name="T26" fmla="*/ 111 w 212"/>
                <a:gd name="T27" fmla="*/ 128 h 128"/>
                <a:gd name="T28" fmla="*/ 91 w 212"/>
                <a:gd name="T29" fmla="*/ 128 h 128"/>
                <a:gd name="T30" fmla="*/ 72 w 212"/>
                <a:gd name="T31" fmla="*/ 124 h 128"/>
                <a:gd name="T32" fmla="*/ 51 w 212"/>
                <a:gd name="T33" fmla="*/ 114 h 128"/>
                <a:gd name="T34" fmla="*/ 35 w 212"/>
                <a:gd name="T35" fmla="*/ 102 h 128"/>
                <a:gd name="T36" fmla="*/ 20 w 212"/>
                <a:gd name="T37" fmla="*/ 88 h 128"/>
                <a:gd name="T38" fmla="*/ 11 w 212"/>
                <a:gd name="T39" fmla="*/ 71 h 128"/>
                <a:gd name="T40" fmla="*/ 3 w 212"/>
                <a:gd name="T41" fmla="*/ 50 h 128"/>
                <a:gd name="T42" fmla="*/ 0 w 212"/>
                <a:gd name="T43" fmla="*/ 27 h 128"/>
                <a:gd name="T44" fmla="*/ 2 w 212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8">
                  <a:moveTo>
                    <a:pt x="2" y="0"/>
                  </a:moveTo>
                  <a:lnTo>
                    <a:pt x="24" y="27"/>
                  </a:lnTo>
                  <a:lnTo>
                    <a:pt x="47" y="47"/>
                  </a:lnTo>
                  <a:lnTo>
                    <a:pt x="71" y="61"/>
                  </a:lnTo>
                  <a:lnTo>
                    <a:pt x="96" y="70"/>
                  </a:lnTo>
                  <a:lnTo>
                    <a:pt x="123" y="72"/>
                  </a:lnTo>
                  <a:lnTo>
                    <a:pt x="152" y="70"/>
                  </a:lnTo>
                  <a:lnTo>
                    <a:pt x="181" y="62"/>
                  </a:lnTo>
                  <a:lnTo>
                    <a:pt x="212" y="49"/>
                  </a:lnTo>
                  <a:lnTo>
                    <a:pt x="194" y="74"/>
                  </a:lnTo>
                  <a:lnTo>
                    <a:pt x="174" y="94"/>
                  </a:lnTo>
                  <a:lnTo>
                    <a:pt x="153" y="110"/>
                  </a:lnTo>
                  <a:lnTo>
                    <a:pt x="133" y="122"/>
                  </a:lnTo>
                  <a:lnTo>
                    <a:pt x="111" y="128"/>
                  </a:lnTo>
                  <a:lnTo>
                    <a:pt x="91" y="128"/>
                  </a:lnTo>
                  <a:lnTo>
                    <a:pt x="72" y="124"/>
                  </a:lnTo>
                  <a:lnTo>
                    <a:pt x="51" y="114"/>
                  </a:lnTo>
                  <a:lnTo>
                    <a:pt x="35" y="102"/>
                  </a:lnTo>
                  <a:lnTo>
                    <a:pt x="20" y="88"/>
                  </a:lnTo>
                  <a:lnTo>
                    <a:pt x="11" y="71"/>
                  </a:lnTo>
                  <a:lnTo>
                    <a:pt x="3" y="50"/>
                  </a:lnTo>
                  <a:lnTo>
                    <a:pt x="0" y="2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4535488" y="3289301"/>
              <a:ext cx="263525" cy="301625"/>
            </a:xfrm>
            <a:custGeom>
              <a:avLst/>
              <a:gdLst>
                <a:gd name="T0" fmla="*/ 67 w 166"/>
                <a:gd name="T1" fmla="*/ 189 h 190"/>
                <a:gd name="T2" fmla="*/ 68 w 166"/>
                <a:gd name="T3" fmla="*/ 190 h 190"/>
                <a:gd name="T4" fmla="*/ 68 w 166"/>
                <a:gd name="T5" fmla="*/ 190 h 190"/>
                <a:gd name="T6" fmla="*/ 68 w 166"/>
                <a:gd name="T7" fmla="*/ 189 h 190"/>
                <a:gd name="T8" fmla="*/ 67 w 166"/>
                <a:gd name="T9" fmla="*/ 189 h 190"/>
                <a:gd name="T10" fmla="*/ 67 w 166"/>
                <a:gd name="T11" fmla="*/ 189 h 190"/>
                <a:gd name="T12" fmla="*/ 13 w 166"/>
                <a:gd name="T13" fmla="*/ 0 h 190"/>
                <a:gd name="T14" fmla="*/ 22 w 166"/>
                <a:gd name="T15" fmla="*/ 32 h 190"/>
                <a:gd name="T16" fmla="*/ 34 w 166"/>
                <a:gd name="T17" fmla="*/ 59 h 190"/>
                <a:gd name="T18" fmla="*/ 49 w 166"/>
                <a:gd name="T19" fmla="*/ 81 h 190"/>
                <a:gd name="T20" fmla="*/ 67 w 166"/>
                <a:gd name="T21" fmla="*/ 98 h 190"/>
                <a:gd name="T22" fmla="*/ 87 w 166"/>
                <a:gd name="T23" fmla="*/ 112 h 190"/>
                <a:gd name="T24" fmla="*/ 111 w 166"/>
                <a:gd name="T25" fmla="*/ 123 h 190"/>
                <a:gd name="T26" fmla="*/ 137 w 166"/>
                <a:gd name="T27" fmla="*/ 130 h 190"/>
                <a:gd name="T28" fmla="*/ 166 w 166"/>
                <a:gd name="T29" fmla="*/ 136 h 190"/>
                <a:gd name="T30" fmla="*/ 144 w 166"/>
                <a:gd name="T31" fmla="*/ 142 h 190"/>
                <a:gd name="T32" fmla="*/ 122 w 166"/>
                <a:gd name="T33" fmla="*/ 148 h 190"/>
                <a:gd name="T34" fmla="*/ 101 w 166"/>
                <a:gd name="T35" fmla="*/ 157 h 190"/>
                <a:gd name="T36" fmla="*/ 90 w 166"/>
                <a:gd name="T37" fmla="*/ 166 h 190"/>
                <a:gd name="T38" fmla="*/ 78 w 166"/>
                <a:gd name="T39" fmla="*/ 177 h 190"/>
                <a:gd name="T40" fmla="*/ 67 w 166"/>
                <a:gd name="T41" fmla="*/ 189 h 190"/>
                <a:gd name="T42" fmla="*/ 56 w 166"/>
                <a:gd name="T43" fmla="*/ 172 h 190"/>
                <a:gd name="T44" fmla="*/ 45 w 166"/>
                <a:gd name="T45" fmla="*/ 154 h 190"/>
                <a:gd name="T46" fmla="*/ 31 w 166"/>
                <a:gd name="T47" fmla="*/ 138 h 190"/>
                <a:gd name="T48" fmla="*/ 15 w 166"/>
                <a:gd name="T49" fmla="*/ 118 h 190"/>
                <a:gd name="T50" fmla="*/ 5 w 166"/>
                <a:gd name="T51" fmla="*/ 99 h 190"/>
                <a:gd name="T52" fmla="*/ 0 w 166"/>
                <a:gd name="T53" fmla="*/ 78 h 190"/>
                <a:gd name="T54" fmla="*/ 0 w 166"/>
                <a:gd name="T55" fmla="*/ 55 h 190"/>
                <a:gd name="T56" fmla="*/ 4 w 166"/>
                <a:gd name="T57" fmla="*/ 29 h 190"/>
                <a:gd name="T58" fmla="*/ 13 w 166"/>
                <a:gd name="T5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0">
                  <a:moveTo>
                    <a:pt x="67" y="189"/>
                  </a:move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7" y="189"/>
                  </a:lnTo>
                  <a:lnTo>
                    <a:pt x="67" y="189"/>
                  </a:lnTo>
                  <a:close/>
                  <a:moveTo>
                    <a:pt x="13" y="0"/>
                  </a:moveTo>
                  <a:lnTo>
                    <a:pt x="22" y="32"/>
                  </a:lnTo>
                  <a:lnTo>
                    <a:pt x="34" y="59"/>
                  </a:lnTo>
                  <a:lnTo>
                    <a:pt x="49" y="81"/>
                  </a:lnTo>
                  <a:lnTo>
                    <a:pt x="67" y="98"/>
                  </a:lnTo>
                  <a:lnTo>
                    <a:pt x="87" y="112"/>
                  </a:lnTo>
                  <a:lnTo>
                    <a:pt x="111" y="123"/>
                  </a:lnTo>
                  <a:lnTo>
                    <a:pt x="137" y="130"/>
                  </a:lnTo>
                  <a:lnTo>
                    <a:pt x="166" y="136"/>
                  </a:lnTo>
                  <a:lnTo>
                    <a:pt x="144" y="142"/>
                  </a:lnTo>
                  <a:lnTo>
                    <a:pt x="122" y="148"/>
                  </a:lnTo>
                  <a:lnTo>
                    <a:pt x="101" y="157"/>
                  </a:lnTo>
                  <a:lnTo>
                    <a:pt x="90" y="166"/>
                  </a:lnTo>
                  <a:lnTo>
                    <a:pt x="78" y="177"/>
                  </a:lnTo>
                  <a:lnTo>
                    <a:pt x="67" y="189"/>
                  </a:lnTo>
                  <a:lnTo>
                    <a:pt x="56" y="172"/>
                  </a:lnTo>
                  <a:lnTo>
                    <a:pt x="45" y="154"/>
                  </a:lnTo>
                  <a:lnTo>
                    <a:pt x="31" y="138"/>
                  </a:lnTo>
                  <a:lnTo>
                    <a:pt x="15" y="118"/>
                  </a:lnTo>
                  <a:lnTo>
                    <a:pt x="5" y="99"/>
                  </a:lnTo>
                  <a:lnTo>
                    <a:pt x="0" y="78"/>
                  </a:lnTo>
                  <a:lnTo>
                    <a:pt x="0" y="55"/>
                  </a:lnTo>
                  <a:lnTo>
                    <a:pt x="4" y="29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61142" y="2337245"/>
            <a:ext cx="6806529" cy="3122385"/>
            <a:chOff x="1557908" y="1082566"/>
            <a:chExt cx="9073008" cy="416209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557908" y="1088740"/>
              <a:ext cx="1807483" cy="9930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7292" y="2770478"/>
              <a:ext cx="745232" cy="5225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4" idx="4"/>
            </p:cNvCxnSpPr>
            <p:nvPr/>
          </p:nvCxnSpPr>
          <p:spPr>
            <a:xfrm flipV="1">
              <a:off x="3122524" y="2441644"/>
              <a:ext cx="270164" cy="85963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893718" y="3292992"/>
              <a:ext cx="238798" cy="745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7"/>
            </p:cNvCxnSpPr>
            <p:nvPr/>
          </p:nvCxnSpPr>
          <p:spPr>
            <a:xfrm flipV="1">
              <a:off x="3021630" y="3808379"/>
              <a:ext cx="854842" cy="2451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4" idx="3"/>
            </p:cNvCxnSpPr>
            <p:nvPr/>
          </p:nvCxnSpPr>
          <p:spPr>
            <a:xfrm flipH="1">
              <a:off x="2377293" y="2362515"/>
              <a:ext cx="824360" cy="4079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915383" y="3425588"/>
              <a:ext cx="806742" cy="353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4"/>
            </p:cNvCxnSpPr>
            <p:nvPr/>
          </p:nvCxnSpPr>
          <p:spPr>
            <a:xfrm flipH="1" flipV="1">
              <a:off x="3392688" y="2441644"/>
              <a:ext cx="496772" cy="135081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905655" y="3803515"/>
              <a:ext cx="1345003" cy="33698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0739" y="3289229"/>
              <a:ext cx="607406" cy="8582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58145" y="3301276"/>
              <a:ext cx="452291" cy="49118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50658" y="3792462"/>
              <a:ext cx="1059778" cy="34804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662364" y="2365857"/>
              <a:ext cx="195781" cy="93541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62364" y="2365857"/>
              <a:ext cx="792088" cy="751196"/>
            </a:xfrm>
            <a:prstGeom prst="line">
              <a:avLst/>
            </a:prstGeom>
            <a:ln>
              <a:solidFill>
                <a:schemeClr val="accent3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858145" y="3117053"/>
              <a:ext cx="596307" cy="18422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54452" y="3117053"/>
              <a:ext cx="554685" cy="54852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310436" y="3665577"/>
              <a:ext cx="698701" cy="126885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009137" y="2917371"/>
              <a:ext cx="669451" cy="7482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009137" y="3665577"/>
              <a:ext cx="334725" cy="699527"/>
            </a:xfrm>
            <a:prstGeom prst="line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6" idx="6"/>
            </p:cNvCxnSpPr>
            <p:nvPr/>
          </p:nvCxnSpPr>
          <p:spPr>
            <a:xfrm flipH="1" flipV="1">
              <a:off x="5323872" y="3261288"/>
              <a:ext cx="534273" cy="3998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722125" y="2362515"/>
              <a:ext cx="940239" cy="2039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722125" y="2566496"/>
              <a:ext cx="148151" cy="455733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9460" y="2566496"/>
              <a:ext cx="832665" cy="12081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14" idx="6"/>
            </p:cNvCxnSpPr>
            <p:nvPr/>
          </p:nvCxnSpPr>
          <p:spPr>
            <a:xfrm flipH="1" flipV="1">
              <a:off x="3630304" y="2238233"/>
              <a:ext cx="1091821" cy="3282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5" idx="6"/>
            </p:cNvCxnSpPr>
            <p:nvPr/>
          </p:nvCxnSpPr>
          <p:spPr>
            <a:xfrm flipV="1">
              <a:off x="3091572" y="4132613"/>
              <a:ext cx="2169197" cy="897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569493" y="1091821"/>
              <a:ext cx="807799" cy="1678657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5" idx="1"/>
            </p:cNvCxnSpPr>
            <p:nvPr/>
          </p:nvCxnSpPr>
          <p:spPr>
            <a:xfrm flipH="1" flipV="1">
              <a:off x="1569493" y="3117053"/>
              <a:ext cx="1114425" cy="9364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77292" y="2770478"/>
              <a:ext cx="407949" cy="12444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" idx="7"/>
            </p:cNvCxnSpPr>
            <p:nvPr/>
          </p:nvCxnSpPr>
          <p:spPr>
            <a:xfrm flipV="1">
              <a:off x="3583722" y="1091821"/>
              <a:ext cx="972689" cy="88862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556411" y="1091821"/>
              <a:ext cx="1105953" cy="127069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4556411" y="1088740"/>
              <a:ext cx="165714" cy="147775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132516" y="3291474"/>
              <a:ext cx="756944" cy="500988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7" idx="2"/>
            </p:cNvCxnSpPr>
            <p:nvPr/>
          </p:nvCxnSpPr>
          <p:spPr>
            <a:xfrm flipV="1">
              <a:off x="5662364" y="2144185"/>
              <a:ext cx="1054565" cy="2183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454452" y="2386263"/>
              <a:ext cx="407559" cy="7307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7" idx="5"/>
            </p:cNvCxnSpPr>
            <p:nvPr/>
          </p:nvCxnSpPr>
          <p:spPr>
            <a:xfrm>
              <a:off x="7215759" y="2350807"/>
              <a:ext cx="462829" cy="5665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8" idx="0"/>
            </p:cNvCxnSpPr>
            <p:nvPr/>
          </p:nvCxnSpPr>
          <p:spPr>
            <a:xfrm>
              <a:off x="7678588" y="2917371"/>
              <a:ext cx="189531" cy="4724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7009137" y="2345889"/>
              <a:ext cx="0" cy="1229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310436" y="3792462"/>
              <a:ext cx="1033426" cy="572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50739" y="4132613"/>
              <a:ext cx="2093123" cy="23249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" idx="4"/>
            </p:cNvCxnSpPr>
            <p:nvPr/>
          </p:nvCxnSpPr>
          <p:spPr>
            <a:xfrm flipH="1" flipV="1">
              <a:off x="5074418" y="3587262"/>
              <a:ext cx="186351" cy="5453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9" idx="3"/>
            </p:cNvCxnSpPr>
            <p:nvPr/>
          </p:nvCxnSpPr>
          <p:spPr>
            <a:xfrm flipV="1">
              <a:off x="7678588" y="2480441"/>
              <a:ext cx="1633578" cy="43693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208579" y="3411996"/>
              <a:ext cx="910169" cy="30866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8" idx="3"/>
            </p:cNvCxnSpPr>
            <p:nvPr/>
          </p:nvCxnSpPr>
          <p:spPr>
            <a:xfrm flipV="1">
              <a:off x="7343862" y="4025462"/>
              <a:ext cx="297159" cy="339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8" idx="2"/>
            </p:cNvCxnSpPr>
            <p:nvPr/>
          </p:nvCxnSpPr>
          <p:spPr>
            <a:xfrm>
              <a:off x="7009137" y="3665577"/>
              <a:ext cx="505760" cy="761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241628" y="1727169"/>
              <a:ext cx="1070382" cy="301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168055" y="1088741"/>
              <a:ext cx="798565" cy="81363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9" idx="0"/>
            </p:cNvCxnSpPr>
            <p:nvPr/>
          </p:nvCxnSpPr>
          <p:spPr>
            <a:xfrm flipH="1" flipV="1">
              <a:off x="9249103" y="1093076"/>
              <a:ext cx="323125" cy="98876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9" idx="5"/>
            </p:cNvCxnSpPr>
            <p:nvPr/>
          </p:nvCxnSpPr>
          <p:spPr>
            <a:xfrm>
              <a:off x="9773059" y="2566688"/>
              <a:ext cx="857857" cy="60388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9" idx="3"/>
            </p:cNvCxnSpPr>
            <p:nvPr/>
          </p:nvCxnSpPr>
          <p:spPr>
            <a:xfrm flipV="1">
              <a:off x="9118748" y="2596055"/>
              <a:ext cx="340562" cy="79526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693572" y="2932386"/>
              <a:ext cx="1425176" cy="457444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678588" y="1727168"/>
              <a:ext cx="633422" cy="119020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9" idx="1"/>
            </p:cNvCxnSpPr>
            <p:nvPr/>
          </p:nvCxnSpPr>
          <p:spPr>
            <a:xfrm>
              <a:off x="8312010" y="1727168"/>
              <a:ext cx="1052707" cy="490515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8312010" y="1082566"/>
              <a:ext cx="127797" cy="64460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" idx="5"/>
            </p:cNvCxnSpPr>
            <p:nvPr/>
          </p:nvCxnSpPr>
          <p:spPr>
            <a:xfrm>
              <a:off x="8133522" y="4030569"/>
              <a:ext cx="2492437" cy="121409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" idx="3"/>
            </p:cNvCxnSpPr>
            <p:nvPr/>
          </p:nvCxnSpPr>
          <p:spPr>
            <a:xfrm flipH="1">
              <a:off x="1557908" y="4391222"/>
              <a:ext cx="1126010" cy="83797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10" idx="0"/>
            </p:cNvCxnSpPr>
            <p:nvPr/>
          </p:nvCxnSpPr>
          <p:spPr>
            <a:xfrm flipV="1">
              <a:off x="5662364" y="1183500"/>
              <a:ext cx="432047" cy="12620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" idx="7"/>
            </p:cNvCxnSpPr>
            <p:nvPr/>
          </p:nvCxnSpPr>
          <p:spPr>
            <a:xfrm flipV="1">
              <a:off x="9773059" y="1536133"/>
              <a:ext cx="857857" cy="62889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9118748" y="3389830"/>
              <a:ext cx="1507211" cy="172870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378262" y="4382814"/>
              <a:ext cx="3252654" cy="86184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1960993" y="2245925"/>
            <a:ext cx="5433117" cy="1957400"/>
            <a:chOff x="2613976" y="1851977"/>
            <a:chExt cx="7242270" cy="2609187"/>
          </a:xfrm>
        </p:grpSpPr>
        <p:sp>
          <p:nvSpPr>
            <p:cNvPr id="14" name="Oval 13"/>
            <p:cNvSpPr/>
            <p:nvPr/>
          </p:nvSpPr>
          <p:spPr>
            <a:xfrm>
              <a:off x="3122524" y="1901317"/>
              <a:ext cx="540327" cy="5403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6716929" y="1851977"/>
              <a:ext cx="584416" cy="584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8" name="Oval 17"/>
            <p:cNvSpPr/>
            <p:nvPr/>
          </p:nvSpPr>
          <p:spPr>
            <a:xfrm>
              <a:off x="7492783" y="3389830"/>
              <a:ext cx="750672" cy="75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4636038" y="2917371"/>
              <a:ext cx="687834" cy="6878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2613976" y="3983570"/>
              <a:ext cx="477596" cy="477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Oval 18"/>
            <p:cNvSpPr/>
            <p:nvPr/>
          </p:nvSpPr>
          <p:spPr>
            <a:xfrm>
              <a:off x="9288210" y="2081839"/>
              <a:ext cx="568036" cy="5680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62219" y="2366233"/>
            <a:ext cx="161714" cy="237286"/>
            <a:chOff x="-2617788" y="1519238"/>
            <a:chExt cx="3546476" cy="5203825"/>
          </a:xfrm>
          <a:solidFill>
            <a:schemeClr val="bg1"/>
          </a:solidFill>
        </p:grpSpPr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-2617788" y="1519238"/>
              <a:ext cx="3546476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-1749425" y="56022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-1749425" y="60833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-1270000" y="65643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4"/>
          <p:cNvSpPr>
            <a:spLocks noEditPoints="1"/>
          </p:cNvSpPr>
          <p:nvPr/>
        </p:nvSpPr>
        <p:spPr bwMode="auto">
          <a:xfrm>
            <a:off x="2052454" y="3957528"/>
            <a:ext cx="169762" cy="113191"/>
          </a:xfrm>
          <a:custGeom>
            <a:avLst/>
            <a:gdLst>
              <a:gd name="T0" fmla="*/ 3219 w 6560"/>
              <a:gd name="T1" fmla="*/ 300 h 4374"/>
              <a:gd name="T2" fmla="*/ 2652 w 6560"/>
              <a:gd name="T3" fmla="*/ 611 h 4374"/>
              <a:gd name="T4" fmla="*/ 2529 w 6560"/>
              <a:gd name="T5" fmla="*/ 1039 h 4374"/>
              <a:gd name="T6" fmla="*/ 2728 w 6560"/>
              <a:gd name="T7" fmla="*/ 1528 h 4374"/>
              <a:gd name="T8" fmla="*/ 2658 w 6560"/>
              <a:gd name="T9" fmla="*/ 1743 h 4374"/>
              <a:gd name="T10" fmla="*/ 2521 w 6560"/>
              <a:gd name="T11" fmla="*/ 1674 h 4374"/>
              <a:gd name="T12" fmla="*/ 2437 w 6560"/>
              <a:gd name="T13" fmla="*/ 1305 h 4374"/>
              <a:gd name="T14" fmla="*/ 2163 w 6560"/>
              <a:gd name="T15" fmla="*/ 997 h 4374"/>
              <a:gd name="T16" fmla="*/ 1974 w 6560"/>
              <a:gd name="T17" fmla="*/ 907 h 4374"/>
              <a:gd name="T18" fmla="*/ 1749 w 6560"/>
              <a:gd name="T19" fmla="*/ 874 h 4374"/>
              <a:gd name="T20" fmla="*/ 1313 w 6560"/>
              <a:gd name="T21" fmla="*/ 1011 h 4374"/>
              <a:gd name="T22" fmla="*/ 1035 w 6560"/>
              <a:gd name="T23" fmla="*/ 1363 h 4374"/>
              <a:gd name="T24" fmla="*/ 985 w 6560"/>
              <a:gd name="T25" fmla="*/ 1666 h 4374"/>
              <a:gd name="T26" fmla="*/ 921 w 6560"/>
              <a:gd name="T27" fmla="*/ 1847 h 4374"/>
              <a:gd name="T28" fmla="*/ 511 w 6560"/>
              <a:gd name="T29" fmla="*/ 2179 h 4374"/>
              <a:gd name="T30" fmla="*/ 263 w 6560"/>
              <a:gd name="T31" fmla="*/ 2655 h 4374"/>
              <a:gd name="T32" fmla="*/ 243 w 6560"/>
              <a:gd name="T33" fmla="*/ 3208 h 4374"/>
              <a:gd name="T34" fmla="*/ 489 w 6560"/>
              <a:gd name="T35" fmla="*/ 3723 h 4374"/>
              <a:gd name="T36" fmla="*/ 943 w 6560"/>
              <a:gd name="T37" fmla="*/ 4062 h 4374"/>
              <a:gd name="T38" fmla="*/ 4083 w 6560"/>
              <a:gd name="T39" fmla="*/ 4155 h 4374"/>
              <a:gd name="T40" fmla="*/ 4172 w 6560"/>
              <a:gd name="T41" fmla="*/ 4155 h 4374"/>
              <a:gd name="T42" fmla="*/ 5671 w 6560"/>
              <a:gd name="T43" fmla="*/ 4068 h 4374"/>
              <a:gd name="T44" fmla="*/ 6090 w 6560"/>
              <a:gd name="T45" fmla="*/ 3755 h 4374"/>
              <a:gd name="T46" fmla="*/ 6319 w 6560"/>
              <a:gd name="T47" fmla="*/ 3280 h 4374"/>
              <a:gd name="T48" fmla="*/ 6291 w 6560"/>
              <a:gd name="T49" fmla="*/ 2730 h 4374"/>
              <a:gd name="T50" fmla="*/ 6013 w 6560"/>
              <a:gd name="T51" fmla="*/ 2271 h 4374"/>
              <a:gd name="T52" fmla="*/ 5555 w 6560"/>
              <a:gd name="T53" fmla="*/ 1992 h 4374"/>
              <a:gd name="T54" fmla="*/ 5348 w 6560"/>
              <a:gd name="T55" fmla="*/ 1956 h 4374"/>
              <a:gd name="T56" fmla="*/ 5068 w 6560"/>
              <a:gd name="T57" fmla="*/ 1952 h 4374"/>
              <a:gd name="T58" fmla="*/ 4861 w 6560"/>
              <a:gd name="T59" fmla="*/ 1950 h 4374"/>
              <a:gd name="T60" fmla="*/ 4823 w 6560"/>
              <a:gd name="T61" fmla="*/ 1809 h 4374"/>
              <a:gd name="T62" fmla="*/ 5100 w 6560"/>
              <a:gd name="T63" fmla="*/ 1733 h 4374"/>
              <a:gd name="T64" fmla="*/ 5303 w 6560"/>
              <a:gd name="T65" fmla="*/ 1461 h 4374"/>
              <a:gd name="T66" fmla="*/ 5006 w 6560"/>
              <a:gd name="T67" fmla="*/ 858 h 4374"/>
              <a:gd name="T68" fmla="*/ 4507 w 6560"/>
              <a:gd name="T69" fmla="*/ 424 h 4374"/>
              <a:gd name="T70" fmla="*/ 3866 w 6560"/>
              <a:gd name="T71" fmla="*/ 225 h 4374"/>
              <a:gd name="T72" fmla="*/ 4174 w 6560"/>
              <a:gd name="T73" fmla="*/ 56 h 4374"/>
              <a:gd name="T74" fmla="*/ 4829 w 6560"/>
              <a:gd name="T75" fmla="*/ 374 h 4374"/>
              <a:gd name="T76" fmla="*/ 5310 w 6560"/>
              <a:gd name="T77" fmla="*/ 915 h 4374"/>
              <a:gd name="T78" fmla="*/ 5557 w 6560"/>
              <a:gd name="T79" fmla="*/ 1616 h 4374"/>
              <a:gd name="T80" fmla="*/ 5991 w 6560"/>
              <a:gd name="T81" fmla="*/ 1966 h 4374"/>
              <a:gd name="T82" fmla="*/ 6375 w 6560"/>
              <a:gd name="T83" fmla="*/ 2388 h 4374"/>
              <a:gd name="T84" fmla="*/ 6554 w 6560"/>
              <a:gd name="T85" fmla="*/ 2939 h 4374"/>
              <a:gd name="T86" fmla="*/ 6468 w 6560"/>
              <a:gd name="T87" fmla="*/ 3542 h 4374"/>
              <a:gd name="T88" fmla="*/ 6130 w 6560"/>
              <a:gd name="T89" fmla="*/ 4030 h 4374"/>
              <a:gd name="T90" fmla="*/ 5613 w 6560"/>
              <a:gd name="T91" fmla="*/ 4320 h 4374"/>
              <a:gd name="T92" fmla="*/ 4139 w 6560"/>
              <a:gd name="T93" fmla="*/ 4372 h 4374"/>
              <a:gd name="T94" fmla="*/ 1277 w 6560"/>
              <a:gd name="T95" fmla="*/ 4368 h 4374"/>
              <a:gd name="T96" fmla="*/ 696 w 6560"/>
              <a:gd name="T97" fmla="*/ 4181 h 4374"/>
              <a:gd name="T98" fmla="*/ 257 w 6560"/>
              <a:gd name="T99" fmla="*/ 3779 h 4374"/>
              <a:gd name="T100" fmla="*/ 22 w 6560"/>
              <a:gd name="T101" fmla="*/ 3222 h 4374"/>
              <a:gd name="T102" fmla="*/ 48 w 6560"/>
              <a:gd name="T103" fmla="*/ 2613 h 4374"/>
              <a:gd name="T104" fmla="*/ 314 w 6560"/>
              <a:gd name="T105" fmla="*/ 2074 h 4374"/>
              <a:gd name="T106" fmla="*/ 766 w 6560"/>
              <a:gd name="T107" fmla="*/ 1682 h 4374"/>
              <a:gd name="T108" fmla="*/ 816 w 6560"/>
              <a:gd name="T109" fmla="*/ 1329 h 4374"/>
              <a:gd name="T110" fmla="*/ 1090 w 6560"/>
              <a:gd name="T111" fmla="*/ 909 h 4374"/>
              <a:gd name="T112" fmla="*/ 1538 w 6560"/>
              <a:gd name="T113" fmla="*/ 679 h 4374"/>
              <a:gd name="T114" fmla="*/ 1892 w 6560"/>
              <a:gd name="T115" fmla="*/ 667 h 4374"/>
              <a:gd name="T116" fmla="*/ 2177 w 6560"/>
              <a:gd name="T117" fmla="*/ 754 h 4374"/>
              <a:gd name="T118" fmla="*/ 2481 w 6560"/>
              <a:gd name="T119" fmla="*/ 468 h 4374"/>
              <a:gd name="T120" fmla="*/ 3060 w 6560"/>
              <a:gd name="T121" fmla="*/ 123 h 4374"/>
              <a:gd name="T122" fmla="*/ 3727 w 6560"/>
              <a:gd name="T123" fmla="*/ 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4374">
                <a:moveTo>
                  <a:pt x="3727" y="219"/>
                </a:moveTo>
                <a:lnTo>
                  <a:pt x="3597" y="223"/>
                </a:lnTo>
                <a:lnTo>
                  <a:pt x="3470" y="239"/>
                </a:lnTo>
                <a:lnTo>
                  <a:pt x="3345" y="265"/>
                </a:lnTo>
                <a:lnTo>
                  <a:pt x="3219" y="300"/>
                </a:lnTo>
                <a:lnTo>
                  <a:pt x="3098" y="346"/>
                </a:lnTo>
                <a:lnTo>
                  <a:pt x="2981" y="400"/>
                </a:lnTo>
                <a:lnTo>
                  <a:pt x="2865" y="462"/>
                </a:lnTo>
                <a:lnTo>
                  <a:pt x="2756" y="533"/>
                </a:lnTo>
                <a:lnTo>
                  <a:pt x="2652" y="611"/>
                </a:lnTo>
                <a:lnTo>
                  <a:pt x="2557" y="696"/>
                </a:lnTo>
                <a:lnTo>
                  <a:pt x="2465" y="790"/>
                </a:lnTo>
                <a:lnTo>
                  <a:pt x="2384" y="887"/>
                </a:lnTo>
                <a:lnTo>
                  <a:pt x="2459" y="961"/>
                </a:lnTo>
                <a:lnTo>
                  <a:pt x="2529" y="1039"/>
                </a:lnTo>
                <a:lnTo>
                  <a:pt x="2589" y="1126"/>
                </a:lnTo>
                <a:lnTo>
                  <a:pt x="2638" y="1220"/>
                </a:lnTo>
                <a:lnTo>
                  <a:pt x="2678" y="1317"/>
                </a:lnTo>
                <a:lnTo>
                  <a:pt x="2708" y="1421"/>
                </a:lnTo>
                <a:lnTo>
                  <a:pt x="2728" y="1528"/>
                </a:lnTo>
                <a:lnTo>
                  <a:pt x="2734" y="1640"/>
                </a:lnTo>
                <a:lnTo>
                  <a:pt x="2728" y="1674"/>
                </a:lnTo>
                <a:lnTo>
                  <a:pt x="2712" y="1703"/>
                </a:lnTo>
                <a:lnTo>
                  <a:pt x="2688" y="1727"/>
                </a:lnTo>
                <a:lnTo>
                  <a:pt x="2658" y="1743"/>
                </a:lnTo>
                <a:lnTo>
                  <a:pt x="2624" y="1749"/>
                </a:lnTo>
                <a:lnTo>
                  <a:pt x="2589" y="1743"/>
                </a:lnTo>
                <a:lnTo>
                  <a:pt x="2559" y="1727"/>
                </a:lnTo>
                <a:lnTo>
                  <a:pt x="2535" y="1703"/>
                </a:lnTo>
                <a:lnTo>
                  <a:pt x="2521" y="1674"/>
                </a:lnTo>
                <a:lnTo>
                  <a:pt x="2515" y="1640"/>
                </a:lnTo>
                <a:lnTo>
                  <a:pt x="2509" y="1552"/>
                </a:lnTo>
                <a:lnTo>
                  <a:pt x="2495" y="1467"/>
                </a:lnTo>
                <a:lnTo>
                  <a:pt x="2471" y="1383"/>
                </a:lnTo>
                <a:lnTo>
                  <a:pt x="2437" y="1305"/>
                </a:lnTo>
                <a:lnTo>
                  <a:pt x="2398" y="1232"/>
                </a:lnTo>
                <a:lnTo>
                  <a:pt x="2348" y="1164"/>
                </a:lnTo>
                <a:lnTo>
                  <a:pt x="2292" y="1102"/>
                </a:lnTo>
                <a:lnTo>
                  <a:pt x="2230" y="1047"/>
                </a:lnTo>
                <a:lnTo>
                  <a:pt x="2163" y="997"/>
                </a:lnTo>
                <a:lnTo>
                  <a:pt x="2125" y="975"/>
                </a:lnTo>
                <a:lnTo>
                  <a:pt x="2087" y="953"/>
                </a:lnTo>
                <a:lnTo>
                  <a:pt x="2063" y="943"/>
                </a:lnTo>
                <a:lnTo>
                  <a:pt x="2020" y="923"/>
                </a:lnTo>
                <a:lnTo>
                  <a:pt x="1974" y="907"/>
                </a:lnTo>
                <a:lnTo>
                  <a:pt x="1962" y="905"/>
                </a:lnTo>
                <a:lnTo>
                  <a:pt x="1874" y="886"/>
                </a:lnTo>
                <a:lnTo>
                  <a:pt x="1850" y="882"/>
                </a:lnTo>
                <a:lnTo>
                  <a:pt x="1799" y="876"/>
                </a:lnTo>
                <a:lnTo>
                  <a:pt x="1749" y="874"/>
                </a:lnTo>
                <a:lnTo>
                  <a:pt x="1653" y="880"/>
                </a:lnTo>
                <a:lnTo>
                  <a:pt x="1562" y="897"/>
                </a:lnTo>
                <a:lnTo>
                  <a:pt x="1472" y="925"/>
                </a:lnTo>
                <a:lnTo>
                  <a:pt x="1391" y="965"/>
                </a:lnTo>
                <a:lnTo>
                  <a:pt x="1313" y="1011"/>
                </a:lnTo>
                <a:lnTo>
                  <a:pt x="1242" y="1069"/>
                </a:lnTo>
                <a:lnTo>
                  <a:pt x="1178" y="1132"/>
                </a:lnTo>
                <a:lnTo>
                  <a:pt x="1122" y="1202"/>
                </a:lnTo>
                <a:lnTo>
                  <a:pt x="1074" y="1280"/>
                </a:lnTo>
                <a:lnTo>
                  <a:pt x="1035" y="1363"/>
                </a:lnTo>
                <a:lnTo>
                  <a:pt x="1007" y="1451"/>
                </a:lnTo>
                <a:lnTo>
                  <a:pt x="991" y="1544"/>
                </a:lnTo>
                <a:lnTo>
                  <a:pt x="985" y="1640"/>
                </a:lnTo>
                <a:lnTo>
                  <a:pt x="985" y="1654"/>
                </a:lnTo>
                <a:lnTo>
                  <a:pt x="985" y="1666"/>
                </a:lnTo>
                <a:lnTo>
                  <a:pt x="987" y="1689"/>
                </a:lnTo>
                <a:lnTo>
                  <a:pt x="985" y="1707"/>
                </a:lnTo>
                <a:lnTo>
                  <a:pt x="985" y="1749"/>
                </a:lnTo>
                <a:lnTo>
                  <a:pt x="985" y="1819"/>
                </a:lnTo>
                <a:lnTo>
                  <a:pt x="921" y="1847"/>
                </a:lnTo>
                <a:lnTo>
                  <a:pt x="830" y="1898"/>
                </a:lnTo>
                <a:lnTo>
                  <a:pt x="742" y="1956"/>
                </a:lnTo>
                <a:lnTo>
                  <a:pt x="661" y="2024"/>
                </a:lnTo>
                <a:lnTo>
                  <a:pt x="583" y="2097"/>
                </a:lnTo>
                <a:lnTo>
                  <a:pt x="511" y="2179"/>
                </a:lnTo>
                <a:lnTo>
                  <a:pt x="448" y="2267"/>
                </a:lnTo>
                <a:lnTo>
                  <a:pt x="390" y="2358"/>
                </a:lnTo>
                <a:lnTo>
                  <a:pt x="340" y="2454"/>
                </a:lnTo>
                <a:lnTo>
                  <a:pt x="296" y="2553"/>
                </a:lnTo>
                <a:lnTo>
                  <a:pt x="263" y="2655"/>
                </a:lnTo>
                <a:lnTo>
                  <a:pt x="239" y="2758"/>
                </a:lnTo>
                <a:lnTo>
                  <a:pt x="223" y="2864"/>
                </a:lnTo>
                <a:lnTo>
                  <a:pt x="219" y="2969"/>
                </a:lnTo>
                <a:lnTo>
                  <a:pt x="225" y="3090"/>
                </a:lnTo>
                <a:lnTo>
                  <a:pt x="243" y="3208"/>
                </a:lnTo>
                <a:lnTo>
                  <a:pt x="273" y="3321"/>
                </a:lnTo>
                <a:lnTo>
                  <a:pt x="312" y="3431"/>
                </a:lnTo>
                <a:lnTo>
                  <a:pt x="362" y="3534"/>
                </a:lnTo>
                <a:lnTo>
                  <a:pt x="422" y="3632"/>
                </a:lnTo>
                <a:lnTo>
                  <a:pt x="489" y="3723"/>
                </a:lnTo>
                <a:lnTo>
                  <a:pt x="567" y="3807"/>
                </a:lnTo>
                <a:lnTo>
                  <a:pt x="651" y="3885"/>
                </a:lnTo>
                <a:lnTo>
                  <a:pt x="742" y="3952"/>
                </a:lnTo>
                <a:lnTo>
                  <a:pt x="840" y="4012"/>
                </a:lnTo>
                <a:lnTo>
                  <a:pt x="943" y="4062"/>
                </a:lnTo>
                <a:lnTo>
                  <a:pt x="1053" y="4101"/>
                </a:lnTo>
                <a:lnTo>
                  <a:pt x="1166" y="4131"/>
                </a:lnTo>
                <a:lnTo>
                  <a:pt x="1283" y="4149"/>
                </a:lnTo>
                <a:lnTo>
                  <a:pt x="1405" y="4155"/>
                </a:lnTo>
                <a:lnTo>
                  <a:pt x="4083" y="4155"/>
                </a:lnTo>
                <a:lnTo>
                  <a:pt x="4103" y="4153"/>
                </a:lnTo>
                <a:lnTo>
                  <a:pt x="4125" y="4153"/>
                </a:lnTo>
                <a:lnTo>
                  <a:pt x="4154" y="4153"/>
                </a:lnTo>
                <a:lnTo>
                  <a:pt x="4162" y="4155"/>
                </a:lnTo>
                <a:lnTo>
                  <a:pt x="4172" y="4155"/>
                </a:lnTo>
                <a:lnTo>
                  <a:pt x="5245" y="4155"/>
                </a:lnTo>
                <a:lnTo>
                  <a:pt x="5356" y="4149"/>
                </a:lnTo>
                <a:lnTo>
                  <a:pt x="5466" y="4133"/>
                </a:lnTo>
                <a:lnTo>
                  <a:pt x="5571" y="4105"/>
                </a:lnTo>
                <a:lnTo>
                  <a:pt x="5671" y="4068"/>
                </a:lnTo>
                <a:lnTo>
                  <a:pt x="5766" y="4022"/>
                </a:lnTo>
                <a:lnTo>
                  <a:pt x="5858" y="3968"/>
                </a:lnTo>
                <a:lnTo>
                  <a:pt x="5941" y="3904"/>
                </a:lnTo>
                <a:lnTo>
                  <a:pt x="6019" y="3833"/>
                </a:lnTo>
                <a:lnTo>
                  <a:pt x="6090" y="3755"/>
                </a:lnTo>
                <a:lnTo>
                  <a:pt x="6154" y="3672"/>
                </a:lnTo>
                <a:lnTo>
                  <a:pt x="6208" y="3580"/>
                </a:lnTo>
                <a:lnTo>
                  <a:pt x="6256" y="3485"/>
                </a:lnTo>
                <a:lnTo>
                  <a:pt x="6291" y="3383"/>
                </a:lnTo>
                <a:lnTo>
                  <a:pt x="6319" y="3280"/>
                </a:lnTo>
                <a:lnTo>
                  <a:pt x="6335" y="3170"/>
                </a:lnTo>
                <a:lnTo>
                  <a:pt x="6341" y="3059"/>
                </a:lnTo>
                <a:lnTo>
                  <a:pt x="6335" y="2947"/>
                </a:lnTo>
                <a:lnTo>
                  <a:pt x="6317" y="2838"/>
                </a:lnTo>
                <a:lnTo>
                  <a:pt x="6291" y="2730"/>
                </a:lnTo>
                <a:lnTo>
                  <a:pt x="6254" y="2629"/>
                </a:lnTo>
                <a:lnTo>
                  <a:pt x="6206" y="2531"/>
                </a:lnTo>
                <a:lnTo>
                  <a:pt x="6150" y="2438"/>
                </a:lnTo>
                <a:lnTo>
                  <a:pt x="6084" y="2352"/>
                </a:lnTo>
                <a:lnTo>
                  <a:pt x="6013" y="2271"/>
                </a:lnTo>
                <a:lnTo>
                  <a:pt x="5933" y="2199"/>
                </a:lnTo>
                <a:lnTo>
                  <a:pt x="5848" y="2133"/>
                </a:lnTo>
                <a:lnTo>
                  <a:pt x="5756" y="2078"/>
                </a:lnTo>
                <a:lnTo>
                  <a:pt x="5659" y="2030"/>
                </a:lnTo>
                <a:lnTo>
                  <a:pt x="5555" y="1992"/>
                </a:lnTo>
                <a:lnTo>
                  <a:pt x="5448" y="1966"/>
                </a:lnTo>
                <a:lnTo>
                  <a:pt x="5438" y="1964"/>
                </a:lnTo>
                <a:lnTo>
                  <a:pt x="5418" y="1962"/>
                </a:lnTo>
                <a:lnTo>
                  <a:pt x="5388" y="1960"/>
                </a:lnTo>
                <a:lnTo>
                  <a:pt x="5348" y="1956"/>
                </a:lnTo>
                <a:lnTo>
                  <a:pt x="5303" y="1952"/>
                </a:lnTo>
                <a:lnTo>
                  <a:pt x="5251" y="1950"/>
                </a:lnTo>
                <a:lnTo>
                  <a:pt x="5193" y="1950"/>
                </a:lnTo>
                <a:lnTo>
                  <a:pt x="5133" y="1950"/>
                </a:lnTo>
                <a:lnTo>
                  <a:pt x="5068" y="1952"/>
                </a:lnTo>
                <a:lnTo>
                  <a:pt x="5002" y="1958"/>
                </a:lnTo>
                <a:lnTo>
                  <a:pt x="4936" y="1966"/>
                </a:lnTo>
                <a:lnTo>
                  <a:pt x="4921" y="1968"/>
                </a:lnTo>
                <a:lnTo>
                  <a:pt x="4889" y="1964"/>
                </a:lnTo>
                <a:lnTo>
                  <a:pt x="4861" y="1950"/>
                </a:lnTo>
                <a:lnTo>
                  <a:pt x="4837" y="1930"/>
                </a:lnTo>
                <a:lnTo>
                  <a:pt x="4821" y="1906"/>
                </a:lnTo>
                <a:lnTo>
                  <a:pt x="4811" y="1875"/>
                </a:lnTo>
                <a:lnTo>
                  <a:pt x="4811" y="1841"/>
                </a:lnTo>
                <a:lnTo>
                  <a:pt x="4823" y="1809"/>
                </a:lnTo>
                <a:lnTo>
                  <a:pt x="4843" y="1781"/>
                </a:lnTo>
                <a:lnTo>
                  <a:pt x="4871" y="1761"/>
                </a:lnTo>
                <a:lnTo>
                  <a:pt x="4903" y="1751"/>
                </a:lnTo>
                <a:lnTo>
                  <a:pt x="5004" y="1739"/>
                </a:lnTo>
                <a:lnTo>
                  <a:pt x="5100" y="1733"/>
                </a:lnTo>
                <a:lnTo>
                  <a:pt x="5193" y="1731"/>
                </a:lnTo>
                <a:lnTo>
                  <a:pt x="5277" y="1733"/>
                </a:lnTo>
                <a:lnTo>
                  <a:pt x="5350" y="1737"/>
                </a:lnTo>
                <a:lnTo>
                  <a:pt x="5332" y="1598"/>
                </a:lnTo>
                <a:lnTo>
                  <a:pt x="5303" y="1461"/>
                </a:lnTo>
                <a:lnTo>
                  <a:pt x="5263" y="1329"/>
                </a:lnTo>
                <a:lnTo>
                  <a:pt x="5213" y="1204"/>
                </a:lnTo>
                <a:lnTo>
                  <a:pt x="5153" y="1083"/>
                </a:lnTo>
                <a:lnTo>
                  <a:pt x="5084" y="967"/>
                </a:lnTo>
                <a:lnTo>
                  <a:pt x="5006" y="858"/>
                </a:lnTo>
                <a:lnTo>
                  <a:pt x="4921" y="754"/>
                </a:lnTo>
                <a:lnTo>
                  <a:pt x="4829" y="659"/>
                </a:lnTo>
                <a:lnTo>
                  <a:pt x="4728" y="573"/>
                </a:lnTo>
                <a:lnTo>
                  <a:pt x="4620" y="493"/>
                </a:lnTo>
                <a:lnTo>
                  <a:pt x="4507" y="424"/>
                </a:lnTo>
                <a:lnTo>
                  <a:pt x="4389" y="362"/>
                </a:lnTo>
                <a:lnTo>
                  <a:pt x="4264" y="312"/>
                </a:lnTo>
                <a:lnTo>
                  <a:pt x="4135" y="273"/>
                </a:lnTo>
                <a:lnTo>
                  <a:pt x="4003" y="243"/>
                </a:lnTo>
                <a:lnTo>
                  <a:pt x="3866" y="225"/>
                </a:lnTo>
                <a:lnTo>
                  <a:pt x="3727" y="219"/>
                </a:lnTo>
                <a:close/>
                <a:moveTo>
                  <a:pt x="3727" y="0"/>
                </a:moveTo>
                <a:lnTo>
                  <a:pt x="3880" y="6"/>
                </a:lnTo>
                <a:lnTo>
                  <a:pt x="4029" y="26"/>
                </a:lnTo>
                <a:lnTo>
                  <a:pt x="4174" y="56"/>
                </a:lnTo>
                <a:lnTo>
                  <a:pt x="4316" y="99"/>
                </a:lnTo>
                <a:lnTo>
                  <a:pt x="4453" y="153"/>
                </a:lnTo>
                <a:lnTo>
                  <a:pt x="4584" y="217"/>
                </a:lnTo>
                <a:lnTo>
                  <a:pt x="4710" y="290"/>
                </a:lnTo>
                <a:lnTo>
                  <a:pt x="4829" y="374"/>
                </a:lnTo>
                <a:lnTo>
                  <a:pt x="4940" y="466"/>
                </a:lnTo>
                <a:lnTo>
                  <a:pt x="5046" y="567"/>
                </a:lnTo>
                <a:lnTo>
                  <a:pt x="5143" y="677"/>
                </a:lnTo>
                <a:lnTo>
                  <a:pt x="5231" y="792"/>
                </a:lnTo>
                <a:lnTo>
                  <a:pt x="5310" y="915"/>
                </a:lnTo>
                <a:lnTo>
                  <a:pt x="5382" y="1045"/>
                </a:lnTo>
                <a:lnTo>
                  <a:pt x="5442" y="1180"/>
                </a:lnTo>
                <a:lnTo>
                  <a:pt x="5492" y="1321"/>
                </a:lnTo>
                <a:lnTo>
                  <a:pt x="5531" y="1467"/>
                </a:lnTo>
                <a:lnTo>
                  <a:pt x="5557" y="1616"/>
                </a:lnTo>
                <a:lnTo>
                  <a:pt x="5573" y="1771"/>
                </a:lnTo>
                <a:lnTo>
                  <a:pt x="5685" y="1805"/>
                </a:lnTo>
                <a:lnTo>
                  <a:pt x="5792" y="1851"/>
                </a:lnTo>
                <a:lnTo>
                  <a:pt x="5893" y="1904"/>
                </a:lnTo>
                <a:lnTo>
                  <a:pt x="5991" y="1966"/>
                </a:lnTo>
                <a:lnTo>
                  <a:pt x="6081" y="2038"/>
                </a:lnTo>
                <a:lnTo>
                  <a:pt x="6166" y="2115"/>
                </a:lnTo>
                <a:lnTo>
                  <a:pt x="6244" y="2201"/>
                </a:lnTo>
                <a:lnTo>
                  <a:pt x="6313" y="2292"/>
                </a:lnTo>
                <a:lnTo>
                  <a:pt x="6375" y="2388"/>
                </a:lnTo>
                <a:lnTo>
                  <a:pt x="6431" y="2491"/>
                </a:lnTo>
                <a:lnTo>
                  <a:pt x="6474" y="2597"/>
                </a:lnTo>
                <a:lnTo>
                  <a:pt x="6512" y="2708"/>
                </a:lnTo>
                <a:lnTo>
                  <a:pt x="6538" y="2822"/>
                </a:lnTo>
                <a:lnTo>
                  <a:pt x="6554" y="2939"/>
                </a:lnTo>
                <a:lnTo>
                  <a:pt x="6560" y="3059"/>
                </a:lnTo>
                <a:lnTo>
                  <a:pt x="6554" y="3184"/>
                </a:lnTo>
                <a:lnTo>
                  <a:pt x="6536" y="3307"/>
                </a:lnTo>
                <a:lnTo>
                  <a:pt x="6506" y="3427"/>
                </a:lnTo>
                <a:lnTo>
                  <a:pt x="6468" y="3542"/>
                </a:lnTo>
                <a:lnTo>
                  <a:pt x="6419" y="3652"/>
                </a:lnTo>
                <a:lnTo>
                  <a:pt x="6359" y="3755"/>
                </a:lnTo>
                <a:lnTo>
                  <a:pt x="6291" y="3853"/>
                </a:lnTo>
                <a:lnTo>
                  <a:pt x="6216" y="3944"/>
                </a:lnTo>
                <a:lnTo>
                  <a:pt x="6130" y="4030"/>
                </a:lnTo>
                <a:lnTo>
                  <a:pt x="6041" y="4105"/>
                </a:lnTo>
                <a:lnTo>
                  <a:pt x="5941" y="4173"/>
                </a:lnTo>
                <a:lnTo>
                  <a:pt x="5838" y="4233"/>
                </a:lnTo>
                <a:lnTo>
                  <a:pt x="5728" y="4281"/>
                </a:lnTo>
                <a:lnTo>
                  <a:pt x="5613" y="4320"/>
                </a:lnTo>
                <a:lnTo>
                  <a:pt x="5494" y="4350"/>
                </a:lnTo>
                <a:lnTo>
                  <a:pt x="5370" y="4368"/>
                </a:lnTo>
                <a:lnTo>
                  <a:pt x="5245" y="4374"/>
                </a:lnTo>
                <a:lnTo>
                  <a:pt x="4172" y="4374"/>
                </a:lnTo>
                <a:lnTo>
                  <a:pt x="4139" y="4372"/>
                </a:lnTo>
                <a:lnTo>
                  <a:pt x="4125" y="4370"/>
                </a:lnTo>
                <a:lnTo>
                  <a:pt x="4119" y="4372"/>
                </a:lnTo>
                <a:lnTo>
                  <a:pt x="4083" y="4374"/>
                </a:lnTo>
                <a:lnTo>
                  <a:pt x="1405" y="4374"/>
                </a:lnTo>
                <a:lnTo>
                  <a:pt x="1277" y="4368"/>
                </a:lnTo>
                <a:lnTo>
                  <a:pt x="1152" y="4350"/>
                </a:lnTo>
                <a:lnTo>
                  <a:pt x="1031" y="4322"/>
                </a:lnTo>
                <a:lnTo>
                  <a:pt x="915" y="4285"/>
                </a:lnTo>
                <a:lnTo>
                  <a:pt x="802" y="4239"/>
                </a:lnTo>
                <a:lnTo>
                  <a:pt x="696" y="4181"/>
                </a:lnTo>
                <a:lnTo>
                  <a:pt x="595" y="4115"/>
                </a:lnTo>
                <a:lnTo>
                  <a:pt x="499" y="4042"/>
                </a:lnTo>
                <a:lnTo>
                  <a:pt x="412" y="3962"/>
                </a:lnTo>
                <a:lnTo>
                  <a:pt x="330" y="3873"/>
                </a:lnTo>
                <a:lnTo>
                  <a:pt x="257" y="3779"/>
                </a:lnTo>
                <a:lnTo>
                  <a:pt x="191" y="3678"/>
                </a:lnTo>
                <a:lnTo>
                  <a:pt x="135" y="3570"/>
                </a:lnTo>
                <a:lnTo>
                  <a:pt x="88" y="3459"/>
                </a:lnTo>
                <a:lnTo>
                  <a:pt x="50" y="3341"/>
                </a:lnTo>
                <a:lnTo>
                  <a:pt x="22" y="3222"/>
                </a:lnTo>
                <a:lnTo>
                  <a:pt x="6" y="3096"/>
                </a:lnTo>
                <a:lnTo>
                  <a:pt x="0" y="2969"/>
                </a:lnTo>
                <a:lnTo>
                  <a:pt x="6" y="2850"/>
                </a:lnTo>
                <a:lnTo>
                  <a:pt x="22" y="2730"/>
                </a:lnTo>
                <a:lnTo>
                  <a:pt x="48" y="2613"/>
                </a:lnTo>
                <a:lnTo>
                  <a:pt x="84" y="2497"/>
                </a:lnTo>
                <a:lnTo>
                  <a:pt x="129" y="2384"/>
                </a:lnTo>
                <a:lnTo>
                  <a:pt x="183" y="2277"/>
                </a:lnTo>
                <a:lnTo>
                  <a:pt x="245" y="2171"/>
                </a:lnTo>
                <a:lnTo>
                  <a:pt x="314" y="2074"/>
                </a:lnTo>
                <a:lnTo>
                  <a:pt x="392" y="1980"/>
                </a:lnTo>
                <a:lnTo>
                  <a:pt x="478" y="1892"/>
                </a:lnTo>
                <a:lnTo>
                  <a:pt x="567" y="1815"/>
                </a:lnTo>
                <a:lnTo>
                  <a:pt x="665" y="1743"/>
                </a:lnTo>
                <a:lnTo>
                  <a:pt x="766" y="1682"/>
                </a:lnTo>
                <a:lnTo>
                  <a:pt x="766" y="1682"/>
                </a:lnTo>
                <a:lnTo>
                  <a:pt x="766" y="1640"/>
                </a:lnTo>
                <a:lnTo>
                  <a:pt x="772" y="1532"/>
                </a:lnTo>
                <a:lnTo>
                  <a:pt x="788" y="1429"/>
                </a:lnTo>
                <a:lnTo>
                  <a:pt x="816" y="1329"/>
                </a:lnTo>
                <a:lnTo>
                  <a:pt x="854" y="1234"/>
                </a:lnTo>
                <a:lnTo>
                  <a:pt x="899" y="1144"/>
                </a:lnTo>
                <a:lnTo>
                  <a:pt x="955" y="1059"/>
                </a:lnTo>
                <a:lnTo>
                  <a:pt x="1019" y="981"/>
                </a:lnTo>
                <a:lnTo>
                  <a:pt x="1090" y="909"/>
                </a:lnTo>
                <a:lnTo>
                  <a:pt x="1168" y="846"/>
                </a:lnTo>
                <a:lnTo>
                  <a:pt x="1254" y="790"/>
                </a:lnTo>
                <a:lnTo>
                  <a:pt x="1343" y="744"/>
                </a:lnTo>
                <a:lnTo>
                  <a:pt x="1439" y="706"/>
                </a:lnTo>
                <a:lnTo>
                  <a:pt x="1538" y="679"/>
                </a:lnTo>
                <a:lnTo>
                  <a:pt x="1641" y="661"/>
                </a:lnTo>
                <a:lnTo>
                  <a:pt x="1749" y="655"/>
                </a:lnTo>
                <a:lnTo>
                  <a:pt x="1805" y="657"/>
                </a:lnTo>
                <a:lnTo>
                  <a:pt x="1860" y="663"/>
                </a:lnTo>
                <a:lnTo>
                  <a:pt x="1892" y="667"/>
                </a:lnTo>
                <a:lnTo>
                  <a:pt x="1968" y="681"/>
                </a:lnTo>
                <a:lnTo>
                  <a:pt x="2006" y="690"/>
                </a:lnTo>
                <a:lnTo>
                  <a:pt x="2073" y="712"/>
                </a:lnTo>
                <a:lnTo>
                  <a:pt x="2111" y="724"/>
                </a:lnTo>
                <a:lnTo>
                  <a:pt x="2177" y="754"/>
                </a:lnTo>
                <a:lnTo>
                  <a:pt x="2189" y="760"/>
                </a:lnTo>
                <a:lnTo>
                  <a:pt x="2203" y="766"/>
                </a:lnTo>
                <a:lnTo>
                  <a:pt x="2288" y="659"/>
                </a:lnTo>
                <a:lnTo>
                  <a:pt x="2382" y="559"/>
                </a:lnTo>
                <a:lnTo>
                  <a:pt x="2481" y="468"/>
                </a:lnTo>
                <a:lnTo>
                  <a:pt x="2587" y="382"/>
                </a:lnTo>
                <a:lnTo>
                  <a:pt x="2698" y="304"/>
                </a:lnTo>
                <a:lnTo>
                  <a:pt x="2815" y="237"/>
                </a:lnTo>
                <a:lnTo>
                  <a:pt x="2937" y="175"/>
                </a:lnTo>
                <a:lnTo>
                  <a:pt x="3060" y="123"/>
                </a:lnTo>
                <a:lnTo>
                  <a:pt x="3189" y="80"/>
                </a:lnTo>
                <a:lnTo>
                  <a:pt x="3321" y="46"/>
                </a:lnTo>
                <a:lnTo>
                  <a:pt x="3454" y="20"/>
                </a:lnTo>
                <a:lnTo>
                  <a:pt x="3589" y="4"/>
                </a:lnTo>
                <a:lnTo>
                  <a:pt x="3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8" name="Freeform 19"/>
          <p:cNvSpPr>
            <a:spLocks noEditPoints="1"/>
          </p:cNvSpPr>
          <p:nvPr/>
        </p:nvSpPr>
        <p:spPr bwMode="auto">
          <a:xfrm>
            <a:off x="3607610" y="3218069"/>
            <a:ext cx="257868" cy="164861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0952" y="3560340"/>
            <a:ext cx="283349" cy="250175"/>
            <a:chOff x="4870450" y="3495675"/>
            <a:chExt cx="5207001" cy="4597400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4870450" y="3495675"/>
              <a:ext cx="3001963" cy="4597400"/>
            </a:xfrm>
            <a:custGeom>
              <a:avLst/>
              <a:gdLst>
                <a:gd name="T0" fmla="*/ 3363 w 3782"/>
                <a:gd name="T1" fmla="*/ 254 h 5792"/>
                <a:gd name="T2" fmla="*/ 1640 w 3782"/>
                <a:gd name="T3" fmla="*/ 1695 h 5792"/>
                <a:gd name="T4" fmla="*/ 1636 w 3782"/>
                <a:gd name="T5" fmla="*/ 2299 h 5792"/>
                <a:gd name="T6" fmla="*/ 1602 w 3782"/>
                <a:gd name="T7" fmla="*/ 2355 h 5792"/>
                <a:gd name="T8" fmla="*/ 1546 w 3782"/>
                <a:gd name="T9" fmla="*/ 2388 h 5792"/>
                <a:gd name="T10" fmla="*/ 1480 w 3782"/>
                <a:gd name="T11" fmla="*/ 2388 h 5792"/>
                <a:gd name="T12" fmla="*/ 1425 w 3782"/>
                <a:gd name="T13" fmla="*/ 2355 h 5792"/>
                <a:gd name="T14" fmla="*/ 1391 w 3782"/>
                <a:gd name="T15" fmla="*/ 2299 h 5792"/>
                <a:gd name="T16" fmla="*/ 1387 w 3782"/>
                <a:gd name="T17" fmla="*/ 1762 h 5792"/>
                <a:gd name="T18" fmla="*/ 253 w 3782"/>
                <a:gd name="T19" fmla="*/ 3902 h 5792"/>
                <a:gd name="T20" fmla="*/ 1387 w 3782"/>
                <a:gd name="T21" fmla="*/ 3400 h 5792"/>
                <a:gd name="T22" fmla="*/ 1405 w 3782"/>
                <a:gd name="T23" fmla="*/ 3336 h 5792"/>
                <a:gd name="T24" fmla="*/ 1448 w 3782"/>
                <a:gd name="T25" fmla="*/ 3290 h 5792"/>
                <a:gd name="T26" fmla="*/ 1512 w 3782"/>
                <a:gd name="T27" fmla="*/ 3273 h 5792"/>
                <a:gd name="T28" fmla="*/ 1576 w 3782"/>
                <a:gd name="T29" fmla="*/ 3290 h 5792"/>
                <a:gd name="T30" fmla="*/ 1622 w 3782"/>
                <a:gd name="T31" fmla="*/ 3336 h 5792"/>
                <a:gd name="T32" fmla="*/ 1640 w 3782"/>
                <a:gd name="T33" fmla="*/ 3400 h 5792"/>
                <a:gd name="T34" fmla="*/ 3331 w 3782"/>
                <a:gd name="T35" fmla="*/ 5526 h 5792"/>
                <a:gd name="T36" fmla="*/ 3394 w 3782"/>
                <a:gd name="T37" fmla="*/ 5540 h 5792"/>
                <a:gd name="T38" fmla="*/ 3442 w 3782"/>
                <a:gd name="T39" fmla="*/ 5530 h 5792"/>
                <a:gd name="T40" fmla="*/ 3488 w 3782"/>
                <a:gd name="T41" fmla="*/ 5498 h 5792"/>
                <a:gd name="T42" fmla="*/ 3526 w 3782"/>
                <a:gd name="T43" fmla="*/ 5434 h 5792"/>
                <a:gd name="T44" fmla="*/ 3530 w 3782"/>
                <a:gd name="T45" fmla="*/ 397 h 5792"/>
                <a:gd name="T46" fmla="*/ 3512 w 3782"/>
                <a:gd name="T47" fmla="*/ 322 h 5792"/>
                <a:gd name="T48" fmla="*/ 3458 w 3782"/>
                <a:gd name="T49" fmla="*/ 270 h 5792"/>
                <a:gd name="T50" fmla="*/ 3420 w 3782"/>
                <a:gd name="T51" fmla="*/ 254 h 5792"/>
                <a:gd name="T52" fmla="*/ 3386 w 3782"/>
                <a:gd name="T53" fmla="*/ 0 h 5792"/>
                <a:gd name="T54" fmla="*/ 3518 w 3782"/>
                <a:gd name="T55" fmla="*/ 22 h 5792"/>
                <a:gd name="T56" fmla="*/ 3631 w 3782"/>
                <a:gd name="T57" fmla="*/ 83 h 5792"/>
                <a:gd name="T58" fmla="*/ 3713 w 3782"/>
                <a:gd name="T59" fmla="*/ 171 h 5792"/>
                <a:gd name="T60" fmla="*/ 3765 w 3782"/>
                <a:gd name="T61" fmla="*/ 276 h 5792"/>
                <a:gd name="T62" fmla="*/ 3782 w 3782"/>
                <a:gd name="T63" fmla="*/ 397 h 5792"/>
                <a:gd name="T64" fmla="*/ 3778 w 3782"/>
                <a:gd name="T65" fmla="*/ 5456 h 5792"/>
                <a:gd name="T66" fmla="*/ 3743 w 3782"/>
                <a:gd name="T67" fmla="*/ 5570 h 5792"/>
                <a:gd name="T68" fmla="*/ 3677 w 3782"/>
                <a:gd name="T69" fmla="*/ 5667 h 5792"/>
                <a:gd name="T70" fmla="*/ 3581 w 3782"/>
                <a:gd name="T71" fmla="*/ 5740 h 5792"/>
                <a:gd name="T72" fmla="*/ 3456 w 3782"/>
                <a:gd name="T73" fmla="*/ 5786 h 5792"/>
                <a:gd name="T74" fmla="*/ 3339 w 3782"/>
                <a:gd name="T75" fmla="*/ 5788 h 5792"/>
                <a:gd name="T76" fmla="*/ 3239 w 3782"/>
                <a:gd name="T77" fmla="*/ 5760 h 5792"/>
                <a:gd name="T78" fmla="*/ 3182 w 3782"/>
                <a:gd name="T79" fmla="*/ 5729 h 5792"/>
                <a:gd name="T80" fmla="*/ 1464 w 3782"/>
                <a:gd name="T81" fmla="*/ 4155 h 5792"/>
                <a:gd name="T82" fmla="*/ 94 w 3782"/>
                <a:gd name="T83" fmla="*/ 4151 h 5792"/>
                <a:gd name="T84" fmla="*/ 38 w 3782"/>
                <a:gd name="T85" fmla="*/ 4117 h 5792"/>
                <a:gd name="T86" fmla="*/ 4 w 3782"/>
                <a:gd name="T87" fmla="*/ 4061 h 5792"/>
                <a:gd name="T88" fmla="*/ 0 w 3782"/>
                <a:gd name="T89" fmla="*/ 1637 h 5792"/>
                <a:gd name="T90" fmla="*/ 18 w 3782"/>
                <a:gd name="T91" fmla="*/ 1574 h 5792"/>
                <a:gd name="T92" fmla="*/ 62 w 3782"/>
                <a:gd name="T93" fmla="*/ 1528 h 5792"/>
                <a:gd name="T94" fmla="*/ 125 w 3782"/>
                <a:gd name="T95" fmla="*/ 1510 h 5792"/>
                <a:gd name="T96" fmla="*/ 3176 w 3782"/>
                <a:gd name="T97" fmla="*/ 67 h 5792"/>
                <a:gd name="T98" fmla="*/ 3191 w 3782"/>
                <a:gd name="T99" fmla="*/ 56 h 5792"/>
                <a:gd name="T100" fmla="*/ 3319 w 3782"/>
                <a:gd name="T101" fmla="*/ 6 h 5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2" h="5792">
                  <a:moveTo>
                    <a:pt x="3394" y="252"/>
                  </a:moveTo>
                  <a:lnTo>
                    <a:pt x="3363" y="254"/>
                  </a:lnTo>
                  <a:lnTo>
                    <a:pt x="3329" y="266"/>
                  </a:lnTo>
                  <a:lnTo>
                    <a:pt x="1640" y="1695"/>
                  </a:lnTo>
                  <a:lnTo>
                    <a:pt x="1640" y="2265"/>
                  </a:lnTo>
                  <a:lnTo>
                    <a:pt x="1636" y="2299"/>
                  </a:lnTo>
                  <a:lnTo>
                    <a:pt x="1622" y="2329"/>
                  </a:lnTo>
                  <a:lnTo>
                    <a:pt x="1602" y="2355"/>
                  </a:lnTo>
                  <a:lnTo>
                    <a:pt x="1576" y="2374"/>
                  </a:lnTo>
                  <a:lnTo>
                    <a:pt x="1546" y="2388"/>
                  </a:lnTo>
                  <a:lnTo>
                    <a:pt x="1512" y="2392"/>
                  </a:lnTo>
                  <a:lnTo>
                    <a:pt x="1480" y="2388"/>
                  </a:lnTo>
                  <a:lnTo>
                    <a:pt x="1448" y="2374"/>
                  </a:lnTo>
                  <a:lnTo>
                    <a:pt x="1425" y="2355"/>
                  </a:lnTo>
                  <a:lnTo>
                    <a:pt x="1405" y="2329"/>
                  </a:lnTo>
                  <a:lnTo>
                    <a:pt x="1391" y="2299"/>
                  </a:lnTo>
                  <a:lnTo>
                    <a:pt x="1387" y="2265"/>
                  </a:lnTo>
                  <a:lnTo>
                    <a:pt x="1387" y="1762"/>
                  </a:lnTo>
                  <a:lnTo>
                    <a:pt x="253" y="1762"/>
                  </a:lnTo>
                  <a:lnTo>
                    <a:pt x="253" y="3902"/>
                  </a:lnTo>
                  <a:lnTo>
                    <a:pt x="1387" y="3902"/>
                  </a:lnTo>
                  <a:lnTo>
                    <a:pt x="1387" y="3400"/>
                  </a:lnTo>
                  <a:lnTo>
                    <a:pt x="1391" y="3366"/>
                  </a:lnTo>
                  <a:lnTo>
                    <a:pt x="1405" y="3336"/>
                  </a:lnTo>
                  <a:lnTo>
                    <a:pt x="1425" y="3310"/>
                  </a:lnTo>
                  <a:lnTo>
                    <a:pt x="1448" y="3290"/>
                  </a:lnTo>
                  <a:lnTo>
                    <a:pt x="1480" y="3279"/>
                  </a:lnTo>
                  <a:lnTo>
                    <a:pt x="1512" y="3273"/>
                  </a:lnTo>
                  <a:lnTo>
                    <a:pt x="1546" y="3279"/>
                  </a:lnTo>
                  <a:lnTo>
                    <a:pt x="1576" y="3290"/>
                  </a:lnTo>
                  <a:lnTo>
                    <a:pt x="1602" y="3310"/>
                  </a:lnTo>
                  <a:lnTo>
                    <a:pt x="1622" y="3336"/>
                  </a:lnTo>
                  <a:lnTo>
                    <a:pt x="1636" y="3366"/>
                  </a:lnTo>
                  <a:lnTo>
                    <a:pt x="1640" y="3400"/>
                  </a:lnTo>
                  <a:lnTo>
                    <a:pt x="1640" y="3972"/>
                  </a:lnTo>
                  <a:lnTo>
                    <a:pt x="3331" y="5526"/>
                  </a:lnTo>
                  <a:lnTo>
                    <a:pt x="3365" y="5538"/>
                  </a:lnTo>
                  <a:lnTo>
                    <a:pt x="3394" y="5540"/>
                  </a:lnTo>
                  <a:lnTo>
                    <a:pt x="3420" y="5536"/>
                  </a:lnTo>
                  <a:lnTo>
                    <a:pt x="3442" y="5530"/>
                  </a:lnTo>
                  <a:lnTo>
                    <a:pt x="3458" y="5522"/>
                  </a:lnTo>
                  <a:lnTo>
                    <a:pt x="3488" y="5498"/>
                  </a:lnTo>
                  <a:lnTo>
                    <a:pt x="3512" y="5468"/>
                  </a:lnTo>
                  <a:lnTo>
                    <a:pt x="3526" y="5434"/>
                  </a:lnTo>
                  <a:lnTo>
                    <a:pt x="3530" y="5395"/>
                  </a:lnTo>
                  <a:lnTo>
                    <a:pt x="3530" y="397"/>
                  </a:lnTo>
                  <a:lnTo>
                    <a:pt x="3526" y="358"/>
                  </a:lnTo>
                  <a:lnTo>
                    <a:pt x="3512" y="322"/>
                  </a:lnTo>
                  <a:lnTo>
                    <a:pt x="3488" y="292"/>
                  </a:lnTo>
                  <a:lnTo>
                    <a:pt x="3458" y="270"/>
                  </a:lnTo>
                  <a:lnTo>
                    <a:pt x="3442" y="262"/>
                  </a:lnTo>
                  <a:lnTo>
                    <a:pt x="3420" y="254"/>
                  </a:lnTo>
                  <a:lnTo>
                    <a:pt x="3394" y="252"/>
                  </a:lnTo>
                  <a:close/>
                  <a:moveTo>
                    <a:pt x="3386" y="0"/>
                  </a:moveTo>
                  <a:lnTo>
                    <a:pt x="3452" y="4"/>
                  </a:lnTo>
                  <a:lnTo>
                    <a:pt x="3518" y="22"/>
                  </a:lnTo>
                  <a:lnTo>
                    <a:pt x="3581" y="50"/>
                  </a:lnTo>
                  <a:lnTo>
                    <a:pt x="3631" y="83"/>
                  </a:lnTo>
                  <a:lnTo>
                    <a:pt x="3677" y="125"/>
                  </a:lnTo>
                  <a:lnTo>
                    <a:pt x="3713" y="171"/>
                  </a:lnTo>
                  <a:lnTo>
                    <a:pt x="3743" y="220"/>
                  </a:lnTo>
                  <a:lnTo>
                    <a:pt x="3765" y="276"/>
                  </a:lnTo>
                  <a:lnTo>
                    <a:pt x="3778" y="336"/>
                  </a:lnTo>
                  <a:lnTo>
                    <a:pt x="3782" y="397"/>
                  </a:lnTo>
                  <a:lnTo>
                    <a:pt x="3782" y="5395"/>
                  </a:lnTo>
                  <a:lnTo>
                    <a:pt x="3778" y="5456"/>
                  </a:lnTo>
                  <a:lnTo>
                    <a:pt x="3765" y="5514"/>
                  </a:lnTo>
                  <a:lnTo>
                    <a:pt x="3743" y="5570"/>
                  </a:lnTo>
                  <a:lnTo>
                    <a:pt x="3713" y="5621"/>
                  </a:lnTo>
                  <a:lnTo>
                    <a:pt x="3677" y="5667"/>
                  </a:lnTo>
                  <a:lnTo>
                    <a:pt x="3631" y="5707"/>
                  </a:lnTo>
                  <a:lnTo>
                    <a:pt x="3581" y="5740"/>
                  </a:lnTo>
                  <a:lnTo>
                    <a:pt x="3520" y="5768"/>
                  </a:lnTo>
                  <a:lnTo>
                    <a:pt x="3456" y="5786"/>
                  </a:lnTo>
                  <a:lnTo>
                    <a:pt x="3390" y="5792"/>
                  </a:lnTo>
                  <a:lnTo>
                    <a:pt x="3339" y="5788"/>
                  </a:lnTo>
                  <a:lnTo>
                    <a:pt x="3289" y="5778"/>
                  </a:lnTo>
                  <a:lnTo>
                    <a:pt x="3239" y="5760"/>
                  </a:lnTo>
                  <a:lnTo>
                    <a:pt x="3191" y="5736"/>
                  </a:lnTo>
                  <a:lnTo>
                    <a:pt x="3182" y="5729"/>
                  </a:lnTo>
                  <a:lnTo>
                    <a:pt x="3172" y="5721"/>
                  </a:lnTo>
                  <a:lnTo>
                    <a:pt x="1464" y="4155"/>
                  </a:lnTo>
                  <a:lnTo>
                    <a:pt x="125" y="4155"/>
                  </a:lnTo>
                  <a:lnTo>
                    <a:pt x="94" y="4151"/>
                  </a:lnTo>
                  <a:lnTo>
                    <a:pt x="64" y="4139"/>
                  </a:lnTo>
                  <a:lnTo>
                    <a:pt x="38" y="4117"/>
                  </a:lnTo>
                  <a:lnTo>
                    <a:pt x="16" y="4091"/>
                  </a:lnTo>
                  <a:lnTo>
                    <a:pt x="4" y="4061"/>
                  </a:lnTo>
                  <a:lnTo>
                    <a:pt x="0" y="4030"/>
                  </a:lnTo>
                  <a:lnTo>
                    <a:pt x="0" y="1637"/>
                  </a:lnTo>
                  <a:lnTo>
                    <a:pt x="4" y="1603"/>
                  </a:lnTo>
                  <a:lnTo>
                    <a:pt x="18" y="1574"/>
                  </a:lnTo>
                  <a:lnTo>
                    <a:pt x="38" y="1548"/>
                  </a:lnTo>
                  <a:lnTo>
                    <a:pt x="62" y="1528"/>
                  </a:lnTo>
                  <a:lnTo>
                    <a:pt x="92" y="1516"/>
                  </a:lnTo>
                  <a:lnTo>
                    <a:pt x="125" y="1510"/>
                  </a:lnTo>
                  <a:lnTo>
                    <a:pt x="1466" y="1510"/>
                  </a:lnTo>
                  <a:lnTo>
                    <a:pt x="3176" y="67"/>
                  </a:lnTo>
                  <a:lnTo>
                    <a:pt x="3184" y="62"/>
                  </a:lnTo>
                  <a:lnTo>
                    <a:pt x="3191" y="56"/>
                  </a:lnTo>
                  <a:lnTo>
                    <a:pt x="3253" y="26"/>
                  </a:lnTo>
                  <a:lnTo>
                    <a:pt x="3319" y="6"/>
                  </a:lnTo>
                  <a:lnTo>
                    <a:pt x="33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8621713" y="3894138"/>
              <a:ext cx="1455738" cy="3698875"/>
            </a:xfrm>
            <a:custGeom>
              <a:avLst/>
              <a:gdLst>
                <a:gd name="T0" fmla="*/ 165 w 1834"/>
                <a:gd name="T1" fmla="*/ 8 h 4659"/>
                <a:gd name="T2" fmla="*/ 469 w 1834"/>
                <a:gd name="T3" fmla="*/ 133 h 4659"/>
                <a:gd name="T4" fmla="*/ 750 w 1834"/>
                <a:gd name="T5" fmla="*/ 296 h 4659"/>
                <a:gd name="T6" fmla="*/ 1002 w 1834"/>
                <a:gd name="T7" fmla="*/ 490 h 4659"/>
                <a:gd name="T8" fmla="*/ 1225 w 1834"/>
                <a:gd name="T9" fmla="*/ 715 h 4659"/>
                <a:gd name="T10" fmla="*/ 1418 w 1834"/>
                <a:gd name="T11" fmla="*/ 965 h 4659"/>
                <a:gd name="T12" fmla="*/ 1577 w 1834"/>
                <a:gd name="T13" fmla="*/ 1240 h 4659"/>
                <a:gd name="T14" fmla="*/ 1701 w 1834"/>
                <a:gd name="T15" fmla="*/ 1534 h 4659"/>
                <a:gd name="T16" fmla="*/ 1784 w 1834"/>
                <a:gd name="T17" fmla="*/ 1844 h 4659"/>
                <a:gd name="T18" fmla="*/ 1828 w 1834"/>
                <a:gd name="T19" fmla="*/ 2165 h 4659"/>
                <a:gd name="T20" fmla="*/ 1828 w 1834"/>
                <a:gd name="T21" fmla="*/ 2495 h 4659"/>
                <a:gd name="T22" fmla="*/ 1784 w 1834"/>
                <a:gd name="T23" fmla="*/ 2817 h 4659"/>
                <a:gd name="T24" fmla="*/ 1701 w 1834"/>
                <a:gd name="T25" fmla="*/ 3125 h 4659"/>
                <a:gd name="T26" fmla="*/ 1577 w 1834"/>
                <a:gd name="T27" fmla="*/ 3419 h 4659"/>
                <a:gd name="T28" fmla="*/ 1420 w 1834"/>
                <a:gd name="T29" fmla="*/ 3694 h 4659"/>
                <a:gd name="T30" fmla="*/ 1227 w 1834"/>
                <a:gd name="T31" fmla="*/ 3944 h 4659"/>
                <a:gd name="T32" fmla="*/ 1004 w 1834"/>
                <a:gd name="T33" fmla="*/ 4168 h 4659"/>
                <a:gd name="T34" fmla="*/ 752 w 1834"/>
                <a:gd name="T35" fmla="*/ 4363 h 4659"/>
                <a:gd name="T36" fmla="*/ 471 w 1834"/>
                <a:gd name="T37" fmla="*/ 4526 h 4659"/>
                <a:gd name="T38" fmla="*/ 169 w 1834"/>
                <a:gd name="T39" fmla="*/ 4653 h 4659"/>
                <a:gd name="T40" fmla="*/ 129 w 1834"/>
                <a:gd name="T41" fmla="*/ 4659 h 4659"/>
                <a:gd name="T42" fmla="*/ 69 w 1834"/>
                <a:gd name="T43" fmla="*/ 4645 h 4659"/>
                <a:gd name="T44" fmla="*/ 23 w 1834"/>
                <a:gd name="T45" fmla="*/ 4604 h 4659"/>
                <a:gd name="T46" fmla="*/ 2 w 1834"/>
                <a:gd name="T47" fmla="*/ 4540 h 4659"/>
                <a:gd name="T48" fmla="*/ 15 w 1834"/>
                <a:gd name="T49" fmla="*/ 4478 h 4659"/>
                <a:gd name="T50" fmla="*/ 57 w 1834"/>
                <a:gd name="T51" fmla="*/ 4429 h 4659"/>
                <a:gd name="T52" fmla="*/ 234 w 1834"/>
                <a:gd name="T53" fmla="*/ 4359 h 4659"/>
                <a:gd name="T54" fmla="*/ 509 w 1834"/>
                <a:gd name="T55" fmla="*/ 4220 h 4659"/>
                <a:gd name="T56" fmla="*/ 758 w 1834"/>
                <a:gd name="T57" fmla="*/ 4045 h 4659"/>
                <a:gd name="T58" fmla="*/ 978 w 1834"/>
                <a:gd name="T59" fmla="*/ 3843 h 4659"/>
                <a:gd name="T60" fmla="*/ 1169 w 1834"/>
                <a:gd name="T61" fmla="*/ 3612 h 4659"/>
                <a:gd name="T62" fmla="*/ 1327 w 1834"/>
                <a:gd name="T63" fmla="*/ 3356 h 4659"/>
                <a:gd name="T64" fmla="*/ 1450 w 1834"/>
                <a:gd name="T65" fmla="*/ 3082 h 4659"/>
                <a:gd name="T66" fmla="*/ 1534 w 1834"/>
                <a:gd name="T67" fmla="*/ 2789 h 4659"/>
                <a:gd name="T68" fmla="*/ 1575 w 1834"/>
                <a:gd name="T69" fmla="*/ 2485 h 4659"/>
                <a:gd name="T70" fmla="*/ 1575 w 1834"/>
                <a:gd name="T71" fmla="*/ 2173 h 4659"/>
                <a:gd name="T72" fmla="*/ 1534 w 1834"/>
                <a:gd name="T73" fmla="*/ 1869 h 4659"/>
                <a:gd name="T74" fmla="*/ 1448 w 1834"/>
                <a:gd name="T75" fmla="*/ 1577 h 4659"/>
                <a:gd name="T76" fmla="*/ 1327 w 1834"/>
                <a:gd name="T77" fmla="*/ 1303 h 4659"/>
                <a:gd name="T78" fmla="*/ 1169 w 1834"/>
                <a:gd name="T79" fmla="*/ 1049 h 4659"/>
                <a:gd name="T80" fmla="*/ 978 w 1834"/>
                <a:gd name="T81" fmla="*/ 816 h 4659"/>
                <a:gd name="T82" fmla="*/ 756 w 1834"/>
                <a:gd name="T83" fmla="*/ 614 h 4659"/>
                <a:gd name="T84" fmla="*/ 507 w 1834"/>
                <a:gd name="T85" fmla="*/ 441 h 4659"/>
                <a:gd name="T86" fmla="*/ 230 w 1834"/>
                <a:gd name="T87" fmla="*/ 302 h 4659"/>
                <a:gd name="T88" fmla="*/ 55 w 1834"/>
                <a:gd name="T89" fmla="*/ 230 h 4659"/>
                <a:gd name="T90" fmla="*/ 11 w 1834"/>
                <a:gd name="T91" fmla="*/ 182 h 4659"/>
                <a:gd name="T92" fmla="*/ 0 w 1834"/>
                <a:gd name="T93" fmla="*/ 119 h 4659"/>
                <a:gd name="T94" fmla="*/ 21 w 1834"/>
                <a:gd name="T95" fmla="*/ 55 h 4659"/>
                <a:gd name="T96" fmla="*/ 69 w 1834"/>
                <a:gd name="T97" fmla="*/ 14 h 4659"/>
                <a:gd name="T98" fmla="*/ 133 w 1834"/>
                <a:gd name="T99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4" h="4659">
                  <a:moveTo>
                    <a:pt x="133" y="0"/>
                  </a:moveTo>
                  <a:lnTo>
                    <a:pt x="165" y="8"/>
                  </a:lnTo>
                  <a:lnTo>
                    <a:pt x="320" y="65"/>
                  </a:lnTo>
                  <a:lnTo>
                    <a:pt x="469" y="133"/>
                  </a:lnTo>
                  <a:lnTo>
                    <a:pt x="612" y="210"/>
                  </a:lnTo>
                  <a:lnTo>
                    <a:pt x="750" y="296"/>
                  </a:lnTo>
                  <a:lnTo>
                    <a:pt x="879" y="389"/>
                  </a:lnTo>
                  <a:lnTo>
                    <a:pt x="1002" y="490"/>
                  </a:lnTo>
                  <a:lnTo>
                    <a:pt x="1118" y="600"/>
                  </a:lnTo>
                  <a:lnTo>
                    <a:pt x="1225" y="715"/>
                  </a:lnTo>
                  <a:lnTo>
                    <a:pt x="1327" y="838"/>
                  </a:lnTo>
                  <a:lnTo>
                    <a:pt x="1418" y="965"/>
                  </a:lnTo>
                  <a:lnTo>
                    <a:pt x="1502" y="1100"/>
                  </a:lnTo>
                  <a:lnTo>
                    <a:pt x="1577" y="1240"/>
                  </a:lnTo>
                  <a:lnTo>
                    <a:pt x="1643" y="1385"/>
                  </a:lnTo>
                  <a:lnTo>
                    <a:pt x="1701" y="1534"/>
                  </a:lnTo>
                  <a:lnTo>
                    <a:pt x="1748" y="1687"/>
                  </a:lnTo>
                  <a:lnTo>
                    <a:pt x="1784" y="1844"/>
                  </a:lnTo>
                  <a:lnTo>
                    <a:pt x="1812" y="2003"/>
                  </a:lnTo>
                  <a:lnTo>
                    <a:pt x="1828" y="2165"/>
                  </a:lnTo>
                  <a:lnTo>
                    <a:pt x="1834" y="2330"/>
                  </a:lnTo>
                  <a:lnTo>
                    <a:pt x="1828" y="2495"/>
                  </a:lnTo>
                  <a:lnTo>
                    <a:pt x="1812" y="2656"/>
                  </a:lnTo>
                  <a:lnTo>
                    <a:pt x="1784" y="2817"/>
                  </a:lnTo>
                  <a:lnTo>
                    <a:pt x="1748" y="2972"/>
                  </a:lnTo>
                  <a:lnTo>
                    <a:pt x="1701" y="3125"/>
                  </a:lnTo>
                  <a:lnTo>
                    <a:pt x="1645" y="3274"/>
                  </a:lnTo>
                  <a:lnTo>
                    <a:pt x="1577" y="3419"/>
                  </a:lnTo>
                  <a:lnTo>
                    <a:pt x="1504" y="3558"/>
                  </a:lnTo>
                  <a:lnTo>
                    <a:pt x="1420" y="3694"/>
                  </a:lnTo>
                  <a:lnTo>
                    <a:pt x="1327" y="3821"/>
                  </a:lnTo>
                  <a:lnTo>
                    <a:pt x="1227" y="3944"/>
                  </a:lnTo>
                  <a:lnTo>
                    <a:pt x="1120" y="4059"/>
                  </a:lnTo>
                  <a:lnTo>
                    <a:pt x="1004" y="4168"/>
                  </a:lnTo>
                  <a:lnTo>
                    <a:pt x="881" y="4270"/>
                  </a:lnTo>
                  <a:lnTo>
                    <a:pt x="752" y="4363"/>
                  </a:lnTo>
                  <a:lnTo>
                    <a:pt x="614" y="4449"/>
                  </a:lnTo>
                  <a:lnTo>
                    <a:pt x="471" y="4526"/>
                  </a:lnTo>
                  <a:lnTo>
                    <a:pt x="324" y="4594"/>
                  </a:lnTo>
                  <a:lnTo>
                    <a:pt x="169" y="4653"/>
                  </a:lnTo>
                  <a:lnTo>
                    <a:pt x="149" y="4657"/>
                  </a:lnTo>
                  <a:lnTo>
                    <a:pt x="129" y="4659"/>
                  </a:lnTo>
                  <a:lnTo>
                    <a:pt x="97" y="4655"/>
                  </a:lnTo>
                  <a:lnTo>
                    <a:pt x="69" y="4645"/>
                  </a:lnTo>
                  <a:lnTo>
                    <a:pt x="43" y="4627"/>
                  </a:lnTo>
                  <a:lnTo>
                    <a:pt x="23" y="4604"/>
                  </a:lnTo>
                  <a:lnTo>
                    <a:pt x="9" y="4574"/>
                  </a:lnTo>
                  <a:lnTo>
                    <a:pt x="2" y="4540"/>
                  </a:lnTo>
                  <a:lnTo>
                    <a:pt x="5" y="4508"/>
                  </a:lnTo>
                  <a:lnTo>
                    <a:pt x="15" y="4478"/>
                  </a:lnTo>
                  <a:lnTo>
                    <a:pt x="33" y="4451"/>
                  </a:lnTo>
                  <a:lnTo>
                    <a:pt x="57" y="4429"/>
                  </a:lnTo>
                  <a:lnTo>
                    <a:pt x="87" y="4415"/>
                  </a:lnTo>
                  <a:lnTo>
                    <a:pt x="234" y="4359"/>
                  </a:lnTo>
                  <a:lnTo>
                    <a:pt x="374" y="4294"/>
                  </a:lnTo>
                  <a:lnTo>
                    <a:pt x="509" y="4220"/>
                  </a:lnTo>
                  <a:lnTo>
                    <a:pt x="636" y="4137"/>
                  </a:lnTo>
                  <a:lnTo>
                    <a:pt x="758" y="4045"/>
                  </a:lnTo>
                  <a:lnTo>
                    <a:pt x="871" y="3948"/>
                  </a:lnTo>
                  <a:lnTo>
                    <a:pt x="978" y="3843"/>
                  </a:lnTo>
                  <a:lnTo>
                    <a:pt x="1078" y="3729"/>
                  </a:lnTo>
                  <a:lnTo>
                    <a:pt x="1169" y="3612"/>
                  </a:lnTo>
                  <a:lnTo>
                    <a:pt x="1253" y="3487"/>
                  </a:lnTo>
                  <a:lnTo>
                    <a:pt x="1327" y="3356"/>
                  </a:lnTo>
                  <a:lnTo>
                    <a:pt x="1392" y="3221"/>
                  </a:lnTo>
                  <a:lnTo>
                    <a:pt x="1450" y="3082"/>
                  </a:lnTo>
                  <a:lnTo>
                    <a:pt x="1496" y="2938"/>
                  </a:lnTo>
                  <a:lnTo>
                    <a:pt x="1534" y="2789"/>
                  </a:lnTo>
                  <a:lnTo>
                    <a:pt x="1559" y="2640"/>
                  </a:lnTo>
                  <a:lnTo>
                    <a:pt x="1575" y="2485"/>
                  </a:lnTo>
                  <a:lnTo>
                    <a:pt x="1581" y="2330"/>
                  </a:lnTo>
                  <a:lnTo>
                    <a:pt x="1575" y="2173"/>
                  </a:lnTo>
                  <a:lnTo>
                    <a:pt x="1559" y="2020"/>
                  </a:lnTo>
                  <a:lnTo>
                    <a:pt x="1534" y="1869"/>
                  </a:lnTo>
                  <a:lnTo>
                    <a:pt x="1496" y="1722"/>
                  </a:lnTo>
                  <a:lnTo>
                    <a:pt x="1448" y="1577"/>
                  </a:lnTo>
                  <a:lnTo>
                    <a:pt x="1392" y="1438"/>
                  </a:lnTo>
                  <a:lnTo>
                    <a:pt x="1327" y="1303"/>
                  </a:lnTo>
                  <a:lnTo>
                    <a:pt x="1251" y="1172"/>
                  </a:lnTo>
                  <a:lnTo>
                    <a:pt x="1169" y="1049"/>
                  </a:lnTo>
                  <a:lnTo>
                    <a:pt x="1078" y="930"/>
                  </a:lnTo>
                  <a:lnTo>
                    <a:pt x="978" y="816"/>
                  </a:lnTo>
                  <a:lnTo>
                    <a:pt x="871" y="711"/>
                  </a:lnTo>
                  <a:lnTo>
                    <a:pt x="756" y="614"/>
                  </a:lnTo>
                  <a:lnTo>
                    <a:pt x="634" y="522"/>
                  </a:lnTo>
                  <a:lnTo>
                    <a:pt x="507" y="441"/>
                  </a:lnTo>
                  <a:lnTo>
                    <a:pt x="372" y="365"/>
                  </a:lnTo>
                  <a:lnTo>
                    <a:pt x="230" y="302"/>
                  </a:lnTo>
                  <a:lnTo>
                    <a:pt x="85" y="246"/>
                  </a:lnTo>
                  <a:lnTo>
                    <a:pt x="55" y="230"/>
                  </a:lnTo>
                  <a:lnTo>
                    <a:pt x="29" y="208"/>
                  </a:lnTo>
                  <a:lnTo>
                    <a:pt x="11" y="182"/>
                  </a:lnTo>
                  <a:lnTo>
                    <a:pt x="2" y="151"/>
                  </a:lnTo>
                  <a:lnTo>
                    <a:pt x="0" y="119"/>
                  </a:lnTo>
                  <a:lnTo>
                    <a:pt x="5" y="85"/>
                  </a:lnTo>
                  <a:lnTo>
                    <a:pt x="21" y="55"/>
                  </a:lnTo>
                  <a:lnTo>
                    <a:pt x="43" y="31"/>
                  </a:lnTo>
                  <a:lnTo>
                    <a:pt x="69" y="14"/>
                  </a:lnTo>
                  <a:lnTo>
                    <a:pt x="99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8074025" y="4445000"/>
              <a:ext cx="1101725" cy="2597150"/>
            </a:xfrm>
            <a:custGeom>
              <a:avLst/>
              <a:gdLst>
                <a:gd name="T0" fmla="*/ 161 w 1389"/>
                <a:gd name="T1" fmla="*/ 4 h 3273"/>
                <a:gd name="T2" fmla="*/ 406 w 1389"/>
                <a:gd name="T3" fmla="*/ 97 h 3273"/>
                <a:gd name="T4" fmla="*/ 631 w 1389"/>
                <a:gd name="T5" fmla="*/ 225 h 3273"/>
                <a:gd name="T6" fmla="*/ 832 w 1389"/>
                <a:gd name="T7" fmla="*/ 382 h 3273"/>
                <a:gd name="T8" fmla="*/ 1007 w 1389"/>
                <a:gd name="T9" fmla="*/ 566 h 3273"/>
                <a:gd name="T10" fmla="*/ 1152 w 1389"/>
                <a:gd name="T11" fmla="*/ 775 h 3273"/>
                <a:gd name="T12" fmla="*/ 1266 w 1389"/>
                <a:gd name="T13" fmla="*/ 1004 h 3273"/>
                <a:gd name="T14" fmla="*/ 1345 w 1389"/>
                <a:gd name="T15" fmla="*/ 1248 h 3273"/>
                <a:gd name="T16" fmla="*/ 1385 w 1389"/>
                <a:gd name="T17" fmla="*/ 1504 h 3273"/>
                <a:gd name="T18" fmla="*/ 1385 w 1389"/>
                <a:gd name="T19" fmla="*/ 1769 h 3273"/>
                <a:gd name="T20" fmla="*/ 1345 w 1389"/>
                <a:gd name="T21" fmla="*/ 2025 h 3273"/>
                <a:gd name="T22" fmla="*/ 1266 w 1389"/>
                <a:gd name="T23" fmla="*/ 2269 h 3273"/>
                <a:gd name="T24" fmla="*/ 1152 w 1389"/>
                <a:gd name="T25" fmla="*/ 2498 h 3273"/>
                <a:gd name="T26" fmla="*/ 1007 w 1389"/>
                <a:gd name="T27" fmla="*/ 2706 h 3273"/>
                <a:gd name="T28" fmla="*/ 834 w 1389"/>
                <a:gd name="T29" fmla="*/ 2891 h 3273"/>
                <a:gd name="T30" fmla="*/ 631 w 1389"/>
                <a:gd name="T31" fmla="*/ 3050 h 3273"/>
                <a:gd name="T32" fmla="*/ 406 w 1389"/>
                <a:gd name="T33" fmla="*/ 3177 h 3273"/>
                <a:gd name="T34" fmla="*/ 161 w 1389"/>
                <a:gd name="T35" fmla="*/ 3269 h 3273"/>
                <a:gd name="T36" fmla="*/ 94 w 1389"/>
                <a:gd name="T37" fmla="*/ 3269 h 3273"/>
                <a:gd name="T38" fmla="*/ 38 w 1389"/>
                <a:gd name="T39" fmla="*/ 3239 h 3273"/>
                <a:gd name="T40" fmla="*/ 4 w 1389"/>
                <a:gd name="T41" fmla="*/ 3183 h 3273"/>
                <a:gd name="T42" fmla="*/ 4 w 1389"/>
                <a:gd name="T43" fmla="*/ 3118 h 3273"/>
                <a:gd name="T44" fmla="*/ 34 w 1389"/>
                <a:gd name="T45" fmla="*/ 3060 h 3273"/>
                <a:gd name="T46" fmla="*/ 92 w 1389"/>
                <a:gd name="T47" fmla="*/ 3026 h 3273"/>
                <a:gd name="T48" fmla="*/ 326 w 1389"/>
                <a:gd name="T49" fmla="*/ 2935 h 3273"/>
                <a:gd name="T50" fmla="*/ 539 w 1389"/>
                <a:gd name="T51" fmla="*/ 2806 h 3273"/>
                <a:gd name="T52" fmla="*/ 726 w 1389"/>
                <a:gd name="T53" fmla="*/ 2645 h 3273"/>
                <a:gd name="T54" fmla="*/ 882 w 1389"/>
                <a:gd name="T55" fmla="*/ 2456 h 3273"/>
                <a:gd name="T56" fmla="*/ 1003 w 1389"/>
                <a:gd name="T57" fmla="*/ 2241 h 3273"/>
                <a:gd name="T58" fmla="*/ 1088 w 1389"/>
                <a:gd name="T59" fmla="*/ 2011 h 3273"/>
                <a:gd name="T60" fmla="*/ 1132 w 1389"/>
                <a:gd name="T61" fmla="*/ 1765 h 3273"/>
                <a:gd name="T62" fmla="*/ 1132 w 1389"/>
                <a:gd name="T63" fmla="*/ 1510 h 3273"/>
                <a:gd name="T64" fmla="*/ 1088 w 1389"/>
                <a:gd name="T65" fmla="*/ 1264 h 3273"/>
                <a:gd name="T66" fmla="*/ 1003 w 1389"/>
                <a:gd name="T67" fmla="*/ 1031 h 3273"/>
                <a:gd name="T68" fmla="*/ 882 w 1389"/>
                <a:gd name="T69" fmla="*/ 819 h 3273"/>
                <a:gd name="T70" fmla="*/ 726 w 1389"/>
                <a:gd name="T71" fmla="*/ 628 h 3273"/>
                <a:gd name="T72" fmla="*/ 539 w 1389"/>
                <a:gd name="T73" fmla="*/ 467 h 3273"/>
                <a:gd name="T74" fmla="*/ 326 w 1389"/>
                <a:gd name="T75" fmla="*/ 338 h 3273"/>
                <a:gd name="T76" fmla="*/ 92 w 1389"/>
                <a:gd name="T77" fmla="*/ 247 h 3273"/>
                <a:gd name="T78" fmla="*/ 34 w 1389"/>
                <a:gd name="T79" fmla="*/ 213 h 3273"/>
                <a:gd name="T80" fmla="*/ 4 w 1389"/>
                <a:gd name="T81" fmla="*/ 157 h 3273"/>
                <a:gd name="T82" fmla="*/ 4 w 1389"/>
                <a:gd name="T83" fmla="*/ 92 h 3273"/>
                <a:gd name="T84" fmla="*/ 38 w 1389"/>
                <a:gd name="T85" fmla="*/ 34 h 3273"/>
                <a:gd name="T86" fmla="*/ 96 w 1389"/>
                <a:gd name="T87" fmla="*/ 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9" h="3273">
                  <a:moveTo>
                    <a:pt x="127" y="0"/>
                  </a:moveTo>
                  <a:lnTo>
                    <a:pt x="161" y="4"/>
                  </a:lnTo>
                  <a:lnTo>
                    <a:pt x="287" y="46"/>
                  </a:lnTo>
                  <a:lnTo>
                    <a:pt x="406" y="97"/>
                  </a:lnTo>
                  <a:lnTo>
                    <a:pt x="521" y="157"/>
                  </a:lnTo>
                  <a:lnTo>
                    <a:pt x="631" y="225"/>
                  </a:lnTo>
                  <a:lnTo>
                    <a:pt x="734" y="300"/>
                  </a:lnTo>
                  <a:lnTo>
                    <a:pt x="832" y="382"/>
                  </a:lnTo>
                  <a:lnTo>
                    <a:pt x="923" y="471"/>
                  </a:lnTo>
                  <a:lnTo>
                    <a:pt x="1007" y="566"/>
                  </a:lnTo>
                  <a:lnTo>
                    <a:pt x="1084" y="668"/>
                  </a:lnTo>
                  <a:lnTo>
                    <a:pt x="1152" y="775"/>
                  </a:lnTo>
                  <a:lnTo>
                    <a:pt x="1214" y="888"/>
                  </a:lnTo>
                  <a:lnTo>
                    <a:pt x="1266" y="1004"/>
                  </a:lnTo>
                  <a:lnTo>
                    <a:pt x="1309" y="1125"/>
                  </a:lnTo>
                  <a:lnTo>
                    <a:pt x="1345" y="1248"/>
                  </a:lnTo>
                  <a:lnTo>
                    <a:pt x="1369" y="1375"/>
                  </a:lnTo>
                  <a:lnTo>
                    <a:pt x="1385" y="1504"/>
                  </a:lnTo>
                  <a:lnTo>
                    <a:pt x="1389" y="1637"/>
                  </a:lnTo>
                  <a:lnTo>
                    <a:pt x="1385" y="1769"/>
                  </a:lnTo>
                  <a:lnTo>
                    <a:pt x="1369" y="1898"/>
                  </a:lnTo>
                  <a:lnTo>
                    <a:pt x="1345" y="2025"/>
                  </a:lnTo>
                  <a:lnTo>
                    <a:pt x="1309" y="2148"/>
                  </a:lnTo>
                  <a:lnTo>
                    <a:pt x="1266" y="2269"/>
                  </a:lnTo>
                  <a:lnTo>
                    <a:pt x="1214" y="2387"/>
                  </a:lnTo>
                  <a:lnTo>
                    <a:pt x="1152" y="2498"/>
                  </a:lnTo>
                  <a:lnTo>
                    <a:pt x="1084" y="2605"/>
                  </a:lnTo>
                  <a:lnTo>
                    <a:pt x="1007" y="2706"/>
                  </a:lnTo>
                  <a:lnTo>
                    <a:pt x="923" y="2802"/>
                  </a:lnTo>
                  <a:lnTo>
                    <a:pt x="834" y="2891"/>
                  </a:lnTo>
                  <a:lnTo>
                    <a:pt x="736" y="2975"/>
                  </a:lnTo>
                  <a:lnTo>
                    <a:pt x="631" y="3050"/>
                  </a:lnTo>
                  <a:lnTo>
                    <a:pt x="521" y="3118"/>
                  </a:lnTo>
                  <a:lnTo>
                    <a:pt x="406" y="3177"/>
                  </a:lnTo>
                  <a:lnTo>
                    <a:pt x="287" y="3227"/>
                  </a:lnTo>
                  <a:lnTo>
                    <a:pt x="161" y="3269"/>
                  </a:lnTo>
                  <a:lnTo>
                    <a:pt x="125" y="3273"/>
                  </a:lnTo>
                  <a:lnTo>
                    <a:pt x="94" y="3269"/>
                  </a:lnTo>
                  <a:lnTo>
                    <a:pt x="64" y="3257"/>
                  </a:lnTo>
                  <a:lnTo>
                    <a:pt x="38" y="3239"/>
                  </a:lnTo>
                  <a:lnTo>
                    <a:pt x="18" y="3213"/>
                  </a:lnTo>
                  <a:lnTo>
                    <a:pt x="4" y="3183"/>
                  </a:lnTo>
                  <a:lnTo>
                    <a:pt x="0" y="3150"/>
                  </a:lnTo>
                  <a:lnTo>
                    <a:pt x="4" y="3118"/>
                  </a:lnTo>
                  <a:lnTo>
                    <a:pt x="16" y="3086"/>
                  </a:lnTo>
                  <a:lnTo>
                    <a:pt x="34" y="3060"/>
                  </a:lnTo>
                  <a:lnTo>
                    <a:pt x="60" y="3040"/>
                  </a:lnTo>
                  <a:lnTo>
                    <a:pt x="92" y="3026"/>
                  </a:lnTo>
                  <a:lnTo>
                    <a:pt x="211" y="2987"/>
                  </a:lnTo>
                  <a:lnTo>
                    <a:pt x="326" y="2935"/>
                  </a:lnTo>
                  <a:lnTo>
                    <a:pt x="436" y="2875"/>
                  </a:lnTo>
                  <a:lnTo>
                    <a:pt x="539" y="2806"/>
                  </a:lnTo>
                  <a:lnTo>
                    <a:pt x="637" y="2730"/>
                  </a:lnTo>
                  <a:lnTo>
                    <a:pt x="726" y="2645"/>
                  </a:lnTo>
                  <a:lnTo>
                    <a:pt x="808" y="2553"/>
                  </a:lnTo>
                  <a:lnTo>
                    <a:pt x="882" y="2456"/>
                  </a:lnTo>
                  <a:lnTo>
                    <a:pt x="947" y="2351"/>
                  </a:lnTo>
                  <a:lnTo>
                    <a:pt x="1003" y="2241"/>
                  </a:lnTo>
                  <a:lnTo>
                    <a:pt x="1051" y="2128"/>
                  </a:lnTo>
                  <a:lnTo>
                    <a:pt x="1088" y="2011"/>
                  </a:lnTo>
                  <a:lnTo>
                    <a:pt x="1116" y="1888"/>
                  </a:lnTo>
                  <a:lnTo>
                    <a:pt x="1132" y="1765"/>
                  </a:lnTo>
                  <a:lnTo>
                    <a:pt x="1138" y="1637"/>
                  </a:lnTo>
                  <a:lnTo>
                    <a:pt x="1132" y="1510"/>
                  </a:lnTo>
                  <a:lnTo>
                    <a:pt x="1116" y="1385"/>
                  </a:lnTo>
                  <a:lnTo>
                    <a:pt x="1088" y="1264"/>
                  </a:lnTo>
                  <a:lnTo>
                    <a:pt x="1051" y="1145"/>
                  </a:lnTo>
                  <a:lnTo>
                    <a:pt x="1003" y="1031"/>
                  </a:lnTo>
                  <a:lnTo>
                    <a:pt x="947" y="922"/>
                  </a:lnTo>
                  <a:lnTo>
                    <a:pt x="882" y="819"/>
                  </a:lnTo>
                  <a:lnTo>
                    <a:pt x="808" y="719"/>
                  </a:lnTo>
                  <a:lnTo>
                    <a:pt x="726" y="628"/>
                  </a:lnTo>
                  <a:lnTo>
                    <a:pt x="637" y="545"/>
                  </a:lnTo>
                  <a:lnTo>
                    <a:pt x="539" y="467"/>
                  </a:lnTo>
                  <a:lnTo>
                    <a:pt x="436" y="398"/>
                  </a:lnTo>
                  <a:lnTo>
                    <a:pt x="326" y="338"/>
                  </a:lnTo>
                  <a:lnTo>
                    <a:pt x="211" y="288"/>
                  </a:lnTo>
                  <a:lnTo>
                    <a:pt x="92" y="247"/>
                  </a:lnTo>
                  <a:lnTo>
                    <a:pt x="60" y="233"/>
                  </a:lnTo>
                  <a:lnTo>
                    <a:pt x="34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3"/>
                  </a:lnTo>
                  <a:lnTo>
                    <a:pt x="4" y="92"/>
                  </a:lnTo>
                  <a:lnTo>
                    <a:pt x="18" y="60"/>
                  </a:lnTo>
                  <a:lnTo>
                    <a:pt x="38" y="34"/>
                  </a:lnTo>
                  <a:lnTo>
                    <a:pt x="64" y="16"/>
                  </a:lnTo>
                  <a:lnTo>
                    <a:pt x="96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161600" y="2355591"/>
            <a:ext cx="210940" cy="210811"/>
            <a:chOff x="5881688" y="993775"/>
            <a:chExt cx="5207000" cy="5203825"/>
          </a:xfrm>
          <a:solidFill>
            <a:schemeClr val="bg1"/>
          </a:solidFill>
        </p:grpSpPr>
        <p:sp>
          <p:nvSpPr>
            <p:cNvPr id="117" name="Freeform 31"/>
            <p:cNvSpPr>
              <a:spLocks noEditPoints="1"/>
            </p:cNvSpPr>
            <p:nvPr/>
          </p:nvSpPr>
          <p:spPr bwMode="auto">
            <a:xfrm>
              <a:off x="5881688" y="99377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19" name="Freeform 32"/>
            <p:cNvSpPr>
              <a:spLocks noEditPoints="1"/>
            </p:cNvSpPr>
            <p:nvPr/>
          </p:nvSpPr>
          <p:spPr bwMode="auto">
            <a:xfrm>
              <a:off x="7616825" y="272732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21" name="Freeform 37"/>
          <p:cNvSpPr>
            <a:spLocks noEditPoints="1"/>
          </p:cNvSpPr>
          <p:nvPr/>
        </p:nvSpPr>
        <p:spPr bwMode="auto">
          <a:xfrm>
            <a:off x="7080130" y="2540015"/>
            <a:ext cx="188764" cy="185022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>
          <a:xfrm>
            <a:off x="651196" y="4474086"/>
            <a:ext cx="7772400" cy="145403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914484" rtl="0" eaLnBrk="1" latinLnBrk="0" hangingPunct="1">
              <a:spcBef>
                <a:spcPct val="0"/>
              </a:spcBef>
              <a:buNone/>
              <a:defRPr lang="en-US" sz="300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Implications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2098171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2A7FE4F-0654-486B-A980-737E162B6450}"/>
              </a:ext>
            </a:extLst>
          </p:cNvPr>
          <p:cNvSpPr/>
          <p:nvPr/>
        </p:nvSpPr>
        <p:spPr>
          <a:xfrm>
            <a:off x="441245" y="1844167"/>
            <a:ext cx="3584004" cy="151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BEA9-3454-4EA7-8F4A-74105C5B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PowerPoint Template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D05EAA-1D80-4399-BC40-0010EA832AB2}"/>
              </a:ext>
            </a:extLst>
          </p:cNvPr>
          <p:cNvGrpSpPr/>
          <p:nvPr/>
        </p:nvGrpSpPr>
        <p:grpSpPr>
          <a:xfrm>
            <a:off x="4358645" y="2024478"/>
            <a:ext cx="4328156" cy="216080"/>
            <a:chOff x="4573512" y="1988840"/>
            <a:chExt cx="5769372" cy="2880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B80C6A-0DF2-4B8B-94DC-8E4EBE4AFC58}"/>
                </a:ext>
              </a:extLst>
            </p:cNvPr>
            <p:cNvSpPr/>
            <p:nvPr/>
          </p:nvSpPr>
          <p:spPr>
            <a:xfrm>
              <a:off x="4582244" y="1988840"/>
              <a:ext cx="576064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FE2B25-1920-4B26-B0D4-6EAC7EA0F5B6}"/>
                </a:ext>
              </a:extLst>
            </p:cNvPr>
            <p:cNvSpPr/>
            <p:nvPr/>
          </p:nvSpPr>
          <p:spPr>
            <a:xfrm>
              <a:off x="4573512" y="1993473"/>
              <a:ext cx="2588656" cy="283399"/>
            </a:xfrm>
            <a:prstGeom prst="rect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E7724-13E9-47FA-BFB9-9B19313730F0}"/>
              </a:ext>
            </a:extLst>
          </p:cNvPr>
          <p:cNvGrpSpPr/>
          <p:nvPr/>
        </p:nvGrpSpPr>
        <p:grpSpPr>
          <a:xfrm>
            <a:off x="4348433" y="2456639"/>
            <a:ext cx="4328156" cy="216080"/>
            <a:chOff x="4573512" y="1988840"/>
            <a:chExt cx="5769372" cy="2880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E2E8D8-E697-4A94-9680-1B5794F6A8D1}"/>
                </a:ext>
              </a:extLst>
            </p:cNvPr>
            <p:cNvSpPr/>
            <p:nvPr/>
          </p:nvSpPr>
          <p:spPr>
            <a:xfrm>
              <a:off x="4582244" y="1988840"/>
              <a:ext cx="576064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E869E5-A96C-4DC6-8CFA-0ACD5C107398}"/>
                </a:ext>
              </a:extLst>
            </p:cNvPr>
            <p:cNvSpPr/>
            <p:nvPr/>
          </p:nvSpPr>
          <p:spPr>
            <a:xfrm>
              <a:off x="4573512" y="1993473"/>
              <a:ext cx="5338572" cy="283399"/>
            </a:xfrm>
            <a:prstGeom prst="rect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17448C-4438-4EF5-8A04-7B270874DCF4}"/>
              </a:ext>
            </a:extLst>
          </p:cNvPr>
          <p:cNvGrpSpPr/>
          <p:nvPr/>
        </p:nvGrpSpPr>
        <p:grpSpPr>
          <a:xfrm>
            <a:off x="4348433" y="2888799"/>
            <a:ext cx="4328156" cy="216080"/>
            <a:chOff x="4573512" y="1988840"/>
            <a:chExt cx="5769372" cy="2880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D75467-02B0-4B68-86F9-E3BE00905103}"/>
                </a:ext>
              </a:extLst>
            </p:cNvPr>
            <p:cNvSpPr/>
            <p:nvPr/>
          </p:nvSpPr>
          <p:spPr>
            <a:xfrm>
              <a:off x="4582244" y="1988840"/>
              <a:ext cx="576064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B7E1B2-819A-4C34-BF2B-CBB915D88665}"/>
                </a:ext>
              </a:extLst>
            </p:cNvPr>
            <p:cNvSpPr/>
            <p:nvPr/>
          </p:nvSpPr>
          <p:spPr>
            <a:xfrm>
              <a:off x="4573512" y="1993473"/>
              <a:ext cx="3754396" cy="283399"/>
            </a:xfrm>
            <a:prstGeom prst="rect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4602F7-01CE-49E1-B8C5-56F0E9C8EAE0}"/>
              </a:ext>
            </a:extLst>
          </p:cNvPr>
          <p:cNvGrpSpPr/>
          <p:nvPr/>
        </p:nvGrpSpPr>
        <p:grpSpPr>
          <a:xfrm>
            <a:off x="1086730" y="3884564"/>
            <a:ext cx="592271" cy="591909"/>
            <a:chOff x="4364038" y="1395413"/>
            <a:chExt cx="5207000" cy="5203826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65ECAE43-5726-4FE1-8126-185E3CC95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8175" y="4921251"/>
              <a:ext cx="839788" cy="1677988"/>
            </a:xfrm>
            <a:custGeom>
              <a:avLst/>
              <a:gdLst>
                <a:gd name="T0" fmla="*/ 317 w 1059"/>
                <a:gd name="T1" fmla="*/ 1692 h 2115"/>
                <a:gd name="T2" fmla="*/ 283 w 1059"/>
                <a:gd name="T3" fmla="*/ 1698 h 2115"/>
                <a:gd name="T4" fmla="*/ 255 w 1059"/>
                <a:gd name="T5" fmla="*/ 1712 h 2115"/>
                <a:gd name="T6" fmla="*/ 231 w 1059"/>
                <a:gd name="T7" fmla="*/ 1736 h 2115"/>
                <a:gd name="T8" fmla="*/ 217 w 1059"/>
                <a:gd name="T9" fmla="*/ 1764 h 2115"/>
                <a:gd name="T10" fmla="*/ 211 w 1059"/>
                <a:gd name="T11" fmla="*/ 1798 h 2115"/>
                <a:gd name="T12" fmla="*/ 217 w 1059"/>
                <a:gd name="T13" fmla="*/ 1832 h 2115"/>
                <a:gd name="T14" fmla="*/ 231 w 1059"/>
                <a:gd name="T15" fmla="*/ 1860 h 2115"/>
                <a:gd name="T16" fmla="*/ 255 w 1059"/>
                <a:gd name="T17" fmla="*/ 1884 h 2115"/>
                <a:gd name="T18" fmla="*/ 283 w 1059"/>
                <a:gd name="T19" fmla="*/ 1898 h 2115"/>
                <a:gd name="T20" fmla="*/ 317 w 1059"/>
                <a:gd name="T21" fmla="*/ 1904 h 2115"/>
                <a:gd name="T22" fmla="*/ 351 w 1059"/>
                <a:gd name="T23" fmla="*/ 1898 h 2115"/>
                <a:gd name="T24" fmla="*/ 381 w 1059"/>
                <a:gd name="T25" fmla="*/ 1884 h 2115"/>
                <a:gd name="T26" fmla="*/ 403 w 1059"/>
                <a:gd name="T27" fmla="*/ 1860 h 2115"/>
                <a:gd name="T28" fmla="*/ 419 w 1059"/>
                <a:gd name="T29" fmla="*/ 1832 h 2115"/>
                <a:gd name="T30" fmla="*/ 423 w 1059"/>
                <a:gd name="T31" fmla="*/ 1798 h 2115"/>
                <a:gd name="T32" fmla="*/ 419 w 1059"/>
                <a:gd name="T33" fmla="*/ 1764 h 2115"/>
                <a:gd name="T34" fmla="*/ 403 w 1059"/>
                <a:gd name="T35" fmla="*/ 1736 h 2115"/>
                <a:gd name="T36" fmla="*/ 381 w 1059"/>
                <a:gd name="T37" fmla="*/ 1712 h 2115"/>
                <a:gd name="T38" fmla="*/ 351 w 1059"/>
                <a:gd name="T39" fmla="*/ 1698 h 2115"/>
                <a:gd name="T40" fmla="*/ 317 w 1059"/>
                <a:gd name="T41" fmla="*/ 1692 h 2115"/>
                <a:gd name="T42" fmla="*/ 602 w 1059"/>
                <a:gd name="T43" fmla="*/ 0 h 2115"/>
                <a:gd name="T44" fmla="*/ 1059 w 1059"/>
                <a:gd name="T45" fmla="*/ 0 h 2115"/>
                <a:gd name="T46" fmla="*/ 1059 w 1059"/>
                <a:gd name="T47" fmla="*/ 211 h 2115"/>
                <a:gd name="T48" fmla="*/ 666 w 1059"/>
                <a:gd name="T49" fmla="*/ 211 h 2115"/>
                <a:gd name="T50" fmla="*/ 423 w 1059"/>
                <a:gd name="T51" fmla="*/ 375 h 2115"/>
                <a:gd name="T52" fmla="*/ 423 w 1059"/>
                <a:gd name="T53" fmla="*/ 1499 h 2115"/>
                <a:gd name="T54" fmla="*/ 474 w 1059"/>
                <a:gd name="T55" fmla="*/ 1523 h 2115"/>
                <a:gd name="T56" fmla="*/ 518 w 1059"/>
                <a:gd name="T57" fmla="*/ 1555 h 2115"/>
                <a:gd name="T58" fmla="*/ 558 w 1059"/>
                <a:gd name="T59" fmla="*/ 1593 h 2115"/>
                <a:gd name="T60" fmla="*/ 590 w 1059"/>
                <a:gd name="T61" fmla="*/ 1637 h 2115"/>
                <a:gd name="T62" fmla="*/ 614 w 1059"/>
                <a:gd name="T63" fmla="*/ 1686 h 2115"/>
                <a:gd name="T64" fmla="*/ 630 w 1059"/>
                <a:gd name="T65" fmla="*/ 1740 h 2115"/>
                <a:gd name="T66" fmla="*/ 634 w 1059"/>
                <a:gd name="T67" fmla="*/ 1798 h 2115"/>
                <a:gd name="T68" fmla="*/ 630 w 1059"/>
                <a:gd name="T69" fmla="*/ 1854 h 2115"/>
                <a:gd name="T70" fmla="*/ 614 w 1059"/>
                <a:gd name="T71" fmla="*/ 1908 h 2115"/>
                <a:gd name="T72" fmla="*/ 592 w 1059"/>
                <a:gd name="T73" fmla="*/ 1958 h 2115"/>
                <a:gd name="T74" fmla="*/ 560 w 1059"/>
                <a:gd name="T75" fmla="*/ 2001 h 2115"/>
                <a:gd name="T76" fmla="*/ 522 w 1059"/>
                <a:gd name="T77" fmla="*/ 2041 h 2115"/>
                <a:gd name="T78" fmla="*/ 476 w 1059"/>
                <a:gd name="T79" fmla="*/ 2071 h 2115"/>
                <a:gd name="T80" fmla="*/ 429 w 1059"/>
                <a:gd name="T81" fmla="*/ 2095 h 2115"/>
                <a:gd name="T82" fmla="*/ 375 w 1059"/>
                <a:gd name="T83" fmla="*/ 2109 h 2115"/>
                <a:gd name="T84" fmla="*/ 317 w 1059"/>
                <a:gd name="T85" fmla="*/ 2115 h 2115"/>
                <a:gd name="T86" fmla="*/ 261 w 1059"/>
                <a:gd name="T87" fmla="*/ 2109 h 2115"/>
                <a:gd name="T88" fmla="*/ 207 w 1059"/>
                <a:gd name="T89" fmla="*/ 2095 h 2115"/>
                <a:gd name="T90" fmla="*/ 157 w 1059"/>
                <a:gd name="T91" fmla="*/ 2071 h 2115"/>
                <a:gd name="T92" fmla="*/ 113 w 1059"/>
                <a:gd name="T93" fmla="*/ 2041 h 2115"/>
                <a:gd name="T94" fmla="*/ 76 w 1059"/>
                <a:gd name="T95" fmla="*/ 2001 h 2115"/>
                <a:gd name="T96" fmla="*/ 44 w 1059"/>
                <a:gd name="T97" fmla="*/ 1958 h 2115"/>
                <a:gd name="T98" fmla="*/ 20 w 1059"/>
                <a:gd name="T99" fmla="*/ 1908 h 2115"/>
                <a:gd name="T100" fmla="*/ 6 w 1059"/>
                <a:gd name="T101" fmla="*/ 1854 h 2115"/>
                <a:gd name="T102" fmla="*/ 0 w 1059"/>
                <a:gd name="T103" fmla="*/ 1798 h 2115"/>
                <a:gd name="T104" fmla="*/ 6 w 1059"/>
                <a:gd name="T105" fmla="*/ 1740 h 2115"/>
                <a:gd name="T106" fmla="*/ 20 w 1059"/>
                <a:gd name="T107" fmla="*/ 1686 h 2115"/>
                <a:gd name="T108" fmla="*/ 44 w 1059"/>
                <a:gd name="T109" fmla="*/ 1637 h 2115"/>
                <a:gd name="T110" fmla="*/ 78 w 1059"/>
                <a:gd name="T111" fmla="*/ 1593 h 2115"/>
                <a:gd name="T112" fmla="*/ 115 w 1059"/>
                <a:gd name="T113" fmla="*/ 1555 h 2115"/>
                <a:gd name="T114" fmla="*/ 161 w 1059"/>
                <a:gd name="T115" fmla="*/ 1523 h 2115"/>
                <a:gd name="T116" fmla="*/ 211 w 1059"/>
                <a:gd name="T117" fmla="*/ 1499 h 2115"/>
                <a:gd name="T118" fmla="*/ 211 w 1059"/>
                <a:gd name="T119" fmla="*/ 261 h 2115"/>
                <a:gd name="T120" fmla="*/ 602 w 1059"/>
                <a:gd name="T121" fmla="*/ 0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9" h="2115">
                  <a:moveTo>
                    <a:pt x="317" y="1692"/>
                  </a:moveTo>
                  <a:lnTo>
                    <a:pt x="283" y="1698"/>
                  </a:lnTo>
                  <a:lnTo>
                    <a:pt x="255" y="1712"/>
                  </a:lnTo>
                  <a:lnTo>
                    <a:pt x="231" y="1736"/>
                  </a:lnTo>
                  <a:lnTo>
                    <a:pt x="217" y="1764"/>
                  </a:lnTo>
                  <a:lnTo>
                    <a:pt x="211" y="1798"/>
                  </a:lnTo>
                  <a:lnTo>
                    <a:pt x="217" y="1832"/>
                  </a:lnTo>
                  <a:lnTo>
                    <a:pt x="231" y="1860"/>
                  </a:lnTo>
                  <a:lnTo>
                    <a:pt x="255" y="1884"/>
                  </a:lnTo>
                  <a:lnTo>
                    <a:pt x="283" y="1898"/>
                  </a:lnTo>
                  <a:lnTo>
                    <a:pt x="317" y="1904"/>
                  </a:lnTo>
                  <a:lnTo>
                    <a:pt x="351" y="1898"/>
                  </a:lnTo>
                  <a:lnTo>
                    <a:pt x="381" y="1884"/>
                  </a:lnTo>
                  <a:lnTo>
                    <a:pt x="403" y="1860"/>
                  </a:lnTo>
                  <a:lnTo>
                    <a:pt x="419" y="1832"/>
                  </a:lnTo>
                  <a:lnTo>
                    <a:pt x="423" y="1798"/>
                  </a:lnTo>
                  <a:lnTo>
                    <a:pt x="419" y="1764"/>
                  </a:lnTo>
                  <a:lnTo>
                    <a:pt x="403" y="1736"/>
                  </a:lnTo>
                  <a:lnTo>
                    <a:pt x="381" y="1712"/>
                  </a:lnTo>
                  <a:lnTo>
                    <a:pt x="351" y="1698"/>
                  </a:lnTo>
                  <a:lnTo>
                    <a:pt x="317" y="1692"/>
                  </a:lnTo>
                  <a:close/>
                  <a:moveTo>
                    <a:pt x="602" y="0"/>
                  </a:moveTo>
                  <a:lnTo>
                    <a:pt x="1059" y="0"/>
                  </a:lnTo>
                  <a:lnTo>
                    <a:pt x="1059" y="211"/>
                  </a:lnTo>
                  <a:lnTo>
                    <a:pt x="666" y="211"/>
                  </a:lnTo>
                  <a:lnTo>
                    <a:pt x="423" y="375"/>
                  </a:lnTo>
                  <a:lnTo>
                    <a:pt x="423" y="1499"/>
                  </a:lnTo>
                  <a:lnTo>
                    <a:pt x="474" y="1523"/>
                  </a:lnTo>
                  <a:lnTo>
                    <a:pt x="518" y="1555"/>
                  </a:lnTo>
                  <a:lnTo>
                    <a:pt x="558" y="1593"/>
                  </a:lnTo>
                  <a:lnTo>
                    <a:pt x="590" y="1637"/>
                  </a:lnTo>
                  <a:lnTo>
                    <a:pt x="614" y="1686"/>
                  </a:lnTo>
                  <a:lnTo>
                    <a:pt x="630" y="1740"/>
                  </a:lnTo>
                  <a:lnTo>
                    <a:pt x="634" y="1798"/>
                  </a:lnTo>
                  <a:lnTo>
                    <a:pt x="630" y="1854"/>
                  </a:lnTo>
                  <a:lnTo>
                    <a:pt x="614" y="1908"/>
                  </a:lnTo>
                  <a:lnTo>
                    <a:pt x="592" y="1958"/>
                  </a:lnTo>
                  <a:lnTo>
                    <a:pt x="560" y="2001"/>
                  </a:lnTo>
                  <a:lnTo>
                    <a:pt x="522" y="2041"/>
                  </a:lnTo>
                  <a:lnTo>
                    <a:pt x="476" y="2071"/>
                  </a:lnTo>
                  <a:lnTo>
                    <a:pt x="429" y="2095"/>
                  </a:lnTo>
                  <a:lnTo>
                    <a:pt x="375" y="2109"/>
                  </a:lnTo>
                  <a:lnTo>
                    <a:pt x="317" y="2115"/>
                  </a:lnTo>
                  <a:lnTo>
                    <a:pt x="261" y="2109"/>
                  </a:lnTo>
                  <a:lnTo>
                    <a:pt x="207" y="2095"/>
                  </a:lnTo>
                  <a:lnTo>
                    <a:pt x="157" y="2071"/>
                  </a:lnTo>
                  <a:lnTo>
                    <a:pt x="113" y="2041"/>
                  </a:lnTo>
                  <a:lnTo>
                    <a:pt x="76" y="2001"/>
                  </a:lnTo>
                  <a:lnTo>
                    <a:pt x="44" y="1958"/>
                  </a:lnTo>
                  <a:lnTo>
                    <a:pt x="20" y="1908"/>
                  </a:lnTo>
                  <a:lnTo>
                    <a:pt x="6" y="1854"/>
                  </a:lnTo>
                  <a:lnTo>
                    <a:pt x="0" y="1798"/>
                  </a:lnTo>
                  <a:lnTo>
                    <a:pt x="6" y="1740"/>
                  </a:lnTo>
                  <a:lnTo>
                    <a:pt x="20" y="1686"/>
                  </a:lnTo>
                  <a:lnTo>
                    <a:pt x="44" y="1637"/>
                  </a:lnTo>
                  <a:lnTo>
                    <a:pt x="78" y="1593"/>
                  </a:lnTo>
                  <a:lnTo>
                    <a:pt x="115" y="1555"/>
                  </a:lnTo>
                  <a:lnTo>
                    <a:pt x="161" y="1523"/>
                  </a:lnTo>
                  <a:lnTo>
                    <a:pt x="211" y="1499"/>
                  </a:lnTo>
                  <a:lnTo>
                    <a:pt x="211" y="261"/>
                  </a:lnTo>
                  <a:lnTo>
                    <a:pt x="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4CCF6D7E-5DEF-43CC-A13C-4140FC4F8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4418013"/>
              <a:ext cx="923925" cy="503238"/>
            </a:xfrm>
            <a:custGeom>
              <a:avLst/>
              <a:gdLst>
                <a:gd name="T0" fmla="*/ 317 w 1165"/>
                <a:gd name="T1" fmla="*/ 212 h 634"/>
                <a:gd name="T2" fmla="*/ 283 w 1165"/>
                <a:gd name="T3" fmla="*/ 218 h 634"/>
                <a:gd name="T4" fmla="*/ 255 w 1165"/>
                <a:gd name="T5" fmla="*/ 231 h 634"/>
                <a:gd name="T6" fmla="*/ 231 w 1165"/>
                <a:gd name="T7" fmla="*/ 255 h 634"/>
                <a:gd name="T8" fmla="*/ 217 w 1165"/>
                <a:gd name="T9" fmla="*/ 283 h 634"/>
                <a:gd name="T10" fmla="*/ 211 w 1165"/>
                <a:gd name="T11" fmla="*/ 317 h 634"/>
                <a:gd name="T12" fmla="*/ 217 w 1165"/>
                <a:gd name="T13" fmla="*/ 351 h 634"/>
                <a:gd name="T14" fmla="*/ 231 w 1165"/>
                <a:gd name="T15" fmla="*/ 379 h 634"/>
                <a:gd name="T16" fmla="*/ 255 w 1165"/>
                <a:gd name="T17" fmla="*/ 403 h 634"/>
                <a:gd name="T18" fmla="*/ 283 w 1165"/>
                <a:gd name="T19" fmla="*/ 417 h 634"/>
                <a:gd name="T20" fmla="*/ 317 w 1165"/>
                <a:gd name="T21" fmla="*/ 423 h 634"/>
                <a:gd name="T22" fmla="*/ 351 w 1165"/>
                <a:gd name="T23" fmla="*/ 417 h 634"/>
                <a:gd name="T24" fmla="*/ 379 w 1165"/>
                <a:gd name="T25" fmla="*/ 403 h 634"/>
                <a:gd name="T26" fmla="*/ 403 w 1165"/>
                <a:gd name="T27" fmla="*/ 379 h 634"/>
                <a:gd name="T28" fmla="*/ 417 w 1165"/>
                <a:gd name="T29" fmla="*/ 351 h 634"/>
                <a:gd name="T30" fmla="*/ 423 w 1165"/>
                <a:gd name="T31" fmla="*/ 317 h 634"/>
                <a:gd name="T32" fmla="*/ 417 w 1165"/>
                <a:gd name="T33" fmla="*/ 283 h 634"/>
                <a:gd name="T34" fmla="*/ 403 w 1165"/>
                <a:gd name="T35" fmla="*/ 255 h 634"/>
                <a:gd name="T36" fmla="*/ 379 w 1165"/>
                <a:gd name="T37" fmla="*/ 231 h 634"/>
                <a:gd name="T38" fmla="*/ 351 w 1165"/>
                <a:gd name="T39" fmla="*/ 218 h 634"/>
                <a:gd name="T40" fmla="*/ 317 w 1165"/>
                <a:gd name="T41" fmla="*/ 212 h 634"/>
                <a:gd name="T42" fmla="*/ 317 w 1165"/>
                <a:gd name="T43" fmla="*/ 0 h 634"/>
                <a:gd name="T44" fmla="*/ 375 w 1165"/>
                <a:gd name="T45" fmla="*/ 4 h 634"/>
                <a:gd name="T46" fmla="*/ 429 w 1165"/>
                <a:gd name="T47" fmla="*/ 20 h 634"/>
                <a:gd name="T48" fmla="*/ 479 w 1165"/>
                <a:gd name="T49" fmla="*/ 44 h 634"/>
                <a:gd name="T50" fmla="*/ 523 w 1165"/>
                <a:gd name="T51" fmla="*/ 76 h 634"/>
                <a:gd name="T52" fmla="*/ 560 w 1165"/>
                <a:gd name="T53" fmla="*/ 116 h 634"/>
                <a:gd name="T54" fmla="*/ 592 w 1165"/>
                <a:gd name="T55" fmla="*/ 162 h 634"/>
                <a:gd name="T56" fmla="*/ 616 w 1165"/>
                <a:gd name="T57" fmla="*/ 212 h 634"/>
                <a:gd name="T58" fmla="*/ 1165 w 1165"/>
                <a:gd name="T59" fmla="*/ 212 h 634"/>
                <a:gd name="T60" fmla="*/ 1165 w 1165"/>
                <a:gd name="T61" fmla="*/ 423 h 634"/>
                <a:gd name="T62" fmla="*/ 616 w 1165"/>
                <a:gd name="T63" fmla="*/ 423 h 634"/>
                <a:gd name="T64" fmla="*/ 592 w 1165"/>
                <a:gd name="T65" fmla="*/ 473 h 634"/>
                <a:gd name="T66" fmla="*/ 560 w 1165"/>
                <a:gd name="T67" fmla="*/ 519 h 634"/>
                <a:gd name="T68" fmla="*/ 523 w 1165"/>
                <a:gd name="T69" fmla="*/ 558 h 634"/>
                <a:gd name="T70" fmla="*/ 479 w 1165"/>
                <a:gd name="T71" fmla="*/ 590 h 634"/>
                <a:gd name="T72" fmla="*/ 429 w 1165"/>
                <a:gd name="T73" fmla="*/ 614 h 634"/>
                <a:gd name="T74" fmla="*/ 375 w 1165"/>
                <a:gd name="T75" fmla="*/ 628 h 634"/>
                <a:gd name="T76" fmla="*/ 317 w 1165"/>
                <a:gd name="T77" fmla="*/ 634 h 634"/>
                <a:gd name="T78" fmla="*/ 261 w 1165"/>
                <a:gd name="T79" fmla="*/ 630 h 634"/>
                <a:gd name="T80" fmla="*/ 207 w 1165"/>
                <a:gd name="T81" fmla="*/ 614 h 634"/>
                <a:gd name="T82" fmla="*/ 158 w 1165"/>
                <a:gd name="T83" fmla="*/ 590 h 634"/>
                <a:gd name="T84" fmla="*/ 114 w 1165"/>
                <a:gd name="T85" fmla="*/ 560 h 634"/>
                <a:gd name="T86" fmla="*/ 74 w 1165"/>
                <a:gd name="T87" fmla="*/ 521 h 634"/>
                <a:gd name="T88" fmla="*/ 44 w 1165"/>
                <a:gd name="T89" fmla="*/ 477 h 634"/>
                <a:gd name="T90" fmla="*/ 20 w 1165"/>
                <a:gd name="T91" fmla="*/ 427 h 634"/>
                <a:gd name="T92" fmla="*/ 6 w 1165"/>
                <a:gd name="T93" fmla="*/ 375 h 634"/>
                <a:gd name="T94" fmla="*/ 0 w 1165"/>
                <a:gd name="T95" fmla="*/ 317 h 634"/>
                <a:gd name="T96" fmla="*/ 6 w 1165"/>
                <a:gd name="T97" fmla="*/ 259 h 634"/>
                <a:gd name="T98" fmla="*/ 20 w 1165"/>
                <a:gd name="T99" fmla="*/ 206 h 634"/>
                <a:gd name="T100" fmla="*/ 44 w 1165"/>
                <a:gd name="T101" fmla="*/ 158 h 634"/>
                <a:gd name="T102" fmla="*/ 74 w 1165"/>
                <a:gd name="T103" fmla="*/ 112 h 634"/>
                <a:gd name="T104" fmla="*/ 114 w 1165"/>
                <a:gd name="T105" fmla="*/ 74 h 634"/>
                <a:gd name="T106" fmla="*/ 158 w 1165"/>
                <a:gd name="T107" fmla="*/ 44 h 634"/>
                <a:gd name="T108" fmla="*/ 207 w 1165"/>
                <a:gd name="T109" fmla="*/ 20 h 634"/>
                <a:gd name="T110" fmla="*/ 261 w 1165"/>
                <a:gd name="T111" fmla="*/ 4 h 634"/>
                <a:gd name="T112" fmla="*/ 317 w 1165"/>
                <a:gd name="T1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5" h="634">
                  <a:moveTo>
                    <a:pt x="317" y="212"/>
                  </a:moveTo>
                  <a:lnTo>
                    <a:pt x="283" y="218"/>
                  </a:lnTo>
                  <a:lnTo>
                    <a:pt x="255" y="231"/>
                  </a:lnTo>
                  <a:lnTo>
                    <a:pt x="231" y="255"/>
                  </a:lnTo>
                  <a:lnTo>
                    <a:pt x="217" y="283"/>
                  </a:lnTo>
                  <a:lnTo>
                    <a:pt x="211" y="317"/>
                  </a:lnTo>
                  <a:lnTo>
                    <a:pt x="217" y="351"/>
                  </a:lnTo>
                  <a:lnTo>
                    <a:pt x="231" y="379"/>
                  </a:lnTo>
                  <a:lnTo>
                    <a:pt x="255" y="403"/>
                  </a:lnTo>
                  <a:lnTo>
                    <a:pt x="283" y="417"/>
                  </a:lnTo>
                  <a:lnTo>
                    <a:pt x="317" y="423"/>
                  </a:lnTo>
                  <a:lnTo>
                    <a:pt x="351" y="417"/>
                  </a:lnTo>
                  <a:lnTo>
                    <a:pt x="379" y="403"/>
                  </a:lnTo>
                  <a:lnTo>
                    <a:pt x="403" y="379"/>
                  </a:lnTo>
                  <a:lnTo>
                    <a:pt x="417" y="351"/>
                  </a:lnTo>
                  <a:lnTo>
                    <a:pt x="423" y="317"/>
                  </a:lnTo>
                  <a:lnTo>
                    <a:pt x="417" y="283"/>
                  </a:lnTo>
                  <a:lnTo>
                    <a:pt x="403" y="255"/>
                  </a:lnTo>
                  <a:lnTo>
                    <a:pt x="379" y="231"/>
                  </a:lnTo>
                  <a:lnTo>
                    <a:pt x="351" y="218"/>
                  </a:lnTo>
                  <a:lnTo>
                    <a:pt x="317" y="212"/>
                  </a:lnTo>
                  <a:close/>
                  <a:moveTo>
                    <a:pt x="317" y="0"/>
                  </a:moveTo>
                  <a:lnTo>
                    <a:pt x="375" y="4"/>
                  </a:lnTo>
                  <a:lnTo>
                    <a:pt x="429" y="20"/>
                  </a:lnTo>
                  <a:lnTo>
                    <a:pt x="479" y="44"/>
                  </a:lnTo>
                  <a:lnTo>
                    <a:pt x="523" y="76"/>
                  </a:lnTo>
                  <a:lnTo>
                    <a:pt x="560" y="116"/>
                  </a:lnTo>
                  <a:lnTo>
                    <a:pt x="592" y="162"/>
                  </a:lnTo>
                  <a:lnTo>
                    <a:pt x="616" y="212"/>
                  </a:lnTo>
                  <a:lnTo>
                    <a:pt x="1165" y="212"/>
                  </a:lnTo>
                  <a:lnTo>
                    <a:pt x="1165" y="423"/>
                  </a:lnTo>
                  <a:lnTo>
                    <a:pt x="616" y="423"/>
                  </a:lnTo>
                  <a:lnTo>
                    <a:pt x="592" y="473"/>
                  </a:lnTo>
                  <a:lnTo>
                    <a:pt x="560" y="519"/>
                  </a:lnTo>
                  <a:lnTo>
                    <a:pt x="523" y="558"/>
                  </a:lnTo>
                  <a:lnTo>
                    <a:pt x="479" y="590"/>
                  </a:lnTo>
                  <a:lnTo>
                    <a:pt x="429" y="614"/>
                  </a:lnTo>
                  <a:lnTo>
                    <a:pt x="375" y="628"/>
                  </a:lnTo>
                  <a:lnTo>
                    <a:pt x="317" y="634"/>
                  </a:lnTo>
                  <a:lnTo>
                    <a:pt x="261" y="630"/>
                  </a:lnTo>
                  <a:lnTo>
                    <a:pt x="207" y="614"/>
                  </a:lnTo>
                  <a:lnTo>
                    <a:pt x="158" y="590"/>
                  </a:lnTo>
                  <a:lnTo>
                    <a:pt x="114" y="560"/>
                  </a:lnTo>
                  <a:lnTo>
                    <a:pt x="74" y="521"/>
                  </a:lnTo>
                  <a:lnTo>
                    <a:pt x="44" y="477"/>
                  </a:lnTo>
                  <a:lnTo>
                    <a:pt x="20" y="427"/>
                  </a:lnTo>
                  <a:lnTo>
                    <a:pt x="6" y="375"/>
                  </a:lnTo>
                  <a:lnTo>
                    <a:pt x="0" y="317"/>
                  </a:lnTo>
                  <a:lnTo>
                    <a:pt x="6" y="259"/>
                  </a:lnTo>
                  <a:lnTo>
                    <a:pt x="20" y="206"/>
                  </a:lnTo>
                  <a:lnTo>
                    <a:pt x="44" y="158"/>
                  </a:lnTo>
                  <a:lnTo>
                    <a:pt x="74" y="112"/>
                  </a:lnTo>
                  <a:lnTo>
                    <a:pt x="114" y="74"/>
                  </a:lnTo>
                  <a:lnTo>
                    <a:pt x="158" y="44"/>
                  </a:lnTo>
                  <a:lnTo>
                    <a:pt x="207" y="20"/>
                  </a:lnTo>
                  <a:lnTo>
                    <a:pt x="261" y="4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4D92415D-FD06-40DD-BDB5-DFBD6818B5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3744913"/>
              <a:ext cx="923925" cy="504825"/>
            </a:xfrm>
            <a:custGeom>
              <a:avLst/>
              <a:gdLst>
                <a:gd name="T0" fmla="*/ 317 w 1165"/>
                <a:gd name="T1" fmla="*/ 213 h 636"/>
                <a:gd name="T2" fmla="*/ 283 w 1165"/>
                <a:gd name="T3" fmla="*/ 217 h 636"/>
                <a:gd name="T4" fmla="*/ 255 w 1165"/>
                <a:gd name="T5" fmla="*/ 233 h 636"/>
                <a:gd name="T6" fmla="*/ 231 w 1165"/>
                <a:gd name="T7" fmla="*/ 255 h 636"/>
                <a:gd name="T8" fmla="*/ 217 w 1165"/>
                <a:gd name="T9" fmla="*/ 285 h 636"/>
                <a:gd name="T10" fmla="*/ 211 w 1165"/>
                <a:gd name="T11" fmla="*/ 319 h 636"/>
                <a:gd name="T12" fmla="*/ 217 w 1165"/>
                <a:gd name="T13" fmla="*/ 351 h 636"/>
                <a:gd name="T14" fmla="*/ 231 w 1165"/>
                <a:gd name="T15" fmla="*/ 381 h 636"/>
                <a:gd name="T16" fmla="*/ 255 w 1165"/>
                <a:gd name="T17" fmla="*/ 403 h 636"/>
                <a:gd name="T18" fmla="*/ 283 w 1165"/>
                <a:gd name="T19" fmla="*/ 419 h 636"/>
                <a:gd name="T20" fmla="*/ 317 w 1165"/>
                <a:gd name="T21" fmla="*/ 425 h 636"/>
                <a:gd name="T22" fmla="*/ 351 w 1165"/>
                <a:gd name="T23" fmla="*/ 419 h 636"/>
                <a:gd name="T24" fmla="*/ 379 w 1165"/>
                <a:gd name="T25" fmla="*/ 403 h 636"/>
                <a:gd name="T26" fmla="*/ 403 w 1165"/>
                <a:gd name="T27" fmla="*/ 381 h 636"/>
                <a:gd name="T28" fmla="*/ 417 w 1165"/>
                <a:gd name="T29" fmla="*/ 351 h 636"/>
                <a:gd name="T30" fmla="*/ 423 w 1165"/>
                <a:gd name="T31" fmla="*/ 319 h 636"/>
                <a:gd name="T32" fmla="*/ 417 w 1165"/>
                <a:gd name="T33" fmla="*/ 285 h 636"/>
                <a:gd name="T34" fmla="*/ 403 w 1165"/>
                <a:gd name="T35" fmla="*/ 255 h 636"/>
                <a:gd name="T36" fmla="*/ 379 w 1165"/>
                <a:gd name="T37" fmla="*/ 233 h 636"/>
                <a:gd name="T38" fmla="*/ 351 w 1165"/>
                <a:gd name="T39" fmla="*/ 217 h 636"/>
                <a:gd name="T40" fmla="*/ 317 w 1165"/>
                <a:gd name="T41" fmla="*/ 213 h 636"/>
                <a:gd name="T42" fmla="*/ 317 w 1165"/>
                <a:gd name="T43" fmla="*/ 0 h 636"/>
                <a:gd name="T44" fmla="*/ 375 w 1165"/>
                <a:gd name="T45" fmla="*/ 6 h 636"/>
                <a:gd name="T46" fmla="*/ 429 w 1165"/>
                <a:gd name="T47" fmla="*/ 22 h 636"/>
                <a:gd name="T48" fmla="*/ 479 w 1165"/>
                <a:gd name="T49" fmla="*/ 46 h 636"/>
                <a:gd name="T50" fmla="*/ 523 w 1165"/>
                <a:gd name="T51" fmla="*/ 78 h 636"/>
                <a:gd name="T52" fmla="*/ 560 w 1165"/>
                <a:gd name="T53" fmla="*/ 118 h 636"/>
                <a:gd name="T54" fmla="*/ 592 w 1165"/>
                <a:gd name="T55" fmla="*/ 162 h 636"/>
                <a:gd name="T56" fmla="*/ 616 w 1165"/>
                <a:gd name="T57" fmla="*/ 213 h 636"/>
                <a:gd name="T58" fmla="*/ 1165 w 1165"/>
                <a:gd name="T59" fmla="*/ 213 h 636"/>
                <a:gd name="T60" fmla="*/ 1165 w 1165"/>
                <a:gd name="T61" fmla="*/ 425 h 636"/>
                <a:gd name="T62" fmla="*/ 616 w 1165"/>
                <a:gd name="T63" fmla="*/ 425 h 636"/>
                <a:gd name="T64" fmla="*/ 592 w 1165"/>
                <a:gd name="T65" fmla="*/ 474 h 636"/>
                <a:gd name="T66" fmla="*/ 560 w 1165"/>
                <a:gd name="T67" fmla="*/ 520 h 636"/>
                <a:gd name="T68" fmla="*/ 523 w 1165"/>
                <a:gd name="T69" fmla="*/ 558 h 636"/>
                <a:gd name="T70" fmla="*/ 479 w 1165"/>
                <a:gd name="T71" fmla="*/ 590 h 636"/>
                <a:gd name="T72" fmla="*/ 429 w 1165"/>
                <a:gd name="T73" fmla="*/ 614 h 636"/>
                <a:gd name="T74" fmla="*/ 375 w 1165"/>
                <a:gd name="T75" fmla="*/ 630 h 636"/>
                <a:gd name="T76" fmla="*/ 317 w 1165"/>
                <a:gd name="T77" fmla="*/ 636 h 636"/>
                <a:gd name="T78" fmla="*/ 261 w 1165"/>
                <a:gd name="T79" fmla="*/ 630 h 636"/>
                <a:gd name="T80" fmla="*/ 207 w 1165"/>
                <a:gd name="T81" fmla="*/ 616 h 636"/>
                <a:gd name="T82" fmla="*/ 158 w 1165"/>
                <a:gd name="T83" fmla="*/ 592 h 636"/>
                <a:gd name="T84" fmla="*/ 114 w 1165"/>
                <a:gd name="T85" fmla="*/ 560 h 636"/>
                <a:gd name="T86" fmla="*/ 74 w 1165"/>
                <a:gd name="T87" fmla="*/ 522 h 636"/>
                <a:gd name="T88" fmla="*/ 44 w 1165"/>
                <a:gd name="T89" fmla="*/ 478 h 636"/>
                <a:gd name="T90" fmla="*/ 20 w 1165"/>
                <a:gd name="T91" fmla="*/ 429 h 636"/>
                <a:gd name="T92" fmla="*/ 6 w 1165"/>
                <a:gd name="T93" fmla="*/ 375 h 636"/>
                <a:gd name="T94" fmla="*/ 0 w 1165"/>
                <a:gd name="T95" fmla="*/ 319 h 636"/>
                <a:gd name="T96" fmla="*/ 6 w 1165"/>
                <a:gd name="T97" fmla="*/ 261 h 636"/>
                <a:gd name="T98" fmla="*/ 20 w 1165"/>
                <a:gd name="T99" fmla="*/ 207 h 636"/>
                <a:gd name="T100" fmla="*/ 44 w 1165"/>
                <a:gd name="T101" fmla="*/ 158 h 636"/>
                <a:gd name="T102" fmla="*/ 74 w 1165"/>
                <a:gd name="T103" fmla="*/ 114 h 636"/>
                <a:gd name="T104" fmla="*/ 114 w 1165"/>
                <a:gd name="T105" fmla="*/ 76 h 636"/>
                <a:gd name="T106" fmla="*/ 158 w 1165"/>
                <a:gd name="T107" fmla="*/ 44 h 636"/>
                <a:gd name="T108" fmla="*/ 207 w 1165"/>
                <a:gd name="T109" fmla="*/ 20 h 636"/>
                <a:gd name="T110" fmla="*/ 261 w 1165"/>
                <a:gd name="T111" fmla="*/ 6 h 636"/>
                <a:gd name="T112" fmla="*/ 317 w 1165"/>
                <a:gd name="T11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5" h="636">
                  <a:moveTo>
                    <a:pt x="317" y="213"/>
                  </a:moveTo>
                  <a:lnTo>
                    <a:pt x="283" y="217"/>
                  </a:lnTo>
                  <a:lnTo>
                    <a:pt x="255" y="233"/>
                  </a:lnTo>
                  <a:lnTo>
                    <a:pt x="231" y="255"/>
                  </a:lnTo>
                  <a:lnTo>
                    <a:pt x="217" y="285"/>
                  </a:lnTo>
                  <a:lnTo>
                    <a:pt x="211" y="319"/>
                  </a:lnTo>
                  <a:lnTo>
                    <a:pt x="217" y="351"/>
                  </a:lnTo>
                  <a:lnTo>
                    <a:pt x="231" y="381"/>
                  </a:lnTo>
                  <a:lnTo>
                    <a:pt x="255" y="403"/>
                  </a:lnTo>
                  <a:lnTo>
                    <a:pt x="283" y="419"/>
                  </a:lnTo>
                  <a:lnTo>
                    <a:pt x="317" y="425"/>
                  </a:lnTo>
                  <a:lnTo>
                    <a:pt x="351" y="419"/>
                  </a:lnTo>
                  <a:lnTo>
                    <a:pt x="379" y="403"/>
                  </a:lnTo>
                  <a:lnTo>
                    <a:pt x="403" y="381"/>
                  </a:lnTo>
                  <a:lnTo>
                    <a:pt x="417" y="351"/>
                  </a:lnTo>
                  <a:lnTo>
                    <a:pt x="423" y="319"/>
                  </a:lnTo>
                  <a:lnTo>
                    <a:pt x="417" y="285"/>
                  </a:lnTo>
                  <a:lnTo>
                    <a:pt x="403" y="255"/>
                  </a:lnTo>
                  <a:lnTo>
                    <a:pt x="379" y="233"/>
                  </a:lnTo>
                  <a:lnTo>
                    <a:pt x="351" y="217"/>
                  </a:lnTo>
                  <a:lnTo>
                    <a:pt x="317" y="213"/>
                  </a:lnTo>
                  <a:close/>
                  <a:moveTo>
                    <a:pt x="317" y="0"/>
                  </a:moveTo>
                  <a:lnTo>
                    <a:pt x="375" y="6"/>
                  </a:lnTo>
                  <a:lnTo>
                    <a:pt x="429" y="22"/>
                  </a:lnTo>
                  <a:lnTo>
                    <a:pt x="479" y="46"/>
                  </a:lnTo>
                  <a:lnTo>
                    <a:pt x="523" y="78"/>
                  </a:lnTo>
                  <a:lnTo>
                    <a:pt x="560" y="118"/>
                  </a:lnTo>
                  <a:lnTo>
                    <a:pt x="592" y="162"/>
                  </a:lnTo>
                  <a:lnTo>
                    <a:pt x="616" y="213"/>
                  </a:lnTo>
                  <a:lnTo>
                    <a:pt x="1165" y="213"/>
                  </a:lnTo>
                  <a:lnTo>
                    <a:pt x="1165" y="425"/>
                  </a:lnTo>
                  <a:lnTo>
                    <a:pt x="616" y="425"/>
                  </a:lnTo>
                  <a:lnTo>
                    <a:pt x="592" y="474"/>
                  </a:lnTo>
                  <a:lnTo>
                    <a:pt x="560" y="520"/>
                  </a:lnTo>
                  <a:lnTo>
                    <a:pt x="523" y="558"/>
                  </a:lnTo>
                  <a:lnTo>
                    <a:pt x="479" y="590"/>
                  </a:lnTo>
                  <a:lnTo>
                    <a:pt x="429" y="614"/>
                  </a:lnTo>
                  <a:lnTo>
                    <a:pt x="375" y="630"/>
                  </a:lnTo>
                  <a:lnTo>
                    <a:pt x="317" y="636"/>
                  </a:lnTo>
                  <a:lnTo>
                    <a:pt x="261" y="630"/>
                  </a:lnTo>
                  <a:lnTo>
                    <a:pt x="207" y="616"/>
                  </a:lnTo>
                  <a:lnTo>
                    <a:pt x="158" y="592"/>
                  </a:lnTo>
                  <a:lnTo>
                    <a:pt x="114" y="560"/>
                  </a:lnTo>
                  <a:lnTo>
                    <a:pt x="74" y="522"/>
                  </a:lnTo>
                  <a:lnTo>
                    <a:pt x="44" y="478"/>
                  </a:lnTo>
                  <a:lnTo>
                    <a:pt x="20" y="429"/>
                  </a:lnTo>
                  <a:lnTo>
                    <a:pt x="6" y="375"/>
                  </a:lnTo>
                  <a:lnTo>
                    <a:pt x="0" y="319"/>
                  </a:lnTo>
                  <a:lnTo>
                    <a:pt x="6" y="261"/>
                  </a:lnTo>
                  <a:lnTo>
                    <a:pt x="20" y="207"/>
                  </a:lnTo>
                  <a:lnTo>
                    <a:pt x="44" y="158"/>
                  </a:lnTo>
                  <a:lnTo>
                    <a:pt x="74" y="114"/>
                  </a:lnTo>
                  <a:lnTo>
                    <a:pt x="114" y="76"/>
                  </a:lnTo>
                  <a:lnTo>
                    <a:pt x="158" y="44"/>
                  </a:lnTo>
                  <a:lnTo>
                    <a:pt x="207" y="20"/>
                  </a:lnTo>
                  <a:lnTo>
                    <a:pt x="261" y="6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769DE107-7341-4CF1-A3B1-80446EFD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413" y="4249738"/>
              <a:ext cx="336550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9C1DE884-635A-4310-AA95-D1AB12E9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413" y="3576638"/>
              <a:ext cx="336550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20C73029-8245-4149-9F19-349A5773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038" y="3241676"/>
              <a:ext cx="923925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96248C58-ED13-4D70-841A-016F4A2BA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2313" y="2068513"/>
              <a:ext cx="755650" cy="1004888"/>
            </a:xfrm>
            <a:custGeom>
              <a:avLst/>
              <a:gdLst>
                <a:gd name="T0" fmla="*/ 318 w 954"/>
                <a:gd name="T1" fmla="*/ 211 h 1268"/>
                <a:gd name="T2" fmla="*/ 284 w 954"/>
                <a:gd name="T3" fmla="*/ 215 h 1268"/>
                <a:gd name="T4" fmla="*/ 256 w 954"/>
                <a:gd name="T5" fmla="*/ 231 h 1268"/>
                <a:gd name="T6" fmla="*/ 232 w 954"/>
                <a:gd name="T7" fmla="*/ 253 h 1268"/>
                <a:gd name="T8" fmla="*/ 218 w 954"/>
                <a:gd name="T9" fmla="*/ 283 h 1268"/>
                <a:gd name="T10" fmla="*/ 212 w 954"/>
                <a:gd name="T11" fmla="*/ 317 h 1268"/>
                <a:gd name="T12" fmla="*/ 218 w 954"/>
                <a:gd name="T13" fmla="*/ 349 h 1268"/>
                <a:gd name="T14" fmla="*/ 232 w 954"/>
                <a:gd name="T15" fmla="*/ 379 h 1268"/>
                <a:gd name="T16" fmla="*/ 256 w 954"/>
                <a:gd name="T17" fmla="*/ 403 h 1268"/>
                <a:gd name="T18" fmla="*/ 284 w 954"/>
                <a:gd name="T19" fmla="*/ 417 h 1268"/>
                <a:gd name="T20" fmla="*/ 318 w 954"/>
                <a:gd name="T21" fmla="*/ 423 h 1268"/>
                <a:gd name="T22" fmla="*/ 351 w 954"/>
                <a:gd name="T23" fmla="*/ 417 h 1268"/>
                <a:gd name="T24" fmla="*/ 381 w 954"/>
                <a:gd name="T25" fmla="*/ 403 h 1268"/>
                <a:gd name="T26" fmla="*/ 403 w 954"/>
                <a:gd name="T27" fmla="*/ 379 h 1268"/>
                <a:gd name="T28" fmla="*/ 419 w 954"/>
                <a:gd name="T29" fmla="*/ 349 h 1268"/>
                <a:gd name="T30" fmla="*/ 423 w 954"/>
                <a:gd name="T31" fmla="*/ 317 h 1268"/>
                <a:gd name="T32" fmla="*/ 419 w 954"/>
                <a:gd name="T33" fmla="*/ 283 h 1268"/>
                <a:gd name="T34" fmla="*/ 403 w 954"/>
                <a:gd name="T35" fmla="*/ 253 h 1268"/>
                <a:gd name="T36" fmla="*/ 381 w 954"/>
                <a:gd name="T37" fmla="*/ 231 h 1268"/>
                <a:gd name="T38" fmla="*/ 351 w 954"/>
                <a:gd name="T39" fmla="*/ 215 h 1268"/>
                <a:gd name="T40" fmla="*/ 318 w 954"/>
                <a:gd name="T41" fmla="*/ 211 h 1268"/>
                <a:gd name="T42" fmla="*/ 318 w 954"/>
                <a:gd name="T43" fmla="*/ 0 h 1268"/>
                <a:gd name="T44" fmla="*/ 375 w 954"/>
                <a:gd name="T45" fmla="*/ 4 h 1268"/>
                <a:gd name="T46" fmla="*/ 429 w 954"/>
                <a:gd name="T47" fmla="*/ 20 h 1268"/>
                <a:gd name="T48" fmla="*/ 477 w 954"/>
                <a:gd name="T49" fmla="*/ 42 h 1268"/>
                <a:gd name="T50" fmla="*/ 523 w 954"/>
                <a:gd name="T51" fmla="*/ 74 h 1268"/>
                <a:gd name="T52" fmla="*/ 561 w 954"/>
                <a:gd name="T53" fmla="*/ 112 h 1268"/>
                <a:gd name="T54" fmla="*/ 593 w 954"/>
                <a:gd name="T55" fmla="*/ 156 h 1268"/>
                <a:gd name="T56" fmla="*/ 615 w 954"/>
                <a:gd name="T57" fmla="*/ 205 h 1268"/>
                <a:gd name="T58" fmla="*/ 631 w 954"/>
                <a:gd name="T59" fmla="*/ 259 h 1268"/>
                <a:gd name="T60" fmla="*/ 635 w 954"/>
                <a:gd name="T61" fmla="*/ 317 h 1268"/>
                <a:gd name="T62" fmla="*/ 631 w 954"/>
                <a:gd name="T63" fmla="*/ 375 h 1268"/>
                <a:gd name="T64" fmla="*/ 615 w 954"/>
                <a:gd name="T65" fmla="*/ 429 h 1268"/>
                <a:gd name="T66" fmla="*/ 591 w 954"/>
                <a:gd name="T67" fmla="*/ 479 h 1268"/>
                <a:gd name="T68" fmla="*/ 559 w 954"/>
                <a:gd name="T69" fmla="*/ 522 h 1268"/>
                <a:gd name="T70" fmla="*/ 519 w 954"/>
                <a:gd name="T71" fmla="*/ 560 h 1268"/>
                <a:gd name="T72" fmla="*/ 475 w 954"/>
                <a:gd name="T73" fmla="*/ 590 h 1268"/>
                <a:gd name="T74" fmla="*/ 423 w 954"/>
                <a:gd name="T75" fmla="*/ 614 h 1268"/>
                <a:gd name="T76" fmla="*/ 423 w 954"/>
                <a:gd name="T77" fmla="*/ 801 h 1268"/>
                <a:gd name="T78" fmla="*/ 679 w 954"/>
                <a:gd name="T79" fmla="*/ 1057 h 1268"/>
                <a:gd name="T80" fmla="*/ 954 w 954"/>
                <a:gd name="T81" fmla="*/ 1057 h 1268"/>
                <a:gd name="T82" fmla="*/ 954 w 954"/>
                <a:gd name="T83" fmla="*/ 1268 h 1268"/>
                <a:gd name="T84" fmla="*/ 591 w 954"/>
                <a:gd name="T85" fmla="*/ 1268 h 1268"/>
                <a:gd name="T86" fmla="*/ 212 w 954"/>
                <a:gd name="T87" fmla="*/ 889 h 1268"/>
                <a:gd name="T88" fmla="*/ 212 w 954"/>
                <a:gd name="T89" fmla="*/ 614 h 1268"/>
                <a:gd name="T90" fmla="*/ 162 w 954"/>
                <a:gd name="T91" fmla="*/ 590 h 1268"/>
                <a:gd name="T92" fmla="*/ 116 w 954"/>
                <a:gd name="T93" fmla="*/ 560 h 1268"/>
                <a:gd name="T94" fmla="*/ 78 w 954"/>
                <a:gd name="T95" fmla="*/ 522 h 1268"/>
                <a:gd name="T96" fmla="*/ 44 w 954"/>
                <a:gd name="T97" fmla="*/ 479 h 1268"/>
                <a:gd name="T98" fmla="*/ 20 w 954"/>
                <a:gd name="T99" fmla="*/ 429 h 1268"/>
                <a:gd name="T100" fmla="*/ 6 w 954"/>
                <a:gd name="T101" fmla="*/ 375 h 1268"/>
                <a:gd name="T102" fmla="*/ 0 w 954"/>
                <a:gd name="T103" fmla="*/ 317 h 1268"/>
                <a:gd name="T104" fmla="*/ 6 w 954"/>
                <a:gd name="T105" fmla="*/ 259 h 1268"/>
                <a:gd name="T106" fmla="*/ 20 w 954"/>
                <a:gd name="T107" fmla="*/ 205 h 1268"/>
                <a:gd name="T108" fmla="*/ 44 w 954"/>
                <a:gd name="T109" fmla="*/ 156 h 1268"/>
                <a:gd name="T110" fmla="*/ 76 w 954"/>
                <a:gd name="T111" fmla="*/ 112 h 1268"/>
                <a:gd name="T112" fmla="*/ 114 w 954"/>
                <a:gd name="T113" fmla="*/ 74 h 1268"/>
                <a:gd name="T114" fmla="*/ 158 w 954"/>
                <a:gd name="T115" fmla="*/ 42 h 1268"/>
                <a:gd name="T116" fmla="*/ 208 w 954"/>
                <a:gd name="T117" fmla="*/ 20 h 1268"/>
                <a:gd name="T118" fmla="*/ 262 w 954"/>
                <a:gd name="T119" fmla="*/ 4 h 1268"/>
                <a:gd name="T120" fmla="*/ 318 w 954"/>
                <a:gd name="T121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4" h="1268">
                  <a:moveTo>
                    <a:pt x="318" y="211"/>
                  </a:moveTo>
                  <a:lnTo>
                    <a:pt x="284" y="215"/>
                  </a:lnTo>
                  <a:lnTo>
                    <a:pt x="256" y="231"/>
                  </a:lnTo>
                  <a:lnTo>
                    <a:pt x="232" y="253"/>
                  </a:lnTo>
                  <a:lnTo>
                    <a:pt x="218" y="283"/>
                  </a:lnTo>
                  <a:lnTo>
                    <a:pt x="212" y="317"/>
                  </a:lnTo>
                  <a:lnTo>
                    <a:pt x="218" y="349"/>
                  </a:lnTo>
                  <a:lnTo>
                    <a:pt x="232" y="379"/>
                  </a:lnTo>
                  <a:lnTo>
                    <a:pt x="256" y="403"/>
                  </a:lnTo>
                  <a:lnTo>
                    <a:pt x="284" y="417"/>
                  </a:lnTo>
                  <a:lnTo>
                    <a:pt x="318" y="423"/>
                  </a:lnTo>
                  <a:lnTo>
                    <a:pt x="351" y="417"/>
                  </a:lnTo>
                  <a:lnTo>
                    <a:pt x="381" y="403"/>
                  </a:lnTo>
                  <a:lnTo>
                    <a:pt x="403" y="379"/>
                  </a:lnTo>
                  <a:lnTo>
                    <a:pt x="419" y="349"/>
                  </a:lnTo>
                  <a:lnTo>
                    <a:pt x="423" y="317"/>
                  </a:lnTo>
                  <a:lnTo>
                    <a:pt x="419" y="283"/>
                  </a:lnTo>
                  <a:lnTo>
                    <a:pt x="403" y="253"/>
                  </a:lnTo>
                  <a:lnTo>
                    <a:pt x="381" y="231"/>
                  </a:lnTo>
                  <a:lnTo>
                    <a:pt x="351" y="215"/>
                  </a:lnTo>
                  <a:lnTo>
                    <a:pt x="318" y="211"/>
                  </a:lnTo>
                  <a:close/>
                  <a:moveTo>
                    <a:pt x="318" y="0"/>
                  </a:moveTo>
                  <a:lnTo>
                    <a:pt x="375" y="4"/>
                  </a:lnTo>
                  <a:lnTo>
                    <a:pt x="429" y="20"/>
                  </a:lnTo>
                  <a:lnTo>
                    <a:pt x="477" y="42"/>
                  </a:lnTo>
                  <a:lnTo>
                    <a:pt x="523" y="74"/>
                  </a:lnTo>
                  <a:lnTo>
                    <a:pt x="561" y="112"/>
                  </a:lnTo>
                  <a:lnTo>
                    <a:pt x="593" y="156"/>
                  </a:lnTo>
                  <a:lnTo>
                    <a:pt x="615" y="205"/>
                  </a:lnTo>
                  <a:lnTo>
                    <a:pt x="631" y="259"/>
                  </a:lnTo>
                  <a:lnTo>
                    <a:pt x="635" y="317"/>
                  </a:lnTo>
                  <a:lnTo>
                    <a:pt x="631" y="375"/>
                  </a:lnTo>
                  <a:lnTo>
                    <a:pt x="615" y="429"/>
                  </a:lnTo>
                  <a:lnTo>
                    <a:pt x="591" y="479"/>
                  </a:lnTo>
                  <a:lnTo>
                    <a:pt x="559" y="522"/>
                  </a:lnTo>
                  <a:lnTo>
                    <a:pt x="519" y="560"/>
                  </a:lnTo>
                  <a:lnTo>
                    <a:pt x="475" y="590"/>
                  </a:lnTo>
                  <a:lnTo>
                    <a:pt x="423" y="614"/>
                  </a:lnTo>
                  <a:lnTo>
                    <a:pt x="423" y="801"/>
                  </a:lnTo>
                  <a:lnTo>
                    <a:pt x="679" y="1057"/>
                  </a:lnTo>
                  <a:lnTo>
                    <a:pt x="954" y="1057"/>
                  </a:lnTo>
                  <a:lnTo>
                    <a:pt x="954" y="1268"/>
                  </a:lnTo>
                  <a:lnTo>
                    <a:pt x="591" y="1268"/>
                  </a:lnTo>
                  <a:lnTo>
                    <a:pt x="212" y="889"/>
                  </a:lnTo>
                  <a:lnTo>
                    <a:pt x="212" y="614"/>
                  </a:lnTo>
                  <a:lnTo>
                    <a:pt x="162" y="590"/>
                  </a:lnTo>
                  <a:lnTo>
                    <a:pt x="116" y="560"/>
                  </a:lnTo>
                  <a:lnTo>
                    <a:pt x="78" y="522"/>
                  </a:lnTo>
                  <a:lnTo>
                    <a:pt x="44" y="479"/>
                  </a:lnTo>
                  <a:lnTo>
                    <a:pt x="20" y="429"/>
                  </a:lnTo>
                  <a:lnTo>
                    <a:pt x="6" y="375"/>
                  </a:lnTo>
                  <a:lnTo>
                    <a:pt x="0" y="317"/>
                  </a:lnTo>
                  <a:lnTo>
                    <a:pt x="6" y="259"/>
                  </a:lnTo>
                  <a:lnTo>
                    <a:pt x="20" y="205"/>
                  </a:lnTo>
                  <a:lnTo>
                    <a:pt x="44" y="156"/>
                  </a:lnTo>
                  <a:lnTo>
                    <a:pt x="76" y="112"/>
                  </a:lnTo>
                  <a:lnTo>
                    <a:pt x="114" y="74"/>
                  </a:lnTo>
                  <a:lnTo>
                    <a:pt x="158" y="42"/>
                  </a:lnTo>
                  <a:lnTo>
                    <a:pt x="208" y="20"/>
                  </a:lnTo>
                  <a:lnTo>
                    <a:pt x="262" y="4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94B80716-4128-44DC-A6A2-D6BB478CF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730376"/>
              <a:ext cx="1679575" cy="588963"/>
            </a:xfrm>
            <a:custGeom>
              <a:avLst/>
              <a:gdLst>
                <a:gd name="T0" fmla="*/ 0 w 2116"/>
                <a:gd name="T1" fmla="*/ 0 h 741"/>
                <a:gd name="T2" fmla="*/ 1737 w 2116"/>
                <a:gd name="T3" fmla="*/ 0 h 741"/>
                <a:gd name="T4" fmla="*/ 2116 w 2116"/>
                <a:gd name="T5" fmla="*/ 380 h 741"/>
                <a:gd name="T6" fmla="*/ 2116 w 2116"/>
                <a:gd name="T7" fmla="*/ 741 h 741"/>
                <a:gd name="T8" fmla="*/ 1905 w 2116"/>
                <a:gd name="T9" fmla="*/ 741 h 741"/>
                <a:gd name="T10" fmla="*/ 1905 w 2116"/>
                <a:gd name="T11" fmla="*/ 468 h 741"/>
                <a:gd name="T12" fmla="*/ 1649 w 2116"/>
                <a:gd name="T13" fmla="*/ 211 h 741"/>
                <a:gd name="T14" fmla="*/ 0 w 2116"/>
                <a:gd name="T15" fmla="*/ 211 h 741"/>
                <a:gd name="T16" fmla="*/ 0 w 2116"/>
                <a:gd name="T1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6" h="741">
                  <a:moveTo>
                    <a:pt x="0" y="0"/>
                  </a:moveTo>
                  <a:lnTo>
                    <a:pt x="1737" y="0"/>
                  </a:lnTo>
                  <a:lnTo>
                    <a:pt x="2116" y="380"/>
                  </a:lnTo>
                  <a:lnTo>
                    <a:pt x="2116" y="741"/>
                  </a:lnTo>
                  <a:lnTo>
                    <a:pt x="1905" y="741"/>
                  </a:lnTo>
                  <a:lnTo>
                    <a:pt x="1905" y="468"/>
                  </a:lnTo>
                  <a:lnTo>
                    <a:pt x="1649" y="211"/>
                  </a:lnTo>
                  <a:lnTo>
                    <a:pt x="0" y="2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04E6E3E3-40BF-44DE-B611-A4DD908B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395413"/>
              <a:ext cx="2016125" cy="923925"/>
            </a:xfrm>
            <a:custGeom>
              <a:avLst/>
              <a:gdLst>
                <a:gd name="T0" fmla="*/ 0 w 2539"/>
                <a:gd name="T1" fmla="*/ 0 h 1164"/>
                <a:gd name="T2" fmla="*/ 2160 w 2539"/>
                <a:gd name="T3" fmla="*/ 0 h 1164"/>
                <a:gd name="T4" fmla="*/ 2539 w 2539"/>
                <a:gd name="T5" fmla="*/ 379 h 1164"/>
                <a:gd name="T6" fmla="*/ 2539 w 2539"/>
                <a:gd name="T7" fmla="*/ 1164 h 1164"/>
                <a:gd name="T8" fmla="*/ 2328 w 2539"/>
                <a:gd name="T9" fmla="*/ 1164 h 1164"/>
                <a:gd name="T10" fmla="*/ 2328 w 2539"/>
                <a:gd name="T11" fmla="*/ 466 h 1164"/>
                <a:gd name="T12" fmla="*/ 2072 w 2539"/>
                <a:gd name="T13" fmla="*/ 211 h 1164"/>
                <a:gd name="T14" fmla="*/ 0 w 2539"/>
                <a:gd name="T15" fmla="*/ 211 h 1164"/>
                <a:gd name="T16" fmla="*/ 0 w 2539"/>
                <a:gd name="T1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9" h="1164">
                  <a:moveTo>
                    <a:pt x="0" y="0"/>
                  </a:moveTo>
                  <a:lnTo>
                    <a:pt x="2160" y="0"/>
                  </a:lnTo>
                  <a:lnTo>
                    <a:pt x="2539" y="379"/>
                  </a:lnTo>
                  <a:lnTo>
                    <a:pt x="2539" y="1164"/>
                  </a:lnTo>
                  <a:lnTo>
                    <a:pt x="2328" y="1164"/>
                  </a:lnTo>
                  <a:lnTo>
                    <a:pt x="2328" y="466"/>
                  </a:lnTo>
                  <a:lnTo>
                    <a:pt x="2072" y="211"/>
                  </a:lnTo>
                  <a:lnTo>
                    <a:pt x="0" y="2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69A2A8D4-F2AB-43FE-85A6-1FA434CBA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50" y="1984376"/>
              <a:ext cx="168275" cy="334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F5879855-A7DC-4984-BAE8-F9D1B4A6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1395413"/>
              <a:ext cx="168275" cy="923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E330A4A0-DF8C-43EF-B3FE-C57872AD47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5125" y="1395413"/>
              <a:ext cx="673100" cy="923925"/>
            </a:xfrm>
            <a:custGeom>
              <a:avLst/>
              <a:gdLst>
                <a:gd name="T0" fmla="*/ 317 w 848"/>
                <a:gd name="T1" fmla="*/ 211 h 1164"/>
                <a:gd name="T2" fmla="*/ 285 w 848"/>
                <a:gd name="T3" fmla="*/ 217 h 1164"/>
                <a:gd name="T4" fmla="*/ 255 w 848"/>
                <a:gd name="T5" fmla="*/ 233 h 1164"/>
                <a:gd name="T6" fmla="*/ 233 w 848"/>
                <a:gd name="T7" fmla="*/ 255 h 1164"/>
                <a:gd name="T8" fmla="*/ 217 w 848"/>
                <a:gd name="T9" fmla="*/ 285 h 1164"/>
                <a:gd name="T10" fmla="*/ 211 w 848"/>
                <a:gd name="T11" fmla="*/ 317 h 1164"/>
                <a:gd name="T12" fmla="*/ 217 w 848"/>
                <a:gd name="T13" fmla="*/ 351 h 1164"/>
                <a:gd name="T14" fmla="*/ 233 w 848"/>
                <a:gd name="T15" fmla="*/ 381 h 1164"/>
                <a:gd name="T16" fmla="*/ 255 w 848"/>
                <a:gd name="T17" fmla="*/ 403 h 1164"/>
                <a:gd name="T18" fmla="*/ 285 w 848"/>
                <a:gd name="T19" fmla="*/ 419 h 1164"/>
                <a:gd name="T20" fmla="*/ 317 w 848"/>
                <a:gd name="T21" fmla="*/ 423 h 1164"/>
                <a:gd name="T22" fmla="*/ 351 w 848"/>
                <a:gd name="T23" fmla="*/ 419 h 1164"/>
                <a:gd name="T24" fmla="*/ 381 w 848"/>
                <a:gd name="T25" fmla="*/ 403 h 1164"/>
                <a:gd name="T26" fmla="*/ 403 w 848"/>
                <a:gd name="T27" fmla="*/ 381 h 1164"/>
                <a:gd name="T28" fmla="*/ 419 w 848"/>
                <a:gd name="T29" fmla="*/ 351 h 1164"/>
                <a:gd name="T30" fmla="*/ 423 w 848"/>
                <a:gd name="T31" fmla="*/ 317 h 1164"/>
                <a:gd name="T32" fmla="*/ 419 w 848"/>
                <a:gd name="T33" fmla="*/ 285 h 1164"/>
                <a:gd name="T34" fmla="*/ 403 w 848"/>
                <a:gd name="T35" fmla="*/ 255 h 1164"/>
                <a:gd name="T36" fmla="*/ 381 w 848"/>
                <a:gd name="T37" fmla="*/ 233 h 1164"/>
                <a:gd name="T38" fmla="*/ 351 w 848"/>
                <a:gd name="T39" fmla="*/ 217 h 1164"/>
                <a:gd name="T40" fmla="*/ 317 w 848"/>
                <a:gd name="T41" fmla="*/ 211 h 1164"/>
                <a:gd name="T42" fmla="*/ 317 w 848"/>
                <a:gd name="T43" fmla="*/ 0 h 1164"/>
                <a:gd name="T44" fmla="*/ 375 w 848"/>
                <a:gd name="T45" fmla="*/ 6 h 1164"/>
                <a:gd name="T46" fmla="*/ 429 w 848"/>
                <a:gd name="T47" fmla="*/ 20 h 1164"/>
                <a:gd name="T48" fmla="*/ 479 w 848"/>
                <a:gd name="T49" fmla="*/ 44 h 1164"/>
                <a:gd name="T50" fmla="*/ 522 w 848"/>
                <a:gd name="T51" fmla="*/ 76 h 1164"/>
                <a:gd name="T52" fmla="*/ 560 w 848"/>
                <a:gd name="T53" fmla="*/ 114 h 1164"/>
                <a:gd name="T54" fmla="*/ 592 w 848"/>
                <a:gd name="T55" fmla="*/ 157 h 1164"/>
                <a:gd name="T56" fmla="*/ 616 w 848"/>
                <a:gd name="T57" fmla="*/ 207 h 1164"/>
                <a:gd name="T58" fmla="*/ 630 w 848"/>
                <a:gd name="T59" fmla="*/ 261 h 1164"/>
                <a:gd name="T60" fmla="*/ 636 w 848"/>
                <a:gd name="T61" fmla="*/ 317 h 1164"/>
                <a:gd name="T62" fmla="*/ 630 w 848"/>
                <a:gd name="T63" fmla="*/ 379 h 1164"/>
                <a:gd name="T64" fmla="*/ 612 w 848"/>
                <a:gd name="T65" fmla="*/ 435 h 1164"/>
                <a:gd name="T66" fmla="*/ 586 w 848"/>
                <a:gd name="T67" fmla="*/ 486 h 1164"/>
                <a:gd name="T68" fmla="*/ 550 w 848"/>
                <a:gd name="T69" fmla="*/ 532 h 1164"/>
                <a:gd name="T70" fmla="*/ 508 w 848"/>
                <a:gd name="T71" fmla="*/ 570 h 1164"/>
                <a:gd name="T72" fmla="*/ 848 w 848"/>
                <a:gd name="T73" fmla="*/ 909 h 1164"/>
                <a:gd name="T74" fmla="*/ 848 w 848"/>
                <a:gd name="T75" fmla="*/ 1164 h 1164"/>
                <a:gd name="T76" fmla="*/ 636 w 848"/>
                <a:gd name="T77" fmla="*/ 1164 h 1164"/>
                <a:gd name="T78" fmla="*/ 636 w 848"/>
                <a:gd name="T79" fmla="*/ 997 h 1164"/>
                <a:gd name="T80" fmla="*/ 423 w 848"/>
                <a:gd name="T81" fmla="*/ 783 h 1164"/>
                <a:gd name="T82" fmla="*/ 423 w 848"/>
                <a:gd name="T83" fmla="*/ 1164 h 1164"/>
                <a:gd name="T84" fmla="*/ 211 w 848"/>
                <a:gd name="T85" fmla="*/ 1164 h 1164"/>
                <a:gd name="T86" fmla="*/ 211 w 848"/>
                <a:gd name="T87" fmla="*/ 616 h 1164"/>
                <a:gd name="T88" fmla="*/ 161 w 848"/>
                <a:gd name="T89" fmla="*/ 592 h 1164"/>
                <a:gd name="T90" fmla="*/ 116 w 848"/>
                <a:gd name="T91" fmla="*/ 562 h 1164"/>
                <a:gd name="T92" fmla="*/ 78 w 848"/>
                <a:gd name="T93" fmla="*/ 522 h 1164"/>
                <a:gd name="T94" fmla="*/ 46 w 848"/>
                <a:gd name="T95" fmla="*/ 478 h 1164"/>
                <a:gd name="T96" fmla="*/ 22 w 848"/>
                <a:gd name="T97" fmla="*/ 429 h 1164"/>
                <a:gd name="T98" fmla="*/ 6 w 848"/>
                <a:gd name="T99" fmla="*/ 375 h 1164"/>
                <a:gd name="T100" fmla="*/ 0 w 848"/>
                <a:gd name="T101" fmla="*/ 317 h 1164"/>
                <a:gd name="T102" fmla="*/ 6 w 848"/>
                <a:gd name="T103" fmla="*/ 261 h 1164"/>
                <a:gd name="T104" fmla="*/ 20 w 848"/>
                <a:gd name="T105" fmla="*/ 207 h 1164"/>
                <a:gd name="T106" fmla="*/ 44 w 848"/>
                <a:gd name="T107" fmla="*/ 157 h 1164"/>
                <a:gd name="T108" fmla="*/ 76 w 848"/>
                <a:gd name="T109" fmla="*/ 114 h 1164"/>
                <a:gd name="T110" fmla="*/ 114 w 848"/>
                <a:gd name="T111" fmla="*/ 76 h 1164"/>
                <a:gd name="T112" fmla="*/ 157 w 848"/>
                <a:gd name="T113" fmla="*/ 44 h 1164"/>
                <a:gd name="T114" fmla="*/ 207 w 848"/>
                <a:gd name="T115" fmla="*/ 20 h 1164"/>
                <a:gd name="T116" fmla="*/ 261 w 848"/>
                <a:gd name="T117" fmla="*/ 6 h 1164"/>
                <a:gd name="T118" fmla="*/ 317 w 848"/>
                <a:gd name="T119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1164">
                  <a:moveTo>
                    <a:pt x="317" y="211"/>
                  </a:moveTo>
                  <a:lnTo>
                    <a:pt x="285" y="217"/>
                  </a:lnTo>
                  <a:lnTo>
                    <a:pt x="255" y="233"/>
                  </a:lnTo>
                  <a:lnTo>
                    <a:pt x="233" y="255"/>
                  </a:lnTo>
                  <a:lnTo>
                    <a:pt x="217" y="285"/>
                  </a:lnTo>
                  <a:lnTo>
                    <a:pt x="211" y="317"/>
                  </a:lnTo>
                  <a:lnTo>
                    <a:pt x="217" y="351"/>
                  </a:lnTo>
                  <a:lnTo>
                    <a:pt x="233" y="381"/>
                  </a:lnTo>
                  <a:lnTo>
                    <a:pt x="255" y="403"/>
                  </a:lnTo>
                  <a:lnTo>
                    <a:pt x="285" y="419"/>
                  </a:lnTo>
                  <a:lnTo>
                    <a:pt x="317" y="423"/>
                  </a:lnTo>
                  <a:lnTo>
                    <a:pt x="351" y="419"/>
                  </a:lnTo>
                  <a:lnTo>
                    <a:pt x="381" y="403"/>
                  </a:lnTo>
                  <a:lnTo>
                    <a:pt x="403" y="381"/>
                  </a:lnTo>
                  <a:lnTo>
                    <a:pt x="419" y="351"/>
                  </a:lnTo>
                  <a:lnTo>
                    <a:pt x="423" y="317"/>
                  </a:lnTo>
                  <a:lnTo>
                    <a:pt x="419" y="285"/>
                  </a:lnTo>
                  <a:lnTo>
                    <a:pt x="403" y="255"/>
                  </a:lnTo>
                  <a:lnTo>
                    <a:pt x="381" y="233"/>
                  </a:lnTo>
                  <a:lnTo>
                    <a:pt x="351" y="217"/>
                  </a:lnTo>
                  <a:lnTo>
                    <a:pt x="317" y="211"/>
                  </a:lnTo>
                  <a:close/>
                  <a:moveTo>
                    <a:pt x="317" y="0"/>
                  </a:moveTo>
                  <a:lnTo>
                    <a:pt x="375" y="6"/>
                  </a:lnTo>
                  <a:lnTo>
                    <a:pt x="429" y="20"/>
                  </a:lnTo>
                  <a:lnTo>
                    <a:pt x="479" y="44"/>
                  </a:lnTo>
                  <a:lnTo>
                    <a:pt x="522" y="76"/>
                  </a:lnTo>
                  <a:lnTo>
                    <a:pt x="560" y="114"/>
                  </a:lnTo>
                  <a:lnTo>
                    <a:pt x="592" y="157"/>
                  </a:lnTo>
                  <a:lnTo>
                    <a:pt x="616" y="207"/>
                  </a:lnTo>
                  <a:lnTo>
                    <a:pt x="630" y="261"/>
                  </a:lnTo>
                  <a:lnTo>
                    <a:pt x="636" y="317"/>
                  </a:lnTo>
                  <a:lnTo>
                    <a:pt x="630" y="379"/>
                  </a:lnTo>
                  <a:lnTo>
                    <a:pt x="612" y="435"/>
                  </a:lnTo>
                  <a:lnTo>
                    <a:pt x="586" y="486"/>
                  </a:lnTo>
                  <a:lnTo>
                    <a:pt x="550" y="532"/>
                  </a:lnTo>
                  <a:lnTo>
                    <a:pt x="508" y="570"/>
                  </a:lnTo>
                  <a:lnTo>
                    <a:pt x="848" y="909"/>
                  </a:lnTo>
                  <a:lnTo>
                    <a:pt x="848" y="1164"/>
                  </a:lnTo>
                  <a:lnTo>
                    <a:pt x="636" y="1164"/>
                  </a:lnTo>
                  <a:lnTo>
                    <a:pt x="636" y="997"/>
                  </a:lnTo>
                  <a:lnTo>
                    <a:pt x="423" y="783"/>
                  </a:lnTo>
                  <a:lnTo>
                    <a:pt x="423" y="1164"/>
                  </a:lnTo>
                  <a:lnTo>
                    <a:pt x="211" y="1164"/>
                  </a:lnTo>
                  <a:lnTo>
                    <a:pt x="211" y="616"/>
                  </a:lnTo>
                  <a:lnTo>
                    <a:pt x="161" y="592"/>
                  </a:lnTo>
                  <a:lnTo>
                    <a:pt x="116" y="562"/>
                  </a:lnTo>
                  <a:lnTo>
                    <a:pt x="78" y="522"/>
                  </a:lnTo>
                  <a:lnTo>
                    <a:pt x="46" y="478"/>
                  </a:lnTo>
                  <a:lnTo>
                    <a:pt x="22" y="429"/>
                  </a:lnTo>
                  <a:lnTo>
                    <a:pt x="6" y="375"/>
                  </a:lnTo>
                  <a:lnTo>
                    <a:pt x="0" y="317"/>
                  </a:lnTo>
                  <a:lnTo>
                    <a:pt x="6" y="261"/>
                  </a:lnTo>
                  <a:lnTo>
                    <a:pt x="20" y="207"/>
                  </a:lnTo>
                  <a:lnTo>
                    <a:pt x="44" y="157"/>
                  </a:lnTo>
                  <a:lnTo>
                    <a:pt x="76" y="114"/>
                  </a:lnTo>
                  <a:lnTo>
                    <a:pt x="114" y="76"/>
                  </a:lnTo>
                  <a:lnTo>
                    <a:pt x="157" y="44"/>
                  </a:lnTo>
                  <a:lnTo>
                    <a:pt x="207" y="20"/>
                  </a:lnTo>
                  <a:lnTo>
                    <a:pt x="261" y="6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0D520142-9CFD-47FA-A62B-CFF45CCEB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1463" y="1395413"/>
              <a:ext cx="1679575" cy="2014538"/>
            </a:xfrm>
            <a:custGeom>
              <a:avLst/>
              <a:gdLst>
                <a:gd name="T0" fmla="*/ 1765 w 2116"/>
                <a:gd name="T1" fmla="*/ 217 h 2537"/>
                <a:gd name="T2" fmla="*/ 1713 w 2116"/>
                <a:gd name="T3" fmla="*/ 255 h 2537"/>
                <a:gd name="T4" fmla="*/ 1693 w 2116"/>
                <a:gd name="T5" fmla="*/ 317 h 2537"/>
                <a:gd name="T6" fmla="*/ 1713 w 2116"/>
                <a:gd name="T7" fmla="*/ 381 h 2537"/>
                <a:gd name="T8" fmla="*/ 1765 w 2116"/>
                <a:gd name="T9" fmla="*/ 419 h 2537"/>
                <a:gd name="T10" fmla="*/ 1831 w 2116"/>
                <a:gd name="T11" fmla="*/ 419 h 2537"/>
                <a:gd name="T12" fmla="*/ 1883 w 2116"/>
                <a:gd name="T13" fmla="*/ 381 h 2537"/>
                <a:gd name="T14" fmla="*/ 1905 w 2116"/>
                <a:gd name="T15" fmla="*/ 317 h 2537"/>
                <a:gd name="T16" fmla="*/ 1883 w 2116"/>
                <a:gd name="T17" fmla="*/ 255 h 2537"/>
                <a:gd name="T18" fmla="*/ 1831 w 2116"/>
                <a:gd name="T19" fmla="*/ 217 h 2537"/>
                <a:gd name="T20" fmla="*/ 1799 w 2116"/>
                <a:gd name="T21" fmla="*/ 0 h 2537"/>
                <a:gd name="T22" fmla="*/ 1909 w 2116"/>
                <a:gd name="T23" fmla="*/ 20 h 2537"/>
                <a:gd name="T24" fmla="*/ 2002 w 2116"/>
                <a:gd name="T25" fmla="*/ 76 h 2537"/>
                <a:gd name="T26" fmla="*/ 2072 w 2116"/>
                <a:gd name="T27" fmla="*/ 157 h 2537"/>
                <a:gd name="T28" fmla="*/ 2110 w 2116"/>
                <a:gd name="T29" fmla="*/ 261 h 2537"/>
                <a:gd name="T30" fmla="*/ 2110 w 2116"/>
                <a:gd name="T31" fmla="*/ 375 h 2537"/>
                <a:gd name="T32" fmla="*/ 2070 w 2116"/>
                <a:gd name="T33" fmla="*/ 478 h 2537"/>
                <a:gd name="T34" fmla="*/ 2000 w 2116"/>
                <a:gd name="T35" fmla="*/ 562 h 2537"/>
                <a:gd name="T36" fmla="*/ 1905 w 2116"/>
                <a:gd name="T37" fmla="*/ 616 h 2537"/>
                <a:gd name="T38" fmla="*/ 1524 w 2116"/>
                <a:gd name="T39" fmla="*/ 2537 h 2537"/>
                <a:gd name="T40" fmla="*/ 951 w 2116"/>
                <a:gd name="T41" fmla="*/ 2326 h 2537"/>
                <a:gd name="T42" fmla="*/ 1693 w 2116"/>
                <a:gd name="T43" fmla="*/ 2071 h 2537"/>
                <a:gd name="T44" fmla="*/ 1641 w 2116"/>
                <a:gd name="T45" fmla="*/ 592 h 2537"/>
                <a:gd name="T46" fmla="*/ 1556 w 2116"/>
                <a:gd name="T47" fmla="*/ 520 h 2537"/>
                <a:gd name="T48" fmla="*/ 1500 w 2116"/>
                <a:gd name="T49" fmla="*/ 423 h 2537"/>
                <a:gd name="T50" fmla="*/ 211 w 2116"/>
                <a:gd name="T51" fmla="*/ 678 h 2537"/>
                <a:gd name="T52" fmla="*/ 0 w 2116"/>
                <a:gd name="T53" fmla="*/ 1164 h 2537"/>
                <a:gd name="T54" fmla="*/ 379 w 2116"/>
                <a:gd name="T55" fmla="*/ 211 h 2537"/>
                <a:gd name="T56" fmla="*/ 1524 w 2116"/>
                <a:gd name="T57" fmla="*/ 161 h 2537"/>
                <a:gd name="T58" fmla="*/ 1593 w 2116"/>
                <a:gd name="T59" fmla="*/ 78 h 2537"/>
                <a:gd name="T60" fmla="*/ 1687 w 2116"/>
                <a:gd name="T61" fmla="*/ 20 h 2537"/>
                <a:gd name="T62" fmla="*/ 1799 w 2116"/>
                <a:gd name="T63" fmla="*/ 0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6" h="2537">
                  <a:moveTo>
                    <a:pt x="1799" y="211"/>
                  </a:moveTo>
                  <a:lnTo>
                    <a:pt x="1765" y="217"/>
                  </a:lnTo>
                  <a:lnTo>
                    <a:pt x="1735" y="233"/>
                  </a:lnTo>
                  <a:lnTo>
                    <a:pt x="1713" y="255"/>
                  </a:lnTo>
                  <a:lnTo>
                    <a:pt x="1697" y="285"/>
                  </a:lnTo>
                  <a:lnTo>
                    <a:pt x="1693" y="317"/>
                  </a:lnTo>
                  <a:lnTo>
                    <a:pt x="1697" y="351"/>
                  </a:lnTo>
                  <a:lnTo>
                    <a:pt x="1713" y="381"/>
                  </a:lnTo>
                  <a:lnTo>
                    <a:pt x="1735" y="403"/>
                  </a:lnTo>
                  <a:lnTo>
                    <a:pt x="1765" y="419"/>
                  </a:lnTo>
                  <a:lnTo>
                    <a:pt x="1799" y="423"/>
                  </a:lnTo>
                  <a:lnTo>
                    <a:pt x="1831" y="419"/>
                  </a:lnTo>
                  <a:lnTo>
                    <a:pt x="1861" y="403"/>
                  </a:lnTo>
                  <a:lnTo>
                    <a:pt x="1883" y="381"/>
                  </a:lnTo>
                  <a:lnTo>
                    <a:pt x="1899" y="351"/>
                  </a:lnTo>
                  <a:lnTo>
                    <a:pt x="1905" y="317"/>
                  </a:lnTo>
                  <a:lnTo>
                    <a:pt x="1899" y="285"/>
                  </a:lnTo>
                  <a:lnTo>
                    <a:pt x="1883" y="255"/>
                  </a:lnTo>
                  <a:lnTo>
                    <a:pt x="1861" y="233"/>
                  </a:lnTo>
                  <a:lnTo>
                    <a:pt x="1831" y="217"/>
                  </a:lnTo>
                  <a:lnTo>
                    <a:pt x="1799" y="211"/>
                  </a:lnTo>
                  <a:close/>
                  <a:moveTo>
                    <a:pt x="1799" y="0"/>
                  </a:moveTo>
                  <a:lnTo>
                    <a:pt x="1855" y="6"/>
                  </a:lnTo>
                  <a:lnTo>
                    <a:pt x="1909" y="20"/>
                  </a:lnTo>
                  <a:lnTo>
                    <a:pt x="1958" y="44"/>
                  </a:lnTo>
                  <a:lnTo>
                    <a:pt x="2002" y="76"/>
                  </a:lnTo>
                  <a:lnTo>
                    <a:pt x="2040" y="114"/>
                  </a:lnTo>
                  <a:lnTo>
                    <a:pt x="2072" y="157"/>
                  </a:lnTo>
                  <a:lnTo>
                    <a:pt x="2096" y="207"/>
                  </a:lnTo>
                  <a:lnTo>
                    <a:pt x="2110" y="261"/>
                  </a:lnTo>
                  <a:lnTo>
                    <a:pt x="2116" y="317"/>
                  </a:lnTo>
                  <a:lnTo>
                    <a:pt x="2110" y="375"/>
                  </a:lnTo>
                  <a:lnTo>
                    <a:pt x="2096" y="429"/>
                  </a:lnTo>
                  <a:lnTo>
                    <a:pt x="2070" y="478"/>
                  </a:lnTo>
                  <a:lnTo>
                    <a:pt x="2038" y="522"/>
                  </a:lnTo>
                  <a:lnTo>
                    <a:pt x="2000" y="562"/>
                  </a:lnTo>
                  <a:lnTo>
                    <a:pt x="1954" y="592"/>
                  </a:lnTo>
                  <a:lnTo>
                    <a:pt x="1905" y="616"/>
                  </a:lnTo>
                  <a:lnTo>
                    <a:pt x="1905" y="2159"/>
                  </a:lnTo>
                  <a:lnTo>
                    <a:pt x="1524" y="2537"/>
                  </a:lnTo>
                  <a:lnTo>
                    <a:pt x="951" y="2537"/>
                  </a:lnTo>
                  <a:lnTo>
                    <a:pt x="951" y="2326"/>
                  </a:lnTo>
                  <a:lnTo>
                    <a:pt x="1438" y="2326"/>
                  </a:lnTo>
                  <a:lnTo>
                    <a:pt x="1693" y="2071"/>
                  </a:lnTo>
                  <a:lnTo>
                    <a:pt x="1693" y="616"/>
                  </a:lnTo>
                  <a:lnTo>
                    <a:pt x="1641" y="592"/>
                  </a:lnTo>
                  <a:lnTo>
                    <a:pt x="1595" y="560"/>
                  </a:lnTo>
                  <a:lnTo>
                    <a:pt x="1556" y="520"/>
                  </a:lnTo>
                  <a:lnTo>
                    <a:pt x="1524" y="474"/>
                  </a:lnTo>
                  <a:lnTo>
                    <a:pt x="1500" y="423"/>
                  </a:lnTo>
                  <a:lnTo>
                    <a:pt x="467" y="423"/>
                  </a:lnTo>
                  <a:lnTo>
                    <a:pt x="211" y="678"/>
                  </a:lnTo>
                  <a:lnTo>
                    <a:pt x="211" y="1164"/>
                  </a:lnTo>
                  <a:lnTo>
                    <a:pt x="0" y="1164"/>
                  </a:lnTo>
                  <a:lnTo>
                    <a:pt x="0" y="592"/>
                  </a:lnTo>
                  <a:lnTo>
                    <a:pt x="379" y="211"/>
                  </a:lnTo>
                  <a:lnTo>
                    <a:pt x="1500" y="211"/>
                  </a:lnTo>
                  <a:lnTo>
                    <a:pt x="1524" y="161"/>
                  </a:lnTo>
                  <a:lnTo>
                    <a:pt x="1554" y="116"/>
                  </a:lnTo>
                  <a:lnTo>
                    <a:pt x="1593" y="78"/>
                  </a:lnTo>
                  <a:lnTo>
                    <a:pt x="1637" y="46"/>
                  </a:lnTo>
                  <a:lnTo>
                    <a:pt x="1687" y="20"/>
                  </a:lnTo>
                  <a:lnTo>
                    <a:pt x="1741" y="6"/>
                  </a:lnTo>
                  <a:lnTo>
                    <a:pt x="17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EDB5B131-3007-4838-90DF-86A725C0F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2068513"/>
              <a:ext cx="841375" cy="1004888"/>
            </a:xfrm>
            <a:custGeom>
              <a:avLst/>
              <a:gdLst>
                <a:gd name="T0" fmla="*/ 283 w 1059"/>
                <a:gd name="T1" fmla="*/ 215 h 1268"/>
                <a:gd name="T2" fmla="*/ 231 w 1059"/>
                <a:gd name="T3" fmla="*/ 253 h 1268"/>
                <a:gd name="T4" fmla="*/ 211 w 1059"/>
                <a:gd name="T5" fmla="*/ 317 h 1268"/>
                <a:gd name="T6" fmla="*/ 231 w 1059"/>
                <a:gd name="T7" fmla="*/ 379 h 1268"/>
                <a:gd name="T8" fmla="*/ 283 w 1059"/>
                <a:gd name="T9" fmla="*/ 417 h 1268"/>
                <a:gd name="T10" fmla="*/ 351 w 1059"/>
                <a:gd name="T11" fmla="*/ 417 h 1268"/>
                <a:gd name="T12" fmla="*/ 403 w 1059"/>
                <a:gd name="T13" fmla="*/ 379 h 1268"/>
                <a:gd name="T14" fmla="*/ 423 w 1059"/>
                <a:gd name="T15" fmla="*/ 317 h 1268"/>
                <a:gd name="T16" fmla="*/ 403 w 1059"/>
                <a:gd name="T17" fmla="*/ 253 h 1268"/>
                <a:gd name="T18" fmla="*/ 351 w 1059"/>
                <a:gd name="T19" fmla="*/ 215 h 1268"/>
                <a:gd name="T20" fmla="*/ 317 w 1059"/>
                <a:gd name="T21" fmla="*/ 0 h 1268"/>
                <a:gd name="T22" fmla="*/ 428 w 1059"/>
                <a:gd name="T23" fmla="*/ 20 h 1268"/>
                <a:gd name="T24" fmla="*/ 522 w 1059"/>
                <a:gd name="T25" fmla="*/ 76 h 1268"/>
                <a:gd name="T26" fmla="*/ 592 w 1059"/>
                <a:gd name="T27" fmla="*/ 160 h 1268"/>
                <a:gd name="T28" fmla="*/ 678 w 1059"/>
                <a:gd name="T29" fmla="*/ 211 h 1268"/>
                <a:gd name="T30" fmla="*/ 1059 w 1059"/>
                <a:gd name="T31" fmla="*/ 889 h 1268"/>
                <a:gd name="T32" fmla="*/ 528 w 1059"/>
                <a:gd name="T33" fmla="*/ 1268 h 1268"/>
                <a:gd name="T34" fmla="*/ 590 w 1059"/>
                <a:gd name="T35" fmla="*/ 1057 h 1268"/>
                <a:gd name="T36" fmla="*/ 845 w 1059"/>
                <a:gd name="T37" fmla="*/ 678 h 1268"/>
                <a:gd name="T38" fmla="*/ 584 w 1059"/>
                <a:gd name="T39" fmla="*/ 487 h 1268"/>
                <a:gd name="T40" fmla="*/ 514 w 1059"/>
                <a:gd name="T41" fmla="*/ 564 h 1268"/>
                <a:gd name="T42" fmla="*/ 424 w 1059"/>
                <a:gd name="T43" fmla="*/ 616 h 1268"/>
                <a:gd name="T44" fmla="*/ 317 w 1059"/>
                <a:gd name="T45" fmla="*/ 634 h 1268"/>
                <a:gd name="T46" fmla="*/ 207 w 1059"/>
                <a:gd name="T47" fmla="*/ 614 h 1268"/>
                <a:gd name="T48" fmla="*/ 113 w 1059"/>
                <a:gd name="T49" fmla="*/ 558 h 1268"/>
                <a:gd name="T50" fmla="*/ 44 w 1059"/>
                <a:gd name="T51" fmla="*/ 477 h 1268"/>
                <a:gd name="T52" fmla="*/ 6 w 1059"/>
                <a:gd name="T53" fmla="*/ 373 h 1268"/>
                <a:gd name="T54" fmla="*/ 6 w 1059"/>
                <a:gd name="T55" fmla="*/ 259 h 1268"/>
                <a:gd name="T56" fmla="*/ 44 w 1059"/>
                <a:gd name="T57" fmla="*/ 156 h 1268"/>
                <a:gd name="T58" fmla="*/ 113 w 1059"/>
                <a:gd name="T59" fmla="*/ 74 h 1268"/>
                <a:gd name="T60" fmla="*/ 207 w 1059"/>
                <a:gd name="T61" fmla="*/ 20 h 1268"/>
                <a:gd name="T62" fmla="*/ 317 w 1059"/>
                <a:gd name="T63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9" h="1268">
                  <a:moveTo>
                    <a:pt x="317" y="211"/>
                  </a:moveTo>
                  <a:lnTo>
                    <a:pt x="283" y="215"/>
                  </a:lnTo>
                  <a:lnTo>
                    <a:pt x="255" y="231"/>
                  </a:lnTo>
                  <a:lnTo>
                    <a:pt x="231" y="253"/>
                  </a:lnTo>
                  <a:lnTo>
                    <a:pt x="217" y="283"/>
                  </a:lnTo>
                  <a:lnTo>
                    <a:pt x="211" y="317"/>
                  </a:lnTo>
                  <a:lnTo>
                    <a:pt x="217" y="349"/>
                  </a:lnTo>
                  <a:lnTo>
                    <a:pt x="231" y="379"/>
                  </a:lnTo>
                  <a:lnTo>
                    <a:pt x="255" y="403"/>
                  </a:lnTo>
                  <a:lnTo>
                    <a:pt x="283" y="417"/>
                  </a:lnTo>
                  <a:lnTo>
                    <a:pt x="317" y="423"/>
                  </a:lnTo>
                  <a:lnTo>
                    <a:pt x="351" y="417"/>
                  </a:lnTo>
                  <a:lnTo>
                    <a:pt x="381" y="403"/>
                  </a:lnTo>
                  <a:lnTo>
                    <a:pt x="403" y="379"/>
                  </a:lnTo>
                  <a:lnTo>
                    <a:pt x="419" y="349"/>
                  </a:lnTo>
                  <a:lnTo>
                    <a:pt x="423" y="317"/>
                  </a:lnTo>
                  <a:lnTo>
                    <a:pt x="419" y="283"/>
                  </a:lnTo>
                  <a:lnTo>
                    <a:pt x="403" y="253"/>
                  </a:lnTo>
                  <a:lnTo>
                    <a:pt x="381" y="231"/>
                  </a:lnTo>
                  <a:lnTo>
                    <a:pt x="351" y="215"/>
                  </a:lnTo>
                  <a:lnTo>
                    <a:pt x="317" y="211"/>
                  </a:lnTo>
                  <a:close/>
                  <a:moveTo>
                    <a:pt x="317" y="0"/>
                  </a:moveTo>
                  <a:lnTo>
                    <a:pt x="375" y="4"/>
                  </a:lnTo>
                  <a:lnTo>
                    <a:pt x="428" y="20"/>
                  </a:lnTo>
                  <a:lnTo>
                    <a:pt x="478" y="44"/>
                  </a:lnTo>
                  <a:lnTo>
                    <a:pt x="522" y="76"/>
                  </a:lnTo>
                  <a:lnTo>
                    <a:pt x="560" y="116"/>
                  </a:lnTo>
                  <a:lnTo>
                    <a:pt x="592" y="160"/>
                  </a:lnTo>
                  <a:lnTo>
                    <a:pt x="616" y="211"/>
                  </a:lnTo>
                  <a:lnTo>
                    <a:pt x="678" y="211"/>
                  </a:lnTo>
                  <a:lnTo>
                    <a:pt x="1059" y="590"/>
                  </a:lnTo>
                  <a:lnTo>
                    <a:pt x="1059" y="889"/>
                  </a:lnTo>
                  <a:lnTo>
                    <a:pt x="678" y="1268"/>
                  </a:lnTo>
                  <a:lnTo>
                    <a:pt x="528" y="1268"/>
                  </a:lnTo>
                  <a:lnTo>
                    <a:pt x="528" y="1057"/>
                  </a:lnTo>
                  <a:lnTo>
                    <a:pt x="590" y="1057"/>
                  </a:lnTo>
                  <a:lnTo>
                    <a:pt x="845" y="801"/>
                  </a:lnTo>
                  <a:lnTo>
                    <a:pt x="845" y="678"/>
                  </a:lnTo>
                  <a:lnTo>
                    <a:pt x="610" y="441"/>
                  </a:lnTo>
                  <a:lnTo>
                    <a:pt x="584" y="487"/>
                  </a:lnTo>
                  <a:lnTo>
                    <a:pt x="552" y="528"/>
                  </a:lnTo>
                  <a:lnTo>
                    <a:pt x="514" y="564"/>
                  </a:lnTo>
                  <a:lnTo>
                    <a:pt x="472" y="594"/>
                  </a:lnTo>
                  <a:lnTo>
                    <a:pt x="424" y="616"/>
                  </a:lnTo>
                  <a:lnTo>
                    <a:pt x="373" y="628"/>
                  </a:lnTo>
                  <a:lnTo>
                    <a:pt x="317" y="634"/>
                  </a:lnTo>
                  <a:lnTo>
                    <a:pt x="261" y="628"/>
                  </a:lnTo>
                  <a:lnTo>
                    <a:pt x="207" y="614"/>
                  </a:lnTo>
                  <a:lnTo>
                    <a:pt x="157" y="590"/>
                  </a:lnTo>
                  <a:lnTo>
                    <a:pt x="113" y="558"/>
                  </a:lnTo>
                  <a:lnTo>
                    <a:pt x="75" y="520"/>
                  </a:lnTo>
                  <a:lnTo>
                    <a:pt x="44" y="477"/>
                  </a:lnTo>
                  <a:lnTo>
                    <a:pt x="20" y="427"/>
                  </a:lnTo>
                  <a:lnTo>
                    <a:pt x="6" y="373"/>
                  </a:lnTo>
                  <a:lnTo>
                    <a:pt x="0" y="317"/>
                  </a:lnTo>
                  <a:lnTo>
                    <a:pt x="6" y="259"/>
                  </a:lnTo>
                  <a:lnTo>
                    <a:pt x="20" y="205"/>
                  </a:lnTo>
                  <a:lnTo>
                    <a:pt x="44" y="156"/>
                  </a:lnTo>
                  <a:lnTo>
                    <a:pt x="75" y="112"/>
                  </a:lnTo>
                  <a:lnTo>
                    <a:pt x="113" y="74"/>
                  </a:lnTo>
                  <a:lnTo>
                    <a:pt x="157" y="42"/>
                  </a:lnTo>
                  <a:lnTo>
                    <a:pt x="207" y="20"/>
                  </a:lnTo>
                  <a:lnTo>
                    <a:pt x="261" y="4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DAB8110F-8A1F-439F-872D-323484605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113" y="3576638"/>
              <a:ext cx="923925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0" name="Freeform 51">
              <a:extLst>
                <a:ext uri="{FF2B5EF4-FFF2-40B4-BE49-F238E27FC236}">
                  <a16:creationId xmlns:a16="http://schemas.microsoft.com/office/drawing/2014/main" id="{758BF91C-BAD5-4310-9D8A-4DCDD32E8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3914776"/>
              <a:ext cx="923925" cy="2684463"/>
            </a:xfrm>
            <a:custGeom>
              <a:avLst/>
              <a:gdLst>
                <a:gd name="T0" fmla="*/ 814 w 1165"/>
                <a:gd name="T1" fmla="*/ 2966 h 3383"/>
                <a:gd name="T2" fmla="*/ 762 w 1165"/>
                <a:gd name="T3" fmla="*/ 3004 h 3383"/>
                <a:gd name="T4" fmla="*/ 742 w 1165"/>
                <a:gd name="T5" fmla="*/ 3066 h 3383"/>
                <a:gd name="T6" fmla="*/ 762 w 1165"/>
                <a:gd name="T7" fmla="*/ 3128 h 3383"/>
                <a:gd name="T8" fmla="*/ 814 w 1165"/>
                <a:gd name="T9" fmla="*/ 3166 h 3383"/>
                <a:gd name="T10" fmla="*/ 880 w 1165"/>
                <a:gd name="T11" fmla="*/ 3166 h 3383"/>
                <a:gd name="T12" fmla="*/ 932 w 1165"/>
                <a:gd name="T13" fmla="*/ 3128 h 3383"/>
                <a:gd name="T14" fmla="*/ 954 w 1165"/>
                <a:gd name="T15" fmla="*/ 3066 h 3383"/>
                <a:gd name="T16" fmla="*/ 932 w 1165"/>
                <a:gd name="T17" fmla="*/ 3004 h 3383"/>
                <a:gd name="T18" fmla="*/ 880 w 1165"/>
                <a:gd name="T19" fmla="*/ 2966 h 3383"/>
                <a:gd name="T20" fmla="*/ 0 w 1165"/>
                <a:gd name="T21" fmla="*/ 0 h 3383"/>
                <a:gd name="T22" fmla="*/ 954 w 1165"/>
                <a:gd name="T23" fmla="*/ 379 h 3383"/>
                <a:gd name="T24" fmla="*/ 1003 w 1165"/>
                <a:gd name="T25" fmla="*/ 2791 h 3383"/>
                <a:gd name="T26" fmla="*/ 1087 w 1165"/>
                <a:gd name="T27" fmla="*/ 2861 h 3383"/>
                <a:gd name="T28" fmla="*/ 1145 w 1165"/>
                <a:gd name="T29" fmla="*/ 2954 h 3383"/>
                <a:gd name="T30" fmla="*/ 1165 w 1165"/>
                <a:gd name="T31" fmla="*/ 3066 h 3383"/>
                <a:gd name="T32" fmla="*/ 1145 w 1165"/>
                <a:gd name="T33" fmla="*/ 3176 h 3383"/>
                <a:gd name="T34" fmla="*/ 1089 w 1165"/>
                <a:gd name="T35" fmla="*/ 3269 h 3383"/>
                <a:gd name="T36" fmla="*/ 1007 w 1165"/>
                <a:gd name="T37" fmla="*/ 3339 h 3383"/>
                <a:gd name="T38" fmla="*/ 904 w 1165"/>
                <a:gd name="T39" fmla="*/ 3377 h 3383"/>
                <a:gd name="T40" fmla="*/ 790 w 1165"/>
                <a:gd name="T41" fmla="*/ 3377 h 3383"/>
                <a:gd name="T42" fmla="*/ 686 w 1165"/>
                <a:gd name="T43" fmla="*/ 3339 h 3383"/>
                <a:gd name="T44" fmla="*/ 605 w 1165"/>
                <a:gd name="T45" fmla="*/ 3269 h 3383"/>
                <a:gd name="T46" fmla="*/ 549 w 1165"/>
                <a:gd name="T47" fmla="*/ 3176 h 3383"/>
                <a:gd name="T48" fmla="*/ 531 w 1165"/>
                <a:gd name="T49" fmla="*/ 3066 h 3383"/>
                <a:gd name="T50" fmla="*/ 551 w 1165"/>
                <a:gd name="T51" fmla="*/ 2954 h 3383"/>
                <a:gd name="T52" fmla="*/ 607 w 1165"/>
                <a:gd name="T53" fmla="*/ 2861 h 3383"/>
                <a:gd name="T54" fmla="*/ 690 w 1165"/>
                <a:gd name="T55" fmla="*/ 2791 h 3383"/>
                <a:gd name="T56" fmla="*/ 742 w 1165"/>
                <a:gd name="T57" fmla="*/ 1312 h 3383"/>
                <a:gd name="T58" fmla="*/ 0 w 1165"/>
                <a:gd name="T59" fmla="*/ 1057 h 3383"/>
                <a:gd name="T60" fmla="*/ 573 w 1165"/>
                <a:gd name="T61" fmla="*/ 846 h 3383"/>
                <a:gd name="T62" fmla="*/ 742 w 1165"/>
                <a:gd name="T63" fmla="*/ 467 h 3383"/>
                <a:gd name="T64" fmla="*/ 0 w 1165"/>
                <a:gd name="T65" fmla="*/ 212 h 3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5" h="3383">
                  <a:moveTo>
                    <a:pt x="848" y="2960"/>
                  </a:moveTo>
                  <a:lnTo>
                    <a:pt x="814" y="2966"/>
                  </a:lnTo>
                  <a:lnTo>
                    <a:pt x="784" y="2980"/>
                  </a:lnTo>
                  <a:lnTo>
                    <a:pt x="762" y="3004"/>
                  </a:lnTo>
                  <a:lnTo>
                    <a:pt x="746" y="3032"/>
                  </a:lnTo>
                  <a:lnTo>
                    <a:pt x="742" y="3066"/>
                  </a:lnTo>
                  <a:lnTo>
                    <a:pt x="746" y="3100"/>
                  </a:lnTo>
                  <a:lnTo>
                    <a:pt x="762" y="3128"/>
                  </a:lnTo>
                  <a:lnTo>
                    <a:pt x="784" y="3152"/>
                  </a:lnTo>
                  <a:lnTo>
                    <a:pt x="814" y="3166"/>
                  </a:lnTo>
                  <a:lnTo>
                    <a:pt x="848" y="3172"/>
                  </a:lnTo>
                  <a:lnTo>
                    <a:pt x="880" y="3166"/>
                  </a:lnTo>
                  <a:lnTo>
                    <a:pt x="910" y="3152"/>
                  </a:lnTo>
                  <a:lnTo>
                    <a:pt x="932" y="3128"/>
                  </a:lnTo>
                  <a:lnTo>
                    <a:pt x="948" y="3100"/>
                  </a:lnTo>
                  <a:lnTo>
                    <a:pt x="954" y="3066"/>
                  </a:lnTo>
                  <a:lnTo>
                    <a:pt x="948" y="3032"/>
                  </a:lnTo>
                  <a:lnTo>
                    <a:pt x="932" y="3004"/>
                  </a:lnTo>
                  <a:lnTo>
                    <a:pt x="910" y="2980"/>
                  </a:lnTo>
                  <a:lnTo>
                    <a:pt x="880" y="2966"/>
                  </a:lnTo>
                  <a:lnTo>
                    <a:pt x="848" y="2960"/>
                  </a:lnTo>
                  <a:close/>
                  <a:moveTo>
                    <a:pt x="0" y="0"/>
                  </a:moveTo>
                  <a:lnTo>
                    <a:pt x="573" y="0"/>
                  </a:lnTo>
                  <a:lnTo>
                    <a:pt x="954" y="379"/>
                  </a:lnTo>
                  <a:lnTo>
                    <a:pt x="954" y="2767"/>
                  </a:lnTo>
                  <a:lnTo>
                    <a:pt x="1003" y="2791"/>
                  </a:lnTo>
                  <a:lnTo>
                    <a:pt x="1049" y="2823"/>
                  </a:lnTo>
                  <a:lnTo>
                    <a:pt x="1087" y="2861"/>
                  </a:lnTo>
                  <a:lnTo>
                    <a:pt x="1119" y="2905"/>
                  </a:lnTo>
                  <a:lnTo>
                    <a:pt x="1145" y="2954"/>
                  </a:lnTo>
                  <a:lnTo>
                    <a:pt x="1159" y="3008"/>
                  </a:lnTo>
                  <a:lnTo>
                    <a:pt x="1165" y="3066"/>
                  </a:lnTo>
                  <a:lnTo>
                    <a:pt x="1159" y="3122"/>
                  </a:lnTo>
                  <a:lnTo>
                    <a:pt x="1145" y="3176"/>
                  </a:lnTo>
                  <a:lnTo>
                    <a:pt x="1121" y="3226"/>
                  </a:lnTo>
                  <a:lnTo>
                    <a:pt x="1089" y="3269"/>
                  </a:lnTo>
                  <a:lnTo>
                    <a:pt x="1051" y="3309"/>
                  </a:lnTo>
                  <a:lnTo>
                    <a:pt x="1007" y="3339"/>
                  </a:lnTo>
                  <a:lnTo>
                    <a:pt x="958" y="3363"/>
                  </a:lnTo>
                  <a:lnTo>
                    <a:pt x="904" y="3377"/>
                  </a:lnTo>
                  <a:lnTo>
                    <a:pt x="848" y="3383"/>
                  </a:lnTo>
                  <a:lnTo>
                    <a:pt x="790" y="3377"/>
                  </a:lnTo>
                  <a:lnTo>
                    <a:pt x="736" y="3363"/>
                  </a:lnTo>
                  <a:lnTo>
                    <a:pt x="686" y="3339"/>
                  </a:lnTo>
                  <a:lnTo>
                    <a:pt x="642" y="3309"/>
                  </a:lnTo>
                  <a:lnTo>
                    <a:pt x="605" y="3269"/>
                  </a:lnTo>
                  <a:lnTo>
                    <a:pt x="573" y="3226"/>
                  </a:lnTo>
                  <a:lnTo>
                    <a:pt x="549" y="3176"/>
                  </a:lnTo>
                  <a:lnTo>
                    <a:pt x="535" y="3122"/>
                  </a:lnTo>
                  <a:lnTo>
                    <a:pt x="531" y="3066"/>
                  </a:lnTo>
                  <a:lnTo>
                    <a:pt x="535" y="3008"/>
                  </a:lnTo>
                  <a:lnTo>
                    <a:pt x="551" y="2954"/>
                  </a:lnTo>
                  <a:lnTo>
                    <a:pt x="575" y="2905"/>
                  </a:lnTo>
                  <a:lnTo>
                    <a:pt x="607" y="2861"/>
                  </a:lnTo>
                  <a:lnTo>
                    <a:pt x="646" y="2823"/>
                  </a:lnTo>
                  <a:lnTo>
                    <a:pt x="690" y="2791"/>
                  </a:lnTo>
                  <a:lnTo>
                    <a:pt x="742" y="2767"/>
                  </a:lnTo>
                  <a:lnTo>
                    <a:pt x="742" y="1312"/>
                  </a:lnTo>
                  <a:lnTo>
                    <a:pt x="487" y="1057"/>
                  </a:lnTo>
                  <a:lnTo>
                    <a:pt x="0" y="1057"/>
                  </a:lnTo>
                  <a:lnTo>
                    <a:pt x="0" y="846"/>
                  </a:lnTo>
                  <a:lnTo>
                    <a:pt x="573" y="846"/>
                  </a:lnTo>
                  <a:lnTo>
                    <a:pt x="742" y="1013"/>
                  </a:lnTo>
                  <a:lnTo>
                    <a:pt x="742" y="467"/>
                  </a:lnTo>
                  <a:lnTo>
                    <a:pt x="487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A478CD18-BD50-4EB9-90E7-858E99FAD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113" y="4249738"/>
              <a:ext cx="334963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D9BE1F62-54E6-43B3-9A71-0357306CA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1463" y="4921251"/>
              <a:ext cx="1176338" cy="1677988"/>
            </a:xfrm>
            <a:custGeom>
              <a:avLst/>
              <a:gdLst>
                <a:gd name="T0" fmla="*/ 494 w 1482"/>
                <a:gd name="T1" fmla="*/ 1698 h 2115"/>
                <a:gd name="T2" fmla="*/ 443 w 1482"/>
                <a:gd name="T3" fmla="*/ 1736 h 2115"/>
                <a:gd name="T4" fmla="*/ 423 w 1482"/>
                <a:gd name="T5" fmla="*/ 1798 h 2115"/>
                <a:gd name="T6" fmla="*/ 443 w 1482"/>
                <a:gd name="T7" fmla="*/ 1860 h 2115"/>
                <a:gd name="T8" fmla="*/ 494 w 1482"/>
                <a:gd name="T9" fmla="*/ 1898 h 2115"/>
                <a:gd name="T10" fmla="*/ 562 w 1482"/>
                <a:gd name="T11" fmla="*/ 1898 h 2115"/>
                <a:gd name="T12" fmla="*/ 614 w 1482"/>
                <a:gd name="T13" fmla="*/ 1860 h 2115"/>
                <a:gd name="T14" fmla="*/ 634 w 1482"/>
                <a:gd name="T15" fmla="*/ 1798 h 2115"/>
                <a:gd name="T16" fmla="*/ 614 w 1482"/>
                <a:gd name="T17" fmla="*/ 1736 h 2115"/>
                <a:gd name="T18" fmla="*/ 562 w 1482"/>
                <a:gd name="T19" fmla="*/ 1698 h 2115"/>
                <a:gd name="T20" fmla="*/ 951 w 1482"/>
                <a:gd name="T21" fmla="*/ 0 h 2115"/>
                <a:gd name="T22" fmla="*/ 1482 w 1482"/>
                <a:gd name="T23" fmla="*/ 379 h 2115"/>
                <a:gd name="T24" fmla="*/ 1101 w 1482"/>
                <a:gd name="T25" fmla="*/ 1904 h 2115"/>
                <a:gd name="T26" fmla="*/ 804 w 1482"/>
                <a:gd name="T27" fmla="*/ 1954 h 2115"/>
                <a:gd name="T28" fmla="*/ 734 w 1482"/>
                <a:gd name="T29" fmla="*/ 2039 h 2115"/>
                <a:gd name="T30" fmla="*/ 640 w 1482"/>
                <a:gd name="T31" fmla="*/ 2095 h 2115"/>
                <a:gd name="T32" fmla="*/ 528 w 1482"/>
                <a:gd name="T33" fmla="*/ 2115 h 2115"/>
                <a:gd name="T34" fmla="*/ 419 w 1482"/>
                <a:gd name="T35" fmla="*/ 2095 h 2115"/>
                <a:gd name="T36" fmla="*/ 325 w 1482"/>
                <a:gd name="T37" fmla="*/ 2041 h 2115"/>
                <a:gd name="T38" fmla="*/ 255 w 1482"/>
                <a:gd name="T39" fmla="*/ 1958 h 2115"/>
                <a:gd name="T40" fmla="*/ 217 w 1482"/>
                <a:gd name="T41" fmla="*/ 1854 h 2115"/>
                <a:gd name="T42" fmla="*/ 217 w 1482"/>
                <a:gd name="T43" fmla="*/ 1740 h 2115"/>
                <a:gd name="T44" fmla="*/ 255 w 1482"/>
                <a:gd name="T45" fmla="*/ 1639 h 2115"/>
                <a:gd name="T46" fmla="*/ 325 w 1482"/>
                <a:gd name="T47" fmla="*/ 1555 h 2115"/>
                <a:gd name="T48" fmla="*/ 419 w 1482"/>
                <a:gd name="T49" fmla="*/ 1501 h 2115"/>
                <a:gd name="T50" fmla="*/ 528 w 1482"/>
                <a:gd name="T51" fmla="*/ 1481 h 2115"/>
                <a:gd name="T52" fmla="*/ 640 w 1482"/>
                <a:gd name="T53" fmla="*/ 1501 h 2115"/>
                <a:gd name="T54" fmla="*/ 734 w 1482"/>
                <a:gd name="T55" fmla="*/ 1557 h 2115"/>
                <a:gd name="T56" fmla="*/ 804 w 1482"/>
                <a:gd name="T57" fmla="*/ 1643 h 2115"/>
                <a:gd name="T58" fmla="*/ 1013 w 1482"/>
                <a:gd name="T59" fmla="*/ 1692 h 2115"/>
                <a:gd name="T60" fmla="*/ 1268 w 1482"/>
                <a:gd name="T61" fmla="*/ 1270 h 2115"/>
                <a:gd name="T62" fmla="*/ 0 w 1482"/>
                <a:gd name="T63" fmla="*/ 951 h 2115"/>
                <a:gd name="T64" fmla="*/ 211 w 1482"/>
                <a:gd name="T65" fmla="*/ 1059 h 2115"/>
                <a:gd name="T66" fmla="*/ 1268 w 1482"/>
                <a:gd name="T67" fmla="*/ 467 h 2115"/>
                <a:gd name="T68" fmla="*/ 951 w 1482"/>
                <a:gd name="T69" fmla="*/ 211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2" h="2115">
                  <a:moveTo>
                    <a:pt x="528" y="1692"/>
                  </a:moveTo>
                  <a:lnTo>
                    <a:pt x="494" y="1698"/>
                  </a:lnTo>
                  <a:lnTo>
                    <a:pt x="467" y="1712"/>
                  </a:lnTo>
                  <a:lnTo>
                    <a:pt x="443" y="1736"/>
                  </a:lnTo>
                  <a:lnTo>
                    <a:pt x="429" y="1764"/>
                  </a:lnTo>
                  <a:lnTo>
                    <a:pt x="423" y="1798"/>
                  </a:lnTo>
                  <a:lnTo>
                    <a:pt x="429" y="1832"/>
                  </a:lnTo>
                  <a:lnTo>
                    <a:pt x="443" y="1860"/>
                  </a:lnTo>
                  <a:lnTo>
                    <a:pt x="467" y="1884"/>
                  </a:lnTo>
                  <a:lnTo>
                    <a:pt x="494" y="1898"/>
                  </a:lnTo>
                  <a:lnTo>
                    <a:pt x="528" y="1904"/>
                  </a:lnTo>
                  <a:lnTo>
                    <a:pt x="562" y="1898"/>
                  </a:lnTo>
                  <a:lnTo>
                    <a:pt x="590" y="1884"/>
                  </a:lnTo>
                  <a:lnTo>
                    <a:pt x="614" y="1860"/>
                  </a:lnTo>
                  <a:lnTo>
                    <a:pt x="628" y="1832"/>
                  </a:lnTo>
                  <a:lnTo>
                    <a:pt x="634" y="1798"/>
                  </a:lnTo>
                  <a:lnTo>
                    <a:pt x="628" y="1764"/>
                  </a:lnTo>
                  <a:lnTo>
                    <a:pt x="614" y="1736"/>
                  </a:lnTo>
                  <a:lnTo>
                    <a:pt x="590" y="1712"/>
                  </a:lnTo>
                  <a:lnTo>
                    <a:pt x="562" y="1698"/>
                  </a:lnTo>
                  <a:lnTo>
                    <a:pt x="528" y="1692"/>
                  </a:lnTo>
                  <a:close/>
                  <a:moveTo>
                    <a:pt x="951" y="0"/>
                  </a:moveTo>
                  <a:lnTo>
                    <a:pt x="1101" y="0"/>
                  </a:lnTo>
                  <a:lnTo>
                    <a:pt x="1482" y="379"/>
                  </a:lnTo>
                  <a:lnTo>
                    <a:pt x="1482" y="1525"/>
                  </a:lnTo>
                  <a:lnTo>
                    <a:pt x="1101" y="1904"/>
                  </a:lnTo>
                  <a:lnTo>
                    <a:pt x="826" y="1904"/>
                  </a:lnTo>
                  <a:lnTo>
                    <a:pt x="804" y="1954"/>
                  </a:lnTo>
                  <a:lnTo>
                    <a:pt x="772" y="1999"/>
                  </a:lnTo>
                  <a:lnTo>
                    <a:pt x="734" y="2039"/>
                  </a:lnTo>
                  <a:lnTo>
                    <a:pt x="690" y="2071"/>
                  </a:lnTo>
                  <a:lnTo>
                    <a:pt x="640" y="2095"/>
                  </a:lnTo>
                  <a:lnTo>
                    <a:pt x="586" y="2109"/>
                  </a:lnTo>
                  <a:lnTo>
                    <a:pt x="528" y="2115"/>
                  </a:lnTo>
                  <a:lnTo>
                    <a:pt x="473" y="2109"/>
                  </a:lnTo>
                  <a:lnTo>
                    <a:pt x="419" y="2095"/>
                  </a:lnTo>
                  <a:lnTo>
                    <a:pt x="369" y="2071"/>
                  </a:lnTo>
                  <a:lnTo>
                    <a:pt x="325" y="2041"/>
                  </a:lnTo>
                  <a:lnTo>
                    <a:pt x="285" y="2001"/>
                  </a:lnTo>
                  <a:lnTo>
                    <a:pt x="255" y="1958"/>
                  </a:lnTo>
                  <a:lnTo>
                    <a:pt x="231" y="1908"/>
                  </a:lnTo>
                  <a:lnTo>
                    <a:pt x="217" y="1854"/>
                  </a:lnTo>
                  <a:lnTo>
                    <a:pt x="211" y="1798"/>
                  </a:lnTo>
                  <a:lnTo>
                    <a:pt x="217" y="1740"/>
                  </a:lnTo>
                  <a:lnTo>
                    <a:pt x="231" y="1686"/>
                  </a:lnTo>
                  <a:lnTo>
                    <a:pt x="255" y="1639"/>
                  </a:lnTo>
                  <a:lnTo>
                    <a:pt x="285" y="1593"/>
                  </a:lnTo>
                  <a:lnTo>
                    <a:pt x="325" y="1555"/>
                  </a:lnTo>
                  <a:lnTo>
                    <a:pt x="369" y="1523"/>
                  </a:lnTo>
                  <a:lnTo>
                    <a:pt x="419" y="1501"/>
                  </a:lnTo>
                  <a:lnTo>
                    <a:pt x="473" y="1485"/>
                  </a:lnTo>
                  <a:lnTo>
                    <a:pt x="528" y="1481"/>
                  </a:lnTo>
                  <a:lnTo>
                    <a:pt x="586" y="1485"/>
                  </a:lnTo>
                  <a:lnTo>
                    <a:pt x="640" y="1501"/>
                  </a:lnTo>
                  <a:lnTo>
                    <a:pt x="690" y="1525"/>
                  </a:lnTo>
                  <a:lnTo>
                    <a:pt x="734" y="1557"/>
                  </a:lnTo>
                  <a:lnTo>
                    <a:pt x="772" y="1597"/>
                  </a:lnTo>
                  <a:lnTo>
                    <a:pt x="804" y="1643"/>
                  </a:lnTo>
                  <a:lnTo>
                    <a:pt x="826" y="1692"/>
                  </a:lnTo>
                  <a:lnTo>
                    <a:pt x="1013" y="1692"/>
                  </a:lnTo>
                  <a:lnTo>
                    <a:pt x="1268" y="1437"/>
                  </a:lnTo>
                  <a:lnTo>
                    <a:pt x="1268" y="1270"/>
                  </a:lnTo>
                  <a:lnTo>
                    <a:pt x="0" y="1270"/>
                  </a:lnTo>
                  <a:lnTo>
                    <a:pt x="0" y="951"/>
                  </a:lnTo>
                  <a:lnTo>
                    <a:pt x="211" y="951"/>
                  </a:lnTo>
                  <a:lnTo>
                    <a:pt x="211" y="1059"/>
                  </a:lnTo>
                  <a:lnTo>
                    <a:pt x="1268" y="1059"/>
                  </a:lnTo>
                  <a:lnTo>
                    <a:pt x="1268" y="467"/>
                  </a:lnTo>
                  <a:lnTo>
                    <a:pt x="1013" y="211"/>
                  </a:lnTo>
                  <a:lnTo>
                    <a:pt x="951" y="211"/>
                  </a:lnTo>
                  <a:lnTo>
                    <a:pt x="9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28503A40-F219-4EBC-9307-8DFD90962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1413" y="5591176"/>
              <a:ext cx="1092200" cy="504825"/>
            </a:xfrm>
            <a:custGeom>
              <a:avLst/>
              <a:gdLst>
                <a:gd name="T0" fmla="*/ 317 w 1376"/>
                <a:gd name="T1" fmla="*/ 214 h 636"/>
                <a:gd name="T2" fmla="*/ 285 w 1376"/>
                <a:gd name="T3" fmla="*/ 218 h 636"/>
                <a:gd name="T4" fmla="*/ 255 w 1376"/>
                <a:gd name="T5" fmla="*/ 234 h 636"/>
                <a:gd name="T6" fmla="*/ 233 w 1376"/>
                <a:gd name="T7" fmla="*/ 255 h 636"/>
                <a:gd name="T8" fmla="*/ 217 w 1376"/>
                <a:gd name="T9" fmla="*/ 285 h 636"/>
                <a:gd name="T10" fmla="*/ 211 w 1376"/>
                <a:gd name="T11" fmla="*/ 319 h 636"/>
                <a:gd name="T12" fmla="*/ 217 w 1376"/>
                <a:gd name="T13" fmla="*/ 351 h 636"/>
                <a:gd name="T14" fmla="*/ 233 w 1376"/>
                <a:gd name="T15" fmla="*/ 381 h 636"/>
                <a:gd name="T16" fmla="*/ 255 w 1376"/>
                <a:gd name="T17" fmla="*/ 403 h 636"/>
                <a:gd name="T18" fmla="*/ 285 w 1376"/>
                <a:gd name="T19" fmla="*/ 419 h 636"/>
                <a:gd name="T20" fmla="*/ 317 w 1376"/>
                <a:gd name="T21" fmla="*/ 425 h 636"/>
                <a:gd name="T22" fmla="*/ 351 w 1376"/>
                <a:gd name="T23" fmla="*/ 419 h 636"/>
                <a:gd name="T24" fmla="*/ 381 w 1376"/>
                <a:gd name="T25" fmla="*/ 403 h 636"/>
                <a:gd name="T26" fmla="*/ 403 w 1376"/>
                <a:gd name="T27" fmla="*/ 381 h 636"/>
                <a:gd name="T28" fmla="*/ 419 w 1376"/>
                <a:gd name="T29" fmla="*/ 351 h 636"/>
                <a:gd name="T30" fmla="*/ 425 w 1376"/>
                <a:gd name="T31" fmla="*/ 319 h 636"/>
                <a:gd name="T32" fmla="*/ 419 w 1376"/>
                <a:gd name="T33" fmla="*/ 285 h 636"/>
                <a:gd name="T34" fmla="*/ 403 w 1376"/>
                <a:gd name="T35" fmla="*/ 255 h 636"/>
                <a:gd name="T36" fmla="*/ 381 w 1376"/>
                <a:gd name="T37" fmla="*/ 234 h 636"/>
                <a:gd name="T38" fmla="*/ 351 w 1376"/>
                <a:gd name="T39" fmla="*/ 218 h 636"/>
                <a:gd name="T40" fmla="*/ 317 w 1376"/>
                <a:gd name="T41" fmla="*/ 214 h 636"/>
                <a:gd name="T42" fmla="*/ 317 w 1376"/>
                <a:gd name="T43" fmla="*/ 0 h 636"/>
                <a:gd name="T44" fmla="*/ 375 w 1376"/>
                <a:gd name="T45" fmla="*/ 6 h 636"/>
                <a:gd name="T46" fmla="*/ 429 w 1376"/>
                <a:gd name="T47" fmla="*/ 22 h 636"/>
                <a:gd name="T48" fmla="*/ 479 w 1376"/>
                <a:gd name="T49" fmla="*/ 46 h 636"/>
                <a:gd name="T50" fmla="*/ 525 w 1376"/>
                <a:gd name="T51" fmla="*/ 78 h 636"/>
                <a:gd name="T52" fmla="*/ 562 w 1376"/>
                <a:gd name="T53" fmla="*/ 118 h 636"/>
                <a:gd name="T54" fmla="*/ 592 w 1376"/>
                <a:gd name="T55" fmla="*/ 162 h 636"/>
                <a:gd name="T56" fmla="*/ 616 w 1376"/>
                <a:gd name="T57" fmla="*/ 214 h 636"/>
                <a:gd name="T58" fmla="*/ 1165 w 1376"/>
                <a:gd name="T59" fmla="*/ 214 h 636"/>
                <a:gd name="T60" fmla="*/ 1165 w 1376"/>
                <a:gd name="T61" fmla="*/ 106 h 636"/>
                <a:gd name="T62" fmla="*/ 1376 w 1376"/>
                <a:gd name="T63" fmla="*/ 106 h 636"/>
                <a:gd name="T64" fmla="*/ 1376 w 1376"/>
                <a:gd name="T65" fmla="*/ 425 h 636"/>
                <a:gd name="T66" fmla="*/ 616 w 1376"/>
                <a:gd name="T67" fmla="*/ 425 h 636"/>
                <a:gd name="T68" fmla="*/ 592 w 1376"/>
                <a:gd name="T69" fmla="*/ 475 h 636"/>
                <a:gd name="T70" fmla="*/ 562 w 1376"/>
                <a:gd name="T71" fmla="*/ 521 h 636"/>
                <a:gd name="T72" fmla="*/ 525 w 1376"/>
                <a:gd name="T73" fmla="*/ 558 h 636"/>
                <a:gd name="T74" fmla="*/ 479 w 1376"/>
                <a:gd name="T75" fmla="*/ 590 h 636"/>
                <a:gd name="T76" fmla="*/ 429 w 1376"/>
                <a:gd name="T77" fmla="*/ 614 h 636"/>
                <a:gd name="T78" fmla="*/ 375 w 1376"/>
                <a:gd name="T79" fmla="*/ 630 h 636"/>
                <a:gd name="T80" fmla="*/ 317 w 1376"/>
                <a:gd name="T81" fmla="*/ 636 h 636"/>
                <a:gd name="T82" fmla="*/ 261 w 1376"/>
                <a:gd name="T83" fmla="*/ 630 h 636"/>
                <a:gd name="T84" fmla="*/ 207 w 1376"/>
                <a:gd name="T85" fmla="*/ 616 h 636"/>
                <a:gd name="T86" fmla="*/ 158 w 1376"/>
                <a:gd name="T87" fmla="*/ 592 h 636"/>
                <a:gd name="T88" fmla="*/ 114 w 1376"/>
                <a:gd name="T89" fmla="*/ 560 h 636"/>
                <a:gd name="T90" fmla="*/ 76 w 1376"/>
                <a:gd name="T91" fmla="*/ 523 h 636"/>
                <a:gd name="T92" fmla="*/ 44 w 1376"/>
                <a:gd name="T93" fmla="*/ 479 h 636"/>
                <a:gd name="T94" fmla="*/ 20 w 1376"/>
                <a:gd name="T95" fmla="*/ 429 h 636"/>
                <a:gd name="T96" fmla="*/ 6 w 1376"/>
                <a:gd name="T97" fmla="*/ 375 h 636"/>
                <a:gd name="T98" fmla="*/ 0 w 1376"/>
                <a:gd name="T99" fmla="*/ 319 h 636"/>
                <a:gd name="T100" fmla="*/ 6 w 1376"/>
                <a:gd name="T101" fmla="*/ 261 h 636"/>
                <a:gd name="T102" fmla="*/ 20 w 1376"/>
                <a:gd name="T103" fmla="*/ 208 h 636"/>
                <a:gd name="T104" fmla="*/ 44 w 1376"/>
                <a:gd name="T105" fmla="*/ 158 h 636"/>
                <a:gd name="T106" fmla="*/ 76 w 1376"/>
                <a:gd name="T107" fmla="*/ 114 h 636"/>
                <a:gd name="T108" fmla="*/ 114 w 1376"/>
                <a:gd name="T109" fmla="*/ 76 h 636"/>
                <a:gd name="T110" fmla="*/ 158 w 1376"/>
                <a:gd name="T111" fmla="*/ 44 h 636"/>
                <a:gd name="T112" fmla="*/ 207 w 1376"/>
                <a:gd name="T113" fmla="*/ 20 h 636"/>
                <a:gd name="T114" fmla="*/ 261 w 1376"/>
                <a:gd name="T115" fmla="*/ 6 h 636"/>
                <a:gd name="T116" fmla="*/ 317 w 1376"/>
                <a:gd name="T11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6" h="636">
                  <a:moveTo>
                    <a:pt x="317" y="214"/>
                  </a:moveTo>
                  <a:lnTo>
                    <a:pt x="285" y="218"/>
                  </a:lnTo>
                  <a:lnTo>
                    <a:pt x="255" y="234"/>
                  </a:lnTo>
                  <a:lnTo>
                    <a:pt x="233" y="255"/>
                  </a:lnTo>
                  <a:lnTo>
                    <a:pt x="217" y="285"/>
                  </a:lnTo>
                  <a:lnTo>
                    <a:pt x="211" y="319"/>
                  </a:lnTo>
                  <a:lnTo>
                    <a:pt x="217" y="351"/>
                  </a:lnTo>
                  <a:lnTo>
                    <a:pt x="233" y="381"/>
                  </a:lnTo>
                  <a:lnTo>
                    <a:pt x="255" y="403"/>
                  </a:lnTo>
                  <a:lnTo>
                    <a:pt x="285" y="419"/>
                  </a:lnTo>
                  <a:lnTo>
                    <a:pt x="317" y="425"/>
                  </a:lnTo>
                  <a:lnTo>
                    <a:pt x="351" y="419"/>
                  </a:lnTo>
                  <a:lnTo>
                    <a:pt x="381" y="403"/>
                  </a:lnTo>
                  <a:lnTo>
                    <a:pt x="403" y="381"/>
                  </a:lnTo>
                  <a:lnTo>
                    <a:pt x="419" y="351"/>
                  </a:lnTo>
                  <a:lnTo>
                    <a:pt x="425" y="319"/>
                  </a:lnTo>
                  <a:lnTo>
                    <a:pt x="419" y="285"/>
                  </a:lnTo>
                  <a:lnTo>
                    <a:pt x="403" y="255"/>
                  </a:lnTo>
                  <a:lnTo>
                    <a:pt x="381" y="234"/>
                  </a:lnTo>
                  <a:lnTo>
                    <a:pt x="351" y="218"/>
                  </a:lnTo>
                  <a:lnTo>
                    <a:pt x="317" y="214"/>
                  </a:lnTo>
                  <a:close/>
                  <a:moveTo>
                    <a:pt x="317" y="0"/>
                  </a:moveTo>
                  <a:lnTo>
                    <a:pt x="375" y="6"/>
                  </a:lnTo>
                  <a:lnTo>
                    <a:pt x="429" y="22"/>
                  </a:lnTo>
                  <a:lnTo>
                    <a:pt x="479" y="46"/>
                  </a:lnTo>
                  <a:lnTo>
                    <a:pt x="525" y="78"/>
                  </a:lnTo>
                  <a:lnTo>
                    <a:pt x="562" y="118"/>
                  </a:lnTo>
                  <a:lnTo>
                    <a:pt x="592" y="162"/>
                  </a:lnTo>
                  <a:lnTo>
                    <a:pt x="616" y="214"/>
                  </a:lnTo>
                  <a:lnTo>
                    <a:pt x="1165" y="214"/>
                  </a:lnTo>
                  <a:lnTo>
                    <a:pt x="1165" y="106"/>
                  </a:lnTo>
                  <a:lnTo>
                    <a:pt x="1376" y="106"/>
                  </a:lnTo>
                  <a:lnTo>
                    <a:pt x="1376" y="425"/>
                  </a:lnTo>
                  <a:lnTo>
                    <a:pt x="616" y="425"/>
                  </a:lnTo>
                  <a:lnTo>
                    <a:pt x="592" y="475"/>
                  </a:lnTo>
                  <a:lnTo>
                    <a:pt x="562" y="521"/>
                  </a:lnTo>
                  <a:lnTo>
                    <a:pt x="525" y="558"/>
                  </a:lnTo>
                  <a:lnTo>
                    <a:pt x="479" y="590"/>
                  </a:lnTo>
                  <a:lnTo>
                    <a:pt x="429" y="614"/>
                  </a:lnTo>
                  <a:lnTo>
                    <a:pt x="375" y="630"/>
                  </a:lnTo>
                  <a:lnTo>
                    <a:pt x="317" y="636"/>
                  </a:lnTo>
                  <a:lnTo>
                    <a:pt x="261" y="630"/>
                  </a:lnTo>
                  <a:lnTo>
                    <a:pt x="207" y="616"/>
                  </a:lnTo>
                  <a:lnTo>
                    <a:pt x="158" y="592"/>
                  </a:lnTo>
                  <a:lnTo>
                    <a:pt x="114" y="560"/>
                  </a:lnTo>
                  <a:lnTo>
                    <a:pt x="76" y="523"/>
                  </a:lnTo>
                  <a:lnTo>
                    <a:pt x="44" y="479"/>
                  </a:lnTo>
                  <a:lnTo>
                    <a:pt x="20" y="429"/>
                  </a:lnTo>
                  <a:lnTo>
                    <a:pt x="6" y="375"/>
                  </a:lnTo>
                  <a:lnTo>
                    <a:pt x="0" y="319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4" y="158"/>
                  </a:lnTo>
                  <a:lnTo>
                    <a:pt x="76" y="114"/>
                  </a:lnTo>
                  <a:lnTo>
                    <a:pt x="114" y="76"/>
                  </a:lnTo>
                  <a:lnTo>
                    <a:pt x="158" y="44"/>
                  </a:lnTo>
                  <a:lnTo>
                    <a:pt x="207" y="20"/>
                  </a:lnTo>
                  <a:lnTo>
                    <a:pt x="261" y="6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961F2CA2-06AC-41B4-A523-1A8ABF16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5675313"/>
              <a:ext cx="168275" cy="923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0AC71265-8F42-4968-9C07-1B0F364B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9950" y="5675313"/>
              <a:ext cx="168275" cy="923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6" name="Freeform 57">
              <a:extLst>
                <a:ext uri="{FF2B5EF4-FFF2-40B4-BE49-F238E27FC236}">
                  <a16:creationId xmlns:a16="http://schemas.microsoft.com/office/drawing/2014/main" id="{2CEF25BD-D2DE-4AAA-BE83-50A27051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0163" y="5675313"/>
              <a:ext cx="669925" cy="923925"/>
            </a:xfrm>
            <a:custGeom>
              <a:avLst/>
              <a:gdLst>
                <a:gd name="T0" fmla="*/ 317 w 846"/>
                <a:gd name="T1" fmla="*/ 741 h 1164"/>
                <a:gd name="T2" fmla="*/ 283 w 846"/>
                <a:gd name="T3" fmla="*/ 747 h 1164"/>
                <a:gd name="T4" fmla="*/ 255 w 846"/>
                <a:gd name="T5" fmla="*/ 761 h 1164"/>
                <a:gd name="T6" fmla="*/ 231 w 846"/>
                <a:gd name="T7" fmla="*/ 785 h 1164"/>
                <a:gd name="T8" fmla="*/ 217 w 846"/>
                <a:gd name="T9" fmla="*/ 813 h 1164"/>
                <a:gd name="T10" fmla="*/ 211 w 846"/>
                <a:gd name="T11" fmla="*/ 847 h 1164"/>
                <a:gd name="T12" fmla="*/ 217 w 846"/>
                <a:gd name="T13" fmla="*/ 881 h 1164"/>
                <a:gd name="T14" fmla="*/ 231 w 846"/>
                <a:gd name="T15" fmla="*/ 909 h 1164"/>
                <a:gd name="T16" fmla="*/ 255 w 846"/>
                <a:gd name="T17" fmla="*/ 933 h 1164"/>
                <a:gd name="T18" fmla="*/ 283 w 846"/>
                <a:gd name="T19" fmla="*/ 947 h 1164"/>
                <a:gd name="T20" fmla="*/ 317 w 846"/>
                <a:gd name="T21" fmla="*/ 953 h 1164"/>
                <a:gd name="T22" fmla="*/ 351 w 846"/>
                <a:gd name="T23" fmla="*/ 947 h 1164"/>
                <a:gd name="T24" fmla="*/ 381 w 846"/>
                <a:gd name="T25" fmla="*/ 933 h 1164"/>
                <a:gd name="T26" fmla="*/ 403 w 846"/>
                <a:gd name="T27" fmla="*/ 909 h 1164"/>
                <a:gd name="T28" fmla="*/ 419 w 846"/>
                <a:gd name="T29" fmla="*/ 881 h 1164"/>
                <a:gd name="T30" fmla="*/ 423 w 846"/>
                <a:gd name="T31" fmla="*/ 847 h 1164"/>
                <a:gd name="T32" fmla="*/ 419 w 846"/>
                <a:gd name="T33" fmla="*/ 813 h 1164"/>
                <a:gd name="T34" fmla="*/ 403 w 846"/>
                <a:gd name="T35" fmla="*/ 785 h 1164"/>
                <a:gd name="T36" fmla="*/ 381 w 846"/>
                <a:gd name="T37" fmla="*/ 761 h 1164"/>
                <a:gd name="T38" fmla="*/ 351 w 846"/>
                <a:gd name="T39" fmla="*/ 747 h 1164"/>
                <a:gd name="T40" fmla="*/ 317 w 846"/>
                <a:gd name="T41" fmla="*/ 741 h 1164"/>
                <a:gd name="T42" fmla="*/ 211 w 846"/>
                <a:gd name="T43" fmla="*/ 0 h 1164"/>
                <a:gd name="T44" fmla="*/ 423 w 846"/>
                <a:gd name="T45" fmla="*/ 0 h 1164"/>
                <a:gd name="T46" fmla="*/ 423 w 846"/>
                <a:gd name="T47" fmla="*/ 381 h 1164"/>
                <a:gd name="T48" fmla="*/ 634 w 846"/>
                <a:gd name="T49" fmla="*/ 169 h 1164"/>
                <a:gd name="T50" fmla="*/ 634 w 846"/>
                <a:gd name="T51" fmla="*/ 0 h 1164"/>
                <a:gd name="T52" fmla="*/ 846 w 846"/>
                <a:gd name="T53" fmla="*/ 0 h 1164"/>
                <a:gd name="T54" fmla="*/ 846 w 846"/>
                <a:gd name="T55" fmla="*/ 257 h 1164"/>
                <a:gd name="T56" fmla="*/ 509 w 846"/>
                <a:gd name="T57" fmla="*/ 594 h 1164"/>
                <a:gd name="T58" fmla="*/ 551 w 846"/>
                <a:gd name="T59" fmla="*/ 634 h 1164"/>
                <a:gd name="T60" fmla="*/ 586 w 846"/>
                <a:gd name="T61" fmla="*/ 678 h 1164"/>
                <a:gd name="T62" fmla="*/ 612 w 846"/>
                <a:gd name="T63" fmla="*/ 730 h 1164"/>
                <a:gd name="T64" fmla="*/ 628 w 846"/>
                <a:gd name="T65" fmla="*/ 787 h 1164"/>
                <a:gd name="T66" fmla="*/ 634 w 846"/>
                <a:gd name="T67" fmla="*/ 847 h 1164"/>
                <a:gd name="T68" fmla="*/ 630 w 846"/>
                <a:gd name="T69" fmla="*/ 903 h 1164"/>
                <a:gd name="T70" fmla="*/ 614 w 846"/>
                <a:gd name="T71" fmla="*/ 957 h 1164"/>
                <a:gd name="T72" fmla="*/ 592 w 846"/>
                <a:gd name="T73" fmla="*/ 1007 h 1164"/>
                <a:gd name="T74" fmla="*/ 561 w 846"/>
                <a:gd name="T75" fmla="*/ 1050 h 1164"/>
                <a:gd name="T76" fmla="*/ 523 w 846"/>
                <a:gd name="T77" fmla="*/ 1090 h 1164"/>
                <a:gd name="T78" fmla="*/ 477 w 846"/>
                <a:gd name="T79" fmla="*/ 1120 h 1164"/>
                <a:gd name="T80" fmla="*/ 429 w 846"/>
                <a:gd name="T81" fmla="*/ 1144 h 1164"/>
                <a:gd name="T82" fmla="*/ 375 w 846"/>
                <a:gd name="T83" fmla="*/ 1158 h 1164"/>
                <a:gd name="T84" fmla="*/ 317 w 846"/>
                <a:gd name="T85" fmla="*/ 1164 h 1164"/>
                <a:gd name="T86" fmla="*/ 261 w 846"/>
                <a:gd name="T87" fmla="*/ 1158 h 1164"/>
                <a:gd name="T88" fmla="*/ 207 w 846"/>
                <a:gd name="T89" fmla="*/ 1144 h 1164"/>
                <a:gd name="T90" fmla="*/ 158 w 846"/>
                <a:gd name="T91" fmla="*/ 1120 h 1164"/>
                <a:gd name="T92" fmla="*/ 114 w 846"/>
                <a:gd name="T93" fmla="*/ 1090 h 1164"/>
                <a:gd name="T94" fmla="*/ 76 w 846"/>
                <a:gd name="T95" fmla="*/ 1050 h 1164"/>
                <a:gd name="T96" fmla="*/ 44 w 846"/>
                <a:gd name="T97" fmla="*/ 1007 h 1164"/>
                <a:gd name="T98" fmla="*/ 20 w 846"/>
                <a:gd name="T99" fmla="*/ 957 h 1164"/>
                <a:gd name="T100" fmla="*/ 6 w 846"/>
                <a:gd name="T101" fmla="*/ 903 h 1164"/>
                <a:gd name="T102" fmla="*/ 0 w 846"/>
                <a:gd name="T103" fmla="*/ 847 h 1164"/>
                <a:gd name="T104" fmla="*/ 6 w 846"/>
                <a:gd name="T105" fmla="*/ 789 h 1164"/>
                <a:gd name="T106" fmla="*/ 20 w 846"/>
                <a:gd name="T107" fmla="*/ 735 h 1164"/>
                <a:gd name="T108" fmla="*/ 44 w 846"/>
                <a:gd name="T109" fmla="*/ 686 h 1164"/>
                <a:gd name="T110" fmla="*/ 78 w 846"/>
                <a:gd name="T111" fmla="*/ 642 h 1164"/>
                <a:gd name="T112" fmla="*/ 116 w 846"/>
                <a:gd name="T113" fmla="*/ 604 h 1164"/>
                <a:gd name="T114" fmla="*/ 162 w 846"/>
                <a:gd name="T115" fmla="*/ 572 h 1164"/>
                <a:gd name="T116" fmla="*/ 211 w 846"/>
                <a:gd name="T117" fmla="*/ 548 h 1164"/>
                <a:gd name="T118" fmla="*/ 211 w 846"/>
                <a:gd name="T119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6" h="1164">
                  <a:moveTo>
                    <a:pt x="317" y="741"/>
                  </a:moveTo>
                  <a:lnTo>
                    <a:pt x="283" y="747"/>
                  </a:lnTo>
                  <a:lnTo>
                    <a:pt x="255" y="761"/>
                  </a:lnTo>
                  <a:lnTo>
                    <a:pt x="231" y="785"/>
                  </a:lnTo>
                  <a:lnTo>
                    <a:pt x="217" y="813"/>
                  </a:lnTo>
                  <a:lnTo>
                    <a:pt x="211" y="847"/>
                  </a:lnTo>
                  <a:lnTo>
                    <a:pt x="217" y="881"/>
                  </a:lnTo>
                  <a:lnTo>
                    <a:pt x="231" y="909"/>
                  </a:lnTo>
                  <a:lnTo>
                    <a:pt x="255" y="933"/>
                  </a:lnTo>
                  <a:lnTo>
                    <a:pt x="283" y="947"/>
                  </a:lnTo>
                  <a:lnTo>
                    <a:pt x="317" y="953"/>
                  </a:lnTo>
                  <a:lnTo>
                    <a:pt x="351" y="947"/>
                  </a:lnTo>
                  <a:lnTo>
                    <a:pt x="381" y="933"/>
                  </a:lnTo>
                  <a:lnTo>
                    <a:pt x="403" y="909"/>
                  </a:lnTo>
                  <a:lnTo>
                    <a:pt x="419" y="881"/>
                  </a:lnTo>
                  <a:lnTo>
                    <a:pt x="423" y="847"/>
                  </a:lnTo>
                  <a:lnTo>
                    <a:pt x="419" y="813"/>
                  </a:lnTo>
                  <a:lnTo>
                    <a:pt x="403" y="785"/>
                  </a:lnTo>
                  <a:lnTo>
                    <a:pt x="381" y="761"/>
                  </a:lnTo>
                  <a:lnTo>
                    <a:pt x="351" y="747"/>
                  </a:lnTo>
                  <a:lnTo>
                    <a:pt x="317" y="741"/>
                  </a:lnTo>
                  <a:close/>
                  <a:moveTo>
                    <a:pt x="211" y="0"/>
                  </a:moveTo>
                  <a:lnTo>
                    <a:pt x="423" y="0"/>
                  </a:lnTo>
                  <a:lnTo>
                    <a:pt x="423" y="381"/>
                  </a:lnTo>
                  <a:lnTo>
                    <a:pt x="634" y="169"/>
                  </a:lnTo>
                  <a:lnTo>
                    <a:pt x="634" y="0"/>
                  </a:lnTo>
                  <a:lnTo>
                    <a:pt x="846" y="0"/>
                  </a:lnTo>
                  <a:lnTo>
                    <a:pt x="846" y="257"/>
                  </a:lnTo>
                  <a:lnTo>
                    <a:pt x="509" y="594"/>
                  </a:lnTo>
                  <a:lnTo>
                    <a:pt x="551" y="634"/>
                  </a:lnTo>
                  <a:lnTo>
                    <a:pt x="586" y="678"/>
                  </a:lnTo>
                  <a:lnTo>
                    <a:pt x="612" y="730"/>
                  </a:lnTo>
                  <a:lnTo>
                    <a:pt x="628" y="787"/>
                  </a:lnTo>
                  <a:lnTo>
                    <a:pt x="634" y="847"/>
                  </a:lnTo>
                  <a:lnTo>
                    <a:pt x="630" y="903"/>
                  </a:lnTo>
                  <a:lnTo>
                    <a:pt x="614" y="957"/>
                  </a:lnTo>
                  <a:lnTo>
                    <a:pt x="592" y="1007"/>
                  </a:lnTo>
                  <a:lnTo>
                    <a:pt x="561" y="1050"/>
                  </a:lnTo>
                  <a:lnTo>
                    <a:pt x="523" y="1090"/>
                  </a:lnTo>
                  <a:lnTo>
                    <a:pt x="477" y="1120"/>
                  </a:lnTo>
                  <a:lnTo>
                    <a:pt x="429" y="1144"/>
                  </a:lnTo>
                  <a:lnTo>
                    <a:pt x="375" y="1158"/>
                  </a:lnTo>
                  <a:lnTo>
                    <a:pt x="317" y="1164"/>
                  </a:lnTo>
                  <a:lnTo>
                    <a:pt x="261" y="1158"/>
                  </a:lnTo>
                  <a:lnTo>
                    <a:pt x="207" y="1144"/>
                  </a:lnTo>
                  <a:lnTo>
                    <a:pt x="158" y="1120"/>
                  </a:lnTo>
                  <a:lnTo>
                    <a:pt x="114" y="1090"/>
                  </a:lnTo>
                  <a:lnTo>
                    <a:pt x="76" y="1050"/>
                  </a:lnTo>
                  <a:lnTo>
                    <a:pt x="44" y="1007"/>
                  </a:lnTo>
                  <a:lnTo>
                    <a:pt x="20" y="957"/>
                  </a:lnTo>
                  <a:lnTo>
                    <a:pt x="6" y="903"/>
                  </a:lnTo>
                  <a:lnTo>
                    <a:pt x="0" y="847"/>
                  </a:lnTo>
                  <a:lnTo>
                    <a:pt x="6" y="789"/>
                  </a:lnTo>
                  <a:lnTo>
                    <a:pt x="20" y="735"/>
                  </a:lnTo>
                  <a:lnTo>
                    <a:pt x="44" y="686"/>
                  </a:lnTo>
                  <a:lnTo>
                    <a:pt x="78" y="642"/>
                  </a:lnTo>
                  <a:lnTo>
                    <a:pt x="116" y="604"/>
                  </a:lnTo>
                  <a:lnTo>
                    <a:pt x="162" y="572"/>
                  </a:lnTo>
                  <a:lnTo>
                    <a:pt x="211" y="548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7" name="Freeform 58">
              <a:extLst>
                <a:ext uri="{FF2B5EF4-FFF2-40B4-BE49-F238E27FC236}">
                  <a16:creationId xmlns:a16="http://schemas.microsoft.com/office/drawing/2014/main" id="{3A161EA8-0CDA-45F1-9CD4-295D3C9E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675313"/>
              <a:ext cx="420688" cy="923925"/>
            </a:xfrm>
            <a:custGeom>
              <a:avLst/>
              <a:gdLst>
                <a:gd name="T0" fmla="*/ 318 w 529"/>
                <a:gd name="T1" fmla="*/ 0 h 1164"/>
                <a:gd name="T2" fmla="*/ 529 w 529"/>
                <a:gd name="T3" fmla="*/ 0 h 1164"/>
                <a:gd name="T4" fmla="*/ 529 w 529"/>
                <a:gd name="T5" fmla="*/ 363 h 1164"/>
                <a:gd name="T6" fmla="*/ 212 w 529"/>
                <a:gd name="T7" fmla="*/ 680 h 1164"/>
                <a:gd name="T8" fmla="*/ 212 w 529"/>
                <a:gd name="T9" fmla="*/ 1164 h 1164"/>
                <a:gd name="T10" fmla="*/ 0 w 529"/>
                <a:gd name="T11" fmla="*/ 1164 h 1164"/>
                <a:gd name="T12" fmla="*/ 0 w 529"/>
                <a:gd name="T13" fmla="*/ 592 h 1164"/>
                <a:gd name="T14" fmla="*/ 318 w 529"/>
                <a:gd name="T15" fmla="*/ 275 h 1164"/>
                <a:gd name="T16" fmla="*/ 318 w 529"/>
                <a:gd name="T1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1164">
                  <a:moveTo>
                    <a:pt x="318" y="0"/>
                  </a:moveTo>
                  <a:lnTo>
                    <a:pt x="529" y="0"/>
                  </a:lnTo>
                  <a:lnTo>
                    <a:pt x="529" y="363"/>
                  </a:lnTo>
                  <a:lnTo>
                    <a:pt x="212" y="680"/>
                  </a:lnTo>
                  <a:lnTo>
                    <a:pt x="212" y="1164"/>
                  </a:lnTo>
                  <a:lnTo>
                    <a:pt x="0" y="1164"/>
                  </a:lnTo>
                  <a:lnTo>
                    <a:pt x="0" y="592"/>
                  </a:lnTo>
                  <a:lnTo>
                    <a:pt x="318" y="275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8" name="Freeform 59">
              <a:extLst>
                <a:ext uri="{FF2B5EF4-FFF2-40B4-BE49-F238E27FC236}">
                  <a16:creationId xmlns:a16="http://schemas.microsoft.com/office/drawing/2014/main" id="{CFBF17AB-6913-473D-AC41-FFB89429A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6238" y="2487613"/>
              <a:ext cx="3022600" cy="3019425"/>
            </a:xfrm>
            <a:custGeom>
              <a:avLst/>
              <a:gdLst>
                <a:gd name="T0" fmla="*/ 423 w 3808"/>
                <a:gd name="T1" fmla="*/ 572 h 3806"/>
                <a:gd name="T2" fmla="*/ 3385 w 3808"/>
                <a:gd name="T3" fmla="*/ 3383 h 3806"/>
                <a:gd name="T4" fmla="*/ 573 w 3808"/>
                <a:gd name="T5" fmla="*/ 423 h 3806"/>
                <a:gd name="T6" fmla="*/ 740 w 3808"/>
                <a:gd name="T7" fmla="*/ 0 h 3806"/>
                <a:gd name="T8" fmla="*/ 952 w 3808"/>
                <a:gd name="T9" fmla="*/ 212 h 3806"/>
                <a:gd name="T10" fmla="*/ 1163 w 3808"/>
                <a:gd name="T11" fmla="*/ 0 h 3806"/>
                <a:gd name="T12" fmla="*/ 1374 w 3808"/>
                <a:gd name="T13" fmla="*/ 212 h 3806"/>
                <a:gd name="T14" fmla="*/ 1586 w 3808"/>
                <a:gd name="T15" fmla="*/ 0 h 3806"/>
                <a:gd name="T16" fmla="*/ 1797 w 3808"/>
                <a:gd name="T17" fmla="*/ 212 h 3806"/>
                <a:gd name="T18" fmla="*/ 2009 w 3808"/>
                <a:gd name="T19" fmla="*/ 0 h 3806"/>
                <a:gd name="T20" fmla="*/ 2222 w 3808"/>
                <a:gd name="T21" fmla="*/ 212 h 3806"/>
                <a:gd name="T22" fmla="*/ 2434 w 3808"/>
                <a:gd name="T23" fmla="*/ 0 h 3806"/>
                <a:gd name="T24" fmla="*/ 2645 w 3808"/>
                <a:gd name="T25" fmla="*/ 212 h 3806"/>
                <a:gd name="T26" fmla="*/ 2856 w 3808"/>
                <a:gd name="T27" fmla="*/ 0 h 3806"/>
                <a:gd name="T28" fmla="*/ 3068 w 3808"/>
                <a:gd name="T29" fmla="*/ 212 h 3806"/>
                <a:gd name="T30" fmla="*/ 3279 w 3808"/>
                <a:gd name="T31" fmla="*/ 0 h 3806"/>
                <a:gd name="T32" fmla="*/ 3596 w 3808"/>
                <a:gd name="T33" fmla="*/ 212 h 3806"/>
                <a:gd name="T34" fmla="*/ 3808 w 3808"/>
                <a:gd name="T35" fmla="*/ 529 h 3806"/>
                <a:gd name="T36" fmla="*/ 3596 w 3808"/>
                <a:gd name="T37" fmla="*/ 740 h 3806"/>
                <a:gd name="T38" fmla="*/ 3808 w 3808"/>
                <a:gd name="T39" fmla="*/ 951 h 3806"/>
                <a:gd name="T40" fmla="*/ 3596 w 3808"/>
                <a:gd name="T41" fmla="*/ 1162 h 3806"/>
                <a:gd name="T42" fmla="*/ 3808 w 3808"/>
                <a:gd name="T43" fmla="*/ 1374 h 3806"/>
                <a:gd name="T44" fmla="*/ 3596 w 3808"/>
                <a:gd name="T45" fmla="*/ 1585 h 3806"/>
                <a:gd name="T46" fmla="*/ 3808 w 3808"/>
                <a:gd name="T47" fmla="*/ 1798 h 3806"/>
                <a:gd name="T48" fmla="*/ 3596 w 3808"/>
                <a:gd name="T49" fmla="*/ 2010 h 3806"/>
                <a:gd name="T50" fmla="*/ 3808 w 3808"/>
                <a:gd name="T51" fmla="*/ 2221 h 3806"/>
                <a:gd name="T52" fmla="*/ 3596 w 3808"/>
                <a:gd name="T53" fmla="*/ 2432 h 3806"/>
                <a:gd name="T54" fmla="*/ 3808 w 3808"/>
                <a:gd name="T55" fmla="*/ 2644 h 3806"/>
                <a:gd name="T56" fmla="*/ 3596 w 3808"/>
                <a:gd name="T57" fmla="*/ 2855 h 3806"/>
                <a:gd name="T58" fmla="*/ 3808 w 3808"/>
                <a:gd name="T59" fmla="*/ 3066 h 3806"/>
                <a:gd name="T60" fmla="*/ 3596 w 3808"/>
                <a:gd name="T61" fmla="*/ 3277 h 3806"/>
                <a:gd name="T62" fmla="*/ 3279 w 3808"/>
                <a:gd name="T63" fmla="*/ 3594 h 3806"/>
                <a:gd name="T64" fmla="*/ 3068 w 3808"/>
                <a:gd name="T65" fmla="*/ 3806 h 3806"/>
                <a:gd name="T66" fmla="*/ 2856 w 3808"/>
                <a:gd name="T67" fmla="*/ 3594 h 3806"/>
                <a:gd name="T68" fmla="*/ 2645 w 3808"/>
                <a:gd name="T69" fmla="*/ 3806 h 3806"/>
                <a:gd name="T70" fmla="*/ 2434 w 3808"/>
                <a:gd name="T71" fmla="*/ 3594 h 3806"/>
                <a:gd name="T72" fmla="*/ 2222 w 3808"/>
                <a:gd name="T73" fmla="*/ 3806 h 3806"/>
                <a:gd name="T74" fmla="*/ 2009 w 3808"/>
                <a:gd name="T75" fmla="*/ 3594 h 3806"/>
                <a:gd name="T76" fmla="*/ 1797 w 3808"/>
                <a:gd name="T77" fmla="*/ 3806 h 3806"/>
                <a:gd name="T78" fmla="*/ 1586 w 3808"/>
                <a:gd name="T79" fmla="*/ 3594 h 3806"/>
                <a:gd name="T80" fmla="*/ 1374 w 3808"/>
                <a:gd name="T81" fmla="*/ 3806 h 3806"/>
                <a:gd name="T82" fmla="*/ 1163 w 3808"/>
                <a:gd name="T83" fmla="*/ 3594 h 3806"/>
                <a:gd name="T84" fmla="*/ 952 w 3808"/>
                <a:gd name="T85" fmla="*/ 3806 h 3806"/>
                <a:gd name="T86" fmla="*/ 740 w 3808"/>
                <a:gd name="T87" fmla="*/ 3594 h 3806"/>
                <a:gd name="T88" fmla="*/ 529 w 3808"/>
                <a:gd name="T89" fmla="*/ 3806 h 3806"/>
                <a:gd name="T90" fmla="*/ 212 w 3808"/>
                <a:gd name="T91" fmla="*/ 3594 h 3806"/>
                <a:gd name="T92" fmla="*/ 0 w 3808"/>
                <a:gd name="T93" fmla="*/ 3277 h 3806"/>
                <a:gd name="T94" fmla="*/ 212 w 3808"/>
                <a:gd name="T95" fmla="*/ 3066 h 3806"/>
                <a:gd name="T96" fmla="*/ 0 w 3808"/>
                <a:gd name="T97" fmla="*/ 2855 h 3806"/>
                <a:gd name="T98" fmla="*/ 212 w 3808"/>
                <a:gd name="T99" fmla="*/ 2644 h 3806"/>
                <a:gd name="T100" fmla="*/ 0 w 3808"/>
                <a:gd name="T101" fmla="*/ 2432 h 3806"/>
                <a:gd name="T102" fmla="*/ 212 w 3808"/>
                <a:gd name="T103" fmla="*/ 2221 h 3806"/>
                <a:gd name="T104" fmla="*/ 0 w 3808"/>
                <a:gd name="T105" fmla="*/ 2010 h 3806"/>
                <a:gd name="T106" fmla="*/ 212 w 3808"/>
                <a:gd name="T107" fmla="*/ 1798 h 3806"/>
                <a:gd name="T108" fmla="*/ 0 w 3808"/>
                <a:gd name="T109" fmla="*/ 1585 h 3806"/>
                <a:gd name="T110" fmla="*/ 212 w 3808"/>
                <a:gd name="T111" fmla="*/ 1374 h 3806"/>
                <a:gd name="T112" fmla="*/ 0 w 3808"/>
                <a:gd name="T113" fmla="*/ 1162 h 3806"/>
                <a:gd name="T114" fmla="*/ 212 w 3808"/>
                <a:gd name="T115" fmla="*/ 951 h 3806"/>
                <a:gd name="T116" fmla="*/ 0 w 3808"/>
                <a:gd name="T117" fmla="*/ 740 h 3806"/>
                <a:gd name="T118" fmla="*/ 212 w 3808"/>
                <a:gd name="T119" fmla="*/ 529 h 3806"/>
                <a:gd name="T120" fmla="*/ 485 w 3808"/>
                <a:gd name="T121" fmla="*/ 212 h 3806"/>
                <a:gd name="T122" fmla="*/ 529 w 3808"/>
                <a:gd name="T123" fmla="*/ 0 h 3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08" h="3806">
                  <a:moveTo>
                    <a:pt x="573" y="423"/>
                  </a:moveTo>
                  <a:lnTo>
                    <a:pt x="423" y="572"/>
                  </a:lnTo>
                  <a:lnTo>
                    <a:pt x="423" y="3383"/>
                  </a:lnTo>
                  <a:lnTo>
                    <a:pt x="3385" y="3383"/>
                  </a:lnTo>
                  <a:lnTo>
                    <a:pt x="3385" y="423"/>
                  </a:lnTo>
                  <a:lnTo>
                    <a:pt x="573" y="423"/>
                  </a:lnTo>
                  <a:close/>
                  <a:moveTo>
                    <a:pt x="529" y="0"/>
                  </a:moveTo>
                  <a:lnTo>
                    <a:pt x="740" y="0"/>
                  </a:lnTo>
                  <a:lnTo>
                    <a:pt x="740" y="212"/>
                  </a:lnTo>
                  <a:lnTo>
                    <a:pt x="952" y="212"/>
                  </a:lnTo>
                  <a:lnTo>
                    <a:pt x="952" y="0"/>
                  </a:lnTo>
                  <a:lnTo>
                    <a:pt x="1163" y="0"/>
                  </a:lnTo>
                  <a:lnTo>
                    <a:pt x="1163" y="212"/>
                  </a:lnTo>
                  <a:lnTo>
                    <a:pt x="1374" y="212"/>
                  </a:lnTo>
                  <a:lnTo>
                    <a:pt x="1374" y="0"/>
                  </a:lnTo>
                  <a:lnTo>
                    <a:pt x="1586" y="0"/>
                  </a:lnTo>
                  <a:lnTo>
                    <a:pt x="1586" y="212"/>
                  </a:lnTo>
                  <a:lnTo>
                    <a:pt x="1797" y="212"/>
                  </a:lnTo>
                  <a:lnTo>
                    <a:pt x="1797" y="0"/>
                  </a:lnTo>
                  <a:lnTo>
                    <a:pt x="2009" y="0"/>
                  </a:lnTo>
                  <a:lnTo>
                    <a:pt x="2009" y="212"/>
                  </a:lnTo>
                  <a:lnTo>
                    <a:pt x="2222" y="212"/>
                  </a:lnTo>
                  <a:lnTo>
                    <a:pt x="2222" y="0"/>
                  </a:lnTo>
                  <a:lnTo>
                    <a:pt x="2434" y="0"/>
                  </a:lnTo>
                  <a:lnTo>
                    <a:pt x="2434" y="212"/>
                  </a:lnTo>
                  <a:lnTo>
                    <a:pt x="2645" y="212"/>
                  </a:lnTo>
                  <a:lnTo>
                    <a:pt x="2645" y="0"/>
                  </a:lnTo>
                  <a:lnTo>
                    <a:pt x="2856" y="0"/>
                  </a:lnTo>
                  <a:lnTo>
                    <a:pt x="2856" y="212"/>
                  </a:lnTo>
                  <a:lnTo>
                    <a:pt x="3068" y="212"/>
                  </a:lnTo>
                  <a:lnTo>
                    <a:pt x="3068" y="0"/>
                  </a:lnTo>
                  <a:lnTo>
                    <a:pt x="3279" y="0"/>
                  </a:lnTo>
                  <a:lnTo>
                    <a:pt x="3279" y="212"/>
                  </a:lnTo>
                  <a:lnTo>
                    <a:pt x="3596" y="212"/>
                  </a:lnTo>
                  <a:lnTo>
                    <a:pt x="3596" y="529"/>
                  </a:lnTo>
                  <a:lnTo>
                    <a:pt x="3808" y="529"/>
                  </a:lnTo>
                  <a:lnTo>
                    <a:pt x="3808" y="740"/>
                  </a:lnTo>
                  <a:lnTo>
                    <a:pt x="3596" y="740"/>
                  </a:lnTo>
                  <a:lnTo>
                    <a:pt x="3596" y="951"/>
                  </a:lnTo>
                  <a:lnTo>
                    <a:pt x="3808" y="951"/>
                  </a:lnTo>
                  <a:lnTo>
                    <a:pt x="3808" y="1162"/>
                  </a:lnTo>
                  <a:lnTo>
                    <a:pt x="3596" y="1162"/>
                  </a:lnTo>
                  <a:lnTo>
                    <a:pt x="3596" y="1374"/>
                  </a:lnTo>
                  <a:lnTo>
                    <a:pt x="3808" y="1374"/>
                  </a:lnTo>
                  <a:lnTo>
                    <a:pt x="3808" y="1585"/>
                  </a:lnTo>
                  <a:lnTo>
                    <a:pt x="3596" y="1585"/>
                  </a:lnTo>
                  <a:lnTo>
                    <a:pt x="3596" y="1798"/>
                  </a:lnTo>
                  <a:lnTo>
                    <a:pt x="3808" y="1798"/>
                  </a:lnTo>
                  <a:lnTo>
                    <a:pt x="3808" y="2010"/>
                  </a:lnTo>
                  <a:lnTo>
                    <a:pt x="3596" y="2010"/>
                  </a:lnTo>
                  <a:lnTo>
                    <a:pt x="3596" y="2221"/>
                  </a:lnTo>
                  <a:lnTo>
                    <a:pt x="3808" y="2221"/>
                  </a:lnTo>
                  <a:lnTo>
                    <a:pt x="3808" y="2432"/>
                  </a:lnTo>
                  <a:lnTo>
                    <a:pt x="3596" y="2432"/>
                  </a:lnTo>
                  <a:lnTo>
                    <a:pt x="3596" y="2644"/>
                  </a:lnTo>
                  <a:lnTo>
                    <a:pt x="3808" y="2644"/>
                  </a:lnTo>
                  <a:lnTo>
                    <a:pt x="3808" y="2855"/>
                  </a:lnTo>
                  <a:lnTo>
                    <a:pt x="3596" y="2855"/>
                  </a:lnTo>
                  <a:lnTo>
                    <a:pt x="3596" y="3066"/>
                  </a:lnTo>
                  <a:lnTo>
                    <a:pt x="3808" y="3066"/>
                  </a:lnTo>
                  <a:lnTo>
                    <a:pt x="3808" y="3277"/>
                  </a:lnTo>
                  <a:lnTo>
                    <a:pt x="3596" y="3277"/>
                  </a:lnTo>
                  <a:lnTo>
                    <a:pt x="3596" y="3594"/>
                  </a:lnTo>
                  <a:lnTo>
                    <a:pt x="3279" y="3594"/>
                  </a:lnTo>
                  <a:lnTo>
                    <a:pt x="3279" y="3806"/>
                  </a:lnTo>
                  <a:lnTo>
                    <a:pt x="3068" y="3806"/>
                  </a:lnTo>
                  <a:lnTo>
                    <a:pt x="3068" y="3594"/>
                  </a:lnTo>
                  <a:lnTo>
                    <a:pt x="2856" y="3594"/>
                  </a:lnTo>
                  <a:lnTo>
                    <a:pt x="2856" y="3806"/>
                  </a:lnTo>
                  <a:lnTo>
                    <a:pt x="2645" y="3806"/>
                  </a:lnTo>
                  <a:lnTo>
                    <a:pt x="2645" y="3594"/>
                  </a:lnTo>
                  <a:lnTo>
                    <a:pt x="2434" y="3594"/>
                  </a:lnTo>
                  <a:lnTo>
                    <a:pt x="2434" y="3806"/>
                  </a:lnTo>
                  <a:lnTo>
                    <a:pt x="2222" y="3806"/>
                  </a:lnTo>
                  <a:lnTo>
                    <a:pt x="2222" y="3594"/>
                  </a:lnTo>
                  <a:lnTo>
                    <a:pt x="2009" y="3594"/>
                  </a:lnTo>
                  <a:lnTo>
                    <a:pt x="2009" y="3806"/>
                  </a:lnTo>
                  <a:lnTo>
                    <a:pt x="1797" y="3806"/>
                  </a:lnTo>
                  <a:lnTo>
                    <a:pt x="1797" y="3594"/>
                  </a:lnTo>
                  <a:lnTo>
                    <a:pt x="1586" y="3594"/>
                  </a:lnTo>
                  <a:lnTo>
                    <a:pt x="1586" y="3806"/>
                  </a:lnTo>
                  <a:lnTo>
                    <a:pt x="1374" y="3806"/>
                  </a:lnTo>
                  <a:lnTo>
                    <a:pt x="1374" y="3594"/>
                  </a:lnTo>
                  <a:lnTo>
                    <a:pt x="1163" y="3594"/>
                  </a:lnTo>
                  <a:lnTo>
                    <a:pt x="1163" y="3806"/>
                  </a:lnTo>
                  <a:lnTo>
                    <a:pt x="952" y="3806"/>
                  </a:lnTo>
                  <a:lnTo>
                    <a:pt x="952" y="3594"/>
                  </a:lnTo>
                  <a:lnTo>
                    <a:pt x="740" y="3594"/>
                  </a:lnTo>
                  <a:lnTo>
                    <a:pt x="740" y="3806"/>
                  </a:lnTo>
                  <a:lnTo>
                    <a:pt x="529" y="3806"/>
                  </a:lnTo>
                  <a:lnTo>
                    <a:pt x="529" y="3594"/>
                  </a:lnTo>
                  <a:lnTo>
                    <a:pt x="212" y="3594"/>
                  </a:lnTo>
                  <a:lnTo>
                    <a:pt x="212" y="3277"/>
                  </a:lnTo>
                  <a:lnTo>
                    <a:pt x="0" y="3277"/>
                  </a:lnTo>
                  <a:lnTo>
                    <a:pt x="0" y="3066"/>
                  </a:lnTo>
                  <a:lnTo>
                    <a:pt x="212" y="3066"/>
                  </a:lnTo>
                  <a:lnTo>
                    <a:pt x="212" y="2855"/>
                  </a:lnTo>
                  <a:lnTo>
                    <a:pt x="0" y="2855"/>
                  </a:lnTo>
                  <a:lnTo>
                    <a:pt x="0" y="2644"/>
                  </a:lnTo>
                  <a:lnTo>
                    <a:pt x="212" y="2644"/>
                  </a:lnTo>
                  <a:lnTo>
                    <a:pt x="212" y="2432"/>
                  </a:lnTo>
                  <a:lnTo>
                    <a:pt x="0" y="2432"/>
                  </a:lnTo>
                  <a:lnTo>
                    <a:pt x="0" y="2221"/>
                  </a:lnTo>
                  <a:lnTo>
                    <a:pt x="212" y="2221"/>
                  </a:lnTo>
                  <a:lnTo>
                    <a:pt x="212" y="2010"/>
                  </a:lnTo>
                  <a:lnTo>
                    <a:pt x="0" y="2010"/>
                  </a:lnTo>
                  <a:lnTo>
                    <a:pt x="0" y="1798"/>
                  </a:lnTo>
                  <a:lnTo>
                    <a:pt x="212" y="1798"/>
                  </a:lnTo>
                  <a:lnTo>
                    <a:pt x="212" y="1585"/>
                  </a:lnTo>
                  <a:lnTo>
                    <a:pt x="0" y="1585"/>
                  </a:lnTo>
                  <a:lnTo>
                    <a:pt x="0" y="1374"/>
                  </a:lnTo>
                  <a:lnTo>
                    <a:pt x="212" y="1374"/>
                  </a:lnTo>
                  <a:lnTo>
                    <a:pt x="212" y="1162"/>
                  </a:lnTo>
                  <a:lnTo>
                    <a:pt x="0" y="1162"/>
                  </a:lnTo>
                  <a:lnTo>
                    <a:pt x="0" y="951"/>
                  </a:lnTo>
                  <a:lnTo>
                    <a:pt x="212" y="951"/>
                  </a:lnTo>
                  <a:lnTo>
                    <a:pt x="212" y="740"/>
                  </a:lnTo>
                  <a:lnTo>
                    <a:pt x="0" y="740"/>
                  </a:lnTo>
                  <a:lnTo>
                    <a:pt x="0" y="529"/>
                  </a:lnTo>
                  <a:lnTo>
                    <a:pt x="212" y="529"/>
                  </a:lnTo>
                  <a:lnTo>
                    <a:pt x="212" y="485"/>
                  </a:lnTo>
                  <a:lnTo>
                    <a:pt x="485" y="212"/>
                  </a:lnTo>
                  <a:lnTo>
                    <a:pt x="529" y="212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6D79E942-516F-4365-BB9A-BA7F37A0B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9475" y="2990851"/>
              <a:ext cx="2016125" cy="2012950"/>
            </a:xfrm>
            <a:custGeom>
              <a:avLst/>
              <a:gdLst>
                <a:gd name="T0" fmla="*/ 1163 w 2540"/>
                <a:gd name="T1" fmla="*/ 427 h 2538"/>
                <a:gd name="T2" fmla="*/ 990 w 2540"/>
                <a:gd name="T3" fmla="*/ 471 h 2538"/>
                <a:gd name="T4" fmla="*/ 820 w 2540"/>
                <a:gd name="T5" fmla="*/ 554 h 2538"/>
                <a:gd name="T6" fmla="*/ 597 w 2540"/>
                <a:gd name="T7" fmla="*/ 447 h 2538"/>
                <a:gd name="T8" fmla="*/ 599 w 2540"/>
                <a:gd name="T9" fmla="*/ 748 h 2538"/>
                <a:gd name="T10" fmla="*/ 507 w 2540"/>
                <a:gd name="T11" fmla="*/ 903 h 2538"/>
                <a:gd name="T12" fmla="*/ 445 w 2540"/>
                <a:gd name="T13" fmla="*/ 1081 h 2538"/>
                <a:gd name="T14" fmla="*/ 212 w 2540"/>
                <a:gd name="T15" fmla="*/ 1164 h 2538"/>
                <a:gd name="T16" fmla="*/ 427 w 2540"/>
                <a:gd name="T17" fmla="*/ 1376 h 2538"/>
                <a:gd name="T18" fmla="*/ 471 w 2540"/>
                <a:gd name="T19" fmla="*/ 1549 h 2538"/>
                <a:gd name="T20" fmla="*/ 553 w 2540"/>
                <a:gd name="T21" fmla="*/ 1719 h 2538"/>
                <a:gd name="T22" fmla="*/ 447 w 2540"/>
                <a:gd name="T23" fmla="*/ 1942 h 2538"/>
                <a:gd name="T24" fmla="*/ 748 w 2540"/>
                <a:gd name="T25" fmla="*/ 1940 h 2538"/>
                <a:gd name="T26" fmla="*/ 904 w 2540"/>
                <a:gd name="T27" fmla="*/ 2031 h 2538"/>
                <a:gd name="T28" fmla="*/ 1082 w 2540"/>
                <a:gd name="T29" fmla="*/ 2093 h 2538"/>
                <a:gd name="T30" fmla="*/ 1163 w 2540"/>
                <a:gd name="T31" fmla="*/ 2326 h 2538"/>
                <a:gd name="T32" fmla="*/ 1375 w 2540"/>
                <a:gd name="T33" fmla="*/ 2111 h 2538"/>
                <a:gd name="T34" fmla="*/ 1548 w 2540"/>
                <a:gd name="T35" fmla="*/ 2067 h 2538"/>
                <a:gd name="T36" fmla="*/ 1720 w 2540"/>
                <a:gd name="T37" fmla="*/ 1986 h 2538"/>
                <a:gd name="T38" fmla="*/ 1943 w 2540"/>
                <a:gd name="T39" fmla="*/ 2091 h 2538"/>
                <a:gd name="T40" fmla="*/ 1941 w 2540"/>
                <a:gd name="T41" fmla="*/ 1790 h 2538"/>
                <a:gd name="T42" fmla="*/ 2033 w 2540"/>
                <a:gd name="T43" fmla="*/ 1635 h 2538"/>
                <a:gd name="T44" fmla="*/ 2095 w 2540"/>
                <a:gd name="T45" fmla="*/ 1457 h 2538"/>
                <a:gd name="T46" fmla="*/ 2328 w 2540"/>
                <a:gd name="T47" fmla="*/ 1376 h 2538"/>
                <a:gd name="T48" fmla="*/ 2113 w 2540"/>
                <a:gd name="T49" fmla="*/ 1164 h 2538"/>
                <a:gd name="T50" fmla="*/ 2069 w 2540"/>
                <a:gd name="T51" fmla="*/ 991 h 2538"/>
                <a:gd name="T52" fmla="*/ 1985 w 2540"/>
                <a:gd name="T53" fmla="*/ 820 h 2538"/>
                <a:gd name="T54" fmla="*/ 2093 w 2540"/>
                <a:gd name="T55" fmla="*/ 596 h 2538"/>
                <a:gd name="T56" fmla="*/ 1792 w 2540"/>
                <a:gd name="T57" fmla="*/ 598 h 2538"/>
                <a:gd name="T58" fmla="*/ 1636 w 2540"/>
                <a:gd name="T59" fmla="*/ 507 h 2538"/>
                <a:gd name="T60" fmla="*/ 1458 w 2540"/>
                <a:gd name="T61" fmla="*/ 445 h 2538"/>
                <a:gd name="T62" fmla="*/ 1375 w 2540"/>
                <a:gd name="T63" fmla="*/ 212 h 2538"/>
                <a:gd name="T64" fmla="*/ 952 w 2540"/>
                <a:gd name="T65" fmla="*/ 0 h 2538"/>
                <a:gd name="T66" fmla="*/ 1588 w 2540"/>
                <a:gd name="T67" fmla="*/ 261 h 2538"/>
                <a:gd name="T68" fmla="*/ 1758 w 2540"/>
                <a:gd name="T69" fmla="*/ 333 h 2538"/>
                <a:gd name="T70" fmla="*/ 2392 w 2540"/>
                <a:gd name="T71" fmla="*/ 596 h 2538"/>
                <a:gd name="T72" fmla="*/ 2246 w 2540"/>
                <a:gd name="T73" fmla="*/ 865 h 2538"/>
                <a:gd name="T74" fmla="*/ 2540 w 2540"/>
                <a:gd name="T75" fmla="*/ 951 h 2538"/>
                <a:gd name="T76" fmla="*/ 2278 w 2540"/>
                <a:gd name="T77" fmla="*/ 1587 h 2538"/>
                <a:gd name="T78" fmla="*/ 2206 w 2540"/>
                <a:gd name="T79" fmla="*/ 1758 h 2538"/>
                <a:gd name="T80" fmla="*/ 1943 w 2540"/>
                <a:gd name="T81" fmla="*/ 2390 h 2538"/>
                <a:gd name="T82" fmla="*/ 1674 w 2540"/>
                <a:gd name="T83" fmla="*/ 2245 h 2538"/>
                <a:gd name="T84" fmla="*/ 1588 w 2540"/>
                <a:gd name="T85" fmla="*/ 2538 h 2538"/>
                <a:gd name="T86" fmla="*/ 952 w 2540"/>
                <a:gd name="T87" fmla="*/ 2277 h 2538"/>
                <a:gd name="T88" fmla="*/ 780 w 2540"/>
                <a:gd name="T89" fmla="*/ 2207 h 2538"/>
                <a:gd name="T90" fmla="*/ 148 w 2540"/>
                <a:gd name="T91" fmla="*/ 1942 h 2538"/>
                <a:gd name="T92" fmla="*/ 294 w 2540"/>
                <a:gd name="T93" fmla="*/ 1673 h 2538"/>
                <a:gd name="T94" fmla="*/ 0 w 2540"/>
                <a:gd name="T95" fmla="*/ 1587 h 2538"/>
                <a:gd name="T96" fmla="*/ 262 w 2540"/>
                <a:gd name="T97" fmla="*/ 951 h 2538"/>
                <a:gd name="T98" fmla="*/ 332 w 2540"/>
                <a:gd name="T99" fmla="*/ 782 h 2538"/>
                <a:gd name="T100" fmla="*/ 597 w 2540"/>
                <a:gd name="T101" fmla="*/ 148 h 2538"/>
                <a:gd name="T102" fmla="*/ 866 w 2540"/>
                <a:gd name="T103" fmla="*/ 293 h 2538"/>
                <a:gd name="T104" fmla="*/ 952 w 2540"/>
                <a:gd name="T105" fmla="*/ 0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40" h="2538">
                  <a:moveTo>
                    <a:pt x="1163" y="212"/>
                  </a:moveTo>
                  <a:lnTo>
                    <a:pt x="1163" y="427"/>
                  </a:lnTo>
                  <a:lnTo>
                    <a:pt x="1082" y="445"/>
                  </a:lnTo>
                  <a:lnTo>
                    <a:pt x="990" y="471"/>
                  </a:lnTo>
                  <a:lnTo>
                    <a:pt x="904" y="507"/>
                  </a:lnTo>
                  <a:lnTo>
                    <a:pt x="820" y="554"/>
                  </a:lnTo>
                  <a:lnTo>
                    <a:pt x="748" y="598"/>
                  </a:lnTo>
                  <a:lnTo>
                    <a:pt x="597" y="447"/>
                  </a:lnTo>
                  <a:lnTo>
                    <a:pt x="447" y="596"/>
                  </a:lnTo>
                  <a:lnTo>
                    <a:pt x="599" y="748"/>
                  </a:lnTo>
                  <a:lnTo>
                    <a:pt x="553" y="820"/>
                  </a:lnTo>
                  <a:lnTo>
                    <a:pt x="507" y="903"/>
                  </a:lnTo>
                  <a:lnTo>
                    <a:pt x="471" y="991"/>
                  </a:lnTo>
                  <a:lnTo>
                    <a:pt x="445" y="1081"/>
                  </a:lnTo>
                  <a:lnTo>
                    <a:pt x="427" y="1164"/>
                  </a:lnTo>
                  <a:lnTo>
                    <a:pt x="212" y="1164"/>
                  </a:lnTo>
                  <a:lnTo>
                    <a:pt x="212" y="1376"/>
                  </a:lnTo>
                  <a:lnTo>
                    <a:pt x="427" y="1376"/>
                  </a:lnTo>
                  <a:lnTo>
                    <a:pt x="445" y="1457"/>
                  </a:lnTo>
                  <a:lnTo>
                    <a:pt x="471" y="1549"/>
                  </a:lnTo>
                  <a:lnTo>
                    <a:pt x="507" y="1635"/>
                  </a:lnTo>
                  <a:lnTo>
                    <a:pt x="553" y="1719"/>
                  </a:lnTo>
                  <a:lnTo>
                    <a:pt x="599" y="1790"/>
                  </a:lnTo>
                  <a:lnTo>
                    <a:pt x="447" y="1942"/>
                  </a:lnTo>
                  <a:lnTo>
                    <a:pt x="597" y="2091"/>
                  </a:lnTo>
                  <a:lnTo>
                    <a:pt x="748" y="1940"/>
                  </a:lnTo>
                  <a:lnTo>
                    <a:pt x="820" y="1986"/>
                  </a:lnTo>
                  <a:lnTo>
                    <a:pt x="904" y="2031"/>
                  </a:lnTo>
                  <a:lnTo>
                    <a:pt x="990" y="2067"/>
                  </a:lnTo>
                  <a:lnTo>
                    <a:pt x="1082" y="2093"/>
                  </a:lnTo>
                  <a:lnTo>
                    <a:pt x="1163" y="2111"/>
                  </a:lnTo>
                  <a:lnTo>
                    <a:pt x="1163" y="2326"/>
                  </a:lnTo>
                  <a:lnTo>
                    <a:pt x="1375" y="2326"/>
                  </a:lnTo>
                  <a:lnTo>
                    <a:pt x="1375" y="2111"/>
                  </a:lnTo>
                  <a:lnTo>
                    <a:pt x="1458" y="2093"/>
                  </a:lnTo>
                  <a:lnTo>
                    <a:pt x="1548" y="2067"/>
                  </a:lnTo>
                  <a:lnTo>
                    <a:pt x="1636" y="2031"/>
                  </a:lnTo>
                  <a:lnTo>
                    <a:pt x="1720" y="1986"/>
                  </a:lnTo>
                  <a:lnTo>
                    <a:pt x="1792" y="1940"/>
                  </a:lnTo>
                  <a:lnTo>
                    <a:pt x="1943" y="2091"/>
                  </a:lnTo>
                  <a:lnTo>
                    <a:pt x="2093" y="1942"/>
                  </a:lnTo>
                  <a:lnTo>
                    <a:pt x="1941" y="1790"/>
                  </a:lnTo>
                  <a:lnTo>
                    <a:pt x="1985" y="1719"/>
                  </a:lnTo>
                  <a:lnTo>
                    <a:pt x="2033" y="1635"/>
                  </a:lnTo>
                  <a:lnTo>
                    <a:pt x="2069" y="1549"/>
                  </a:lnTo>
                  <a:lnTo>
                    <a:pt x="2095" y="1457"/>
                  </a:lnTo>
                  <a:lnTo>
                    <a:pt x="2113" y="1376"/>
                  </a:lnTo>
                  <a:lnTo>
                    <a:pt x="2328" y="1376"/>
                  </a:lnTo>
                  <a:lnTo>
                    <a:pt x="2328" y="1164"/>
                  </a:lnTo>
                  <a:lnTo>
                    <a:pt x="2113" y="1164"/>
                  </a:lnTo>
                  <a:lnTo>
                    <a:pt x="2095" y="1081"/>
                  </a:lnTo>
                  <a:lnTo>
                    <a:pt x="2069" y="991"/>
                  </a:lnTo>
                  <a:lnTo>
                    <a:pt x="2033" y="903"/>
                  </a:lnTo>
                  <a:lnTo>
                    <a:pt x="1985" y="820"/>
                  </a:lnTo>
                  <a:lnTo>
                    <a:pt x="1941" y="748"/>
                  </a:lnTo>
                  <a:lnTo>
                    <a:pt x="2093" y="596"/>
                  </a:lnTo>
                  <a:lnTo>
                    <a:pt x="1943" y="447"/>
                  </a:lnTo>
                  <a:lnTo>
                    <a:pt x="1792" y="598"/>
                  </a:lnTo>
                  <a:lnTo>
                    <a:pt x="1720" y="554"/>
                  </a:lnTo>
                  <a:lnTo>
                    <a:pt x="1636" y="507"/>
                  </a:lnTo>
                  <a:lnTo>
                    <a:pt x="1548" y="471"/>
                  </a:lnTo>
                  <a:lnTo>
                    <a:pt x="1458" y="445"/>
                  </a:lnTo>
                  <a:lnTo>
                    <a:pt x="1375" y="427"/>
                  </a:lnTo>
                  <a:lnTo>
                    <a:pt x="1375" y="212"/>
                  </a:lnTo>
                  <a:lnTo>
                    <a:pt x="1163" y="212"/>
                  </a:lnTo>
                  <a:close/>
                  <a:moveTo>
                    <a:pt x="952" y="0"/>
                  </a:moveTo>
                  <a:lnTo>
                    <a:pt x="1588" y="0"/>
                  </a:lnTo>
                  <a:lnTo>
                    <a:pt x="1588" y="261"/>
                  </a:lnTo>
                  <a:lnTo>
                    <a:pt x="1674" y="293"/>
                  </a:lnTo>
                  <a:lnTo>
                    <a:pt x="1758" y="333"/>
                  </a:lnTo>
                  <a:lnTo>
                    <a:pt x="1943" y="148"/>
                  </a:lnTo>
                  <a:lnTo>
                    <a:pt x="2392" y="596"/>
                  </a:lnTo>
                  <a:lnTo>
                    <a:pt x="2206" y="782"/>
                  </a:lnTo>
                  <a:lnTo>
                    <a:pt x="2246" y="865"/>
                  </a:lnTo>
                  <a:lnTo>
                    <a:pt x="2278" y="951"/>
                  </a:lnTo>
                  <a:lnTo>
                    <a:pt x="2540" y="951"/>
                  </a:lnTo>
                  <a:lnTo>
                    <a:pt x="2540" y="1587"/>
                  </a:lnTo>
                  <a:lnTo>
                    <a:pt x="2278" y="1587"/>
                  </a:lnTo>
                  <a:lnTo>
                    <a:pt x="2246" y="1673"/>
                  </a:lnTo>
                  <a:lnTo>
                    <a:pt x="2206" y="1758"/>
                  </a:lnTo>
                  <a:lnTo>
                    <a:pt x="2392" y="1942"/>
                  </a:lnTo>
                  <a:lnTo>
                    <a:pt x="1943" y="2390"/>
                  </a:lnTo>
                  <a:lnTo>
                    <a:pt x="1758" y="2207"/>
                  </a:lnTo>
                  <a:lnTo>
                    <a:pt x="1674" y="2245"/>
                  </a:lnTo>
                  <a:lnTo>
                    <a:pt x="1588" y="2277"/>
                  </a:lnTo>
                  <a:lnTo>
                    <a:pt x="1588" y="2538"/>
                  </a:lnTo>
                  <a:lnTo>
                    <a:pt x="952" y="2538"/>
                  </a:lnTo>
                  <a:lnTo>
                    <a:pt x="952" y="2277"/>
                  </a:lnTo>
                  <a:lnTo>
                    <a:pt x="866" y="2245"/>
                  </a:lnTo>
                  <a:lnTo>
                    <a:pt x="780" y="2207"/>
                  </a:lnTo>
                  <a:lnTo>
                    <a:pt x="597" y="2390"/>
                  </a:lnTo>
                  <a:lnTo>
                    <a:pt x="148" y="1942"/>
                  </a:lnTo>
                  <a:lnTo>
                    <a:pt x="332" y="1758"/>
                  </a:lnTo>
                  <a:lnTo>
                    <a:pt x="294" y="1673"/>
                  </a:lnTo>
                  <a:lnTo>
                    <a:pt x="262" y="1587"/>
                  </a:lnTo>
                  <a:lnTo>
                    <a:pt x="0" y="1587"/>
                  </a:lnTo>
                  <a:lnTo>
                    <a:pt x="0" y="951"/>
                  </a:lnTo>
                  <a:lnTo>
                    <a:pt x="262" y="951"/>
                  </a:lnTo>
                  <a:lnTo>
                    <a:pt x="294" y="865"/>
                  </a:lnTo>
                  <a:lnTo>
                    <a:pt x="332" y="782"/>
                  </a:lnTo>
                  <a:lnTo>
                    <a:pt x="148" y="596"/>
                  </a:lnTo>
                  <a:lnTo>
                    <a:pt x="597" y="148"/>
                  </a:lnTo>
                  <a:lnTo>
                    <a:pt x="780" y="333"/>
                  </a:lnTo>
                  <a:lnTo>
                    <a:pt x="866" y="293"/>
                  </a:lnTo>
                  <a:lnTo>
                    <a:pt x="952" y="261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0" name="Freeform 61">
              <a:extLst>
                <a:ext uri="{FF2B5EF4-FFF2-40B4-BE49-F238E27FC236}">
                  <a16:creationId xmlns:a16="http://schemas.microsoft.com/office/drawing/2014/main" id="{F1038EAB-78B2-4D8D-9B00-2183B2C76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850" y="3576638"/>
              <a:ext cx="841375" cy="841375"/>
            </a:xfrm>
            <a:custGeom>
              <a:avLst/>
              <a:gdLst>
                <a:gd name="T0" fmla="*/ 473 w 1060"/>
                <a:gd name="T1" fmla="*/ 217 h 1058"/>
                <a:gd name="T2" fmla="*/ 369 w 1060"/>
                <a:gd name="T3" fmla="*/ 255 h 1058"/>
                <a:gd name="T4" fmla="*/ 288 w 1060"/>
                <a:gd name="T5" fmla="*/ 325 h 1058"/>
                <a:gd name="T6" fmla="*/ 232 w 1060"/>
                <a:gd name="T7" fmla="*/ 418 h 1058"/>
                <a:gd name="T8" fmla="*/ 212 w 1060"/>
                <a:gd name="T9" fmla="*/ 530 h 1058"/>
                <a:gd name="T10" fmla="*/ 232 w 1060"/>
                <a:gd name="T11" fmla="*/ 640 h 1058"/>
                <a:gd name="T12" fmla="*/ 288 w 1060"/>
                <a:gd name="T13" fmla="*/ 733 h 1058"/>
                <a:gd name="T14" fmla="*/ 369 w 1060"/>
                <a:gd name="T15" fmla="*/ 803 h 1058"/>
                <a:gd name="T16" fmla="*/ 473 w 1060"/>
                <a:gd name="T17" fmla="*/ 841 h 1058"/>
                <a:gd name="T18" fmla="*/ 587 w 1060"/>
                <a:gd name="T19" fmla="*/ 841 h 1058"/>
                <a:gd name="T20" fmla="*/ 691 w 1060"/>
                <a:gd name="T21" fmla="*/ 803 h 1058"/>
                <a:gd name="T22" fmla="*/ 772 w 1060"/>
                <a:gd name="T23" fmla="*/ 733 h 1058"/>
                <a:gd name="T24" fmla="*/ 828 w 1060"/>
                <a:gd name="T25" fmla="*/ 640 h 1058"/>
                <a:gd name="T26" fmla="*/ 848 w 1060"/>
                <a:gd name="T27" fmla="*/ 530 h 1058"/>
                <a:gd name="T28" fmla="*/ 828 w 1060"/>
                <a:gd name="T29" fmla="*/ 418 h 1058"/>
                <a:gd name="T30" fmla="*/ 772 w 1060"/>
                <a:gd name="T31" fmla="*/ 325 h 1058"/>
                <a:gd name="T32" fmla="*/ 691 w 1060"/>
                <a:gd name="T33" fmla="*/ 255 h 1058"/>
                <a:gd name="T34" fmla="*/ 587 w 1060"/>
                <a:gd name="T35" fmla="*/ 217 h 1058"/>
                <a:gd name="T36" fmla="*/ 529 w 1060"/>
                <a:gd name="T37" fmla="*/ 0 h 1058"/>
                <a:gd name="T38" fmla="*/ 683 w 1060"/>
                <a:gd name="T39" fmla="*/ 24 h 1058"/>
                <a:gd name="T40" fmla="*/ 818 w 1060"/>
                <a:gd name="T41" fmla="*/ 86 h 1058"/>
                <a:gd name="T42" fmla="*/ 928 w 1060"/>
                <a:gd name="T43" fmla="*/ 183 h 1058"/>
                <a:gd name="T44" fmla="*/ 1010 w 1060"/>
                <a:gd name="T45" fmla="*/ 307 h 1058"/>
                <a:gd name="T46" fmla="*/ 1054 w 1060"/>
                <a:gd name="T47" fmla="*/ 450 h 1058"/>
                <a:gd name="T48" fmla="*/ 1054 w 1060"/>
                <a:gd name="T49" fmla="*/ 608 h 1058"/>
                <a:gd name="T50" fmla="*/ 1010 w 1060"/>
                <a:gd name="T51" fmla="*/ 751 h 1058"/>
                <a:gd name="T52" fmla="*/ 928 w 1060"/>
                <a:gd name="T53" fmla="*/ 877 h 1058"/>
                <a:gd name="T54" fmla="*/ 818 w 1060"/>
                <a:gd name="T55" fmla="*/ 973 h 1058"/>
                <a:gd name="T56" fmla="*/ 683 w 1060"/>
                <a:gd name="T57" fmla="*/ 1036 h 1058"/>
                <a:gd name="T58" fmla="*/ 529 w 1060"/>
                <a:gd name="T59" fmla="*/ 1058 h 1058"/>
                <a:gd name="T60" fmla="*/ 377 w 1060"/>
                <a:gd name="T61" fmla="*/ 1036 h 1058"/>
                <a:gd name="T62" fmla="*/ 242 w 1060"/>
                <a:gd name="T63" fmla="*/ 973 h 1058"/>
                <a:gd name="T64" fmla="*/ 130 w 1060"/>
                <a:gd name="T65" fmla="*/ 877 h 1058"/>
                <a:gd name="T66" fmla="*/ 50 w 1060"/>
                <a:gd name="T67" fmla="*/ 751 h 1058"/>
                <a:gd name="T68" fmla="*/ 6 w 1060"/>
                <a:gd name="T69" fmla="*/ 608 h 1058"/>
                <a:gd name="T70" fmla="*/ 6 w 1060"/>
                <a:gd name="T71" fmla="*/ 450 h 1058"/>
                <a:gd name="T72" fmla="*/ 50 w 1060"/>
                <a:gd name="T73" fmla="*/ 307 h 1058"/>
                <a:gd name="T74" fmla="*/ 130 w 1060"/>
                <a:gd name="T75" fmla="*/ 183 h 1058"/>
                <a:gd name="T76" fmla="*/ 242 w 1060"/>
                <a:gd name="T77" fmla="*/ 86 h 1058"/>
                <a:gd name="T78" fmla="*/ 377 w 1060"/>
                <a:gd name="T79" fmla="*/ 24 h 1058"/>
                <a:gd name="T80" fmla="*/ 529 w 1060"/>
                <a:gd name="T81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0" h="1058">
                  <a:moveTo>
                    <a:pt x="529" y="211"/>
                  </a:moveTo>
                  <a:lnTo>
                    <a:pt x="473" y="217"/>
                  </a:lnTo>
                  <a:lnTo>
                    <a:pt x="419" y="231"/>
                  </a:lnTo>
                  <a:lnTo>
                    <a:pt x="369" y="255"/>
                  </a:lnTo>
                  <a:lnTo>
                    <a:pt x="326" y="287"/>
                  </a:lnTo>
                  <a:lnTo>
                    <a:pt x="288" y="325"/>
                  </a:lnTo>
                  <a:lnTo>
                    <a:pt x="256" y="369"/>
                  </a:lnTo>
                  <a:lnTo>
                    <a:pt x="232" y="418"/>
                  </a:lnTo>
                  <a:lnTo>
                    <a:pt x="218" y="472"/>
                  </a:lnTo>
                  <a:lnTo>
                    <a:pt x="212" y="530"/>
                  </a:lnTo>
                  <a:lnTo>
                    <a:pt x="218" y="586"/>
                  </a:lnTo>
                  <a:lnTo>
                    <a:pt x="232" y="640"/>
                  </a:lnTo>
                  <a:lnTo>
                    <a:pt x="256" y="689"/>
                  </a:lnTo>
                  <a:lnTo>
                    <a:pt x="288" y="733"/>
                  </a:lnTo>
                  <a:lnTo>
                    <a:pt x="326" y="771"/>
                  </a:lnTo>
                  <a:lnTo>
                    <a:pt x="369" y="803"/>
                  </a:lnTo>
                  <a:lnTo>
                    <a:pt x="419" y="827"/>
                  </a:lnTo>
                  <a:lnTo>
                    <a:pt x="473" y="841"/>
                  </a:lnTo>
                  <a:lnTo>
                    <a:pt x="529" y="847"/>
                  </a:lnTo>
                  <a:lnTo>
                    <a:pt x="587" y="841"/>
                  </a:lnTo>
                  <a:lnTo>
                    <a:pt x="641" y="827"/>
                  </a:lnTo>
                  <a:lnTo>
                    <a:pt x="691" y="803"/>
                  </a:lnTo>
                  <a:lnTo>
                    <a:pt x="734" y="771"/>
                  </a:lnTo>
                  <a:lnTo>
                    <a:pt x="772" y="733"/>
                  </a:lnTo>
                  <a:lnTo>
                    <a:pt x="804" y="689"/>
                  </a:lnTo>
                  <a:lnTo>
                    <a:pt x="828" y="640"/>
                  </a:lnTo>
                  <a:lnTo>
                    <a:pt x="842" y="586"/>
                  </a:lnTo>
                  <a:lnTo>
                    <a:pt x="848" y="530"/>
                  </a:lnTo>
                  <a:lnTo>
                    <a:pt x="842" y="472"/>
                  </a:lnTo>
                  <a:lnTo>
                    <a:pt x="828" y="418"/>
                  </a:lnTo>
                  <a:lnTo>
                    <a:pt x="804" y="369"/>
                  </a:lnTo>
                  <a:lnTo>
                    <a:pt x="772" y="325"/>
                  </a:lnTo>
                  <a:lnTo>
                    <a:pt x="734" y="287"/>
                  </a:lnTo>
                  <a:lnTo>
                    <a:pt x="691" y="255"/>
                  </a:lnTo>
                  <a:lnTo>
                    <a:pt x="641" y="231"/>
                  </a:lnTo>
                  <a:lnTo>
                    <a:pt x="587" y="217"/>
                  </a:lnTo>
                  <a:lnTo>
                    <a:pt x="529" y="211"/>
                  </a:lnTo>
                  <a:close/>
                  <a:moveTo>
                    <a:pt x="529" y="0"/>
                  </a:moveTo>
                  <a:lnTo>
                    <a:pt x="609" y="6"/>
                  </a:lnTo>
                  <a:lnTo>
                    <a:pt x="683" y="24"/>
                  </a:lnTo>
                  <a:lnTo>
                    <a:pt x="752" y="50"/>
                  </a:lnTo>
                  <a:lnTo>
                    <a:pt x="818" y="86"/>
                  </a:lnTo>
                  <a:lnTo>
                    <a:pt x="876" y="131"/>
                  </a:lnTo>
                  <a:lnTo>
                    <a:pt x="928" y="183"/>
                  </a:lnTo>
                  <a:lnTo>
                    <a:pt x="974" y="241"/>
                  </a:lnTo>
                  <a:lnTo>
                    <a:pt x="1010" y="307"/>
                  </a:lnTo>
                  <a:lnTo>
                    <a:pt x="1036" y="377"/>
                  </a:lnTo>
                  <a:lnTo>
                    <a:pt x="1054" y="450"/>
                  </a:lnTo>
                  <a:lnTo>
                    <a:pt x="1060" y="530"/>
                  </a:lnTo>
                  <a:lnTo>
                    <a:pt x="1054" y="608"/>
                  </a:lnTo>
                  <a:lnTo>
                    <a:pt x="1036" y="682"/>
                  </a:lnTo>
                  <a:lnTo>
                    <a:pt x="1010" y="751"/>
                  </a:lnTo>
                  <a:lnTo>
                    <a:pt x="974" y="817"/>
                  </a:lnTo>
                  <a:lnTo>
                    <a:pt x="928" y="877"/>
                  </a:lnTo>
                  <a:lnTo>
                    <a:pt x="876" y="929"/>
                  </a:lnTo>
                  <a:lnTo>
                    <a:pt x="818" y="973"/>
                  </a:lnTo>
                  <a:lnTo>
                    <a:pt x="752" y="1008"/>
                  </a:lnTo>
                  <a:lnTo>
                    <a:pt x="683" y="1036"/>
                  </a:lnTo>
                  <a:lnTo>
                    <a:pt x="609" y="1052"/>
                  </a:lnTo>
                  <a:lnTo>
                    <a:pt x="529" y="1058"/>
                  </a:lnTo>
                  <a:lnTo>
                    <a:pt x="451" y="1052"/>
                  </a:lnTo>
                  <a:lnTo>
                    <a:pt x="377" y="1036"/>
                  </a:lnTo>
                  <a:lnTo>
                    <a:pt x="308" y="1008"/>
                  </a:lnTo>
                  <a:lnTo>
                    <a:pt x="242" y="973"/>
                  </a:lnTo>
                  <a:lnTo>
                    <a:pt x="182" y="929"/>
                  </a:lnTo>
                  <a:lnTo>
                    <a:pt x="130" y="877"/>
                  </a:lnTo>
                  <a:lnTo>
                    <a:pt x="86" y="817"/>
                  </a:lnTo>
                  <a:lnTo>
                    <a:pt x="50" y="751"/>
                  </a:lnTo>
                  <a:lnTo>
                    <a:pt x="22" y="682"/>
                  </a:lnTo>
                  <a:lnTo>
                    <a:pt x="6" y="608"/>
                  </a:lnTo>
                  <a:lnTo>
                    <a:pt x="0" y="530"/>
                  </a:lnTo>
                  <a:lnTo>
                    <a:pt x="6" y="450"/>
                  </a:lnTo>
                  <a:lnTo>
                    <a:pt x="22" y="377"/>
                  </a:lnTo>
                  <a:lnTo>
                    <a:pt x="50" y="307"/>
                  </a:lnTo>
                  <a:lnTo>
                    <a:pt x="86" y="241"/>
                  </a:lnTo>
                  <a:lnTo>
                    <a:pt x="130" y="183"/>
                  </a:lnTo>
                  <a:lnTo>
                    <a:pt x="182" y="131"/>
                  </a:lnTo>
                  <a:lnTo>
                    <a:pt x="242" y="86"/>
                  </a:lnTo>
                  <a:lnTo>
                    <a:pt x="308" y="50"/>
                  </a:lnTo>
                  <a:lnTo>
                    <a:pt x="377" y="24"/>
                  </a:lnTo>
                  <a:lnTo>
                    <a:pt x="451" y="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AD45A4-EDBA-420B-97A0-F830091F4379}"/>
              </a:ext>
            </a:extLst>
          </p:cNvPr>
          <p:cNvGrpSpPr/>
          <p:nvPr/>
        </p:nvGrpSpPr>
        <p:grpSpPr>
          <a:xfrm>
            <a:off x="3243322" y="3795574"/>
            <a:ext cx="531267" cy="769890"/>
            <a:chOff x="5373688" y="1327150"/>
            <a:chExt cx="3590925" cy="5203825"/>
          </a:xfrm>
          <a:solidFill>
            <a:schemeClr val="accent1">
              <a:lumMod val="75000"/>
            </a:schemeClr>
          </a:solidFill>
        </p:grpSpPr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8DF00611-630D-40E3-8898-50BA6E992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3688" y="1327150"/>
              <a:ext cx="3590925" cy="5203825"/>
            </a:xfrm>
            <a:custGeom>
              <a:avLst/>
              <a:gdLst>
                <a:gd name="T0" fmla="*/ 2766 w 4524"/>
                <a:gd name="T1" fmla="*/ 6048 h 6556"/>
                <a:gd name="T2" fmla="*/ 1067 w 4524"/>
                <a:gd name="T3" fmla="*/ 6048 h 6556"/>
                <a:gd name="T4" fmla="*/ 3009 w 4524"/>
                <a:gd name="T5" fmla="*/ 4864 h 6556"/>
                <a:gd name="T6" fmla="*/ 1310 w 4524"/>
                <a:gd name="T7" fmla="*/ 4864 h 6556"/>
                <a:gd name="T8" fmla="*/ 3726 w 4524"/>
                <a:gd name="T9" fmla="*/ 3440 h 6556"/>
                <a:gd name="T10" fmla="*/ 615 w 4524"/>
                <a:gd name="T11" fmla="*/ 3440 h 6556"/>
                <a:gd name="T12" fmla="*/ 4124 w 4524"/>
                <a:gd name="T13" fmla="*/ 3110 h 6556"/>
                <a:gd name="T14" fmla="*/ 1012 w 4524"/>
                <a:gd name="T15" fmla="*/ 3110 h 6556"/>
                <a:gd name="T16" fmla="*/ 215 w 4524"/>
                <a:gd name="T17" fmla="*/ 3110 h 6556"/>
                <a:gd name="T18" fmla="*/ 1563 w 4524"/>
                <a:gd name="T19" fmla="*/ 2673 h 6556"/>
                <a:gd name="T20" fmla="*/ 1087 w 4524"/>
                <a:gd name="T21" fmla="*/ 666 h 6556"/>
                <a:gd name="T22" fmla="*/ 1012 w 4524"/>
                <a:gd name="T23" fmla="*/ 2458 h 6556"/>
                <a:gd name="T24" fmla="*/ 3469 w 4524"/>
                <a:gd name="T25" fmla="*/ 704 h 6556"/>
                <a:gd name="T26" fmla="*/ 3256 w 4524"/>
                <a:gd name="T27" fmla="*/ 590 h 6556"/>
                <a:gd name="T28" fmla="*/ 2348 w 4524"/>
                <a:gd name="T29" fmla="*/ 44 h 6556"/>
                <a:gd name="T30" fmla="*/ 3331 w 4524"/>
                <a:gd name="T31" fmla="*/ 383 h 6556"/>
                <a:gd name="T32" fmla="*/ 3636 w 4524"/>
                <a:gd name="T33" fmla="*/ 568 h 6556"/>
                <a:gd name="T34" fmla="*/ 3726 w 4524"/>
                <a:gd name="T35" fmla="*/ 2565 h 6556"/>
                <a:gd name="T36" fmla="*/ 3620 w 4524"/>
                <a:gd name="T37" fmla="*/ 2673 h 6556"/>
                <a:gd name="T38" fmla="*/ 3682 w 4524"/>
                <a:gd name="T39" fmla="*/ 2916 h 6556"/>
                <a:gd name="T40" fmla="*/ 3909 w 4524"/>
                <a:gd name="T41" fmla="*/ 3225 h 6556"/>
                <a:gd name="T42" fmla="*/ 3982 w 4524"/>
                <a:gd name="T43" fmla="*/ 2900 h 6556"/>
                <a:gd name="T44" fmla="*/ 4504 w 4524"/>
                <a:gd name="T45" fmla="*/ 2938 h 6556"/>
                <a:gd name="T46" fmla="*/ 4504 w 4524"/>
                <a:gd name="T47" fmla="*/ 5230 h 6556"/>
                <a:gd name="T48" fmla="*/ 3982 w 4524"/>
                <a:gd name="T49" fmla="*/ 5268 h 6556"/>
                <a:gd name="T50" fmla="*/ 3909 w 4524"/>
                <a:gd name="T51" fmla="*/ 3883 h 6556"/>
                <a:gd name="T52" fmla="*/ 3682 w 4524"/>
                <a:gd name="T53" fmla="*/ 4842 h 6556"/>
                <a:gd name="T54" fmla="*/ 3564 w 4524"/>
                <a:gd name="T55" fmla="*/ 5832 h 6556"/>
                <a:gd name="T56" fmla="*/ 3672 w 4524"/>
                <a:gd name="T57" fmla="*/ 5940 h 6556"/>
                <a:gd name="T58" fmla="*/ 3598 w 4524"/>
                <a:gd name="T59" fmla="*/ 6550 h 6556"/>
                <a:gd name="T60" fmla="*/ 2573 w 4524"/>
                <a:gd name="T61" fmla="*/ 6512 h 6556"/>
                <a:gd name="T62" fmla="*/ 2573 w 4524"/>
                <a:gd name="T63" fmla="*/ 5876 h 6556"/>
                <a:gd name="T64" fmla="*/ 2794 w 4524"/>
                <a:gd name="T65" fmla="*/ 4864 h 6556"/>
                <a:gd name="T66" fmla="*/ 1927 w 4524"/>
                <a:gd name="T67" fmla="*/ 5854 h 6556"/>
                <a:gd name="T68" fmla="*/ 1967 w 4524"/>
                <a:gd name="T69" fmla="*/ 6482 h 6556"/>
                <a:gd name="T70" fmla="*/ 960 w 4524"/>
                <a:gd name="T71" fmla="*/ 6556 h 6556"/>
                <a:gd name="T72" fmla="*/ 852 w 4524"/>
                <a:gd name="T73" fmla="*/ 6448 h 6556"/>
                <a:gd name="T74" fmla="*/ 926 w 4524"/>
                <a:gd name="T75" fmla="*/ 5838 h 6556"/>
                <a:gd name="T76" fmla="*/ 870 w 4524"/>
                <a:gd name="T77" fmla="*/ 4858 h 6556"/>
                <a:gd name="T78" fmla="*/ 796 w 4524"/>
                <a:gd name="T79" fmla="*/ 3883 h 6556"/>
                <a:gd name="T80" fmla="*/ 571 w 4524"/>
                <a:gd name="T81" fmla="*/ 5254 h 6556"/>
                <a:gd name="T82" fmla="*/ 44 w 4524"/>
                <a:gd name="T83" fmla="*/ 5254 h 6556"/>
                <a:gd name="T84" fmla="*/ 6 w 4524"/>
                <a:gd name="T85" fmla="*/ 2968 h 6556"/>
                <a:gd name="T86" fmla="*/ 508 w 4524"/>
                <a:gd name="T87" fmla="*/ 2894 h 6556"/>
                <a:gd name="T88" fmla="*/ 615 w 4524"/>
                <a:gd name="T89" fmla="*/ 3002 h 6556"/>
                <a:gd name="T90" fmla="*/ 818 w 4524"/>
                <a:gd name="T91" fmla="*/ 2938 h 6556"/>
                <a:gd name="T92" fmla="*/ 1348 w 4524"/>
                <a:gd name="T93" fmla="*/ 2673 h 6556"/>
                <a:gd name="T94" fmla="*/ 802 w 4524"/>
                <a:gd name="T95" fmla="*/ 2599 h 6556"/>
                <a:gd name="T96" fmla="*/ 850 w 4524"/>
                <a:gd name="T97" fmla="*/ 630 h 6556"/>
                <a:gd name="T98" fmla="*/ 1119 w 4524"/>
                <a:gd name="T99" fmla="*/ 401 h 6556"/>
                <a:gd name="T100" fmla="*/ 2160 w 4524"/>
                <a:gd name="T101" fmla="*/ 7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4" h="6556">
                  <a:moveTo>
                    <a:pt x="2766" y="6048"/>
                  </a:moveTo>
                  <a:lnTo>
                    <a:pt x="2766" y="6341"/>
                  </a:lnTo>
                  <a:lnTo>
                    <a:pt x="3457" y="6341"/>
                  </a:lnTo>
                  <a:lnTo>
                    <a:pt x="3457" y="6048"/>
                  </a:lnTo>
                  <a:lnTo>
                    <a:pt x="2766" y="6048"/>
                  </a:lnTo>
                  <a:close/>
                  <a:moveTo>
                    <a:pt x="1067" y="6048"/>
                  </a:moveTo>
                  <a:lnTo>
                    <a:pt x="1067" y="6341"/>
                  </a:lnTo>
                  <a:lnTo>
                    <a:pt x="1756" y="6341"/>
                  </a:lnTo>
                  <a:lnTo>
                    <a:pt x="1756" y="6048"/>
                  </a:lnTo>
                  <a:lnTo>
                    <a:pt x="1067" y="6048"/>
                  </a:lnTo>
                  <a:close/>
                  <a:moveTo>
                    <a:pt x="3009" y="4864"/>
                  </a:moveTo>
                  <a:lnTo>
                    <a:pt x="3009" y="5832"/>
                  </a:lnTo>
                  <a:lnTo>
                    <a:pt x="3214" y="5832"/>
                  </a:lnTo>
                  <a:lnTo>
                    <a:pt x="3214" y="4864"/>
                  </a:lnTo>
                  <a:lnTo>
                    <a:pt x="3009" y="4864"/>
                  </a:lnTo>
                  <a:close/>
                  <a:moveTo>
                    <a:pt x="1310" y="4864"/>
                  </a:moveTo>
                  <a:lnTo>
                    <a:pt x="1310" y="5832"/>
                  </a:lnTo>
                  <a:lnTo>
                    <a:pt x="1515" y="5832"/>
                  </a:lnTo>
                  <a:lnTo>
                    <a:pt x="1515" y="4864"/>
                  </a:lnTo>
                  <a:lnTo>
                    <a:pt x="1310" y="4864"/>
                  </a:lnTo>
                  <a:close/>
                  <a:moveTo>
                    <a:pt x="3726" y="3440"/>
                  </a:moveTo>
                  <a:lnTo>
                    <a:pt x="3726" y="3668"/>
                  </a:lnTo>
                  <a:lnTo>
                    <a:pt x="3909" y="3668"/>
                  </a:lnTo>
                  <a:lnTo>
                    <a:pt x="3909" y="3440"/>
                  </a:lnTo>
                  <a:lnTo>
                    <a:pt x="3726" y="3440"/>
                  </a:lnTo>
                  <a:close/>
                  <a:moveTo>
                    <a:pt x="615" y="3440"/>
                  </a:moveTo>
                  <a:lnTo>
                    <a:pt x="615" y="3668"/>
                  </a:lnTo>
                  <a:lnTo>
                    <a:pt x="796" y="3668"/>
                  </a:lnTo>
                  <a:lnTo>
                    <a:pt x="796" y="3440"/>
                  </a:lnTo>
                  <a:lnTo>
                    <a:pt x="615" y="3440"/>
                  </a:lnTo>
                  <a:close/>
                  <a:moveTo>
                    <a:pt x="4124" y="3110"/>
                  </a:moveTo>
                  <a:lnTo>
                    <a:pt x="4124" y="5059"/>
                  </a:lnTo>
                  <a:lnTo>
                    <a:pt x="4309" y="5059"/>
                  </a:lnTo>
                  <a:lnTo>
                    <a:pt x="4309" y="3110"/>
                  </a:lnTo>
                  <a:lnTo>
                    <a:pt x="4124" y="3110"/>
                  </a:lnTo>
                  <a:close/>
                  <a:moveTo>
                    <a:pt x="1012" y="3110"/>
                  </a:moveTo>
                  <a:lnTo>
                    <a:pt x="1012" y="4648"/>
                  </a:lnTo>
                  <a:lnTo>
                    <a:pt x="3512" y="4648"/>
                  </a:lnTo>
                  <a:lnTo>
                    <a:pt x="3512" y="3110"/>
                  </a:lnTo>
                  <a:lnTo>
                    <a:pt x="1012" y="3110"/>
                  </a:lnTo>
                  <a:close/>
                  <a:moveTo>
                    <a:pt x="215" y="3110"/>
                  </a:moveTo>
                  <a:lnTo>
                    <a:pt x="215" y="5059"/>
                  </a:lnTo>
                  <a:lnTo>
                    <a:pt x="400" y="5059"/>
                  </a:lnTo>
                  <a:lnTo>
                    <a:pt x="400" y="3110"/>
                  </a:lnTo>
                  <a:lnTo>
                    <a:pt x="215" y="3110"/>
                  </a:lnTo>
                  <a:close/>
                  <a:moveTo>
                    <a:pt x="1563" y="2673"/>
                  </a:moveTo>
                  <a:lnTo>
                    <a:pt x="1563" y="2894"/>
                  </a:lnTo>
                  <a:lnTo>
                    <a:pt x="2961" y="2894"/>
                  </a:lnTo>
                  <a:lnTo>
                    <a:pt x="2961" y="2673"/>
                  </a:lnTo>
                  <a:lnTo>
                    <a:pt x="1563" y="2673"/>
                  </a:lnTo>
                  <a:close/>
                  <a:moveTo>
                    <a:pt x="1268" y="590"/>
                  </a:moveTo>
                  <a:lnTo>
                    <a:pt x="1217" y="596"/>
                  </a:lnTo>
                  <a:lnTo>
                    <a:pt x="1169" y="612"/>
                  </a:lnTo>
                  <a:lnTo>
                    <a:pt x="1125" y="634"/>
                  </a:lnTo>
                  <a:lnTo>
                    <a:pt x="1087" y="666"/>
                  </a:lnTo>
                  <a:lnTo>
                    <a:pt x="1055" y="704"/>
                  </a:lnTo>
                  <a:lnTo>
                    <a:pt x="1031" y="747"/>
                  </a:lnTo>
                  <a:lnTo>
                    <a:pt x="1018" y="795"/>
                  </a:lnTo>
                  <a:lnTo>
                    <a:pt x="1012" y="847"/>
                  </a:lnTo>
                  <a:lnTo>
                    <a:pt x="1012" y="2458"/>
                  </a:lnTo>
                  <a:lnTo>
                    <a:pt x="3512" y="2458"/>
                  </a:lnTo>
                  <a:lnTo>
                    <a:pt x="3512" y="847"/>
                  </a:lnTo>
                  <a:lnTo>
                    <a:pt x="3506" y="795"/>
                  </a:lnTo>
                  <a:lnTo>
                    <a:pt x="3493" y="747"/>
                  </a:lnTo>
                  <a:lnTo>
                    <a:pt x="3469" y="704"/>
                  </a:lnTo>
                  <a:lnTo>
                    <a:pt x="3437" y="666"/>
                  </a:lnTo>
                  <a:lnTo>
                    <a:pt x="3399" y="634"/>
                  </a:lnTo>
                  <a:lnTo>
                    <a:pt x="3355" y="612"/>
                  </a:lnTo>
                  <a:lnTo>
                    <a:pt x="3307" y="596"/>
                  </a:lnTo>
                  <a:lnTo>
                    <a:pt x="3256" y="590"/>
                  </a:lnTo>
                  <a:lnTo>
                    <a:pt x="1268" y="590"/>
                  </a:lnTo>
                  <a:close/>
                  <a:moveTo>
                    <a:pt x="2260" y="0"/>
                  </a:moveTo>
                  <a:lnTo>
                    <a:pt x="2296" y="6"/>
                  </a:lnTo>
                  <a:lnTo>
                    <a:pt x="2326" y="22"/>
                  </a:lnTo>
                  <a:lnTo>
                    <a:pt x="2348" y="44"/>
                  </a:lnTo>
                  <a:lnTo>
                    <a:pt x="2364" y="74"/>
                  </a:lnTo>
                  <a:lnTo>
                    <a:pt x="2370" y="108"/>
                  </a:lnTo>
                  <a:lnTo>
                    <a:pt x="2370" y="377"/>
                  </a:lnTo>
                  <a:lnTo>
                    <a:pt x="3256" y="377"/>
                  </a:lnTo>
                  <a:lnTo>
                    <a:pt x="3331" y="383"/>
                  </a:lnTo>
                  <a:lnTo>
                    <a:pt x="3405" y="401"/>
                  </a:lnTo>
                  <a:lnTo>
                    <a:pt x="3473" y="429"/>
                  </a:lnTo>
                  <a:lnTo>
                    <a:pt x="3534" y="466"/>
                  </a:lnTo>
                  <a:lnTo>
                    <a:pt x="3588" y="514"/>
                  </a:lnTo>
                  <a:lnTo>
                    <a:pt x="3636" y="568"/>
                  </a:lnTo>
                  <a:lnTo>
                    <a:pt x="3674" y="630"/>
                  </a:lnTo>
                  <a:lnTo>
                    <a:pt x="3702" y="698"/>
                  </a:lnTo>
                  <a:lnTo>
                    <a:pt x="3720" y="771"/>
                  </a:lnTo>
                  <a:lnTo>
                    <a:pt x="3726" y="847"/>
                  </a:lnTo>
                  <a:lnTo>
                    <a:pt x="3726" y="2565"/>
                  </a:lnTo>
                  <a:lnTo>
                    <a:pt x="3722" y="2599"/>
                  </a:lnTo>
                  <a:lnTo>
                    <a:pt x="3706" y="2629"/>
                  </a:lnTo>
                  <a:lnTo>
                    <a:pt x="3682" y="2651"/>
                  </a:lnTo>
                  <a:lnTo>
                    <a:pt x="3654" y="2667"/>
                  </a:lnTo>
                  <a:lnTo>
                    <a:pt x="3620" y="2673"/>
                  </a:lnTo>
                  <a:lnTo>
                    <a:pt x="3174" y="2673"/>
                  </a:lnTo>
                  <a:lnTo>
                    <a:pt x="3174" y="2894"/>
                  </a:lnTo>
                  <a:lnTo>
                    <a:pt x="3620" y="2894"/>
                  </a:lnTo>
                  <a:lnTo>
                    <a:pt x="3654" y="2900"/>
                  </a:lnTo>
                  <a:lnTo>
                    <a:pt x="3682" y="2916"/>
                  </a:lnTo>
                  <a:lnTo>
                    <a:pt x="3706" y="2938"/>
                  </a:lnTo>
                  <a:lnTo>
                    <a:pt x="3722" y="2968"/>
                  </a:lnTo>
                  <a:lnTo>
                    <a:pt x="3726" y="3002"/>
                  </a:lnTo>
                  <a:lnTo>
                    <a:pt x="3726" y="3225"/>
                  </a:lnTo>
                  <a:lnTo>
                    <a:pt x="3909" y="3225"/>
                  </a:lnTo>
                  <a:lnTo>
                    <a:pt x="3909" y="3002"/>
                  </a:lnTo>
                  <a:lnTo>
                    <a:pt x="3915" y="2968"/>
                  </a:lnTo>
                  <a:lnTo>
                    <a:pt x="3931" y="2938"/>
                  </a:lnTo>
                  <a:lnTo>
                    <a:pt x="3953" y="2916"/>
                  </a:lnTo>
                  <a:lnTo>
                    <a:pt x="3982" y="2900"/>
                  </a:lnTo>
                  <a:lnTo>
                    <a:pt x="4016" y="2894"/>
                  </a:lnTo>
                  <a:lnTo>
                    <a:pt x="4416" y="2894"/>
                  </a:lnTo>
                  <a:lnTo>
                    <a:pt x="4450" y="2900"/>
                  </a:lnTo>
                  <a:lnTo>
                    <a:pt x="4480" y="2916"/>
                  </a:lnTo>
                  <a:lnTo>
                    <a:pt x="4504" y="2938"/>
                  </a:lnTo>
                  <a:lnTo>
                    <a:pt x="4518" y="2968"/>
                  </a:lnTo>
                  <a:lnTo>
                    <a:pt x="4524" y="3002"/>
                  </a:lnTo>
                  <a:lnTo>
                    <a:pt x="4524" y="5167"/>
                  </a:lnTo>
                  <a:lnTo>
                    <a:pt x="4518" y="5201"/>
                  </a:lnTo>
                  <a:lnTo>
                    <a:pt x="4504" y="5230"/>
                  </a:lnTo>
                  <a:lnTo>
                    <a:pt x="4480" y="5254"/>
                  </a:lnTo>
                  <a:lnTo>
                    <a:pt x="4450" y="5268"/>
                  </a:lnTo>
                  <a:lnTo>
                    <a:pt x="4416" y="5274"/>
                  </a:lnTo>
                  <a:lnTo>
                    <a:pt x="4016" y="5274"/>
                  </a:lnTo>
                  <a:lnTo>
                    <a:pt x="3982" y="5268"/>
                  </a:lnTo>
                  <a:lnTo>
                    <a:pt x="3953" y="5254"/>
                  </a:lnTo>
                  <a:lnTo>
                    <a:pt x="3931" y="5230"/>
                  </a:lnTo>
                  <a:lnTo>
                    <a:pt x="3915" y="5201"/>
                  </a:lnTo>
                  <a:lnTo>
                    <a:pt x="3909" y="5167"/>
                  </a:lnTo>
                  <a:lnTo>
                    <a:pt x="3909" y="3883"/>
                  </a:lnTo>
                  <a:lnTo>
                    <a:pt x="3726" y="3883"/>
                  </a:lnTo>
                  <a:lnTo>
                    <a:pt x="3726" y="4756"/>
                  </a:lnTo>
                  <a:lnTo>
                    <a:pt x="3722" y="4790"/>
                  </a:lnTo>
                  <a:lnTo>
                    <a:pt x="3706" y="4820"/>
                  </a:lnTo>
                  <a:lnTo>
                    <a:pt x="3682" y="4842"/>
                  </a:lnTo>
                  <a:lnTo>
                    <a:pt x="3654" y="4858"/>
                  </a:lnTo>
                  <a:lnTo>
                    <a:pt x="3620" y="4864"/>
                  </a:lnTo>
                  <a:lnTo>
                    <a:pt x="3429" y="4864"/>
                  </a:lnTo>
                  <a:lnTo>
                    <a:pt x="3429" y="5832"/>
                  </a:lnTo>
                  <a:lnTo>
                    <a:pt x="3564" y="5832"/>
                  </a:lnTo>
                  <a:lnTo>
                    <a:pt x="3598" y="5838"/>
                  </a:lnTo>
                  <a:lnTo>
                    <a:pt x="3628" y="5854"/>
                  </a:lnTo>
                  <a:lnTo>
                    <a:pt x="3650" y="5876"/>
                  </a:lnTo>
                  <a:lnTo>
                    <a:pt x="3666" y="5906"/>
                  </a:lnTo>
                  <a:lnTo>
                    <a:pt x="3672" y="5940"/>
                  </a:lnTo>
                  <a:lnTo>
                    <a:pt x="3672" y="6448"/>
                  </a:lnTo>
                  <a:lnTo>
                    <a:pt x="3666" y="6482"/>
                  </a:lnTo>
                  <a:lnTo>
                    <a:pt x="3650" y="6512"/>
                  </a:lnTo>
                  <a:lnTo>
                    <a:pt x="3628" y="6536"/>
                  </a:lnTo>
                  <a:lnTo>
                    <a:pt x="3598" y="6550"/>
                  </a:lnTo>
                  <a:lnTo>
                    <a:pt x="3564" y="6556"/>
                  </a:lnTo>
                  <a:lnTo>
                    <a:pt x="2658" y="6556"/>
                  </a:lnTo>
                  <a:lnTo>
                    <a:pt x="2624" y="6550"/>
                  </a:lnTo>
                  <a:lnTo>
                    <a:pt x="2597" y="6536"/>
                  </a:lnTo>
                  <a:lnTo>
                    <a:pt x="2573" y="6512"/>
                  </a:lnTo>
                  <a:lnTo>
                    <a:pt x="2557" y="6482"/>
                  </a:lnTo>
                  <a:lnTo>
                    <a:pt x="2551" y="6448"/>
                  </a:lnTo>
                  <a:lnTo>
                    <a:pt x="2551" y="5940"/>
                  </a:lnTo>
                  <a:lnTo>
                    <a:pt x="2557" y="5906"/>
                  </a:lnTo>
                  <a:lnTo>
                    <a:pt x="2573" y="5876"/>
                  </a:lnTo>
                  <a:lnTo>
                    <a:pt x="2597" y="5854"/>
                  </a:lnTo>
                  <a:lnTo>
                    <a:pt x="2624" y="5838"/>
                  </a:lnTo>
                  <a:lnTo>
                    <a:pt x="2658" y="5832"/>
                  </a:lnTo>
                  <a:lnTo>
                    <a:pt x="2794" y="5832"/>
                  </a:lnTo>
                  <a:lnTo>
                    <a:pt x="2794" y="4864"/>
                  </a:lnTo>
                  <a:lnTo>
                    <a:pt x="1728" y="4864"/>
                  </a:lnTo>
                  <a:lnTo>
                    <a:pt x="1728" y="5832"/>
                  </a:lnTo>
                  <a:lnTo>
                    <a:pt x="1864" y="5832"/>
                  </a:lnTo>
                  <a:lnTo>
                    <a:pt x="1898" y="5838"/>
                  </a:lnTo>
                  <a:lnTo>
                    <a:pt x="1927" y="5854"/>
                  </a:lnTo>
                  <a:lnTo>
                    <a:pt x="1951" y="5876"/>
                  </a:lnTo>
                  <a:lnTo>
                    <a:pt x="1967" y="5906"/>
                  </a:lnTo>
                  <a:lnTo>
                    <a:pt x="1971" y="5940"/>
                  </a:lnTo>
                  <a:lnTo>
                    <a:pt x="1971" y="6448"/>
                  </a:lnTo>
                  <a:lnTo>
                    <a:pt x="1967" y="6482"/>
                  </a:lnTo>
                  <a:lnTo>
                    <a:pt x="1951" y="6512"/>
                  </a:lnTo>
                  <a:lnTo>
                    <a:pt x="1927" y="6536"/>
                  </a:lnTo>
                  <a:lnTo>
                    <a:pt x="1898" y="6550"/>
                  </a:lnTo>
                  <a:lnTo>
                    <a:pt x="1864" y="6556"/>
                  </a:lnTo>
                  <a:lnTo>
                    <a:pt x="960" y="6556"/>
                  </a:lnTo>
                  <a:lnTo>
                    <a:pt x="926" y="6550"/>
                  </a:lnTo>
                  <a:lnTo>
                    <a:pt x="896" y="6536"/>
                  </a:lnTo>
                  <a:lnTo>
                    <a:pt x="872" y="6512"/>
                  </a:lnTo>
                  <a:lnTo>
                    <a:pt x="858" y="6482"/>
                  </a:lnTo>
                  <a:lnTo>
                    <a:pt x="852" y="6448"/>
                  </a:lnTo>
                  <a:lnTo>
                    <a:pt x="852" y="5940"/>
                  </a:lnTo>
                  <a:lnTo>
                    <a:pt x="858" y="5906"/>
                  </a:lnTo>
                  <a:lnTo>
                    <a:pt x="872" y="5876"/>
                  </a:lnTo>
                  <a:lnTo>
                    <a:pt x="896" y="5854"/>
                  </a:lnTo>
                  <a:lnTo>
                    <a:pt x="926" y="5838"/>
                  </a:lnTo>
                  <a:lnTo>
                    <a:pt x="960" y="5832"/>
                  </a:lnTo>
                  <a:lnTo>
                    <a:pt x="1095" y="5832"/>
                  </a:lnTo>
                  <a:lnTo>
                    <a:pt x="1095" y="4864"/>
                  </a:lnTo>
                  <a:lnTo>
                    <a:pt x="904" y="4864"/>
                  </a:lnTo>
                  <a:lnTo>
                    <a:pt x="870" y="4858"/>
                  </a:lnTo>
                  <a:lnTo>
                    <a:pt x="840" y="4842"/>
                  </a:lnTo>
                  <a:lnTo>
                    <a:pt x="818" y="4820"/>
                  </a:lnTo>
                  <a:lnTo>
                    <a:pt x="802" y="4790"/>
                  </a:lnTo>
                  <a:lnTo>
                    <a:pt x="796" y="4756"/>
                  </a:lnTo>
                  <a:lnTo>
                    <a:pt x="796" y="3883"/>
                  </a:lnTo>
                  <a:lnTo>
                    <a:pt x="615" y="3883"/>
                  </a:lnTo>
                  <a:lnTo>
                    <a:pt x="615" y="5167"/>
                  </a:lnTo>
                  <a:lnTo>
                    <a:pt x="609" y="5201"/>
                  </a:lnTo>
                  <a:lnTo>
                    <a:pt x="593" y="5230"/>
                  </a:lnTo>
                  <a:lnTo>
                    <a:pt x="571" y="5254"/>
                  </a:lnTo>
                  <a:lnTo>
                    <a:pt x="542" y="5268"/>
                  </a:lnTo>
                  <a:lnTo>
                    <a:pt x="508" y="5274"/>
                  </a:lnTo>
                  <a:lnTo>
                    <a:pt x="108" y="5274"/>
                  </a:lnTo>
                  <a:lnTo>
                    <a:pt x="74" y="5268"/>
                  </a:lnTo>
                  <a:lnTo>
                    <a:pt x="44" y="5254"/>
                  </a:lnTo>
                  <a:lnTo>
                    <a:pt x="20" y="5230"/>
                  </a:lnTo>
                  <a:lnTo>
                    <a:pt x="6" y="5201"/>
                  </a:lnTo>
                  <a:lnTo>
                    <a:pt x="0" y="5167"/>
                  </a:lnTo>
                  <a:lnTo>
                    <a:pt x="0" y="3002"/>
                  </a:lnTo>
                  <a:lnTo>
                    <a:pt x="6" y="2968"/>
                  </a:lnTo>
                  <a:lnTo>
                    <a:pt x="20" y="2938"/>
                  </a:lnTo>
                  <a:lnTo>
                    <a:pt x="44" y="2916"/>
                  </a:lnTo>
                  <a:lnTo>
                    <a:pt x="74" y="2900"/>
                  </a:lnTo>
                  <a:lnTo>
                    <a:pt x="108" y="2894"/>
                  </a:lnTo>
                  <a:lnTo>
                    <a:pt x="508" y="2894"/>
                  </a:lnTo>
                  <a:lnTo>
                    <a:pt x="542" y="2900"/>
                  </a:lnTo>
                  <a:lnTo>
                    <a:pt x="571" y="2916"/>
                  </a:lnTo>
                  <a:lnTo>
                    <a:pt x="593" y="2938"/>
                  </a:lnTo>
                  <a:lnTo>
                    <a:pt x="609" y="2968"/>
                  </a:lnTo>
                  <a:lnTo>
                    <a:pt x="615" y="3002"/>
                  </a:lnTo>
                  <a:lnTo>
                    <a:pt x="615" y="3225"/>
                  </a:lnTo>
                  <a:lnTo>
                    <a:pt x="796" y="3225"/>
                  </a:lnTo>
                  <a:lnTo>
                    <a:pt x="796" y="3002"/>
                  </a:lnTo>
                  <a:lnTo>
                    <a:pt x="802" y="2968"/>
                  </a:lnTo>
                  <a:lnTo>
                    <a:pt x="818" y="2938"/>
                  </a:lnTo>
                  <a:lnTo>
                    <a:pt x="840" y="2916"/>
                  </a:lnTo>
                  <a:lnTo>
                    <a:pt x="870" y="2900"/>
                  </a:lnTo>
                  <a:lnTo>
                    <a:pt x="904" y="2894"/>
                  </a:lnTo>
                  <a:lnTo>
                    <a:pt x="1348" y="2894"/>
                  </a:lnTo>
                  <a:lnTo>
                    <a:pt x="1348" y="2673"/>
                  </a:lnTo>
                  <a:lnTo>
                    <a:pt x="904" y="2673"/>
                  </a:lnTo>
                  <a:lnTo>
                    <a:pt x="870" y="2667"/>
                  </a:lnTo>
                  <a:lnTo>
                    <a:pt x="840" y="2651"/>
                  </a:lnTo>
                  <a:lnTo>
                    <a:pt x="818" y="2629"/>
                  </a:lnTo>
                  <a:lnTo>
                    <a:pt x="802" y="2599"/>
                  </a:lnTo>
                  <a:lnTo>
                    <a:pt x="796" y="2565"/>
                  </a:lnTo>
                  <a:lnTo>
                    <a:pt x="796" y="847"/>
                  </a:lnTo>
                  <a:lnTo>
                    <a:pt x="802" y="771"/>
                  </a:lnTo>
                  <a:lnTo>
                    <a:pt x="820" y="698"/>
                  </a:lnTo>
                  <a:lnTo>
                    <a:pt x="850" y="630"/>
                  </a:lnTo>
                  <a:lnTo>
                    <a:pt x="888" y="568"/>
                  </a:lnTo>
                  <a:lnTo>
                    <a:pt x="936" y="514"/>
                  </a:lnTo>
                  <a:lnTo>
                    <a:pt x="990" y="466"/>
                  </a:lnTo>
                  <a:lnTo>
                    <a:pt x="1051" y="429"/>
                  </a:lnTo>
                  <a:lnTo>
                    <a:pt x="1119" y="401"/>
                  </a:lnTo>
                  <a:lnTo>
                    <a:pt x="1191" y="383"/>
                  </a:lnTo>
                  <a:lnTo>
                    <a:pt x="1268" y="377"/>
                  </a:lnTo>
                  <a:lnTo>
                    <a:pt x="2154" y="377"/>
                  </a:lnTo>
                  <a:lnTo>
                    <a:pt x="2154" y="108"/>
                  </a:lnTo>
                  <a:lnTo>
                    <a:pt x="2160" y="74"/>
                  </a:lnTo>
                  <a:lnTo>
                    <a:pt x="2174" y="44"/>
                  </a:lnTo>
                  <a:lnTo>
                    <a:pt x="2198" y="22"/>
                  </a:lnTo>
                  <a:lnTo>
                    <a:pt x="2228" y="6"/>
                  </a:lnTo>
                  <a:lnTo>
                    <a:pt x="2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91114FC0-9EAD-43B9-824B-4A13C8A2D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1101" y="2189163"/>
              <a:ext cx="765175" cy="766763"/>
            </a:xfrm>
            <a:custGeom>
              <a:avLst/>
              <a:gdLst>
                <a:gd name="T0" fmla="*/ 428 w 966"/>
                <a:gd name="T1" fmla="*/ 220 h 965"/>
                <a:gd name="T2" fmla="*/ 333 w 966"/>
                <a:gd name="T3" fmla="*/ 259 h 965"/>
                <a:gd name="T4" fmla="*/ 261 w 966"/>
                <a:gd name="T5" fmla="*/ 333 h 965"/>
                <a:gd name="T6" fmla="*/ 221 w 966"/>
                <a:gd name="T7" fmla="*/ 429 h 965"/>
                <a:gd name="T8" fmla="*/ 221 w 966"/>
                <a:gd name="T9" fmla="*/ 537 h 965"/>
                <a:gd name="T10" fmla="*/ 261 w 966"/>
                <a:gd name="T11" fmla="*/ 632 h 965"/>
                <a:gd name="T12" fmla="*/ 333 w 966"/>
                <a:gd name="T13" fmla="*/ 704 h 965"/>
                <a:gd name="T14" fmla="*/ 428 w 966"/>
                <a:gd name="T15" fmla="*/ 746 h 965"/>
                <a:gd name="T16" fmla="*/ 536 w 966"/>
                <a:gd name="T17" fmla="*/ 746 h 965"/>
                <a:gd name="T18" fmla="*/ 633 w 966"/>
                <a:gd name="T19" fmla="*/ 704 h 965"/>
                <a:gd name="T20" fmla="*/ 705 w 966"/>
                <a:gd name="T21" fmla="*/ 632 h 965"/>
                <a:gd name="T22" fmla="*/ 745 w 966"/>
                <a:gd name="T23" fmla="*/ 537 h 965"/>
                <a:gd name="T24" fmla="*/ 745 w 966"/>
                <a:gd name="T25" fmla="*/ 429 h 965"/>
                <a:gd name="T26" fmla="*/ 705 w 966"/>
                <a:gd name="T27" fmla="*/ 333 h 965"/>
                <a:gd name="T28" fmla="*/ 633 w 966"/>
                <a:gd name="T29" fmla="*/ 259 h 965"/>
                <a:gd name="T30" fmla="*/ 536 w 966"/>
                <a:gd name="T31" fmla="*/ 220 h 965"/>
                <a:gd name="T32" fmla="*/ 482 w 966"/>
                <a:gd name="T33" fmla="*/ 0 h 965"/>
                <a:gd name="T34" fmla="*/ 621 w 966"/>
                <a:gd name="T35" fmla="*/ 20 h 965"/>
                <a:gd name="T36" fmla="*/ 745 w 966"/>
                <a:gd name="T37" fmla="*/ 78 h 965"/>
                <a:gd name="T38" fmla="*/ 846 w 966"/>
                <a:gd name="T39" fmla="*/ 166 h 965"/>
                <a:gd name="T40" fmla="*/ 920 w 966"/>
                <a:gd name="T41" fmla="*/ 279 h 965"/>
                <a:gd name="T42" fmla="*/ 960 w 966"/>
                <a:gd name="T43" fmla="*/ 411 h 965"/>
                <a:gd name="T44" fmla="*/ 960 w 966"/>
                <a:gd name="T45" fmla="*/ 554 h 965"/>
                <a:gd name="T46" fmla="*/ 920 w 966"/>
                <a:gd name="T47" fmla="*/ 686 h 965"/>
                <a:gd name="T48" fmla="*/ 846 w 966"/>
                <a:gd name="T49" fmla="*/ 800 h 965"/>
                <a:gd name="T50" fmla="*/ 745 w 966"/>
                <a:gd name="T51" fmla="*/ 887 h 965"/>
                <a:gd name="T52" fmla="*/ 621 w 966"/>
                <a:gd name="T53" fmla="*/ 945 h 965"/>
                <a:gd name="T54" fmla="*/ 482 w 966"/>
                <a:gd name="T55" fmla="*/ 965 h 965"/>
                <a:gd name="T56" fmla="*/ 343 w 966"/>
                <a:gd name="T57" fmla="*/ 945 h 965"/>
                <a:gd name="T58" fmla="*/ 221 w 966"/>
                <a:gd name="T59" fmla="*/ 887 h 965"/>
                <a:gd name="T60" fmla="*/ 120 w 966"/>
                <a:gd name="T61" fmla="*/ 800 h 965"/>
                <a:gd name="T62" fmla="*/ 46 w 966"/>
                <a:gd name="T63" fmla="*/ 686 h 965"/>
                <a:gd name="T64" fmla="*/ 6 w 966"/>
                <a:gd name="T65" fmla="*/ 554 h 965"/>
                <a:gd name="T66" fmla="*/ 6 w 966"/>
                <a:gd name="T67" fmla="*/ 411 h 965"/>
                <a:gd name="T68" fmla="*/ 46 w 966"/>
                <a:gd name="T69" fmla="*/ 279 h 965"/>
                <a:gd name="T70" fmla="*/ 120 w 966"/>
                <a:gd name="T71" fmla="*/ 166 h 965"/>
                <a:gd name="T72" fmla="*/ 221 w 966"/>
                <a:gd name="T73" fmla="*/ 78 h 965"/>
                <a:gd name="T74" fmla="*/ 343 w 966"/>
                <a:gd name="T75" fmla="*/ 20 h 965"/>
                <a:gd name="T76" fmla="*/ 482 w 966"/>
                <a:gd name="T7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6" h="965">
                  <a:moveTo>
                    <a:pt x="482" y="214"/>
                  </a:moveTo>
                  <a:lnTo>
                    <a:pt x="428" y="220"/>
                  </a:lnTo>
                  <a:lnTo>
                    <a:pt x="378" y="236"/>
                  </a:lnTo>
                  <a:lnTo>
                    <a:pt x="333" y="259"/>
                  </a:lnTo>
                  <a:lnTo>
                    <a:pt x="293" y="293"/>
                  </a:lnTo>
                  <a:lnTo>
                    <a:pt x="261" y="333"/>
                  </a:lnTo>
                  <a:lnTo>
                    <a:pt x="235" y="379"/>
                  </a:lnTo>
                  <a:lnTo>
                    <a:pt x="221" y="429"/>
                  </a:lnTo>
                  <a:lnTo>
                    <a:pt x="215" y="483"/>
                  </a:lnTo>
                  <a:lnTo>
                    <a:pt x="221" y="537"/>
                  </a:lnTo>
                  <a:lnTo>
                    <a:pt x="235" y="586"/>
                  </a:lnTo>
                  <a:lnTo>
                    <a:pt x="261" y="632"/>
                  </a:lnTo>
                  <a:lnTo>
                    <a:pt x="293" y="672"/>
                  </a:lnTo>
                  <a:lnTo>
                    <a:pt x="333" y="704"/>
                  </a:lnTo>
                  <a:lnTo>
                    <a:pt x="378" y="730"/>
                  </a:lnTo>
                  <a:lnTo>
                    <a:pt x="428" y="746"/>
                  </a:lnTo>
                  <a:lnTo>
                    <a:pt x="482" y="750"/>
                  </a:lnTo>
                  <a:lnTo>
                    <a:pt x="536" y="746"/>
                  </a:lnTo>
                  <a:lnTo>
                    <a:pt x="587" y="730"/>
                  </a:lnTo>
                  <a:lnTo>
                    <a:pt x="633" y="704"/>
                  </a:lnTo>
                  <a:lnTo>
                    <a:pt x="671" y="672"/>
                  </a:lnTo>
                  <a:lnTo>
                    <a:pt x="705" y="632"/>
                  </a:lnTo>
                  <a:lnTo>
                    <a:pt x="729" y="586"/>
                  </a:lnTo>
                  <a:lnTo>
                    <a:pt x="745" y="537"/>
                  </a:lnTo>
                  <a:lnTo>
                    <a:pt x="751" y="483"/>
                  </a:lnTo>
                  <a:lnTo>
                    <a:pt x="745" y="429"/>
                  </a:lnTo>
                  <a:lnTo>
                    <a:pt x="729" y="379"/>
                  </a:lnTo>
                  <a:lnTo>
                    <a:pt x="705" y="333"/>
                  </a:lnTo>
                  <a:lnTo>
                    <a:pt x="671" y="293"/>
                  </a:lnTo>
                  <a:lnTo>
                    <a:pt x="633" y="259"/>
                  </a:lnTo>
                  <a:lnTo>
                    <a:pt x="587" y="236"/>
                  </a:lnTo>
                  <a:lnTo>
                    <a:pt x="536" y="220"/>
                  </a:lnTo>
                  <a:lnTo>
                    <a:pt x="482" y="214"/>
                  </a:lnTo>
                  <a:close/>
                  <a:moveTo>
                    <a:pt x="482" y="0"/>
                  </a:moveTo>
                  <a:lnTo>
                    <a:pt x="554" y="4"/>
                  </a:lnTo>
                  <a:lnTo>
                    <a:pt x="621" y="20"/>
                  </a:lnTo>
                  <a:lnTo>
                    <a:pt x="685" y="44"/>
                  </a:lnTo>
                  <a:lnTo>
                    <a:pt x="745" y="78"/>
                  </a:lnTo>
                  <a:lnTo>
                    <a:pt x="799" y="118"/>
                  </a:lnTo>
                  <a:lnTo>
                    <a:pt x="846" y="166"/>
                  </a:lnTo>
                  <a:lnTo>
                    <a:pt x="888" y="220"/>
                  </a:lnTo>
                  <a:lnTo>
                    <a:pt x="920" y="279"/>
                  </a:lnTo>
                  <a:lnTo>
                    <a:pt x="944" y="343"/>
                  </a:lnTo>
                  <a:lnTo>
                    <a:pt x="960" y="411"/>
                  </a:lnTo>
                  <a:lnTo>
                    <a:pt x="966" y="483"/>
                  </a:lnTo>
                  <a:lnTo>
                    <a:pt x="960" y="554"/>
                  </a:lnTo>
                  <a:lnTo>
                    <a:pt x="944" y="622"/>
                  </a:lnTo>
                  <a:lnTo>
                    <a:pt x="920" y="686"/>
                  </a:lnTo>
                  <a:lnTo>
                    <a:pt x="888" y="746"/>
                  </a:lnTo>
                  <a:lnTo>
                    <a:pt x="846" y="800"/>
                  </a:lnTo>
                  <a:lnTo>
                    <a:pt x="799" y="848"/>
                  </a:lnTo>
                  <a:lnTo>
                    <a:pt x="745" y="887"/>
                  </a:lnTo>
                  <a:lnTo>
                    <a:pt x="685" y="921"/>
                  </a:lnTo>
                  <a:lnTo>
                    <a:pt x="621" y="945"/>
                  </a:lnTo>
                  <a:lnTo>
                    <a:pt x="554" y="961"/>
                  </a:lnTo>
                  <a:lnTo>
                    <a:pt x="482" y="965"/>
                  </a:lnTo>
                  <a:lnTo>
                    <a:pt x="412" y="961"/>
                  </a:lnTo>
                  <a:lnTo>
                    <a:pt x="343" y="945"/>
                  </a:lnTo>
                  <a:lnTo>
                    <a:pt x="279" y="921"/>
                  </a:lnTo>
                  <a:lnTo>
                    <a:pt x="221" y="887"/>
                  </a:lnTo>
                  <a:lnTo>
                    <a:pt x="167" y="848"/>
                  </a:lnTo>
                  <a:lnTo>
                    <a:pt x="120" y="800"/>
                  </a:lnTo>
                  <a:lnTo>
                    <a:pt x="78" y="746"/>
                  </a:lnTo>
                  <a:lnTo>
                    <a:pt x="46" y="686"/>
                  </a:lnTo>
                  <a:lnTo>
                    <a:pt x="20" y="622"/>
                  </a:lnTo>
                  <a:lnTo>
                    <a:pt x="6" y="554"/>
                  </a:lnTo>
                  <a:lnTo>
                    <a:pt x="0" y="483"/>
                  </a:lnTo>
                  <a:lnTo>
                    <a:pt x="6" y="411"/>
                  </a:lnTo>
                  <a:lnTo>
                    <a:pt x="20" y="343"/>
                  </a:lnTo>
                  <a:lnTo>
                    <a:pt x="46" y="279"/>
                  </a:lnTo>
                  <a:lnTo>
                    <a:pt x="78" y="220"/>
                  </a:lnTo>
                  <a:lnTo>
                    <a:pt x="120" y="166"/>
                  </a:lnTo>
                  <a:lnTo>
                    <a:pt x="167" y="118"/>
                  </a:lnTo>
                  <a:lnTo>
                    <a:pt x="221" y="78"/>
                  </a:lnTo>
                  <a:lnTo>
                    <a:pt x="279" y="44"/>
                  </a:lnTo>
                  <a:lnTo>
                    <a:pt x="343" y="20"/>
                  </a:lnTo>
                  <a:lnTo>
                    <a:pt x="412" y="4"/>
                  </a:lnTo>
                  <a:lnTo>
                    <a:pt x="4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3D78D03E-0869-49F9-9D6D-FB2A0B4C7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2026" y="2189163"/>
              <a:ext cx="765175" cy="766763"/>
            </a:xfrm>
            <a:custGeom>
              <a:avLst/>
              <a:gdLst>
                <a:gd name="T0" fmla="*/ 428 w 966"/>
                <a:gd name="T1" fmla="*/ 220 h 965"/>
                <a:gd name="T2" fmla="*/ 333 w 966"/>
                <a:gd name="T3" fmla="*/ 259 h 965"/>
                <a:gd name="T4" fmla="*/ 261 w 966"/>
                <a:gd name="T5" fmla="*/ 333 h 965"/>
                <a:gd name="T6" fmla="*/ 221 w 966"/>
                <a:gd name="T7" fmla="*/ 429 h 965"/>
                <a:gd name="T8" fmla="*/ 221 w 966"/>
                <a:gd name="T9" fmla="*/ 537 h 965"/>
                <a:gd name="T10" fmla="*/ 261 w 966"/>
                <a:gd name="T11" fmla="*/ 632 h 965"/>
                <a:gd name="T12" fmla="*/ 333 w 966"/>
                <a:gd name="T13" fmla="*/ 704 h 965"/>
                <a:gd name="T14" fmla="*/ 428 w 966"/>
                <a:gd name="T15" fmla="*/ 746 h 965"/>
                <a:gd name="T16" fmla="*/ 536 w 966"/>
                <a:gd name="T17" fmla="*/ 746 h 965"/>
                <a:gd name="T18" fmla="*/ 633 w 966"/>
                <a:gd name="T19" fmla="*/ 704 h 965"/>
                <a:gd name="T20" fmla="*/ 705 w 966"/>
                <a:gd name="T21" fmla="*/ 632 h 965"/>
                <a:gd name="T22" fmla="*/ 745 w 966"/>
                <a:gd name="T23" fmla="*/ 537 h 965"/>
                <a:gd name="T24" fmla="*/ 745 w 966"/>
                <a:gd name="T25" fmla="*/ 429 h 965"/>
                <a:gd name="T26" fmla="*/ 705 w 966"/>
                <a:gd name="T27" fmla="*/ 333 h 965"/>
                <a:gd name="T28" fmla="*/ 633 w 966"/>
                <a:gd name="T29" fmla="*/ 259 h 965"/>
                <a:gd name="T30" fmla="*/ 536 w 966"/>
                <a:gd name="T31" fmla="*/ 220 h 965"/>
                <a:gd name="T32" fmla="*/ 482 w 966"/>
                <a:gd name="T33" fmla="*/ 0 h 965"/>
                <a:gd name="T34" fmla="*/ 621 w 966"/>
                <a:gd name="T35" fmla="*/ 20 h 965"/>
                <a:gd name="T36" fmla="*/ 745 w 966"/>
                <a:gd name="T37" fmla="*/ 78 h 965"/>
                <a:gd name="T38" fmla="*/ 846 w 966"/>
                <a:gd name="T39" fmla="*/ 166 h 965"/>
                <a:gd name="T40" fmla="*/ 920 w 966"/>
                <a:gd name="T41" fmla="*/ 279 h 965"/>
                <a:gd name="T42" fmla="*/ 960 w 966"/>
                <a:gd name="T43" fmla="*/ 411 h 965"/>
                <a:gd name="T44" fmla="*/ 960 w 966"/>
                <a:gd name="T45" fmla="*/ 554 h 965"/>
                <a:gd name="T46" fmla="*/ 920 w 966"/>
                <a:gd name="T47" fmla="*/ 686 h 965"/>
                <a:gd name="T48" fmla="*/ 846 w 966"/>
                <a:gd name="T49" fmla="*/ 800 h 965"/>
                <a:gd name="T50" fmla="*/ 745 w 966"/>
                <a:gd name="T51" fmla="*/ 887 h 965"/>
                <a:gd name="T52" fmla="*/ 621 w 966"/>
                <a:gd name="T53" fmla="*/ 945 h 965"/>
                <a:gd name="T54" fmla="*/ 482 w 966"/>
                <a:gd name="T55" fmla="*/ 965 h 965"/>
                <a:gd name="T56" fmla="*/ 343 w 966"/>
                <a:gd name="T57" fmla="*/ 945 h 965"/>
                <a:gd name="T58" fmla="*/ 221 w 966"/>
                <a:gd name="T59" fmla="*/ 887 h 965"/>
                <a:gd name="T60" fmla="*/ 120 w 966"/>
                <a:gd name="T61" fmla="*/ 800 h 965"/>
                <a:gd name="T62" fmla="*/ 46 w 966"/>
                <a:gd name="T63" fmla="*/ 686 h 965"/>
                <a:gd name="T64" fmla="*/ 6 w 966"/>
                <a:gd name="T65" fmla="*/ 554 h 965"/>
                <a:gd name="T66" fmla="*/ 6 w 966"/>
                <a:gd name="T67" fmla="*/ 411 h 965"/>
                <a:gd name="T68" fmla="*/ 46 w 966"/>
                <a:gd name="T69" fmla="*/ 279 h 965"/>
                <a:gd name="T70" fmla="*/ 120 w 966"/>
                <a:gd name="T71" fmla="*/ 166 h 965"/>
                <a:gd name="T72" fmla="*/ 221 w 966"/>
                <a:gd name="T73" fmla="*/ 78 h 965"/>
                <a:gd name="T74" fmla="*/ 343 w 966"/>
                <a:gd name="T75" fmla="*/ 20 h 965"/>
                <a:gd name="T76" fmla="*/ 482 w 966"/>
                <a:gd name="T7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6" h="965">
                  <a:moveTo>
                    <a:pt x="482" y="214"/>
                  </a:moveTo>
                  <a:lnTo>
                    <a:pt x="428" y="220"/>
                  </a:lnTo>
                  <a:lnTo>
                    <a:pt x="379" y="236"/>
                  </a:lnTo>
                  <a:lnTo>
                    <a:pt x="333" y="259"/>
                  </a:lnTo>
                  <a:lnTo>
                    <a:pt x="293" y="293"/>
                  </a:lnTo>
                  <a:lnTo>
                    <a:pt x="261" y="333"/>
                  </a:lnTo>
                  <a:lnTo>
                    <a:pt x="235" y="379"/>
                  </a:lnTo>
                  <a:lnTo>
                    <a:pt x="221" y="429"/>
                  </a:lnTo>
                  <a:lnTo>
                    <a:pt x="215" y="483"/>
                  </a:lnTo>
                  <a:lnTo>
                    <a:pt x="221" y="537"/>
                  </a:lnTo>
                  <a:lnTo>
                    <a:pt x="235" y="586"/>
                  </a:lnTo>
                  <a:lnTo>
                    <a:pt x="261" y="632"/>
                  </a:lnTo>
                  <a:lnTo>
                    <a:pt x="293" y="672"/>
                  </a:lnTo>
                  <a:lnTo>
                    <a:pt x="333" y="704"/>
                  </a:lnTo>
                  <a:lnTo>
                    <a:pt x="379" y="730"/>
                  </a:lnTo>
                  <a:lnTo>
                    <a:pt x="428" y="746"/>
                  </a:lnTo>
                  <a:lnTo>
                    <a:pt x="482" y="750"/>
                  </a:lnTo>
                  <a:lnTo>
                    <a:pt x="536" y="746"/>
                  </a:lnTo>
                  <a:lnTo>
                    <a:pt x="588" y="730"/>
                  </a:lnTo>
                  <a:lnTo>
                    <a:pt x="633" y="704"/>
                  </a:lnTo>
                  <a:lnTo>
                    <a:pt x="671" y="672"/>
                  </a:lnTo>
                  <a:lnTo>
                    <a:pt x="705" y="632"/>
                  </a:lnTo>
                  <a:lnTo>
                    <a:pt x="729" y="586"/>
                  </a:lnTo>
                  <a:lnTo>
                    <a:pt x="745" y="537"/>
                  </a:lnTo>
                  <a:lnTo>
                    <a:pt x="751" y="483"/>
                  </a:lnTo>
                  <a:lnTo>
                    <a:pt x="745" y="429"/>
                  </a:lnTo>
                  <a:lnTo>
                    <a:pt x="729" y="379"/>
                  </a:lnTo>
                  <a:lnTo>
                    <a:pt x="705" y="333"/>
                  </a:lnTo>
                  <a:lnTo>
                    <a:pt x="671" y="293"/>
                  </a:lnTo>
                  <a:lnTo>
                    <a:pt x="633" y="259"/>
                  </a:lnTo>
                  <a:lnTo>
                    <a:pt x="588" y="236"/>
                  </a:lnTo>
                  <a:lnTo>
                    <a:pt x="536" y="220"/>
                  </a:lnTo>
                  <a:lnTo>
                    <a:pt x="482" y="214"/>
                  </a:lnTo>
                  <a:close/>
                  <a:moveTo>
                    <a:pt x="482" y="0"/>
                  </a:moveTo>
                  <a:lnTo>
                    <a:pt x="554" y="4"/>
                  </a:lnTo>
                  <a:lnTo>
                    <a:pt x="621" y="20"/>
                  </a:lnTo>
                  <a:lnTo>
                    <a:pt x="685" y="44"/>
                  </a:lnTo>
                  <a:lnTo>
                    <a:pt x="745" y="78"/>
                  </a:lnTo>
                  <a:lnTo>
                    <a:pt x="799" y="118"/>
                  </a:lnTo>
                  <a:lnTo>
                    <a:pt x="846" y="166"/>
                  </a:lnTo>
                  <a:lnTo>
                    <a:pt x="888" y="220"/>
                  </a:lnTo>
                  <a:lnTo>
                    <a:pt x="920" y="279"/>
                  </a:lnTo>
                  <a:lnTo>
                    <a:pt x="944" y="343"/>
                  </a:lnTo>
                  <a:lnTo>
                    <a:pt x="960" y="411"/>
                  </a:lnTo>
                  <a:lnTo>
                    <a:pt x="966" y="483"/>
                  </a:lnTo>
                  <a:lnTo>
                    <a:pt x="960" y="554"/>
                  </a:lnTo>
                  <a:lnTo>
                    <a:pt x="944" y="622"/>
                  </a:lnTo>
                  <a:lnTo>
                    <a:pt x="920" y="686"/>
                  </a:lnTo>
                  <a:lnTo>
                    <a:pt x="888" y="746"/>
                  </a:lnTo>
                  <a:lnTo>
                    <a:pt x="846" y="800"/>
                  </a:lnTo>
                  <a:lnTo>
                    <a:pt x="799" y="848"/>
                  </a:lnTo>
                  <a:lnTo>
                    <a:pt x="745" y="887"/>
                  </a:lnTo>
                  <a:lnTo>
                    <a:pt x="685" y="921"/>
                  </a:lnTo>
                  <a:lnTo>
                    <a:pt x="621" y="945"/>
                  </a:lnTo>
                  <a:lnTo>
                    <a:pt x="554" y="961"/>
                  </a:lnTo>
                  <a:lnTo>
                    <a:pt x="482" y="965"/>
                  </a:lnTo>
                  <a:lnTo>
                    <a:pt x="412" y="961"/>
                  </a:lnTo>
                  <a:lnTo>
                    <a:pt x="343" y="945"/>
                  </a:lnTo>
                  <a:lnTo>
                    <a:pt x="279" y="921"/>
                  </a:lnTo>
                  <a:lnTo>
                    <a:pt x="221" y="887"/>
                  </a:lnTo>
                  <a:lnTo>
                    <a:pt x="167" y="848"/>
                  </a:lnTo>
                  <a:lnTo>
                    <a:pt x="120" y="800"/>
                  </a:lnTo>
                  <a:lnTo>
                    <a:pt x="78" y="746"/>
                  </a:lnTo>
                  <a:lnTo>
                    <a:pt x="46" y="686"/>
                  </a:lnTo>
                  <a:lnTo>
                    <a:pt x="20" y="622"/>
                  </a:lnTo>
                  <a:lnTo>
                    <a:pt x="6" y="554"/>
                  </a:lnTo>
                  <a:lnTo>
                    <a:pt x="0" y="483"/>
                  </a:lnTo>
                  <a:lnTo>
                    <a:pt x="6" y="411"/>
                  </a:lnTo>
                  <a:lnTo>
                    <a:pt x="20" y="343"/>
                  </a:lnTo>
                  <a:lnTo>
                    <a:pt x="46" y="279"/>
                  </a:lnTo>
                  <a:lnTo>
                    <a:pt x="78" y="220"/>
                  </a:lnTo>
                  <a:lnTo>
                    <a:pt x="120" y="166"/>
                  </a:lnTo>
                  <a:lnTo>
                    <a:pt x="167" y="118"/>
                  </a:lnTo>
                  <a:lnTo>
                    <a:pt x="221" y="78"/>
                  </a:lnTo>
                  <a:lnTo>
                    <a:pt x="279" y="44"/>
                  </a:lnTo>
                  <a:lnTo>
                    <a:pt x="343" y="20"/>
                  </a:lnTo>
                  <a:lnTo>
                    <a:pt x="412" y="4"/>
                  </a:lnTo>
                  <a:lnTo>
                    <a:pt x="4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DD289DA3-7313-48E0-AEB2-5ED5BEAA4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1938" y="4079875"/>
              <a:ext cx="1114425" cy="644525"/>
            </a:xfrm>
            <a:custGeom>
              <a:avLst/>
              <a:gdLst>
                <a:gd name="T0" fmla="*/ 701 w 1406"/>
                <a:gd name="T1" fmla="*/ 216 h 812"/>
                <a:gd name="T2" fmla="*/ 627 w 1406"/>
                <a:gd name="T3" fmla="*/ 222 h 812"/>
                <a:gd name="T4" fmla="*/ 554 w 1406"/>
                <a:gd name="T5" fmla="*/ 240 h 812"/>
                <a:gd name="T6" fmla="*/ 486 w 1406"/>
                <a:gd name="T7" fmla="*/ 265 h 812"/>
                <a:gd name="T8" fmla="*/ 424 w 1406"/>
                <a:gd name="T9" fmla="*/ 303 h 812"/>
                <a:gd name="T10" fmla="*/ 368 w 1406"/>
                <a:gd name="T11" fmla="*/ 349 h 812"/>
                <a:gd name="T12" fmla="*/ 321 w 1406"/>
                <a:gd name="T13" fmla="*/ 401 h 812"/>
                <a:gd name="T14" fmla="*/ 279 w 1406"/>
                <a:gd name="T15" fmla="*/ 461 h 812"/>
                <a:gd name="T16" fmla="*/ 247 w 1406"/>
                <a:gd name="T17" fmla="*/ 527 h 812"/>
                <a:gd name="T18" fmla="*/ 227 w 1406"/>
                <a:gd name="T19" fmla="*/ 598 h 812"/>
                <a:gd name="T20" fmla="*/ 1179 w 1406"/>
                <a:gd name="T21" fmla="*/ 598 h 812"/>
                <a:gd name="T22" fmla="*/ 1157 w 1406"/>
                <a:gd name="T23" fmla="*/ 527 h 812"/>
                <a:gd name="T24" fmla="*/ 1127 w 1406"/>
                <a:gd name="T25" fmla="*/ 461 h 812"/>
                <a:gd name="T26" fmla="*/ 1085 w 1406"/>
                <a:gd name="T27" fmla="*/ 401 h 812"/>
                <a:gd name="T28" fmla="*/ 1038 w 1406"/>
                <a:gd name="T29" fmla="*/ 349 h 812"/>
                <a:gd name="T30" fmla="*/ 982 w 1406"/>
                <a:gd name="T31" fmla="*/ 303 h 812"/>
                <a:gd name="T32" fmla="*/ 918 w 1406"/>
                <a:gd name="T33" fmla="*/ 265 h 812"/>
                <a:gd name="T34" fmla="*/ 850 w 1406"/>
                <a:gd name="T35" fmla="*/ 240 h 812"/>
                <a:gd name="T36" fmla="*/ 779 w 1406"/>
                <a:gd name="T37" fmla="*/ 222 h 812"/>
                <a:gd name="T38" fmla="*/ 701 w 1406"/>
                <a:gd name="T39" fmla="*/ 216 h 812"/>
                <a:gd name="T40" fmla="*/ 701 w 1406"/>
                <a:gd name="T41" fmla="*/ 0 h 812"/>
                <a:gd name="T42" fmla="*/ 791 w 1406"/>
                <a:gd name="T43" fmla="*/ 6 h 812"/>
                <a:gd name="T44" fmla="*/ 876 w 1406"/>
                <a:gd name="T45" fmla="*/ 22 h 812"/>
                <a:gd name="T46" fmla="*/ 956 w 1406"/>
                <a:gd name="T47" fmla="*/ 48 h 812"/>
                <a:gd name="T48" fmla="*/ 1034 w 1406"/>
                <a:gd name="T49" fmla="*/ 84 h 812"/>
                <a:gd name="T50" fmla="*/ 1105 w 1406"/>
                <a:gd name="T51" fmla="*/ 128 h 812"/>
                <a:gd name="T52" fmla="*/ 1169 w 1406"/>
                <a:gd name="T53" fmla="*/ 180 h 812"/>
                <a:gd name="T54" fmla="*/ 1229 w 1406"/>
                <a:gd name="T55" fmla="*/ 238 h 812"/>
                <a:gd name="T56" fmla="*/ 1280 w 1406"/>
                <a:gd name="T57" fmla="*/ 303 h 812"/>
                <a:gd name="T58" fmla="*/ 1324 w 1406"/>
                <a:gd name="T59" fmla="*/ 375 h 812"/>
                <a:gd name="T60" fmla="*/ 1358 w 1406"/>
                <a:gd name="T61" fmla="*/ 451 h 812"/>
                <a:gd name="T62" fmla="*/ 1384 w 1406"/>
                <a:gd name="T63" fmla="*/ 533 h 812"/>
                <a:gd name="T64" fmla="*/ 1400 w 1406"/>
                <a:gd name="T65" fmla="*/ 616 h 812"/>
                <a:gd name="T66" fmla="*/ 1406 w 1406"/>
                <a:gd name="T67" fmla="*/ 704 h 812"/>
                <a:gd name="T68" fmla="*/ 1400 w 1406"/>
                <a:gd name="T69" fmla="*/ 740 h 812"/>
                <a:gd name="T70" fmla="*/ 1386 w 1406"/>
                <a:gd name="T71" fmla="*/ 768 h 812"/>
                <a:gd name="T72" fmla="*/ 1362 w 1406"/>
                <a:gd name="T73" fmla="*/ 792 h 812"/>
                <a:gd name="T74" fmla="*/ 1332 w 1406"/>
                <a:gd name="T75" fmla="*/ 808 h 812"/>
                <a:gd name="T76" fmla="*/ 1298 w 1406"/>
                <a:gd name="T77" fmla="*/ 812 h 812"/>
                <a:gd name="T78" fmla="*/ 108 w 1406"/>
                <a:gd name="T79" fmla="*/ 812 h 812"/>
                <a:gd name="T80" fmla="*/ 74 w 1406"/>
                <a:gd name="T81" fmla="*/ 808 h 812"/>
                <a:gd name="T82" fmla="*/ 44 w 1406"/>
                <a:gd name="T83" fmla="*/ 792 h 812"/>
                <a:gd name="T84" fmla="*/ 20 w 1406"/>
                <a:gd name="T85" fmla="*/ 768 h 812"/>
                <a:gd name="T86" fmla="*/ 4 w 1406"/>
                <a:gd name="T87" fmla="*/ 740 h 812"/>
                <a:gd name="T88" fmla="*/ 0 w 1406"/>
                <a:gd name="T89" fmla="*/ 704 h 812"/>
                <a:gd name="T90" fmla="*/ 6 w 1406"/>
                <a:gd name="T91" fmla="*/ 616 h 812"/>
                <a:gd name="T92" fmla="*/ 22 w 1406"/>
                <a:gd name="T93" fmla="*/ 533 h 812"/>
                <a:gd name="T94" fmla="*/ 48 w 1406"/>
                <a:gd name="T95" fmla="*/ 451 h 812"/>
                <a:gd name="T96" fmla="*/ 82 w 1406"/>
                <a:gd name="T97" fmla="*/ 375 h 812"/>
                <a:gd name="T98" fmla="*/ 126 w 1406"/>
                <a:gd name="T99" fmla="*/ 303 h 812"/>
                <a:gd name="T100" fmla="*/ 177 w 1406"/>
                <a:gd name="T101" fmla="*/ 238 h 812"/>
                <a:gd name="T102" fmla="*/ 235 w 1406"/>
                <a:gd name="T103" fmla="*/ 180 h 812"/>
                <a:gd name="T104" fmla="*/ 301 w 1406"/>
                <a:gd name="T105" fmla="*/ 128 h 812"/>
                <a:gd name="T106" fmla="*/ 372 w 1406"/>
                <a:gd name="T107" fmla="*/ 84 h 812"/>
                <a:gd name="T108" fmla="*/ 448 w 1406"/>
                <a:gd name="T109" fmla="*/ 48 h 812"/>
                <a:gd name="T110" fmla="*/ 530 w 1406"/>
                <a:gd name="T111" fmla="*/ 22 h 812"/>
                <a:gd name="T112" fmla="*/ 615 w 1406"/>
                <a:gd name="T113" fmla="*/ 6 h 812"/>
                <a:gd name="T114" fmla="*/ 701 w 1406"/>
                <a:gd name="T115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6" h="812">
                  <a:moveTo>
                    <a:pt x="701" y="216"/>
                  </a:moveTo>
                  <a:lnTo>
                    <a:pt x="627" y="222"/>
                  </a:lnTo>
                  <a:lnTo>
                    <a:pt x="554" y="240"/>
                  </a:lnTo>
                  <a:lnTo>
                    <a:pt x="486" y="265"/>
                  </a:lnTo>
                  <a:lnTo>
                    <a:pt x="424" y="303"/>
                  </a:lnTo>
                  <a:lnTo>
                    <a:pt x="368" y="349"/>
                  </a:lnTo>
                  <a:lnTo>
                    <a:pt x="321" y="401"/>
                  </a:lnTo>
                  <a:lnTo>
                    <a:pt x="279" y="461"/>
                  </a:lnTo>
                  <a:lnTo>
                    <a:pt x="247" y="527"/>
                  </a:lnTo>
                  <a:lnTo>
                    <a:pt x="227" y="598"/>
                  </a:lnTo>
                  <a:lnTo>
                    <a:pt x="1179" y="598"/>
                  </a:lnTo>
                  <a:lnTo>
                    <a:pt x="1157" y="527"/>
                  </a:lnTo>
                  <a:lnTo>
                    <a:pt x="1127" y="461"/>
                  </a:lnTo>
                  <a:lnTo>
                    <a:pt x="1085" y="401"/>
                  </a:lnTo>
                  <a:lnTo>
                    <a:pt x="1038" y="349"/>
                  </a:lnTo>
                  <a:lnTo>
                    <a:pt x="982" y="303"/>
                  </a:lnTo>
                  <a:lnTo>
                    <a:pt x="918" y="265"/>
                  </a:lnTo>
                  <a:lnTo>
                    <a:pt x="850" y="240"/>
                  </a:lnTo>
                  <a:lnTo>
                    <a:pt x="779" y="222"/>
                  </a:lnTo>
                  <a:lnTo>
                    <a:pt x="701" y="216"/>
                  </a:lnTo>
                  <a:close/>
                  <a:moveTo>
                    <a:pt x="701" y="0"/>
                  </a:moveTo>
                  <a:lnTo>
                    <a:pt x="791" y="6"/>
                  </a:lnTo>
                  <a:lnTo>
                    <a:pt x="876" y="22"/>
                  </a:lnTo>
                  <a:lnTo>
                    <a:pt x="956" y="48"/>
                  </a:lnTo>
                  <a:lnTo>
                    <a:pt x="1034" y="84"/>
                  </a:lnTo>
                  <a:lnTo>
                    <a:pt x="1105" y="128"/>
                  </a:lnTo>
                  <a:lnTo>
                    <a:pt x="1169" y="180"/>
                  </a:lnTo>
                  <a:lnTo>
                    <a:pt x="1229" y="238"/>
                  </a:lnTo>
                  <a:lnTo>
                    <a:pt x="1280" y="303"/>
                  </a:lnTo>
                  <a:lnTo>
                    <a:pt x="1324" y="375"/>
                  </a:lnTo>
                  <a:lnTo>
                    <a:pt x="1358" y="451"/>
                  </a:lnTo>
                  <a:lnTo>
                    <a:pt x="1384" y="533"/>
                  </a:lnTo>
                  <a:lnTo>
                    <a:pt x="1400" y="616"/>
                  </a:lnTo>
                  <a:lnTo>
                    <a:pt x="1406" y="704"/>
                  </a:lnTo>
                  <a:lnTo>
                    <a:pt x="1400" y="740"/>
                  </a:lnTo>
                  <a:lnTo>
                    <a:pt x="1386" y="768"/>
                  </a:lnTo>
                  <a:lnTo>
                    <a:pt x="1362" y="792"/>
                  </a:lnTo>
                  <a:lnTo>
                    <a:pt x="1332" y="808"/>
                  </a:lnTo>
                  <a:lnTo>
                    <a:pt x="1298" y="812"/>
                  </a:lnTo>
                  <a:lnTo>
                    <a:pt x="108" y="812"/>
                  </a:lnTo>
                  <a:lnTo>
                    <a:pt x="74" y="808"/>
                  </a:lnTo>
                  <a:lnTo>
                    <a:pt x="44" y="792"/>
                  </a:lnTo>
                  <a:lnTo>
                    <a:pt x="20" y="768"/>
                  </a:lnTo>
                  <a:lnTo>
                    <a:pt x="4" y="740"/>
                  </a:lnTo>
                  <a:lnTo>
                    <a:pt x="0" y="704"/>
                  </a:lnTo>
                  <a:lnTo>
                    <a:pt x="6" y="616"/>
                  </a:lnTo>
                  <a:lnTo>
                    <a:pt x="22" y="533"/>
                  </a:lnTo>
                  <a:lnTo>
                    <a:pt x="48" y="451"/>
                  </a:lnTo>
                  <a:lnTo>
                    <a:pt x="82" y="375"/>
                  </a:lnTo>
                  <a:lnTo>
                    <a:pt x="126" y="303"/>
                  </a:lnTo>
                  <a:lnTo>
                    <a:pt x="177" y="238"/>
                  </a:lnTo>
                  <a:lnTo>
                    <a:pt x="235" y="180"/>
                  </a:lnTo>
                  <a:lnTo>
                    <a:pt x="301" y="128"/>
                  </a:lnTo>
                  <a:lnTo>
                    <a:pt x="372" y="84"/>
                  </a:lnTo>
                  <a:lnTo>
                    <a:pt x="448" y="48"/>
                  </a:lnTo>
                  <a:lnTo>
                    <a:pt x="530" y="22"/>
                  </a:lnTo>
                  <a:lnTo>
                    <a:pt x="615" y="6"/>
                  </a:lnTo>
                  <a:lnTo>
                    <a:pt x="7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FC2510BF-F8D6-495C-87E0-5B72E777C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3957638"/>
              <a:ext cx="171450" cy="171450"/>
            </a:xfrm>
            <a:custGeom>
              <a:avLst/>
              <a:gdLst>
                <a:gd name="T0" fmla="*/ 108 w 216"/>
                <a:gd name="T1" fmla="*/ 0 h 215"/>
                <a:gd name="T2" fmla="*/ 142 w 216"/>
                <a:gd name="T3" fmla="*/ 4 h 215"/>
                <a:gd name="T4" fmla="*/ 172 w 216"/>
                <a:gd name="T5" fmla="*/ 20 h 215"/>
                <a:gd name="T6" fmla="*/ 196 w 216"/>
                <a:gd name="T7" fmla="*/ 44 h 215"/>
                <a:gd name="T8" fmla="*/ 210 w 216"/>
                <a:gd name="T9" fmla="*/ 74 h 215"/>
                <a:gd name="T10" fmla="*/ 216 w 216"/>
                <a:gd name="T11" fmla="*/ 108 h 215"/>
                <a:gd name="T12" fmla="*/ 210 w 216"/>
                <a:gd name="T13" fmla="*/ 141 h 215"/>
                <a:gd name="T14" fmla="*/ 196 w 216"/>
                <a:gd name="T15" fmla="*/ 169 h 215"/>
                <a:gd name="T16" fmla="*/ 172 w 216"/>
                <a:gd name="T17" fmla="*/ 193 h 215"/>
                <a:gd name="T18" fmla="*/ 142 w 216"/>
                <a:gd name="T19" fmla="*/ 209 h 215"/>
                <a:gd name="T20" fmla="*/ 108 w 216"/>
                <a:gd name="T21" fmla="*/ 215 h 215"/>
                <a:gd name="T22" fmla="*/ 74 w 216"/>
                <a:gd name="T23" fmla="*/ 209 h 215"/>
                <a:gd name="T24" fmla="*/ 44 w 216"/>
                <a:gd name="T25" fmla="*/ 193 h 215"/>
                <a:gd name="T26" fmla="*/ 22 w 216"/>
                <a:gd name="T27" fmla="*/ 169 h 215"/>
                <a:gd name="T28" fmla="*/ 6 w 216"/>
                <a:gd name="T29" fmla="*/ 141 h 215"/>
                <a:gd name="T30" fmla="*/ 0 w 216"/>
                <a:gd name="T31" fmla="*/ 108 h 215"/>
                <a:gd name="T32" fmla="*/ 6 w 216"/>
                <a:gd name="T33" fmla="*/ 74 h 215"/>
                <a:gd name="T34" fmla="*/ 22 w 216"/>
                <a:gd name="T35" fmla="*/ 44 h 215"/>
                <a:gd name="T36" fmla="*/ 44 w 216"/>
                <a:gd name="T37" fmla="*/ 20 h 215"/>
                <a:gd name="T38" fmla="*/ 74 w 216"/>
                <a:gd name="T39" fmla="*/ 4 h 215"/>
                <a:gd name="T40" fmla="*/ 108 w 216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42" y="4"/>
                  </a:lnTo>
                  <a:lnTo>
                    <a:pt x="172" y="20"/>
                  </a:lnTo>
                  <a:lnTo>
                    <a:pt x="196" y="44"/>
                  </a:lnTo>
                  <a:lnTo>
                    <a:pt x="210" y="74"/>
                  </a:lnTo>
                  <a:lnTo>
                    <a:pt x="216" y="108"/>
                  </a:lnTo>
                  <a:lnTo>
                    <a:pt x="210" y="141"/>
                  </a:lnTo>
                  <a:lnTo>
                    <a:pt x="196" y="169"/>
                  </a:lnTo>
                  <a:lnTo>
                    <a:pt x="172" y="193"/>
                  </a:lnTo>
                  <a:lnTo>
                    <a:pt x="142" y="209"/>
                  </a:lnTo>
                  <a:lnTo>
                    <a:pt x="108" y="215"/>
                  </a:lnTo>
                  <a:lnTo>
                    <a:pt x="74" y="209"/>
                  </a:lnTo>
                  <a:lnTo>
                    <a:pt x="44" y="193"/>
                  </a:lnTo>
                  <a:lnTo>
                    <a:pt x="22" y="169"/>
                  </a:lnTo>
                  <a:lnTo>
                    <a:pt x="6" y="141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4" y="20"/>
                  </a:lnTo>
                  <a:lnTo>
                    <a:pt x="74" y="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D277B996-3FF3-4454-89F3-410F24F8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6" y="3957638"/>
              <a:ext cx="169863" cy="171450"/>
            </a:xfrm>
            <a:custGeom>
              <a:avLst/>
              <a:gdLst>
                <a:gd name="T0" fmla="*/ 108 w 214"/>
                <a:gd name="T1" fmla="*/ 0 h 215"/>
                <a:gd name="T2" fmla="*/ 142 w 214"/>
                <a:gd name="T3" fmla="*/ 4 h 215"/>
                <a:gd name="T4" fmla="*/ 170 w 214"/>
                <a:gd name="T5" fmla="*/ 20 h 215"/>
                <a:gd name="T6" fmla="*/ 194 w 214"/>
                <a:gd name="T7" fmla="*/ 44 h 215"/>
                <a:gd name="T8" fmla="*/ 210 w 214"/>
                <a:gd name="T9" fmla="*/ 74 h 215"/>
                <a:gd name="T10" fmla="*/ 214 w 214"/>
                <a:gd name="T11" fmla="*/ 108 h 215"/>
                <a:gd name="T12" fmla="*/ 210 w 214"/>
                <a:gd name="T13" fmla="*/ 141 h 215"/>
                <a:gd name="T14" fmla="*/ 194 w 214"/>
                <a:gd name="T15" fmla="*/ 169 h 215"/>
                <a:gd name="T16" fmla="*/ 170 w 214"/>
                <a:gd name="T17" fmla="*/ 193 h 215"/>
                <a:gd name="T18" fmla="*/ 142 w 214"/>
                <a:gd name="T19" fmla="*/ 209 h 215"/>
                <a:gd name="T20" fmla="*/ 108 w 214"/>
                <a:gd name="T21" fmla="*/ 215 h 215"/>
                <a:gd name="T22" fmla="*/ 72 w 214"/>
                <a:gd name="T23" fmla="*/ 209 h 215"/>
                <a:gd name="T24" fmla="*/ 44 w 214"/>
                <a:gd name="T25" fmla="*/ 193 h 215"/>
                <a:gd name="T26" fmla="*/ 20 w 214"/>
                <a:gd name="T27" fmla="*/ 169 h 215"/>
                <a:gd name="T28" fmla="*/ 4 w 214"/>
                <a:gd name="T29" fmla="*/ 141 h 215"/>
                <a:gd name="T30" fmla="*/ 0 w 214"/>
                <a:gd name="T31" fmla="*/ 108 h 215"/>
                <a:gd name="T32" fmla="*/ 4 w 214"/>
                <a:gd name="T33" fmla="*/ 74 h 215"/>
                <a:gd name="T34" fmla="*/ 20 w 214"/>
                <a:gd name="T35" fmla="*/ 44 h 215"/>
                <a:gd name="T36" fmla="*/ 44 w 214"/>
                <a:gd name="T37" fmla="*/ 20 h 215"/>
                <a:gd name="T38" fmla="*/ 72 w 214"/>
                <a:gd name="T39" fmla="*/ 4 h 215"/>
                <a:gd name="T40" fmla="*/ 108 w 214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15">
                  <a:moveTo>
                    <a:pt x="108" y="0"/>
                  </a:moveTo>
                  <a:lnTo>
                    <a:pt x="142" y="4"/>
                  </a:lnTo>
                  <a:lnTo>
                    <a:pt x="170" y="20"/>
                  </a:lnTo>
                  <a:lnTo>
                    <a:pt x="194" y="44"/>
                  </a:lnTo>
                  <a:lnTo>
                    <a:pt x="210" y="74"/>
                  </a:lnTo>
                  <a:lnTo>
                    <a:pt x="214" y="108"/>
                  </a:lnTo>
                  <a:lnTo>
                    <a:pt x="210" y="141"/>
                  </a:lnTo>
                  <a:lnTo>
                    <a:pt x="194" y="169"/>
                  </a:lnTo>
                  <a:lnTo>
                    <a:pt x="170" y="193"/>
                  </a:lnTo>
                  <a:lnTo>
                    <a:pt x="142" y="209"/>
                  </a:lnTo>
                  <a:lnTo>
                    <a:pt x="108" y="215"/>
                  </a:lnTo>
                  <a:lnTo>
                    <a:pt x="72" y="209"/>
                  </a:lnTo>
                  <a:lnTo>
                    <a:pt x="44" y="193"/>
                  </a:lnTo>
                  <a:lnTo>
                    <a:pt x="20" y="169"/>
                  </a:lnTo>
                  <a:lnTo>
                    <a:pt x="4" y="141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2" y="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DEDD09-6AD9-4B47-94D5-775B9756E8E5}"/>
              </a:ext>
            </a:extLst>
          </p:cNvPr>
          <p:cNvGrpSpPr/>
          <p:nvPr/>
        </p:nvGrpSpPr>
        <p:grpSpPr>
          <a:xfrm>
            <a:off x="5317703" y="3853376"/>
            <a:ext cx="654686" cy="654284"/>
            <a:chOff x="9896476" y="2562225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49" name="Freeform 231">
              <a:extLst>
                <a:ext uri="{FF2B5EF4-FFF2-40B4-BE49-F238E27FC236}">
                  <a16:creationId xmlns:a16="http://schemas.microsoft.com/office/drawing/2014/main" id="{97C1625A-C132-4D92-8574-063885EDE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6476" y="256222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50" name="Freeform 232">
              <a:extLst>
                <a:ext uri="{FF2B5EF4-FFF2-40B4-BE49-F238E27FC236}">
                  <a16:creationId xmlns:a16="http://schemas.microsoft.com/office/drawing/2014/main" id="{1CBFA8EF-1A0C-4B82-BC45-E722CFFABD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31613" y="429577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3171D0-9F82-492E-B59C-D0B4B5465A82}"/>
              </a:ext>
            </a:extLst>
          </p:cNvPr>
          <p:cNvGrpSpPr/>
          <p:nvPr/>
        </p:nvGrpSpPr>
        <p:grpSpPr>
          <a:xfrm>
            <a:off x="7413291" y="3831824"/>
            <a:ext cx="695685" cy="697388"/>
            <a:chOff x="5018088" y="-3944938"/>
            <a:chExt cx="5191125" cy="5203826"/>
          </a:xfrm>
          <a:solidFill>
            <a:schemeClr val="accent1">
              <a:lumMod val="75000"/>
            </a:schemeClr>
          </a:solidFill>
        </p:grpSpPr>
        <p:sp>
          <p:nvSpPr>
            <p:cNvPr id="52" name="Freeform 199">
              <a:extLst>
                <a:ext uri="{FF2B5EF4-FFF2-40B4-BE49-F238E27FC236}">
                  <a16:creationId xmlns:a16="http://schemas.microsoft.com/office/drawing/2014/main" id="{EB2CE826-DB97-4370-B782-9494EE8B4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7988" y="-2192338"/>
              <a:ext cx="1708150" cy="1711325"/>
            </a:xfrm>
            <a:custGeom>
              <a:avLst/>
              <a:gdLst>
                <a:gd name="T0" fmla="*/ 1174 w 2154"/>
                <a:gd name="T1" fmla="*/ 1172 h 2154"/>
                <a:gd name="T2" fmla="*/ 1174 w 2154"/>
                <a:gd name="T3" fmla="*/ 1963 h 2154"/>
                <a:gd name="T4" fmla="*/ 1962 w 2154"/>
                <a:gd name="T5" fmla="*/ 1963 h 2154"/>
                <a:gd name="T6" fmla="*/ 1962 w 2154"/>
                <a:gd name="T7" fmla="*/ 1172 h 2154"/>
                <a:gd name="T8" fmla="*/ 1174 w 2154"/>
                <a:gd name="T9" fmla="*/ 1172 h 2154"/>
                <a:gd name="T10" fmla="*/ 192 w 2154"/>
                <a:gd name="T11" fmla="*/ 1172 h 2154"/>
                <a:gd name="T12" fmla="*/ 192 w 2154"/>
                <a:gd name="T13" fmla="*/ 1963 h 2154"/>
                <a:gd name="T14" fmla="*/ 982 w 2154"/>
                <a:gd name="T15" fmla="*/ 1963 h 2154"/>
                <a:gd name="T16" fmla="*/ 982 w 2154"/>
                <a:gd name="T17" fmla="*/ 1172 h 2154"/>
                <a:gd name="T18" fmla="*/ 192 w 2154"/>
                <a:gd name="T19" fmla="*/ 1172 h 2154"/>
                <a:gd name="T20" fmla="*/ 1174 w 2154"/>
                <a:gd name="T21" fmla="*/ 191 h 2154"/>
                <a:gd name="T22" fmla="*/ 1174 w 2154"/>
                <a:gd name="T23" fmla="*/ 980 h 2154"/>
                <a:gd name="T24" fmla="*/ 1962 w 2154"/>
                <a:gd name="T25" fmla="*/ 980 h 2154"/>
                <a:gd name="T26" fmla="*/ 1962 w 2154"/>
                <a:gd name="T27" fmla="*/ 191 h 2154"/>
                <a:gd name="T28" fmla="*/ 1174 w 2154"/>
                <a:gd name="T29" fmla="*/ 191 h 2154"/>
                <a:gd name="T30" fmla="*/ 192 w 2154"/>
                <a:gd name="T31" fmla="*/ 191 h 2154"/>
                <a:gd name="T32" fmla="*/ 192 w 2154"/>
                <a:gd name="T33" fmla="*/ 980 h 2154"/>
                <a:gd name="T34" fmla="*/ 982 w 2154"/>
                <a:gd name="T35" fmla="*/ 980 h 2154"/>
                <a:gd name="T36" fmla="*/ 982 w 2154"/>
                <a:gd name="T37" fmla="*/ 191 h 2154"/>
                <a:gd name="T38" fmla="*/ 192 w 2154"/>
                <a:gd name="T39" fmla="*/ 191 h 2154"/>
                <a:gd name="T40" fmla="*/ 0 w 2154"/>
                <a:gd name="T41" fmla="*/ 0 h 2154"/>
                <a:gd name="T42" fmla="*/ 2154 w 2154"/>
                <a:gd name="T43" fmla="*/ 0 h 2154"/>
                <a:gd name="T44" fmla="*/ 2154 w 2154"/>
                <a:gd name="T45" fmla="*/ 2154 h 2154"/>
                <a:gd name="T46" fmla="*/ 0 w 2154"/>
                <a:gd name="T47" fmla="*/ 2154 h 2154"/>
                <a:gd name="T48" fmla="*/ 0 w 2154"/>
                <a:gd name="T49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4" h="2154">
                  <a:moveTo>
                    <a:pt x="1174" y="1172"/>
                  </a:moveTo>
                  <a:lnTo>
                    <a:pt x="1174" y="1963"/>
                  </a:lnTo>
                  <a:lnTo>
                    <a:pt x="1962" y="1963"/>
                  </a:lnTo>
                  <a:lnTo>
                    <a:pt x="1962" y="1172"/>
                  </a:lnTo>
                  <a:lnTo>
                    <a:pt x="1174" y="1172"/>
                  </a:lnTo>
                  <a:close/>
                  <a:moveTo>
                    <a:pt x="192" y="1172"/>
                  </a:moveTo>
                  <a:lnTo>
                    <a:pt x="192" y="1963"/>
                  </a:lnTo>
                  <a:lnTo>
                    <a:pt x="982" y="1963"/>
                  </a:lnTo>
                  <a:lnTo>
                    <a:pt x="982" y="1172"/>
                  </a:lnTo>
                  <a:lnTo>
                    <a:pt x="192" y="1172"/>
                  </a:lnTo>
                  <a:close/>
                  <a:moveTo>
                    <a:pt x="1174" y="191"/>
                  </a:moveTo>
                  <a:lnTo>
                    <a:pt x="1174" y="980"/>
                  </a:lnTo>
                  <a:lnTo>
                    <a:pt x="1962" y="980"/>
                  </a:lnTo>
                  <a:lnTo>
                    <a:pt x="1962" y="191"/>
                  </a:lnTo>
                  <a:lnTo>
                    <a:pt x="1174" y="191"/>
                  </a:lnTo>
                  <a:close/>
                  <a:moveTo>
                    <a:pt x="192" y="191"/>
                  </a:moveTo>
                  <a:lnTo>
                    <a:pt x="192" y="980"/>
                  </a:lnTo>
                  <a:lnTo>
                    <a:pt x="982" y="980"/>
                  </a:lnTo>
                  <a:lnTo>
                    <a:pt x="982" y="191"/>
                  </a:lnTo>
                  <a:lnTo>
                    <a:pt x="192" y="191"/>
                  </a:lnTo>
                  <a:close/>
                  <a:moveTo>
                    <a:pt x="0" y="0"/>
                  </a:moveTo>
                  <a:lnTo>
                    <a:pt x="2154" y="0"/>
                  </a:lnTo>
                  <a:lnTo>
                    <a:pt x="2154" y="2154"/>
                  </a:lnTo>
                  <a:lnTo>
                    <a:pt x="0" y="21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53" name="Freeform 200">
              <a:extLst>
                <a:ext uri="{FF2B5EF4-FFF2-40B4-BE49-F238E27FC236}">
                  <a16:creationId xmlns:a16="http://schemas.microsoft.com/office/drawing/2014/main" id="{DDEF257B-6969-4F58-B151-00DEC29B8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8088" y="-3944938"/>
              <a:ext cx="5191125" cy="5203826"/>
            </a:xfrm>
            <a:custGeom>
              <a:avLst/>
              <a:gdLst>
                <a:gd name="T0" fmla="*/ 4373 w 6540"/>
                <a:gd name="T1" fmla="*/ 6321 h 6556"/>
                <a:gd name="T2" fmla="*/ 2765 w 6540"/>
                <a:gd name="T3" fmla="*/ 6215 h 6556"/>
                <a:gd name="T4" fmla="*/ 2990 w 6540"/>
                <a:gd name="T5" fmla="*/ 6086 h 6556"/>
                <a:gd name="T6" fmla="*/ 1602 w 6540"/>
                <a:gd name="T7" fmla="*/ 6359 h 6556"/>
                <a:gd name="T8" fmla="*/ 4765 w 6540"/>
                <a:gd name="T9" fmla="*/ 5502 h 6556"/>
                <a:gd name="T10" fmla="*/ 5022 w 6540"/>
                <a:gd name="T11" fmla="*/ 5502 h 6556"/>
                <a:gd name="T12" fmla="*/ 5518 w 6540"/>
                <a:gd name="T13" fmla="*/ 5312 h 6556"/>
                <a:gd name="T14" fmla="*/ 265 w 6540"/>
                <a:gd name="T15" fmla="*/ 4884 h 6556"/>
                <a:gd name="T16" fmla="*/ 490 w 6540"/>
                <a:gd name="T17" fmla="*/ 5013 h 6556"/>
                <a:gd name="T18" fmla="*/ 6094 w 6540"/>
                <a:gd name="T19" fmla="*/ 4407 h 6556"/>
                <a:gd name="T20" fmla="*/ 6199 w 6540"/>
                <a:gd name="T21" fmla="*/ 3381 h 6556"/>
                <a:gd name="T22" fmla="*/ 6329 w 6540"/>
                <a:gd name="T23" fmla="*/ 3606 h 6556"/>
                <a:gd name="T24" fmla="*/ 197 w 6540"/>
                <a:gd name="T25" fmla="*/ 3080 h 6556"/>
                <a:gd name="T26" fmla="*/ 380 w 6540"/>
                <a:gd name="T27" fmla="*/ 2896 h 6556"/>
                <a:gd name="T28" fmla="*/ 416 w 6540"/>
                <a:gd name="T29" fmla="*/ 2392 h 6556"/>
                <a:gd name="T30" fmla="*/ 6054 w 6540"/>
                <a:gd name="T31" fmla="*/ 2191 h 6556"/>
                <a:gd name="T32" fmla="*/ 6305 w 6540"/>
                <a:gd name="T33" fmla="*/ 2125 h 6556"/>
                <a:gd name="T34" fmla="*/ 835 w 6540"/>
                <a:gd name="T35" fmla="*/ 1766 h 6556"/>
                <a:gd name="T36" fmla="*/ 1018 w 6540"/>
                <a:gd name="T37" fmla="*/ 1581 h 6556"/>
                <a:gd name="T38" fmla="*/ 1432 w 6540"/>
                <a:gd name="T39" fmla="*/ 1122 h 6556"/>
                <a:gd name="T40" fmla="*/ 4817 w 6540"/>
                <a:gd name="T41" fmla="*/ 303 h 6556"/>
                <a:gd name="T42" fmla="*/ 5068 w 6540"/>
                <a:gd name="T43" fmla="*/ 235 h 6556"/>
                <a:gd name="T44" fmla="*/ 3622 w 6540"/>
                <a:gd name="T45" fmla="*/ 492 h 6556"/>
                <a:gd name="T46" fmla="*/ 2157 w 6540"/>
                <a:gd name="T47" fmla="*/ 235 h 6556"/>
                <a:gd name="T48" fmla="*/ 2408 w 6540"/>
                <a:gd name="T49" fmla="*/ 303 h 6556"/>
                <a:gd name="T50" fmla="*/ 2600 w 6540"/>
                <a:gd name="T51" fmla="*/ 401 h 6556"/>
                <a:gd name="T52" fmla="*/ 3327 w 6540"/>
                <a:gd name="T53" fmla="*/ 169 h 6556"/>
                <a:gd name="T54" fmla="*/ 3956 w 6540"/>
                <a:gd name="T55" fmla="*/ 407 h 6556"/>
                <a:gd name="T56" fmla="*/ 4667 w 6540"/>
                <a:gd name="T57" fmla="*/ 169 h 6556"/>
                <a:gd name="T58" fmla="*/ 5297 w 6540"/>
                <a:gd name="T59" fmla="*/ 403 h 6556"/>
                <a:gd name="T60" fmla="*/ 5873 w 6540"/>
                <a:gd name="T61" fmla="*/ 2129 h 6556"/>
                <a:gd name="T62" fmla="*/ 6540 w 6540"/>
                <a:gd name="T63" fmla="*/ 2231 h 6556"/>
                <a:gd name="T64" fmla="*/ 5889 w 6540"/>
                <a:gd name="T65" fmla="*/ 2374 h 6556"/>
                <a:gd name="T66" fmla="*/ 6518 w 6540"/>
                <a:gd name="T67" fmla="*/ 3413 h 6556"/>
                <a:gd name="T68" fmla="*/ 5938 w 6540"/>
                <a:gd name="T69" fmla="*/ 3751 h 6556"/>
                <a:gd name="T70" fmla="*/ 6261 w 6540"/>
                <a:gd name="T71" fmla="*/ 3965 h 6556"/>
                <a:gd name="T72" fmla="*/ 6261 w 6540"/>
                <a:gd name="T73" fmla="*/ 4636 h 6556"/>
                <a:gd name="T74" fmla="*/ 5032 w 6540"/>
                <a:gd name="T75" fmla="*/ 4250 h 6556"/>
                <a:gd name="T76" fmla="*/ 5677 w 6540"/>
                <a:gd name="T77" fmla="*/ 5488 h 6556"/>
                <a:gd name="T78" fmla="*/ 5353 w 6540"/>
                <a:gd name="T79" fmla="*/ 4896 h 6556"/>
                <a:gd name="T80" fmla="*/ 4954 w 6540"/>
                <a:gd name="T81" fmla="*/ 5240 h 6556"/>
                <a:gd name="T82" fmla="*/ 4954 w 6540"/>
                <a:gd name="T83" fmla="*/ 5912 h 6556"/>
                <a:gd name="T84" fmla="*/ 4267 w 6540"/>
                <a:gd name="T85" fmla="*/ 5872 h 6556"/>
                <a:gd name="T86" fmla="*/ 4385 w 6540"/>
                <a:gd name="T87" fmla="*/ 6534 h 6556"/>
                <a:gd name="T88" fmla="*/ 3526 w 6540"/>
                <a:gd name="T89" fmla="*/ 5049 h 6556"/>
                <a:gd name="T90" fmla="*/ 3034 w 6540"/>
                <a:gd name="T91" fmla="*/ 6534 h 6556"/>
                <a:gd name="T92" fmla="*/ 2709 w 6540"/>
                <a:gd name="T93" fmla="*/ 5942 h 6556"/>
                <a:gd name="T94" fmla="*/ 1681 w 6540"/>
                <a:gd name="T95" fmla="*/ 6534 h 6556"/>
                <a:gd name="T96" fmla="*/ 1343 w 6540"/>
                <a:gd name="T97" fmla="*/ 5954 h 6556"/>
                <a:gd name="T98" fmla="*/ 679 w 6540"/>
                <a:gd name="T99" fmla="*/ 4963 h 6556"/>
                <a:gd name="T100" fmla="*/ 46 w 6540"/>
                <a:gd name="T101" fmla="*/ 5185 h 6556"/>
                <a:gd name="T102" fmla="*/ 938 w 6540"/>
                <a:gd name="T103" fmla="*/ 4250 h 6556"/>
                <a:gd name="T104" fmla="*/ 6 w 6540"/>
                <a:gd name="T105" fmla="*/ 3102 h 6556"/>
                <a:gd name="T106" fmla="*/ 635 w 6540"/>
                <a:gd name="T107" fmla="*/ 2868 h 6556"/>
                <a:gd name="T108" fmla="*/ 223 w 6540"/>
                <a:gd name="T109" fmla="*/ 2583 h 6556"/>
                <a:gd name="T110" fmla="*/ 341 w 6540"/>
                <a:gd name="T111" fmla="*/ 1922 h 6556"/>
                <a:gd name="T112" fmla="*/ 1506 w 6540"/>
                <a:gd name="T113" fmla="*/ 2320 h 6556"/>
                <a:gd name="T114" fmla="*/ 861 w 6540"/>
                <a:gd name="T115" fmla="*/ 1405 h 6556"/>
                <a:gd name="T116" fmla="*/ 1185 w 6540"/>
                <a:gd name="T117" fmla="*/ 1997 h 6556"/>
                <a:gd name="T118" fmla="*/ 1295 w 6540"/>
                <a:gd name="T119" fmla="*/ 1330 h 6556"/>
                <a:gd name="T120" fmla="*/ 1295 w 6540"/>
                <a:gd name="T121" fmla="*/ 658 h 6556"/>
                <a:gd name="T122" fmla="*/ 2263 w 6540"/>
                <a:gd name="T123" fmla="*/ 684 h 6556"/>
                <a:gd name="T124" fmla="*/ 2145 w 6540"/>
                <a:gd name="T125" fmla="*/ 22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40" h="6556">
                  <a:moveTo>
                    <a:pt x="4267" y="6066"/>
                  </a:moveTo>
                  <a:lnTo>
                    <a:pt x="4227" y="6070"/>
                  </a:lnTo>
                  <a:lnTo>
                    <a:pt x="4191" y="6086"/>
                  </a:lnTo>
                  <a:lnTo>
                    <a:pt x="4161" y="6110"/>
                  </a:lnTo>
                  <a:lnTo>
                    <a:pt x="4138" y="6139"/>
                  </a:lnTo>
                  <a:lnTo>
                    <a:pt x="4122" y="6175"/>
                  </a:lnTo>
                  <a:lnTo>
                    <a:pt x="4118" y="6215"/>
                  </a:lnTo>
                  <a:lnTo>
                    <a:pt x="4122" y="6255"/>
                  </a:lnTo>
                  <a:lnTo>
                    <a:pt x="4138" y="6291"/>
                  </a:lnTo>
                  <a:lnTo>
                    <a:pt x="4161" y="6321"/>
                  </a:lnTo>
                  <a:lnTo>
                    <a:pt x="4191" y="6345"/>
                  </a:lnTo>
                  <a:lnTo>
                    <a:pt x="4227" y="6359"/>
                  </a:lnTo>
                  <a:lnTo>
                    <a:pt x="4267" y="6365"/>
                  </a:lnTo>
                  <a:lnTo>
                    <a:pt x="4307" y="6359"/>
                  </a:lnTo>
                  <a:lnTo>
                    <a:pt x="4343" y="6345"/>
                  </a:lnTo>
                  <a:lnTo>
                    <a:pt x="4373" y="6321"/>
                  </a:lnTo>
                  <a:lnTo>
                    <a:pt x="4397" y="6291"/>
                  </a:lnTo>
                  <a:lnTo>
                    <a:pt x="4410" y="6255"/>
                  </a:lnTo>
                  <a:lnTo>
                    <a:pt x="4416" y="6215"/>
                  </a:lnTo>
                  <a:lnTo>
                    <a:pt x="4410" y="6175"/>
                  </a:lnTo>
                  <a:lnTo>
                    <a:pt x="4397" y="6139"/>
                  </a:lnTo>
                  <a:lnTo>
                    <a:pt x="4373" y="6110"/>
                  </a:lnTo>
                  <a:lnTo>
                    <a:pt x="4343" y="6086"/>
                  </a:lnTo>
                  <a:lnTo>
                    <a:pt x="4307" y="6070"/>
                  </a:lnTo>
                  <a:lnTo>
                    <a:pt x="4267" y="6066"/>
                  </a:lnTo>
                  <a:close/>
                  <a:moveTo>
                    <a:pt x="2916" y="6066"/>
                  </a:moveTo>
                  <a:lnTo>
                    <a:pt x="2877" y="6070"/>
                  </a:lnTo>
                  <a:lnTo>
                    <a:pt x="2841" y="6086"/>
                  </a:lnTo>
                  <a:lnTo>
                    <a:pt x="2809" y="6110"/>
                  </a:lnTo>
                  <a:lnTo>
                    <a:pt x="2787" y="6139"/>
                  </a:lnTo>
                  <a:lnTo>
                    <a:pt x="2771" y="6175"/>
                  </a:lnTo>
                  <a:lnTo>
                    <a:pt x="2765" y="6215"/>
                  </a:lnTo>
                  <a:lnTo>
                    <a:pt x="2771" y="6255"/>
                  </a:lnTo>
                  <a:lnTo>
                    <a:pt x="2787" y="6291"/>
                  </a:lnTo>
                  <a:lnTo>
                    <a:pt x="2809" y="6321"/>
                  </a:lnTo>
                  <a:lnTo>
                    <a:pt x="2841" y="6345"/>
                  </a:lnTo>
                  <a:lnTo>
                    <a:pt x="2877" y="6359"/>
                  </a:lnTo>
                  <a:lnTo>
                    <a:pt x="2916" y="6365"/>
                  </a:lnTo>
                  <a:lnTo>
                    <a:pt x="2954" y="6359"/>
                  </a:lnTo>
                  <a:lnTo>
                    <a:pt x="2990" y="6345"/>
                  </a:lnTo>
                  <a:lnTo>
                    <a:pt x="3022" y="6321"/>
                  </a:lnTo>
                  <a:lnTo>
                    <a:pt x="3044" y="6291"/>
                  </a:lnTo>
                  <a:lnTo>
                    <a:pt x="3060" y="6255"/>
                  </a:lnTo>
                  <a:lnTo>
                    <a:pt x="3066" y="6215"/>
                  </a:lnTo>
                  <a:lnTo>
                    <a:pt x="3060" y="6175"/>
                  </a:lnTo>
                  <a:lnTo>
                    <a:pt x="3044" y="6139"/>
                  </a:lnTo>
                  <a:lnTo>
                    <a:pt x="3022" y="6110"/>
                  </a:lnTo>
                  <a:lnTo>
                    <a:pt x="2990" y="6086"/>
                  </a:lnTo>
                  <a:lnTo>
                    <a:pt x="2954" y="6070"/>
                  </a:lnTo>
                  <a:lnTo>
                    <a:pt x="2916" y="6066"/>
                  </a:lnTo>
                  <a:close/>
                  <a:moveTo>
                    <a:pt x="1562" y="6066"/>
                  </a:moveTo>
                  <a:lnTo>
                    <a:pt x="1522" y="6070"/>
                  </a:lnTo>
                  <a:lnTo>
                    <a:pt x="1486" y="6086"/>
                  </a:lnTo>
                  <a:lnTo>
                    <a:pt x="1456" y="6110"/>
                  </a:lnTo>
                  <a:lnTo>
                    <a:pt x="1432" y="6139"/>
                  </a:lnTo>
                  <a:lnTo>
                    <a:pt x="1418" y="6175"/>
                  </a:lnTo>
                  <a:lnTo>
                    <a:pt x="1412" y="6215"/>
                  </a:lnTo>
                  <a:lnTo>
                    <a:pt x="1418" y="6255"/>
                  </a:lnTo>
                  <a:lnTo>
                    <a:pt x="1432" y="6291"/>
                  </a:lnTo>
                  <a:lnTo>
                    <a:pt x="1456" y="6321"/>
                  </a:lnTo>
                  <a:lnTo>
                    <a:pt x="1486" y="6345"/>
                  </a:lnTo>
                  <a:lnTo>
                    <a:pt x="1522" y="6359"/>
                  </a:lnTo>
                  <a:lnTo>
                    <a:pt x="1562" y="6365"/>
                  </a:lnTo>
                  <a:lnTo>
                    <a:pt x="1602" y="6359"/>
                  </a:lnTo>
                  <a:lnTo>
                    <a:pt x="1637" y="6345"/>
                  </a:lnTo>
                  <a:lnTo>
                    <a:pt x="1667" y="6321"/>
                  </a:lnTo>
                  <a:lnTo>
                    <a:pt x="1691" y="6291"/>
                  </a:lnTo>
                  <a:lnTo>
                    <a:pt x="1707" y="6255"/>
                  </a:lnTo>
                  <a:lnTo>
                    <a:pt x="1711" y="6215"/>
                  </a:lnTo>
                  <a:lnTo>
                    <a:pt x="1707" y="6175"/>
                  </a:lnTo>
                  <a:lnTo>
                    <a:pt x="1691" y="6139"/>
                  </a:lnTo>
                  <a:lnTo>
                    <a:pt x="1667" y="6110"/>
                  </a:lnTo>
                  <a:lnTo>
                    <a:pt x="1637" y="6086"/>
                  </a:lnTo>
                  <a:lnTo>
                    <a:pt x="1602" y="6070"/>
                  </a:lnTo>
                  <a:lnTo>
                    <a:pt x="1562" y="6066"/>
                  </a:lnTo>
                  <a:close/>
                  <a:moveTo>
                    <a:pt x="4895" y="5428"/>
                  </a:moveTo>
                  <a:lnTo>
                    <a:pt x="4855" y="5432"/>
                  </a:lnTo>
                  <a:lnTo>
                    <a:pt x="4819" y="5448"/>
                  </a:lnTo>
                  <a:lnTo>
                    <a:pt x="4789" y="5472"/>
                  </a:lnTo>
                  <a:lnTo>
                    <a:pt x="4765" y="5502"/>
                  </a:lnTo>
                  <a:lnTo>
                    <a:pt x="4749" y="5537"/>
                  </a:lnTo>
                  <a:lnTo>
                    <a:pt x="4745" y="5577"/>
                  </a:lnTo>
                  <a:lnTo>
                    <a:pt x="4749" y="5617"/>
                  </a:lnTo>
                  <a:lnTo>
                    <a:pt x="4765" y="5653"/>
                  </a:lnTo>
                  <a:lnTo>
                    <a:pt x="4789" y="5683"/>
                  </a:lnTo>
                  <a:lnTo>
                    <a:pt x="4819" y="5707"/>
                  </a:lnTo>
                  <a:lnTo>
                    <a:pt x="4855" y="5721"/>
                  </a:lnTo>
                  <a:lnTo>
                    <a:pt x="4895" y="5727"/>
                  </a:lnTo>
                  <a:lnTo>
                    <a:pt x="4934" y="5721"/>
                  </a:lnTo>
                  <a:lnTo>
                    <a:pt x="4970" y="5707"/>
                  </a:lnTo>
                  <a:lnTo>
                    <a:pt x="5000" y="5683"/>
                  </a:lnTo>
                  <a:lnTo>
                    <a:pt x="5022" y="5653"/>
                  </a:lnTo>
                  <a:lnTo>
                    <a:pt x="5038" y="5617"/>
                  </a:lnTo>
                  <a:lnTo>
                    <a:pt x="5044" y="5577"/>
                  </a:lnTo>
                  <a:lnTo>
                    <a:pt x="5038" y="5537"/>
                  </a:lnTo>
                  <a:lnTo>
                    <a:pt x="5022" y="5502"/>
                  </a:lnTo>
                  <a:lnTo>
                    <a:pt x="5000" y="5472"/>
                  </a:lnTo>
                  <a:lnTo>
                    <a:pt x="4970" y="5448"/>
                  </a:lnTo>
                  <a:lnTo>
                    <a:pt x="4934" y="5432"/>
                  </a:lnTo>
                  <a:lnTo>
                    <a:pt x="4895" y="5428"/>
                  </a:lnTo>
                  <a:close/>
                  <a:moveTo>
                    <a:pt x="5558" y="5017"/>
                  </a:moveTo>
                  <a:lnTo>
                    <a:pt x="5518" y="5023"/>
                  </a:lnTo>
                  <a:lnTo>
                    <a:pt x="5484" y="5037"/>
                  </a:lnTo>
                  <a:lnTo>
                    <a:pt x="5452" y="5061"/>
                  </a:lnTo>
                  <a:lnTo>
                    <a:pt x="5430" y="5091"/>
                  </a:lnTo>
                  <a:lnTo>
                    <a:pt x="5414" y="5127"/>
                  </a:lnTo>
                  <a:lnTo>
                    <a:pt x="5409" y="5167"/>
                  </a:lnTo>
                  <a:lnTo>
                    <a:pt x="5414" y="5207"/>
                  </a:lnTo>
                  <a:lnTo>
                    <a:pt x="5430" y="5242"/>
                  </a:lnTo>
                  <a:lnTo>
                    <a:pt x="5452" y="5272"/>
                  </a:lnTo>
                  <a:lnTo>
                    <a:pt x="5484" y="5296"/>
                  </a:lnTo>
                  <a:lnTo>
                    <a:pt x="5518" y="5312"/>
                  </a:lnTo>
                  <a:lnTo>
                    <a:pt x="5558" y="5316"/>
                  </a:lnTo>
                  <a:lnTo>
                    <a:pt x="5598" y="5312"/>
                  </a:lnTo>
                  <a:lnTo>
                    <a:pt x="5634" y="5296"/>
                  </a:lnTo>
                  <a:lnTo>
                    <a:pt x="5665" y="5272"/>
                  </a:lnTo>
                  <a:lnTo>
                    <a:pt x="5687" y="5242"/>
                  </a:lnTo>
                  <a:lnTo>
                    <a:pt x="5703" y="5207"/>
                  </a:lnTo>
                  <a:lnTo>
                    <a:pt x="5709" y="5167"/>
                  </a:lnTo>
                  <a:lnTo>
                    <a:pt x="5703" y="5127"/>
                  </a:lnTo>
                  <a:lnTo>
                    <a:pt x="5687" y="5091"/>
                  </a:lnTo>
                  <a:lnTo>
                    <a:pt x="5665" y="5061"/>
                  </a:lnTo>
                  <a:lnTo>
                    <a:pt x="5634" y="5037"/>
                  </a:lnTo>
                  <a:lnTo>
                    <a:pt x="5598" y="5023"/>
                  </a:lnTo>
                  <a:lnTo>
                    <a:pt x="5558" y="5017"/>
                  </a:lnTo>
                  <a:close/>
                  <a:moveTo>
                    <a:pt x="341" y="4864"/>
                  </a:moveTo>
                  <a:lnTo>
                    <a:pt x="301" y="4868"/>
                  </a:lnTo>
                  <a:lnTo>
                    <a:pt x="265" y="4884"/>
                  </a:lnTo>
                  <a:lnTo>
                    <a:pt x="235" y="4908"/>
                  </a:lnTo>
                  <a:lnTo>
                    <a:pt x="211" y="4937"/>
                  </a:lnTo>
                  <a:lnTo>
                    <a:pt x="197" y="4973"/>
                  </a:lnTo>
                  <a:lnTo>
                    <a:pt x="191" y="5013"/>
                  </a:lnTo>
                  <a:lnTo>
                    <a:pt x="197" y="5053"/>
                  </a:lnTo>
                  <a:lnTo>
                    <a:pt x="211" y="5089"/>
                  </a:lnTo>
                  <a:lnTo>
                    <a:pt x="235" y="5119"/>
                  </a:lnTo>
                  <a:lnTo>
                    <a:pt x="265" y="5143"/>
                  </a:lnTo>
                  <a:lnTo>
                    <a:pt x="301" y="5157"/>
                  </a:lnTo>
                  <a:lnTo>
                    <a:pt x="341" y="5163"/>
                  </a:lnTo>
                  <a:lnTo>
                    <a:pt x="380" y="5157"/>
                  </a:lnTo>
                  <a:lnTo>
                    <a:pt x="416" y="5143"/>
                  </a:lnTo>
                  <a:lnTo>
                    <a:pt x="446" y="5119"/>
                  </a:lnTo>
                  <a:lnTo>
                    <a:pt x="470" y="5089"/>
                  </a:lnTo>
                  <a:lnTo>
                    <a:pt x="486" y="5053"/>
                  </a:lnTo>
                  <a:lnTo>
                    <a:pt x="490" y="5013"/>
                  </a:lnTo>
                  <a:lnTo>
                    <a:pt x="486" y="4973"/>
                  </a:lnTo>
                  <a:lnTo>
                    <a:pt x="470" y="4937"/>
                  </a:lnTo>
                  <a:lnTo>
                    <a:pt x="446" y="4908"/>
                  </a:lnTo>
                  <a:lnTo>
                    <a:pt x="416" y="4884"/>
                  </a:lnTo>
                  <a:lnTo>
                    <a:pt x="380" y="4868"/>
                  </a:lnTo>
                  <a:lnTo>
                    <a:pt x="341" y="4864"/>
                  </a:lnTo>
                  <a:close/>
                  <a:moveTo>
                    <a:pt x="6199" y="4152"/>
                  </a:moveTo>
                  <a:lnTo>
                    <a:pt x="6160" y="4156"/>
                  </a:lnTo>
                  <a:lnTo>
                    <a:pt x="6124" y="4172"/>
                  </a:lnTo>
                  <a:lnTo>
                    <a:pt x="6094" y="4196"/>
                  </a:lnTo>
                  <a:lnTo>
                    <a:pt x="6070" y="4226"/>
                  </a:lnTo>
                  <a:lnTo>
                    <a:pt x="6054" y="4262"/>
                  </a:lnTo>
                  <a:lnTo>
                    <a:pt x="6050" y="4302"/>
                  </a:lnTo>
                  <a:lnTo>
                    <a:pt x="6054" y="4341"/>
                  </a:lnTo>
                  <a:lnTo>
                    <a:pt x="6070" y="4377"/>
                  </a:lnTo>
                  <a:lnTo>
                    <a:pt x="6094" y="4407"/>
                  </a:lnTo>
                  <a:lnTo>
                    <a:pt x="6124" y="4431"/>
                  </a:lnTo>
                  <a:lnTo>
                    <a:pt x="6160" y="4445"/>
                  </a:lnTo>
                  <a:lnTo>
                    <a:pt x="6199" y="4451"/>
                  </a:lnTo>
                  <a:lnTo>
                    <a:pt x="6239" y="4445"/>
                  </a:lnTo>
                  <a:lnTo>
                    <a:pt x="6275" y="4431"/>
                  </a:lnTo>
                  <a:lnTo>
                    <a:pt x="6305" y="4407"/>
                  </a:lnTo>
                  <a:lnTo>
                    <a:pt x="6329" y="4377"/>
                  </a:lnTo>
                  <a:lnTo>
                    <a:pt x="6343" y="4341"/>
                  </a:lnTo>
                  <a:lnTo>
                    <a:pt x="6349" y="4302"/>
                  </a:lnTo>
                  <a:lnTo>
                    <a:pt x="6343" y="4262"/>
                  </a:lnTo>
                  <a:lnTo>
                    <a:pt x="6329" y="4226"/>
                  </a:lnTo>
                  <a:lnTo>
                    <a:pt x="6305" y="4196"/>
                  </a:lnTo>
                  <a:lnTo>
                    <a:pt x="6275" y="4172"/>
                  </a:lnTo>
                  <a:lnTo>
                    <a:pt x="6239" y="4156"/>
                  </a:lnTo>
                  <a:lnTo>
                    <a:pt x="6199" y="4152"/>
                  </a:lnTo>
                  <a:close/>
                  <a:moveTo>
                    <a:pt x="6199" y="3381"/>
                  </a:moveTo>
                  <a:lnTo>
                    <a:pt x="6160" y="3387"/>
                  </a:lnTo>
                  <a:lnTo>
                    <a:pt x="6124" y="3403"/>
                  </a:lnTo>
                  <a:lnTo>
                    <a:pt x="6094" y="3425"/>
                  </a:lnTo>
                  <a:lnTo>
                    <a:pt x="6070" y="3454"/>
                  </a:lnTo>
                  <a:lnTo>
                    <a:pt x="6054" y="3490"/>
                  </a:lnTo>
                  <a:lnTo>
                    <a:pt x="6050" y="3530"/>
                  </a:lnTo>
                  <a:lnTo>
                    <a:pt x="6054" y="3570"/>
                  </a:lnTo>
                  <a:lnTo>
                    <a:pt x="6070" y="3606"/>
                  </a:lnTo>
                  <a:lnTo>
                    <a:pt x="6094" y="3636"/>
                  </a:lnTo>
                  <a:lnTo>
                    <a:pt x="6124" y="3660"/>
                  </a:lnTo>
                  <a:lnTo>
                    <a:pt x="6160" y="3676"/>
                  </a:lnTo>
                  <a:lnTo>
                    <a:pt x="6199" y="3682"/>
                  </a:lnTo>
                  <a:lnTo>
                    <a:pt x="6239" y="3676"/>
                  </a:lnTo>
                  <a:lnTo>
                    <a:pt x="6275" y="3660"/>
                  </a:lnTo>
                  <a:lnTo>
                    <a:pt x="6305" y="3636"/>
                  </a:lnTo>
                  <a:lnTo>
                    <a:pt x="6329" y="3606"/>
                  </a:lnTo>
                  <a:lnTo>
                    <a:pt x="6343" y="3570"/>
                  </a:lnTo>
                  <a:lnTo>
                    <a:pt x="6349" y="3530"/>
                  </a:lnTo>
                  <a:lnTo>
                    <a:pt x="6343" y="3490"/>
                  </a:lnTo>
                  <a:lnTo>
                    <a:pt x="6329" y="3454"/>
                  </a:lnTo>
                  <a:lnTo>
                    <a:pt x="6305" y="3425"/>
                  </a:lnTo>
                  <a:lnTo>
                    <a:pt x="6275" y="3403"/>
                  </a:lnTo>
                  <a:lnTo>
                    <a:pt x="6239" y="3387"/>
                  </a:lnTo>
                  <a:lnTo>
                    <a:pt x="6199" y="3381"/>
                  </a:lnTo>
                  <a:close/>
                  <a:moveTo>
                    <a:pt x="341" y="2890"/>
                  </a:moveTo>
                  <a:lnTo>
                    <a:pt x="301" y="2896"/>
                  </a:lnTo>
                  <a:lnTo>
                    <a:pt x="265" y="2910"/>
                  </a:lnTo>
                  <a:lnTo>
                    <a:pt x="235" y="2934"/>
                  </a:lnTo>
                  <a:lnTo>
                    <a:pt x="211" y="2964"/>
                  </a:lnTo>
                  <a:lnTo>
                    <a:pt x="197" y="3000"/>
                  </a:lnTo>
                  <a:lnTo>
                    <a:pt x="191" y="3040"/>
                  </a:lnTo>
                  <a:lnTo>
                    <a:pt x="197" y="3080"/>
                  </a:lnTo>
                  <a:lnTo>
                    <a:pt x="211" y="3116"/>
                  </a:lnTo>
                  <a:lnTo>
                    <a:pt x="235" y="3145"/>
                  </a:lnTo>
                  <a:lnTo>
                    <a:pt x="265" y="3169"/>
                  </a:lnTo>
                  <a:lnTo>
                    <a:pt x="301" y="3183"/>
                  </a:lnTo>
                  <a:lnTo>
                    <a:pt x="341" y="3189"/>
                  </a:lnTo>
                  <a:lnTo>
                    <a:pt x="380" y="3183"/>
                  </a:lnTo>
                  <a:lnTo>
                    <a:pt x="416" y="3169"/>
                  </a:lnTo>
                  <a:lnTo>
                    <a:pt x="446" y="3145"/>
                  </a:lnTo>
                  <a:lnTo>
                    <a:pt x="470" y="3116"/>
                  </a:lnTo>
                  <a:lnTo>
                    <a:pt x="486" y="3080"/>
                  </a:lnTo>
                  <a:lnTo>
                    <a:pt x="490" y="3040"/>
                  </a:lnTo>
                  <a:lnTo>
                    <a:pt x="486" y="3000"/>
                  </a:lnTo>
                  <a:lnTo>
                    <a:pt x="470" y="2964"/>
                  </a:lnTo>
                  <a:lnTo>
                    <a:pt x="446" y="2934"/>
                  </a:lnTo>
                  <a:lnTo>
                    <a:pt x="416" y="2910"/>
                  </a:lnTo>
                  <a:lnTo>
                    <a:pt x="380" y="2896"/>
                  </a:lnTo>
                  <a:lnTo>
                    <a:pt x="341" y="2890"/>
                  </a:lnTo>
                  <a:close/>
                  <a:moveTo>
                    <a:pt x="341" y="2113"/>
                  </a:moveTo>
                  <a:lnTo>
                    <a:pt x="301" y="2119"/>
                  </a:lnTo>
                  <a:lnTo>
                    <a:pt x="265" y="2133"/>
                  </a:lnTo>
                  <a:lnTo>
                    <a:pt x="235" y="2157"/>
                  </a:lnTo>
                  <a:lnTo>
                    <a:pt x="211" y="2187"/>
                  </a:lnTo>
                  <a:lnTo>
                    <a:pt x="197" y="2223"/>
                  </a:lnTo>
                  <a:lnTo>
                    <a:pt x="191" y="2262"/>
                  </a:lnTo>
                  <a:lnTo>
                    <a:pt x="197" y="2302"/>
                  </a:lnTo>
                  <a:lnTo>
                    <a:pt x="211" y="2338"/>
                  </a:lnTo>
                  <a:lnTo>
                    <a:pt x="235" y="2368"/>
                  </a:lnTo>
                  <a:lnTo>
                    <a:pt x="265" y="2392"/>
                  </a:lnTo>
                  <a:lnTo>
                    <a:pt x="301" y="2406"/>
                  </a:lnTo>
                  <a:lnTo>
                    <a:pt x="341" y="2412"/>
                  </a:lnTo>
                  <a:lnTo>
                    <a:pt x="380" y="2406"/>
                  </a:lnTo>
                  <a:lnTo>
                    <a:pt x="416" y="2392"/>
                  </a:lnTo>
                  <a:lnTo>
                    <a:pt x="446" y="2368"/>
                  </a:lnTo>
                  <a:lnTo>
                    <a:pt x="470" y="2338"/>
                  </a:lnTo>
                  <a:lnTo>
                    <a:pt x="486" y="2302"/>
                  </a:lnTo>
                  <a:lnTo>
                    <a:pt x="490" y="2262"/>
                  </a:lnTo>
                  <a:lnTo>
                    <a:pt x="486" y="2223"/>
                  </a:lnTo>
                  <a:lnTo>
                    <a:pt x="470" y="2187"/>
                  </a:lnTo>
                  <a:lnTo>
                    <a:pt x="446" y="2157"/>
                  </a:lnTo>
                  <a:lnTo>
                    <a:pt x="416" y="2133"/>
                  </a:lnTo>
                  <a:lnTo>
                    <a:pt x="380" y="2119"/>
                  </a:lnTo>
                  <a:lnTo>
                    <a:pt x="341" y="2113"/>
                  </a:lnTo>
                  <a:close/>
                  <a:moveTo>
                    <a:pt x="6199" y="2081"/>
                  </a:moveTo>
                  <a:lnTo>
                    <a:pt x="6160" y="2087"/>
                  </a:lnTo>
                  <a:lnTo>
                    <a:pt x="6124" y="2101"/>
                  </a:lnTo>
                  <a:lnTo>
                    <a:pt x="6094" y="2125"/>
                  </a:lnTo>
                  <a:lnTo>
                    <a:pt x="6070" y="2155"/>
                  </a:lnTo>
                  <a:lnTo>
                    <a:pt x="6054" y="2191"/>
                  </a:lnTo>
                  <a:lnTo>
                    <a:pt x="6050" y="2231"/>
                  </a:lnTo>
                  <a:lnTo>
                    <a:pt x="6054" y="2270"/>
                  </a:lnTo>
                  <a:lnTo>
                    <a:pt x="6070" y="2306"/>
                  </a:lnTo>
                  <a:lnTo>
                    <a:pt x="6094" y="2336"/>
                  </a:lnTo>
                  <a:lnTo>
                    <a:pt x="6124" y="2360"/>
                  </a:lnTo>
                  <a:lnTo>
                    <a:pt x="6160" y="2376"/>
                  </a:lnTo>
                  <a:lnTo>
                    <a:pt x="6199" y="2380"/>
                  </a:lnTo>
                  <a:lnTo>
                    <a:pt x="6239" y="2376"/>
                  </a:lnTo>
                  <a:lnTo>
                    <a:pt x="6275" y="2360"/>
                  </a:lnTo>
                  <a:lnTo>
                    <a:pt x="6305" y="2336"/>
                  </a:lnTo>
                  <a:lnTo>
                    <a:pt x="6329" y="2306"/>
                  </a:lnTo>
                  <a:lnTo>
                    <a:pt x="6343" y="2270"/>
                  </a:lnTo>
                  <a:lnTo>
                    <a:pt x="6349" y="2231"/>
                  </a:lnTo>
                  <a:lnTo>
                    <a:pt x="6343" y="2191"/>
                  </a:lnTo>
                  <a:lnTo>
                    <a:pt x="6329" y="2155"/>
                  </a:lnTo>
                  <a:lnTo>
                    <a:pt x="6305" y="2125"/>
                  </a:lnTo>
                  <a:lnTo>
                    <a:pt x="6275" y="2101"/>
                  </a:lnTo>
                  <a:lnTo>
                    <a:pt x="6239" y="2087"/>
                  </a:lnTo>
                  <a:lnTo>
                    <a:pt x="6199" y="2081"/>
                  </a:lnTo>
                  <a:close/>
                  <a:moveTo>
                    <a:pt x="1697" y="1712"/>
                  </a:moveTo>
                  <a:lnTo>
                    <a:pt x="1697" y="4858"/>
                  </a:lnTo>
                  <a:lnTo>
                    <a:pt x="4841" y="4858"/>
                  </a:lnTo>
                  <a:lnTo>
                    <a:pt x="4841" y="1712"/>
                  </a:lnTo>
                  <a:lnTo>
                    <a:pt x="1697" y="1712"/>
                  </a:lnTo>
                  <a:close/>
                  <a:moveTo>
                    <a:pt x="978" y="1575"/>
                  </a:moveTo>
                  <a:lnTo>
                    <a:pt x="938" y="1581"/>
                  </a:lnTo>
                  <a:lnTo>
                    <a:pt x="902" y="1597"/>
                  </a:lnTo>
                  <a:lnTo>
                    <a:pt x="873" y="1619"/>
                  </a:lnTo>
                  <a:lnTo>
                    <a:pt x="849" y="1650"/>
                  </a:lnTo>
                  <a:lnTo>
                    <a:pt x="835" y="1686"/>
                  </a:lnTo>
                  <a:lnTo>
                    <a:pt x="829" y="1726"/>
                  </a:lnTo>
                  <a:lnTo>
                    <a:pt x="835" y="1766"/>
                  </a:lnTo>
                  <a:lnTo>
                    <a:pt x="849" y="1800"/>
                  </a:lnTo>
                  <a:lnTo>
                    <a:pt x="873" y="1832"/>
                  </a:lnTo>
                  <a:lnTo>
                    <a:pt x="902" y="1854"/>
                  </a:lnTo>
                  <a:lnTo>
                    <a:pt x="938" y="1870"/>
                  </a:lnTo>
                  <a:lnTo>
                    <a:pt x="978" y="1876"/>
                  </a:lnTo>
                  <a:lnTo>
                    <a:pt x="1018" y="1870"/>
                  </a:lnTo>
                  <a:lnTo>
                    <a:pt x="1054" y="1854"/>
                  </a:lnTo>
                  <a:lnTo>
                    <a:pt x="1084" y="1832"/>
                  </a:lnTo>
                  <a:lnTo>
                    <a:pt x="1108" y="1800"/>
                  </a:lnTo>
                  <a:lnTo>
                    <a:pt x="1124" y="1766"/>
                  </a:lnTo>
                  <a:lnTo>
                    <a:pt x="1128" y="1726"/>
                  </a:lnTo>
                  <a:lnTo>
                    <a:pt x="1124" y="1686"/>
                  </a:lnTo>
                  <a:lnTo>
                    <a:pt x="1108" y="1650"/>
                  </a:lnTo>
                  <a:lnTo>
                    <a:pt x="1084" y="1619"/>
                  </a:lnTo>
                  <a:lnTo>
                    <a:pt x="1054" y="1597"/>
                  </a:lnTo>
                  <a:lnTo>
                    <a:pt x="1018" y="1581"/>
                  </a:lnTo>
                  <a:lnTo>
                    <a:pt x="978" y="1575"/>
                  </a:lnTo>
                  <a:close/>
                  <a:moveTo>
                    <a:pt x="1357" y="843"/>
                  </a:moveTo>
                  <a:lnTo>
                    <a:pt x="1317" y="849"/>
                  </a:lnTo>
                  <a:lnTo>
                    <a:pt x="1281" y="865"/>
                  </a:lnTo>
                  <a:lnTo>
                    <a:pt x="1251" y="887"/>
                  </a:lnTo>
                  <a:lnTo>
                    <a:pt x="1227" y="919"/>
                  </a:lnTo>
                  <a:lnTo>
                    <a:pt x="1211" y="955"/>
                  </a:lnTo>
                  <a:lnTo>
                    <a:pt x="1207" y="995"/>
                  </a:lnTo>
                  <a:lnTo>
                    <a:pt x="1211" y="1035"/>
                  </a:lnTo>
                  <a:lnTo>
                    <a:pt x="1227" y="1068"/>
                  </a:lnTo>
                  <a:lnTo>
                    <a:pt x="1251" y="1100"/>
                  </a:lnTo>
                  <a:lnTo>
                    <a:pt x="1281" y="1122"/>
                  </a:lnTo>
                  <a:lnTo>
                    <a:pt x="1317" y="1138"/>
                  </a:lnTo>
                  <a:lnTo>
                    <a:pt x="1357" y="1144"/>
                  </a:lnTo>
                  <a:lnTo>
                    <a:pt x="1396" y="1138"/>
                  </a:lnTo>
                  <a:lnTo>
                    <a:pt x="1432" y="1122"/>
                  </a:lnTo>
                  <a:lnTo>
                    <a:pt x="1462" y="1100"/>
                  </a:lnTo>
                  <a:lnTo>
                    <a:pt x="1486" y="1068"/>
                  </a:lnTo>
                  <a:lnTo>
                    <a:pt x="1500" y="1035"/>
                  </a:lnTo>
                  <a:lnTo>
                    <a:pt x="1506" y="995"/>
                  </a:lnTo>
                  <a:lnTo>
                    <a:pt x="1500" y="955"/>
                  </a:lnTo>
                  <a:lnTo>
                    <a:pt x="1486" y="919"/>
                  </a:lnTo>
                  <a:lnTo>
                    <a:pt x="1462" y="887"/>
                  </a:lnTo>
                  <a:lnTo>
                    <a:pt x="1432" y="865"/>
                  </a:lnTo>
                  <a:lnTo>
                    <a:pt x="1396" y="849"/>
                  </a:lnTo>
                  <a:lnTo>
                    <a:pt x="1357" y="843"/>
                  </a:lnTo>
                  <a:close/>
                  <a:moveTo>
                    <a:pt x="4960" y="191"/>
                  </a:moveTo>
                  <a:lnTo>
                    <a:pt x="4922" y="197"/>
                  </a:lnTo>
                  <a:lnTo>
                    <a:pt x="4887" y="213"/>
                  </a:lnTo>
                  <a:lnTo>
                    <a:pt x="4855" y="235"/>
                  </a:lnTo>
                  <a:lnTo>
                    <a:pt x="4833" y="267"/>
                  </a:lnTo>
                  <a:lnTo>
                    <a:pt x="4817" y="303"/>
                  </a:lnTo>
                  <a:lnTo>
                    <a:pt x="4811" y="341"/>
                  </a:lnTo>
                  <a:lnTo>
                    <a:pt x="4817" y="381"/>
                  </a:lnTo>
                  <a:lnTo>
                    <a:pt x="4833" y="417"/>
                  </a:lnTo>
                  <a:lnTo>
                    <a:pt x="4855" y="448"/>
                  </a:lnTo>
                  <a:lnTo>
                    <a:pt x="4887" y="470"/>
                  </a:lnTo>
                  <a:lnTo>
                    <a:pt x="4922" y="486"/>
                  </a:lnTo>
                  <a:lnTo>
                    <a:pt x="4960" y="492"/>
                  </a:lnTo>
                  <a:lnTo>
                    <a:pt x="5000" y="486"/>
                  </a:lnTo>
                  <a:lnTo>
                    <a:pt x="5036" y="470"/>
                  </a:lnTo>
                  <a:lnTo>
                    <a:pt x="5068" y="448"/>
                  </a:lnTo>
                  <a:lnTo>
                    <a:pt x="5090" y="417"/>
                  </a:lnTo>
                  <a:lnTo>
                    <a:pt x="5106" y="381"/>
                  </a:lnTo>
                  <a:lnTo>
                    <a:pt x="5112" y="341"/>
                  </a:lnTo>
                  <a:lnTo>
                    <a:pt x="5106" y="303"/>
                  </a:lnTo>
                  <a:lnTo>
                    <a:pt x="5090" y="267"/>
                  </a:lnTo>
                  <a:lnTo>
                    <a:pt x="5068" y="235"/>
                  </a:lnTo>
                  <a:lnTo>
                    <a:pt x="5036" y="213"/>
                  </a:lnTo>
                  <a:lnTo>
                    <a:pt x="5000" y="197"/>
                  </a:lnTo>
                  <a:lnTo>
                    <a:pt x="4960" y="191"/>
                  </a:lnTo>
                  <a:close/>
                  <a:moveTo>
                    <a:pt x="3622" y="191"/>
                  </a:moveTo>
                  <a:lnTo>
                    <a:pt x="3582" y="197"/>
                  </a:lnTo>
                  <a:lnTo>
                    <a:pt x="3546" y="213"/>
                  </a:lnTo>
                  <a:lnTo>
                    <a:pt x="3516" y="235"/>
                  </a:lnTo>
                  <a:lnTo>
                    <a:pt x="3492" y="267"/>
                  </a:lnTo>
                  <a:lnTo>
                    <a:pt x="3478" y="303"/>
                  </a:lnTo>
                  <a:lnTo>
                    <a:pt x="3472" y="341"/>
                  </a:lnTo>
                  <a:lnTo>
                    <a:pt x="3478" y="381"/>
                  </a:lnTo>
                  <a:lnTo>
                    <a:pt x="3492" y="417"/>
                  </a:lnTo>
                  <a:lnTo>
                    <a:pt x="3516" y="448"/>
                  </a:lnTo>
                  <a:lnTo>
                    <a:pt x="3546" y="470"/>
                  </a:lnTo>
                  <a:lnTo>
                    <a:pt x="3582" y="486"/>
                  </a:lnTo>
                  <a:lnTo>
                    <a:pt x="3622" y="492"/>
                  </a:lnTo>
                  <a:lnTo>
                    <a:pt x="3661" y="486"/>
                  </a:lnTo>
                  <a:lnTo>
                    <a:pt x="3697" y="470"/>
                  </a:lnTo>
                  <a:lnTo>
                    <a:pt x="3727" y="448"/>
                  </a:lnTo>
                  <a:lnTo>
                    <a:pt x="3751" y="417"/>
                  </a:lnTo>
                  <a:lnTo>
                    <a:pt x="3767" y="381"/>
                  </a:lnTo>
                  <a:lnTo>
                    <a:pt x="3771" y="341"/>
                  </a:lnTo>
                  <a:lnTo>
                    <a:pt x="3767" y="303"/>
                  </a:lnTo>
                  <a:lnTo>
                    <a:pt x="3751" y="267"/>
                  </a:lnTo>
                  <a:lnTo>
                    <a:pt x="3727" y="235"/>
                  </a:lnTo>
                  <a:lnTo>
                    <a:pt x="3697" y="213"/>
                  </a:lnTo>
                  <a:lnTo>
                    <a:pt x="3661" y="197"/>
                  </a:lnTo>
                  <a:lnTo>
                    <a:pt x="3622" y="191"/>
                  </a:lnTo>
                  <a:close/>
                  <a:moveTo>
                    <a:pt x="2263" y="191"/>
                  </a:moveTo>
                  <a:lnTo>
                    <a:pt x="2223" y="197"/>
                  </a:lnTo>
                  <a:lnTo>
                    <a:pt x="2187" y="213"/>
                  </a:lnTo>
                  <a:lnTo>
                    <a:pt x="2157" y="235"/>
                  </a:lnTo>
                  <a:lnTo>
                    <a:pt x="2136" y="267"/>
                  </a:lnTo>
                  <a:lnTo>
                    <a:pt x="2120" y="303"/>
                  </a:lnTo>
                  <a:lnTo>
                    <a:pt x="2114" y="341"/>
                  </a:lnTo>
                  <a:lnTo>
                    <a:pt x="2120" y="381"/>
                  </a:lnTo>
                  <a:lnTo>
                    <a:pt x="2136" y="417"/>
                  </a:lnTo>
                  <a:lnTo>
                    <a:pt x="2157" y="448"/>
                  </a:lnTo>
                  <a:lnTo>
                    <a:pt x="2187" y="470"/>
                  </a:lnTo>
                  <a:lnTo>
                    <a:pt x="2223" y="486"/>
                  </a:lnTo>
                  <a:lnTo>
                    <a:pt x="2263" y="492"/>
                  </a:lnTo>
                  <a:lnTo>
                    <a:pt x="2303" y="486"/>
                  </a:lnTo>
                  <a:lnTo>
                    <a:pt x="2339" y="470"/>
                  </a:lnTo>
                  <a:lnTo>
                    <a:pt x="2369" y="448"/>
                  </a:lnTo>
                  <a:lnTo>
                    <a:pt x="2392" y="417"/>
                  </a:lnTo>
                  <a:lnTo>
                    <a:pt x="2408" y="381"/>
                  </a:lnTo>
                  <a:lnTo>
                    <a:pt x="2412" y="341"/>
                  </a:lnTo>
                  <a:lnTo>
                    <a:pt x="2408" y="303"/>
                  </a:lnTo>
                  <a:lnTo>
                    <a:pt x="2392" y="267"/>
                  </a:lnTo>
                  <a:lnTo>
                    <a:pt x="2369" y="235"/>
                  </a:lnTo>
                  <a:lnTo>
                    <a:pt x="2339" y="213"/>
                  </a:lnTo>
                  <a:lnTo>
                    <a:pt x="2303" y="197"/>
                  </a:lnTo>
                  <a:lnTo>
                    <a:pt x="2263" y="191"/>
                  </a:lnTo>
                  <a:close/>
                  <a:moveTo>
                    <a:pt x="2263" y="0"/>
                  </a:moveTo>
                  <a:lnTo>
                    <a:pt x="2325" y="6"/>
                  </a:lnTo>
                  <a:lnTo>
                    <a:pt x="2383" y="22"/>
                  </a:lnTo>
                  <a:lnTo>
                    <a:pt x="2436" y="48"/>
                  </a:lnTo>
                  <a:lnTo>
                    <a:pt x="2484" y="82"/>
                  </a:lnTo>
                  <a:lnTo>
                    <a:pt x="2524" y="122"/>
                  </a:lnTo>
                  <a:lnTo>
                    <a:pt x="2558" y="169"/>
                  </a:lnTo>
                  <a:lnTo>
                    <a:pt x="2584" y="223"/>
                  </a:lnTo>
                  <a:lnTo>
                    <a:pt x="2600" y="281"/>
                  </a:lnTo>
                  <a:lnTo>
                    <a:pt x="2606" y="341"/>
                  </a:lnTo>
                  <a:lnTo>
                    <a:pt x="2600" y="401"/>
                  </a:lnTo>
                  <a:lnTo>
                    <a:pt x="2586" y="454"/>
                  </a:lnTo>
                  <a:lnTo>
                    <a:pt x="2564" y="506"/>
                  </a:lnTo>
                  <a:lnTo>
                    <a:pt x="3012" y="955"/>
                  </a:lnTo>
                  <a:lnTo>
                    <a:pt x="3012" y="1521"/>
                  </a:lnTo>
                  <a:lnTo>
                    <a:pt x="3526" y="1521"/>
                  </a:lnTo>
                  <a:lnTo>
                    <a:pt x="3526" y="670"/>
                  </a:lnTo>
                  <a:lnTo>
                    <a:pt x="3468" y="646"/>
                  </a:lnTo>
                  <a:lnTo>
                    <a:pt x="3416" y="614"/>
                  </a:lnTo>
                  <a:lnTo>
                    <a:pt x="3371" y="572"/>
                  </a:lnTo>
                  <a:lnTo>
                    <a:pt x="3333" y="522"/>
                  </a:lnTo>
                  <a:lnTo>
                    <a:pt x="3305" y="466"/>
                  </a:lnTo>
                  <a:lnTo>
                    <a:pt x="3287" y="407"/>
                  </a:lnTo>
                  <a:lnTo>
                    <a:pt x="3281" y="341"/>
                  </a:lnTo>
                  <a:lnTo>
                    <a:pt x="3287" y="281"/>
                  </a:lnTo>
                  <a:lnTo>
                    <a:pt x="3303" y="223"/>
                  </a:lnTo>
                  <a:lnTo>
                    <a:pt x="3327" y="169"/>
                  </a:lnTo>
                  <a:lnTo>
                    <a:pt x="3361" y="122"/>
                  </a:lnTo>
                  <a:lnTo>
                    <a:pt x="3402" y="82"/>
                  </a:lnTo>
                  <a:lnTo>
                    <a:pt x="3450" y="48"/>
                  </a:lnTo>
                  <a:lnTo>
                    <a:pt x="3502" y="22"/>
                  </a:lnTo>
                  <a:lnTo>
                    <a:pt x="3560" y="6"/>
                  </a:lnTo>
                  <a:lnTo>
                    <a:pt x="3622" y="0"/>
                  </a:lnTo>
                  <a:lnTo>
                    <a:pt x="3683" y="6"/>
                  </a:lnTo>
                  <a:lnTo>
                    <a:pt x="3741" y="22"/>
                  </a:lnTo>
                  <a:lnTo>
                    <a:pt x="3795" y="48"/>
                  </a:lnTo>
                  <a:lnTo>
                    <a:pt x="3841" y="82"/>
                  </a:lnTo>
                  <a:lnTo>
                    <a:pt x="3883" y="122"/>
                  </a:lnTo>
                  <a:lnTo>
                    <a:pt x="3916" y="169"/>
                  </a:lnTo>
                  <a:lnTo>
                    <a:pt x="3942" y="223"/>
                  </a:lnTo>
                  <a:lnTo>
                    <a:pt x="3958" y="281"/>
                  </a:lnTo>
                  <a:lnTo>
                    <a:pt x="3962" y="341"/>
                  </a:lnTo>
                  <a:lnTo>
                    <a:pt x="3956" y="407"/>
                  </a:lnTo>
                  <a:lnTo>
                    <a:pt x="3938" y="466"/>
                  </a:lnTo>
                  <a:lnTo>
                    <a:pt x="3910" y="522"/>
                  </a:lnTo>
                  <a:lnTo>
                    <a:pt x="3875" y="572"/>
                  </a:lnTo>
                  <a:lnTo>
                    <a:pt x="3829" y="614"/>
                  </a:lnTo>
                  <a:lnTo>
                    <a:pt x="3775" y="646"/>
                  </a:lnTo>
                  <a:lnTo>
                    <a:pt x="3717" y="670"/>
                  </a:lnTo>
                  <a:lnTo>
                    <a:pt x="3717" y="1521"/>
                  </a:lnTo>
                  <a:lnTo>
                    <a:pt x="4233" y="1521"/>
                  </a:lnTo>
                  <a:lnTo>
                    <a:pt x="4233" y="955"/>
                  </a:lnTo>
                  <a:lnTo>
                    <a:pt x="4669" y="518"/>
                  </a:lnTo>
                  <a:lnTo>
                    <a:pt x="4642" y="464"/>
                  </a:lnTo>
                  <a:lnTo>
                    <a:pt x="4626" y="405"/>
                  </a:lnTo>
                  <a:lnTo>
                    <a:pt x="4620" y="341"/>
                  </a:lnTo>
                  <a:lnTo>
                    <a:pt x="4626" y="281"/>
                  </a:lnTo>
                  <a:lnTo>
                    <a:pt x="4642" y="223"/>
                  </a:lnTo>
                  <a:lnTo>
                    <a:pt x="4667" y="169"/>
                  </a:lnTo>
                  <a:lnTo>
                    <a:pt x="4701" y="122"/>
                  </a:lnTo>
                  <a:lnTo>
                    <a:pt x="4741" y="82"/>
                  </a:lnTo>
                  <a:lnTo>
                    <a:pt x="4789" y="48"/>
                  </a:lnTo>
                  <a:lnTo>
                    <a:pt x="4843" y="22"/>
                  </a:lnTo>
                  <a:lnTo>
                    <a:pt x="4901" y="6"/>
                  </a:lnTo>
                  <a:lnTo>
                    <a:pt x="4960" y="0"/>
                  </a:lnTo>
                  <a:lnTo>
                    <a:pt x="5022" y="6"/>
                  </a:lnTo>
                  <a:lnTo>
                    <a:pt x="5080" y="22"/>
                  </a:lnTo>
                  <a:lnTo>
                    <a:pt x="5134" y="48"/>
                  </a:lnTo>
                  <a:lnTo>
                    <a:pt x="5181" y="82"/>
                  </a:lnTo>
                  <a:lnTo>
                    <a:pt x="5221" y="122"/>
                  </a:lnTo>
                  <a:lnTo>
                    <a:pt x="5255" y="169"/>
                  </a:lnTo>
                  <a:lnTo>
                    <a:pt x="5281" y="223"/>
                  </a:lnTo>
                  <a:lnTo>
                    <a:pt x="5297" y="281"/>
                  </a:lnTo>
                  <a:lnTo>
                    <a:pt x="5303" y="341"/>
                  </a:lnTo>
                  <a:lnTo>
                    <a:pt x="5297" y="403"/>
                  </a:lnTo>
                  <a:lnTo>
                    <a:pt x="5281" y="460"/>
                  </a:lnTo>
                  <a:lnTo>
                    <a:pt x="5255" y="514"/>
                  </a:lnTo>
                  <a:lnTo>
                    <a:pt x="5221" y="562"/>
                  </a:lnTo>
                  <a:lnTo>
                    <a:pt x="5181" y="602"/>
                  </a:lnTo>
                  <a:lnTo>
                    <a:pt x="5134" y="636"/>
                  </a:lnTo>
                  <a:lnTo>
                    <a:pt x="5080" y="662"/>
                  </a:lnTo>
                  <a:lnTo>
                    <a:pt x="5022" y="678"/>
                  </a:lnTo>
                  <a:lnTo>
                    <a:pt x="4960" y="684"/>
                  </a:lnTo>
                  <a:lnTo>
                    <a:pt x="4908" y="680"/>
                  </a:lnTo>
                  <a:lnTo>
                    <a:pt x="4857" y="668"/>
                  </a:lnTo>
                  <a:lnTo>
                    <a:pt x="4811" y="648"/>
                  </a:lnTo>
                  <a:lnTo>
                    <a:pt x="4424" y="1033"/>
                  </a:lnTo>
                  <a:lnTo>
                    <a:pt x="4424" y="1521"/>
                  </a:lnTo>
                  <a:lnTo>
                    <a:pt x="5032" y="1521"/>
                  </a:lnTo>
                  <a:lnTo>
                    <a:pt x="5032" y="2129"/>
                  </a:lnTo>
                  <a:lnTo>
                    <a:pt x="5873" y="2129"/>
                  </a:lnTo>
                  <a:lnTo>
                    <a:pt x="5897" y="2073"/>
                  </a:lnTo>
                  <a:lnTo>
                    <a:pt x="5930" y="2021"/>
                  </a:lnTo>
                  <a:lnTo>
                    <a:pt x="5972" y="1977"/>
                  </a:lnTo>
                  <a:lnTo>
                    <a:pt x="6020" y="1939"/>
                  </a:lnTo>
                  <a:lnTo>
                    <a:pt x="6076" y="1914"/>
                  </a:lnTo>
                  <a:lnTo>
                    <a:pt x="6136" y="1896"/>
                  </a:lnTo>
                  <a:lnTo>
                    <a:pt x="6199" y="1890"/>
                  </a:lnTo>
                  <a:lnTo>
                    <a:pt x="6261" y="1896"/>
                  </a:lnTo>
                  <a:lnTo>
                    <a:pt x="6319" y="1912"/>
                  </a:lnTo>
                  <a:lnTo>
                    <a:pt x="6371" y="1936"/>
                  </a:lnTo>
                  <a:lnTo>
                    <a:pt x="6418" y="1969"/>
                  </a:lnTo>
                  <a:lnTo>
                    <a:pt x="6460" y="2011"/>
                  </a:lnTo>
                  <a:lnTo>
                    <a:pt x="6494" y="2059"/>
                  </a:lnTo>
                  <a:lnTo>
                    <a:pt x="6518" y="2113"/>
                  </a:lnTo>
                  <a:lnTo>
                    <a:pt x="6534" y="2169"/>
                  </a:lnTo>
                  <a:lnTo>
                    <a:pt x="6540" y="2231"/>
                  </a:lnTo>
                  <a:lnTo>
                    <a:pt x="6534" y="2292"/>
                  </a:lnTo>
                  <a:lnTo>
                    <a:pt x="6518" y="2350"/>
                  </a:lnTo>
                  <a:lnTo>
                    <a:pt x="6494" y="2404"/>
                  </a:lnTo>
                  <a:lnTo>
                    <a:pt x="6460" y="2450"/>
                  </a:lnTo>
                  <a:lnTo>
                    <a:pt x="6418" y="2492"/>
                  </a:lnTo>
                  <a:lnTo>
                    <a:pt x="6371" y="2526"/>
                  </a:lnTo>
                  <a:lnTo>
                    <a:pt x="6319" y="2551"/>
                  </a:lnTo>
                  <a:lnTo>
                    <a:pt x="6261" y="2567"/>
                  </a:lnTo>
                  <a:lnTo>
                    <a:pt x="6199" y="2571"/>
                  </a:lnTo>
                  <a:lnTo>
                    <a:pt x="6142" y="2567"/>
                  </a:lnTo>
                  <a:lnTo>
                    <a:pt x="6088" y="2553"/>
                  </a:lnTo>
                  <a:lnTo>
                    <a:pt x="6036" y="2532"/>
                  </a:lnTo>
                  <a:lnTo>
                    <a:pt x="5990" y="2502"/>
                  </a:lnTo>
                  <a:lnTo>
                    <a:pt x="5950" y="2464"/>
                  </a:lnTo>
                  <a:lnTo>
                    <a:pt x="5916" y="2422"/>
                  </a:lnTo>
                  <a:lnTo>
                    <a:pt x="5889" y="2374"/>
                  </a:lnTo>
                  <a:lnTo>
                    <a:pt x="5871" y="2320"/>
                  </a:lnTo>
                  <a:lnTo>
                    <a:pt x="5032" y="2320"/>
                  </a:lnTo>
                  <a:lnTo>
                    <a:pt x="5032" y="2836"/>
                  </a:lnTo>
                  <a:lnTo>
                    <a:pt x="5598" y="2836"/>
                  </a:lnTo>
                  <a:lnTo>
                    <a:pt x="6010" y="3247"/>
                  </a:lnTo>
                  <a:lnTo>
                    <a:pt x="6052" y="3223"/>
                  </a:lnTo>
                  <a:lnTo>
                    <a:pt x="6098" y="3205"/>
                  </a:lnTo>
                  <a:lnTo>
                    <a:pt x="6148" y="3193"/>
                  </a:lnTo>
                  <a:lnTo>
                    <a:pt x="6199" y="3189"/>
                  </a:lnTo>
                  <a:lnTo>
                    <a:pt x="6261" y="3195"/>
                  </a:lnTo>
                  <a:lnTo>
                    <a:pt x="6319" y="3211"/>
                  </a:lnTo>
                  <a:lnTo>
                    <a:pt x="6371" y="3237"/>
                  </a:lnTo>
                  <a:lnTo>
                    <a:pt x="6418" y="3269"/>
                  </a:lnTo>
                  <a:lnTo>
                    <a:pt x="6460" y="3311"/>
                  </a:lnTo>
                  <a:lnTo>
                    <a:pt x="6494" y="3359"/>
                  </a:lnTo>
                  <a:lnTo>
                    <a:pt x="6518" y="3413"/>
                  </a:lnTo>
                  <a:lnTo>
                    <a:pt x="6534" y="3470"/>
                  </a:lnTo>
                  <a:lnTo>
                    <a:pt x="6540" y="3530"/>
                  </a:lnTo>
                  <a:lnTo>
                    <a:pt x="6534" y="3592"/>
                  </a:lnTo>
                  <a:lnTo>
                    <a:pt x="6518" y="3650"/>
                  </a:lnTo>
                  <a:lnTo>
                    <a:pt x="6494" y="3704"/>
                  </a:lnTo>
                  <a:lnTo>
                    <a:pt x="6460" y="3751"/>
                  </a:lnTo>
                  <a:lnTo>
                    <a:pt x="6418" y="3791"/>
                  </a:lnTo>
                  <a:lnTo>
                    <a:pt x="6371" y="3825"/>
                  </a:lnTo>
                  <a:lnTo>
                    <a:pt x="6319" y="3851"/>
                  </a:lnTo>
                  <a:lnTo>
                    <a:pt x="6261" y="3867"/>
                  </a:lnTo>
                  <a:lnTo>
                    <a:pt x="6199" y="3873"/>
                  </a:lnTo>
                  <a:lnTo>
                    <a:pt x="6138" y="3867"/>
                  </a:lnTo>
                  <a:lnTo>
                    <a:pt x="6080" y="3851"/>
                  </a:lnTo>
                  <a:lnTo>
                    <a:pt x="6028" y="3825"/>
                  </a:lnTo>
                  <a:lnTo>
                    <a:pt x="5980" y="3791"/>
                  </a:lnTo>
                  <a:lnTo>
                    <a:pt x="5938" y="3751"/>
                  </a:lnTo>
                  <a:lnTo>
                    <a:pt x="5905" y="3704"/>
                  </a:lnTo>
                  <a:lnTo>
                    <a:pt x="5879" y="3650"/>
                  </a:lnTo>
                  <a:lnTo>
                    <a:pt x="5863" y="3592"/>
                  </a:lnTo>
                  <a:lnTo>
                    <a:pt x="5859" y="3530"/>
                  </a:lnTo>
                  <a:lnTo>
                    <a:pt x="5861" y="3484"/>
                  </a:lnTo>
                  <a:lnTo>
                    <a:pt x="5871" y="3438"/>
                  </a:lnTo>
                  <a:lnTo>
                    <a:pt x="5887" y="3395"/>
                  </a:lnTo>
                  <a:lnTo>
                    <a:pt x="5520" y="3028"/>
                  </a:lnTo>
                  <a:lnTo>
                    <a:pt x="5032" y="3028"/>
                  </a:lnTo>
                  <a:lnTo>
                    <a:pt x="5032" y="3542"/>
                  </a:lnTo>
                  <a:lnTo>
                    <a:pt x="5598" y="3542"/>
                  </a:lnTo>
                  <a:lnTo>
                    <a:pt x="6050" y="3995"/>
                  </a:lnTo>
                  <a:lnTo>
                    <a:pt x="6096" y="3975"/>
                  </a:lnTo>
                  <a:lnTo>
                    <a:pt x="6146" y="3963"/>
                  </a:lnTo>
                  <a:lnTo>
                    <a:pt x="6199" y="3959"/>
                  </a:lnTo>
                  <a:lnTo>
                    <a:pt x="6261" y="3965"/>
                  </a:lnTo>
                  <a:lnTo>
                    <a:pt x="6319" y="3981"/>
                  </a:lnTo>
                  <a:lnTo>
                    <a:pt x="6371" y="4007"/>
                  </a:lnTo>
                  <a:lnTo>
                    <a:pt x="6418" y="4040"/>
                  </a:lnTo>
                  <a:lnTo>
                    <a:pt x="6460" y="4080"/>
                  </a:lnTo>
                  <a:lnTo>
                    <a:pt x="6494" y="4128"/>
                  </a:lnTo>
                  <a:lnTo>
                    <a:pt x="6518" y="4182"/>
                  </a:lnTo>
                  <a:lnTo>
                    <a:pt x="6534" y="4240"/>
                  </a:lnTo>
                  <a:lnTo>
                    <a:pt x="6540" y="4302"/>
                  </a:lnTo>
                  <a:lnTo>
                    <a:pt x="6534" y="4361"/>
                  </a:lnTo>
                  <a:lnTo>
                    <a:pt x="6518" y="4419"/>
                  </a:lnTo>
                  <a:lnTo>
                    <a:pt x="6494" y="4473"/>
                  </a:lnTo>
                  <a:lnTo>
                    <a:pt x="6460" y="4521"/>
                  </a:lnTo>
                  <a:lnTo>
                    <a:pt x="6418" y="4563"/>
                  </a:lnTo>
                  <a:lnTo>
                    <a:pt x="6371" y="4595"/>
                  </a:lnTo>
                  <a:lnTo>
                    <a:pt x="6319" y="4621"/>
                  </a:lnTo>
                  <a:lnTo>
                    <a:pt x="6261" y="4636"/>
                  </a:lnTo>
                  <a:lnTo>
                    <a:pt x="6199" y="4642"/>
                  </a:lnTo>
                  <a:lnTo>
                    <a:pt x="6138" y="4636"/>
                  </a:lnTo>
                  <a:lnTo>
                    <a:pt x="6080" y="4621"/>
                  </a:lnTo>
                  <a:lnTo>
                    <a:pt x="6028" y="4595"/>
                  </a:lnTo>
                  <a:lnTo>
                    <a:pt x="5980" y="4563"/>
                  </a:lnTo>
                  <a:lnTo>
                    <a:pt x="5938" y="4521"/>
                  </a:lnTo>
                  <a:lnTo>
                    <a:pt x="5905" y="4473"/>
                  </a:lnTo>
                  <a:lnTo>
                    <a:pt x="5879" y="4419"/>
                  </a:lnTo>
                  <a:lnTo>
                    <a:pt x="5863" y="4361"/>
                  </a:lnTo>
                  <a:lnTo>
                    <a:pt x="5859" y="4302"/>
                  </a:lnTo>
                  <a:lnTo>
                    <a:pt x="5865" y="4238"/>
                  </a:lnTo>
                  <a:lnTo>
                    <a:pt x="5881" y="4178"/>
                  </a:lnTo>
                  <a:lnTo>
                    <a:pt x="5909" y="4124"/>
                  </a:lnTo>
                  <a:lnTo>
                    <a:pt x="5520" y="3735"/>
                  </a:lnTo>
                  <a:lnTo>
                    <a:pt x="5032" y="3735"/>
                  </a:lnTo>
                  <a:lnTo>
                    <a:pt x="5032" y="4250"/>
                  </a:lnTo>
                  <a:lnTo>
                    <a:pt x="5656" y="4250"/>
                  </a:lnTo>
                  <a:lnTo>
                    <a:pt x="5656" y="4840"/>
                  </a:lnTo>
                  <a:lnTo>
                    <a:pt x="5713" y="4862"/>
                  </a:lnTo>
                  <a:lnTo>
                    <a:pt x="5765" y="4896"/>
                  </a:lnTo>
                  <a:lnTo>
                    <a:pt x="5811" y="4937"/>
                  </a:lnTo>
                  <a:lnTo>
                    <a:pt x="5849" y="4985"/>
                  </a:lnTo>
                  <a:lnTo>
                    <a:pt x="5877" y="5041"/>
                  </a:lnTo>
                  <a:lnTo>
                    <a:pt x="5895" y="5103"/>
                  </a:lnTo>
                  <a:lnTo>
                    <a:pt x="5901" y="5167"/>
                  </a:lnTo>
                  <a:lnTo>
                    <a:pt x="5895" y="5228"/>
                  </a:lnTo>
                  <a:lnTo>
                    <a:pt x="5879" y="5286"/>
                  </a:lnTo>
                  <a:lnTo>
                    <a:pt x="5853" y="5340"/>
                  </a:lnTo>
                  <a:lnTo>
                    <a:pt x="5819" y="5386"/>
                  </a:lnTo>
                  <a:lnTo>
                    <a:pt x="5779" y="5428"/>
                  </a:lnTo>
                  <a:lnTo>
                    <a:pt x="5731" y="5462"/>
                  </a:lnTo>
                  <a:lnTo>
                    <a:pt x="5677" y="5488"/>
                  </a:lnTo>
                  <a:lnTo>
                    <a:pt x="5620" y="5504"/>
                  </a:lnTo>
                  <a:lnTo>
                    <a:pt x="5558" y="5508"/>
                  </a:lnTo>
                  <a:lnTo>
                    <a:pt x="5498" y="5504"/>
                  </a:lnTo>
                  <a:lnTo>
                    <a:pt x="5440" y="5488"/>
                  </a:lnTo>
                  <a:lnTo>
                    <a:pt x="5387" y="5462"/>
                  </a:lnTo>
                  <a:lnTo>
                    <a:pt x="5339" y="5428"/>
                  </a:lnTo>
                  <a:lnTo>
                    <a:pt x="5299" y="5386"/>
                  </a:lnTo>
                  <a:lnTo>
                    <a:pt x="5265" y="5340"/>
                  </a:lnTo>
                  <a:lnTo>
                    <a:pt x="5239" y="5286"/>
                  </a:lnTo>
                  <a:lnTo>
                    <a:pt x="5223" y="5228"/>
                  </a:lnTo>
                  <a:lnTo>
                    <a:pt x="5217" y="5167"/>
                  </a:lnTo>
                  <a:lnTo>
                    <a:pt x="5223" y="5103"/>
                  </a:lnTo>
                  <a:lnTo>
                    <a:pt x="5241" y="5041"/>
                  </a:lnTo>
                  <a:lnTo>
                    <a:pt x="5269" y="4985"/>
                  </a:lnTo>
                  <a:lnTo>
                    <a:pt x="5307" y="4937"/>
                  </a:lnTo>
                  <a:lnTo>
                    <a:pt x="5353" y="4896"/>
                  </a:lnTo>
                  <a:lnTo>
                    <a:pt x="5405" y="4862"/>
                  </a:lnTo>
                  <a:lnTo>
                    <a:pt x="5462" y="4840"/>
                  </a:lnTo>
                  <a:lnTo>
                    <a:pt x="5462" y="4441"/>
                  </a:lnTo>
                  <a:lnTo>
                    <a:pt x="5032" y="4441"/>
                  </a:lnTo>
                  <a:lnTo>
                    <a:pt x="5032" y="5049"/>
                  </a:lnTo>
                  <a:lnTo>
                    <a:pt x="4424" y="5049"/>
                  </a:lnTo>
                  <a:lnTo>
                    <a:pt x="4424" y="5482"/>
                  </a:lnTo>
                  <a:lnTo>
                    <a:pt x="4566" y="5482"/>
                  </a:lnTo>
                  <a:lnTo>
                    <a:pt x="4590" y="5422"/>
                  </a:lnTo>
                  <a:lnTo>
                    <a:pt x="4622" y="5370"/>
                  </a:lnTo>
                  <a:lnTo>
                    <a:pt x="4663" y="5324"/>
                  </a:lnTo>
                  <a:lnTo>
                    <a:pt x="4713" y="5288"/>
                  </a:lnTo>
                  <a:lnTo>
                    <a:pt x="4769" y="5258"/>
                  </a:lnTo>
                  <a:lnTo>
                    <a:pt x="4829" y="5242"/>
                  </a:lnTo>
                  <a:lnTo>
                    <a:pt x="4895" y="5234"/>
                  </a:lnTo>
                  <a:lnTo>
                    <a:pt x="4954" y="5240"/>
                  </a:lnTo>
                  <a:lnTo>
                    <a:pt x="5012" y="5256"/>
                  </a:lnTo>
                  <a:lnTo>
                    <a:pt x="5066" y="5282"/>
                  </a:lnTo>
                  <a:lnTo>
                    <a:pt x="5114" y="5316"/>
                  </a:lnTo>
                  <a:lnTo>
                    <a:pt x="5156" y="5356"/>
                  </a:lnTo>
                  <a:lnTo>
                    <a:pt x="5189" y="5404"/>
                  </a:lnTo>
                  <a:lnTo>
                    <a:pt x="5213" y="5458"/>
                  </a:lnTo>
                  <a:lnTo>
                    <a:pt x="5229" y="5516"/>
                  </a:lnTo>
                  <a:lnTo>
                    <a:pt x="5235" y="5577"/>
                  </a:lnTo>
                  <a:lnTo>
                    <a:pt x="5229" y="5637"/>
                  </a:lnTo>
                  <a:lnTo>
                    <a:pt x="5213" y="5695"/>
                  </a:lnTo>
                  <a:lnTo>
                    <a:pt x="5189" y="5749"/>
                  </a:lnTo>
                  <a:lnTo>
                    <a:pt x="5156" y="5797"/>
                  </a:lnTo>
                  <a:lnTo>
                    <a:pt x="5114" y="5838"/>
                  </a:lnTo>
                  <a:lnTo>
                    <a:pt x="5066" y="5872"/>
                  </a:lnTo>
                  <a:lnTo>
                    <a:pt x="5012" y="5896"/>
                  </a:lnTo>
                  <a:lnTo>
                    <a:pt x="4954" y="5912"/>
                  </a:lnTo>
                  <a:lnTo>
                    <a:pt x="4895" y="5918"/>
                  </a:lnTo>
                  <a:lnTo>
                    <a:pt x="4829" y="5912"/>
                  </a:lnTo>
                  <a:lnTo>
                    <a:pt x="4769" y="5894"/>
                  </a:lnTo>
                  <a:lnTo>
                    <a:pt x="4713" y="5866"/>
                  </a:lnTo>
                  <a:lnTo>
                    <a:pt x="4663" y="5828"/>
                  </a:lnTo>
                  <a:lnTo>
                    <a:pt x="4622" y="5783"/>
                  </a:lnTo>
                  <a:lnTo>
                    <a:pt x="4590" y="5731"/>
                  </a:lnTo>
                  <a:lnTo>
                    <a:pt x="4566" y="5673"/>
                  </a:lnTo>
                  <a:lnTo>
                    <a:pt x="4233" y="5673"/>
                  </a:lnTo>
                  <a:lnTo>
                    <a:pt x="4233" y="5049"/>
                  </a:lnTo>
                  <a:lnTo>
                    <a:pt x="3717" y="5049"/>
                  </a:lnTo>
                  <a:lnTo>
                    <a:pt x="3717" y="5537"/>
                  </a:lnTo>
                  <a:lnTo>
                    <a:pt x="4098" y="5918"/>
                  </a:lnTo>
                  <a:lnTo>
                    <a:pt x="4150" y="5894"/>
                  </a:lnTo>
                  <a:lnTo>
                    <a:pt x="4207" y="5878"/>
                  </a:lnTo>
                  <a:lnTo>
                    <a:pt x="4267" y="5872"/>
                  </a:lnTo>
                  <a:lnTo>
                    <a:pt x="4329" y="5878"/>
                  </a:lnTo>
                  <a:lnTo>
                    <a:pt x="4385" y="5894"/>
                  </a:lnTo>
                  <a:lnTo>
                    <a:pt x="4438" y="5920"/>
                  </a:lnTo>
                  <a:lnTo>
                    <a:pt x="4486" y="5954"/>
                  </a:lnTo>
                  <a:lnTo>
                    <a:pt x="4528" y="5994"/>
                  </a:lnTo>
                  <a:lnTo>
                    <a:pt x="4562" y="6042"/>
                  </a:lnTo>
                  <a:lnTo>
                    <a:pt x="4586" y="6096"/>
                  </a:lnTo>
                  <a:lnTo>
                    <a:pt x="4602" y="6153"/>
                  </a:lnTo>
                  <a:lnTo>
                    <a:pt x="4608" y="6215"/>
                  </a:lnTo>
                  <a:lnTo>
                    <a:pt x="4602" y="6275"/>
                  </a:lnTo>
                  <a:lnTo>
                    <a:pt x="4586" y="6333"/>
                  </a:lnTo>
                  <a:lnTo>
                    <a:pt x="4562" y="6387"/>
                  </a:lnTo>
                  <a:lnTo>
                    <a:pt x="4528" y="6434"/>
                  </a:lnTo>
                  <a:lnTo>
                    <a:pt x="4486" y="6476"/>
                  </a:lnTo>
                  <a:lnTo>
                    <a:pt x="4438" y="6510"/>
                  </a:lnTo>
                  <a:lnTo>
                    <a:pt x="4385" y="6534"/>
                  </a:lnTo>
                  <a:lnTo>
                    <a:pt x="4329" y="6550"/>
                  </a:lnTo>
                  <a:lnTo>
                    <a:pt x="4267" y="6556"/>
                  </a:lnTo>
                  <a:lnTo>
                    <a:pt x="4205" y="6550"/>
                  </a:lnTo>
                  <a:lnTo>
                    <a:pt x="4148" y="6534"/>
                  </a:lnTo>
                  <a:lnTo>
                    <a:pt x="4094" y="6510"/>
                  </a:lnTo>
                  <a:lnTo>
                    <a:pt x="4046" y="6476"/>
                  </a:lnTo>
                  <a:lnTo>
                    <a:pt x="4006" y="6434"/>
                  </a:lnTo>
                  <a:lnTo>
                    <a:pt x="3972" y="6387"/>
                  </a:lnTo>
                  <a:lnTo>
                    <a:pt x="3946" y="6333"/>
                  </a:lnTo>
                  <a:lnTo>
                    <a:pt x="3930" y="6275"/>
                  </a:lnTo>
                  <a:lnTo>
                    <a:pt x="3924" y="6215"/>
                  </a:lnTo>
                  <a:lnTo>
                    <a:pt x="3930" y="6157"/>
                  </a:lnTo>
                  <a:lnTo>
                    <a:pt x="3944" y="6106"/>
                  </a:lnTo>
                  <a:lnTo>
                    <a:pt x="3964" y="6056"/>
                  </a:lnTo>
                  <a:lnTo>
                    <a:pt x="3526" y="5617"/>
                  </a:lnTo>
                  <a:lnTo>
                    <a:pt x="3526" y="5049"/>
                  </a:lnTo>
                  <a:lnTo>
                    <a:pt x="3012" y="5049"/>
                  </a:lnTo>
                  <a:lnTo>
                    <a:pt x="3012" y="5886"/>
                  </a:lnTo>
                  <a:lnTo>
                    <a:pt x="3070" y="5910"/>
                  </a:lnTo>
                  <a:lnTo>
                    <a:pt x="3122" y="5942"/>
                  </a:lnTo>
                  <a:lnTo>
                    <a:pt x="3167" y="5984"/>
                  </a:lnTo>
                  <a:lnTo>
                    <a:pt x="3205" y="6034"/>
                  </a:lnTo>
                  <a:lnTo>
                    <a:pt x="3233" y="6090"/>
                  </a:lnTo>
                  <a:lnTo>
                    <a:pt x="3251" y="6149"/>
                  </a:lnTo>
                  <a:lnTo>
                    <a:pt x="3257" y="6215"/>
                  </a:lnTo>
                  <a:lnTo>
                    <a:pt x="3251" y="6275"/>
                  </a:lnTo>
                  <a:lnTo>
                    <a:pt x="3235" y="6333"/>
                  </a:lnTo>
                  <a:lnTo>
                    <a:pt x="3209" y="6387"/>
                  </a:lnTo>
                  <a:lnTo>
                    <a:pt x="3175" y="6434"/>
                  </a:lnTo>
                  <a:lnTo>
                    <a:pt x="3136" y="6476"/>
                  </a:lnTo>
                  <a:lnTo>
                    <a:pt x="3088" y="6510"/>
                  </a:lnTo>
                  <a:lnTo>
                    <a:pt x="3034" y="6534"/>
                  </a:lnTo>
                  <a:lnTo>
                    <a:pt x="2976" y="6550"/>
                  </a:lnTo>
                  <a:lnTo>
                    <a:pt x="2916" y="6556"/>
                  </a:lnTo>
                  <a:lnTo>
                    <a:pt x="2855" y="6550"/>
                  </a:lnTo>
                  <a:lnTo>
                    <a:pt x="2797" y="6534"/>
                  </a:lnTo>
                  <a:lnTo>
                    <a:pt x="2743" y="6510"/>
                  </a:lnTo>
                  <a:lnTo>
                    <a:pt x="2695" y="6476"/>
                  </a:lnTo>
                  <a:lnTo>
                    <a:pt x="2655" y="6434"/>
                  </a:lnTo>
                  <a:lnTo>
                    <a:pt x="2622" y="6387"/>
                  </a:lnTo>
                  <a:lnTo>
                    <a:pt x="2596" y="6333"/>
                  </a:lnTo>
                  <a:lnTo>
                    <a:pt x="2580" y="6275"/>
                  </a:lnTo>
                  <a:lnTo>
                    <a:pt x="2574" y="6215"/>
                  </a:lnTo>
                  <a:lnTo>
                    <a:pt x="2580" y="6149"/>
                  </a:lnTo>
                  <a:lnTo>
                    <a:pt x="2598" y="6090"/>
                  </a:lnTo>
                  <a:lnTo>
                    <a:pt x="2626" y="6034"/>
                  </a:lnTo>
                  <a:lnTo>
                    <a:pt x="2663" y="5984"/>
                  </a:lnTo>
                  <a:lnTo>
                    <a:pt x="2709" y="5942"/>
                  </a:lnTo>
                  <a:lnTo>
                    <a:pt x="2761" y="5910"/>
                  </a:lnTo>
                  <a:lnTo>
                    <a:pt x="2819" y="5886"/>
                  </a:lnTo>
                  <a:lnTo>
                    <a:pt x="2819" y="5049"/>
                  </a:lnTo>
                  <a:lnTo>
                    <a:pt x="2305" y="5049"/>
                  </a:lnTo>
                  <a:lnTo>
                    <a:pt x="2305" y="5617"/>
                  </a:lnTo>
                  <a:lnTo>
                    <a:pt x="1865" y="6058"/>
                  </a:lnTo>
                  <a:lnTo>
                    <a:pt x="1887" y="6106"/>
                  </a:lnTo>
                  <a:lnTo>
                    <a:pt x="1898" y="6159"/>
                  </a:lnTo>
                  <a:lnTo>
                    <a:pt x="1904" y="6215"/>
                  </a:lnTo>
                  <a:lnTo>
                    <a:pt x="1898" y="6275"/>
                  </a:lnTo>
                  <a:lnTo>
                    <a:pt x="1883" y="6333"/>
                  </a:lnTo>
                  <a:lnTo>
                    <a:pt x="1857" y="6387"/>
                  </a:lnTo>
                  <a:lnTo>
                    <a:pt x="1823" y="6434"/>
                  </a:lnTo>
                  <a:lnTo>
                    <a:pt x="1783" y="6476"/>
                  </a:lnTo>
                  <a:lnTo>
                    <a:pt x="1735" y="6510"/>
                  </a:lnTo>
                  <a:lnTo>
                    <a:pt x="1681" y="6534"/>
                  </a:lnTo>
                  <a:lnTo>
                    <a:pt x="1624" y="6550"/>
                  </a:lnTo>
                  <a:lnTo>
                    <a:pt x="1562" y="6556"/>
                  </a:lnTo>
                  <a:lnTo>
                    <a:pt x="1500" y="6550"/>
                  </a:lnTo>
                  <a:lnTo>
                    <a:pt x="1444" y="6534"/>
                  </a:lnTo>
                  <a:lnTo>
                    <a:pt x="1390" y="6510"/>
                  </a:lnTo>
                  <a:lnTo>
                    <a:pt x="1343" y="6476"/>
                  </a:lnTo>
                  <a:lnTo>
                    <a:pt x="1301" y="6434"/>
                  </a:lnTo>
                  <a:lnTo>
                    <a:pt x="1267" y="6387"/>
                  </a:lnTo>
                  <a:lnTo>
                    <a:pt x="1243" y="6333"/>
                  </a:lnTo>
                  <a:lnTo>
                    <a:pt x="1227" y="6275"/>
                  </a:lnTo>
                  <a:lnTo>
                    <a:pt x="1221" y="6215"/>
                  </a:lnTo>
                  <a:lnTo>
                    <a:pt x="1227" y="6153"/>
                  </a:lnTo>
                  <a:lnTo>
                    <a:pt x="1243" y="6096"/>
                  </a:lnTo>
                  <a:lnTo>
                    <a:pt x="1267" y="6042"/>
                  </a:lnTo>
                  <a:lnTo>
                    <a:pt x="1301" y="5994"/>
                  </a:lnTo>
                  <a:lnTo>
                    <a:pt x="1343" y="5954"/>
                  </a:lnTo>
                  <a:lnTo>
                    <a:pt x="1390" y="5920"/>
                  </a:lnTo>
                  <a:lnTo>
                    <a:pt x="1444" y="5894"/>
                  </a:lnTo>
                  <a:lnTo>
                    <a:pt x="1500" y="5878"/>
                  </a:lnTo>
                  <a:lnTo>
                    <a:pt x="1562" y="5872"/>
                  </a:lnTo>
                  <a:lnTo>
                    <a:pt x="1622" y="5878"/>
                  </a:lnTo>
                  <a:lnTo>
                    <a:pt x="1679" y="5894"/>
                  </a:lnTo>
                  <a:lnTo>
                    <a:pt x="1731" y="5918"/>
                  </a:lnTo>
                  <a:lnTo>
                    <a:pt x="2114" y="5537"/>
                  </a:lnTo>
                  <a:lnTo>
                    <a:pt x="2114" y="5049"/>
                  </a:lnTo>
                  <a:lnTo>
                    <a:pt x="1506" y="5049"/>
                  </a:lnTo>
                  <a:lnTo>
                    <a:pt x="1506" y="4441"/>
                  </a:lnTo>
                  <a:lnTo>
                    <a:pt x="1018" y="4441"/>
                  </a:lnTo>
                  <a:lnTo>
                    <a:pt x="630" y="4830"/>
                  </a:lnTo>
                  <a:lnTo>
                    <a:pt x="651" y="4872"/>
                  </a:lnTo>
                  <a:lnTo>
                    <a:pt x="669" y="4918"/>
                  </a:lnTo>
                  <a:lnTo>
                    <a:pt x="679" y="4963"/>
                  </a:lnTo>
                  <a:lnTo>
                    <a:pt x="683" y="5013"/>
                  </a:lnTo>
                  <a:lnTo>
                    <a:pt x="677" y="5075"/>
                  </a:lnTo>
                  <a:lnTo>
                    <a:pt x="661" y="5133"/>
                  </a:lnTo>
                  <a:lnTo>
                    <a:pt x="635" y="5185"/>
                  </a:lnTo>
                  <a:lnTo>
                    <a:pt x="602" y="5232"/>
                  </a:lnTo>
                  <a:lnTo>
                    <a:pt x="562" y="5274"/>
                  </a:lnTo>
                  <a:lnTo>
                    <a:pt x="514" y="5308"/>
                  </a:lnTo>
                  <a:lnTo>
                    <a:pt x="460" y="5332"/>
                  </a:lnTo>
                  <a:lnTo>
                    <a:pt x="402" y="5348"/>
                  </a:lnTo>
                  <a:lnTo>
                    <a:pt x="341" y="5354"/>
                  </a:lnTo>
                  <a:lnTo>
                    <a:pt x="281" y="5348"/>
                  </a:lnTo>
                  <a:lnTo>
                    <a:pt x="223" y="5332"/>
                  </a:lnTo>
                  <a:lnTo>
                    <a:pt x="169" y="5308"/>
                  </a:lnTo>
                  <a:lnTo>
                    <a:pt x="122" y="5274"/>
                  </a:lnTo>
                  <a:lnTo>
                    <a:pt x="80" y="5232"/>
                  </a:lnTo>
                  <a:lnTo>
                    <a:pt x="46" y="5185"/>
                  </a:lnTo>
                  <a:lnTo>
                    <a:pt x="22" y="5133"/>
                  </a:lnTo>
                  <a:lnTo>
                    <a:pt x="6" y="5075"/>
                  </a:lnTo>
                  <a:lnTo>
                    <a:pt x="0" y="5013"/>
                  </a:lnTo>
                  <a:lnTo>
                    <a:pt x="6" y="4951"/>
                  </a:lnTo>
                  <a:lnTo>
                    <a:pt x="22" y="4894"/>
                  </a:lnTo>
                  <a:lnTo>
                    <a:pt x="46" y="4842"/>
                  </a:lnTo>
                  <a:lnTo>
                    <a:pt x="80" y="4794"/>
                  </a:lnTo>
                  <a:lnTo>
                    <a:pt x="122" y="4752"/>
                  </a:lnTo>
                  <a:lnTo>
                    <a:pt x="169" y="4718"/>
                  </a:lnTo>
                  <a:lnTo>
                    <a:pt x="223" y="4692"/>
                  </a:lnTo>
                  <a:lnTo>
                    <a:pt x="281" y="4676"/>
                  </a:lnTo>
                  <a:lnTo>
                    <a:pt x="341" y="4672"/>
                  </a:lnTo>
                  <a:lnTo>
                    <a:pt x="392" y="4676"/>
                  </a:lnTo>
                  <a:lnTo>
                    <a:pt x="440" y="4686"/>
                  </a:lnTo>
                  <a:lnTo>
                    <a:pt x="486" y="4704"/>
                  </a:lnTo>
                  <a:lnTo>
                    <a:pt x="938" y="4250"/>
                  </a:lnTo>
                  <a:lnTo>
                    <a:pt x="1506" y="4250"/>
                  </a:lnTo>
                  <a:lnTo>
                    <a:pt x="1506" y="3735"/>
                  </a:lnTo>
                  <a:lnTo>
                    <a:pt x="938" y="3735"/>
                  </a:lnTo>
                  <a:lnTo>
                    <a:pt x="530" y="3325"/>
                  </a:lnTo>
                  <a:lnTo>
                    <a:pt x="486" y="3349"/>
                  </a:lnTo>
                  <a:lnTo>
                    <a:pt x="440" y="3367"/>
                  </a:lnTo>
                  <a:lnTo>
                    <a:pt x="392" y="3377"/>
                  </a:lnTo>
                  <a:lnTo>
                    <a:pt x="341" y="3381"/>
                  </a:lnTo>
                  <a:lnTo>
                    <a:pt x="281" y="3375"/>
                  </a:lnTo>
                  <a:lnTo>
                    <a:pt x="223" y="3361"/>
                  </a:lnTo>
                  <a:lnTo>
                    <a:pt x="169" y="3335"/>
                  </a:lnTo>
                  <a:lnTo>
                    <a:pt x="122" y="3301"/>
                  </a:lnTo>
                  <a:lnTo>
                    <a:pt x="80" y="3259"/>
                  </a:lnTo>
                  <a:lnTo>
                    <a:pt x="46" y="3211"/>
                  </a:lnTo>
                  <a:lnTo>
                    <a:pt x="22" y="3159"/>
                  </a:lnTo>
                  <a:lnTo>
                    <a:pt x="6" y="3102"/>
                  </a:lnTo>
                  <a:lnTo>
                    <a:pt x="0" y="3040"/>
                  </a:lnTo>
                  <a:lnTo>
                    <a:pt x="6" y="2978"/>
                  </a:lnTo>
                  <a:lnTo>
                    <a:pt x="22" y="2920"/>
                  </a:lnTo>
                  <a:lnTo>
                    <a:pt x="46" y="2868"/>
                  </a:lnTo>
                  <a:lnTo>
                    <a:pt x="80" y="2821"/>
                  </a:lnTo>
                  <a:lnTo>
                    <a:pt x="122" y="2779"/>
                  </a:lnTo>
                  <a:lnTo>
                    <a:pt x="169" y="2745"/>
                  </a:lnTo>
                  <a:lnTo>
                    <a:pt x="223" y="2719"/>
                  </a:lnTo>
                  <a:lnTo>
                    <a:pt x="281" y="2703"/>
                  </a:lnTo>
                  <a:lnTo>
                    <a:pt x="341" y="2699"/>
                  </a:lnTo>
                  <a:lnTo>
                    <a:pt x="402" y="2703"/>
                  </a:lnTo>
                  <a:lnTo>
                    <a:pt x="460" y="2719"/>
                  </a:lnTo>
                  <a:lnTo>
                    <a:pt x="514" y="2745"/>
                  </a:lnTo>
                  <a:lnTo>
                    <a:pt x="562" y="2779"/>
                  </a:lnTo>
                  <a:lnTo>
                    <a:pt x="602" y="2821"/>
                  </a:lnTo>
                  <a:lnTo>
                    <a:pt x="635" y="2868"/>
                  </a:lnTo>
                  <a:lnTo>
                    <a:pt x="661" y="2920"/>
                  </a:lnTo>
                  <a:lnTo>
                    <a:pt x="677" y="2978"/>
                  </a:lnTo>
                  <a:lnTo>
                    <a:pt x="683" y="3040"/>
                  </a:lnTo>
                  <a:lnTo>
                    <a:pt x="679" y="3088"/>
                  </a:lnTo>
                  <a:lnTo>
                    <a:pt x="669" y="3134"/>
                  </a:lnTo>
                  <a:lnTo>
                    <a:pt x="653" y="3177"/>
                  </a:lnTo>
                  <a:lnTo>
                    <a:pt x="1018" y="3542"/>
                  </a:lnTo>
                  <a:lnTo>
                    <a:pt x="1506" y="3542"/>
                  </a:lnTo>
                  <a:lnTo>
                    <a:pt x="1506" y="3028"/>
                  </a:lnTo>
                  <a:lnTo>
                    <a:pt x="938" y="3028"/>
                  </a:lnTo>
                  <a:lnTo>
                    <a:pt x="484" y="2573"/>
                  </a:lnTo>
                  <a:lnTo>
                    <a:pt x="438" y="2589"/>
                  </a:lnTo>
                  <a:lnTo>
                    <a:pt x="390" y="2599"/>
                  </a:lnTo>
                  <a:lnTo>
                    <a:pt x="341" y="2603"/>
                  </a:lnTo>
                  <a:lnTo>
                    <a:pt x="281" y="2599"/>
                  </a:lnTo>
                  <a:lnTo>
                    <a:pt x="223" y="2583"/>
                  </a:lnTo>
                  <a:lnTo>
                    <a:pt x="169" y="2557"/>
                  </a:lnTo>
                  <a:lnTo>
                    <a:pt x="122" y="2524"/>
                  </a:lnTo>
                  <a:lnTo>
                    <a:pt x="80" y="2482"/>
                  </a:lnTo>
                  <a:lnTo>
                    <a:pt x="46" y="2434"/>
                  </a:lnTo>
                  <a:lnTo>
                    <a:pt x="22" y="2382"/>
                  </a:lnTo>
                  <a:lnTo>
                    <a:pt x="6" y="2324"/>
                  </a:lnTo>
                  <a:lnTo>
                    <a:pt x="0" y="2262"/>
                  </a:lnTo>
                  <a:lnTo>
                    <a:pt x="6" y="2201"/>
                  </a:lnTo>
                  <a:lnTo>
                    <a:pt x="22" y="2143"/>
                  </a:lnTo>
                  <a:lnTo>
                    <a:pt x="46" y="2091"/>
                  </a:lnTo>
                  <a:lnTo>
                    <a:pt x="80" y="2043"/>
                  </a:lnTo>
                  <a:lnTo>
                    <a:pt x="122" y="2001"/>
                  </a:lnTo>
                  <a:lnTo>
                    <a:pt x="169" y="1967"/>
                  </a:lnTo>
                  <a:lnTo>
                    <a:pt x="223" y="1941"/>
                  </a:lnTo>
                  <a:lnTo>
                    <a:pt x="281" y="1926"/>
                  </a:lnTo>
                  <a:lnTo>
                    <a:pt x="341" y="1922"/>
                  </a:lnTo>
                  <a:lnTo>
                    <a:pt x="402" y="1926"/>
                  </a:lnTo>
                  <a:lnTo>
                    <a:pt x="460" y="1941"/>
                  </a:lnTo>
                  <a:lnTo>
                    <a:pt x="514" y="1967"/>
                  </a:lnTo>
                  <a:lnTo>
                    <a:pt x="562" y="2001"/>
                  </a:lnTo>
                  <a:lnTo>
                    <a:pt x="602" y="2043"/>
                  </a:lnTo>
                  <a:lnTo>
                    <a:pt x="635" y="2091"/>
                  </a:lnTo>
                  <a:lnTo>
                    <a:pt x="661" y="2143"/>
                  </a:lnTo>
                  <a:lnTo>
                    <a:pt x="677" y="2201"/>
                  </a:lnTo>
                  <a:lnTo>
                    <a:pt x="683" y="2262"/>
                  </a:lnTo>
                  <a:lnTo>
                    <a:pt x="679" y="2312"/>
                  </a:lnTo>
                  <a:lnTo>
                    <a:pt x="667" y="2360"/>
                  </a:lnTo>
                  <a:lnTo>
                    <a:pt x="651" y="2404"/>
                  </a:lnTo>
                  <a:lnTo>
                    <a:pt x="630" y="2446"/>
                  </a:lnTo>
                  <a:lnTo>
                    <a:pt x="1018" y="2836"/>
                  </a:lnTo>
                  <a:lnTo>
                    <a:pt x="1506" y="2836"/>
                  </a:lnTo>
                  <a:lnTo>
                    <a:pt x="1506" y="2320"/>
                  </a:lnTo>
                  <a:lnTo>
                    <a:pt x="882" y="2320"/>
                  </a:lnTo>
                  <a:lnTo>
                    <a:pt x="882" y="2053"/>
                  </a:lnTo>
                  <a:lnTo>
                    <a:pt x="825" y="2029"/>
                  </a:lnTo>
                  <a:lnTo>
                    <a:pt x="773" y="1997"/>
                  </a:lnTo>
                  <a:lnTo>
                    <a:pt x="727" y="1955"/>
                  </a:lnTo>
                  <a:lnTo>
                    <a:pt x="689" y="1906"/>
                  </a:lnTo>
                  <a:lnTo>
                    <a:pt x="661" y="1852"/>
                  </a:lnTo>
                  <a:lnTo>
                    <a:pt x="643" y="1790"/>
                  </a:lnTo>
                  <a:lnTo>
                    <a:pt x="637" y="1726"/>
                  </a:lnTo>
                  <a:lnTo>
                    <a:pt x="643" y="1664"/>
                  </a:lnTo>
                  <a:lnTo>
                    <a:pt x="659" y="1607"/>
                  </a:lnTo>
                  <a:lnTo>
                    <a:pt x="683" y="1553"/>
                  </a:lnTo>
                  <a:lnTo>
                    <a:pt x="717" y="1505"/>
                  </a:lnTo>
                  <a:lnTo>
                    <a:pt x="759" y="1465"/>
                  </a:lnTo>
                  <a:lnTo>
                    <a:pt x="807" y="1431"/>
                  </a:lnTo>
                  <a:lnTo>
                    <a:pt x="861" y="1405"/>
                  </a:lnTo>
                  <a:lnTo>
                    <a:pt x="918" y="1389"/>
                  </a:lnTo>
                  <a:lnTo>
                    <a:pt x="978" y="1383"/>
                  </a:lnTo>
                  <a:lnTo>
                    <a:pt x="1040" y="1389"/>
                  </a:lnTo>
                  <a:lnTo>
                    <a:pt x="1098" y="1405"/>
                  </a:lnTo>
                  <a:lnTo>
                    <a:pt x="1151" y="1431"/>
                  </a:lnTo>
                  <a:lnTo>
                    <a:pt x="1199" y="1465"/>
                  </a:lnTo>
                  <a:lnTo>
                    <a:pt x="1239" y="1505"/>
                  </a:lnTo>
                  <a:lnTo>
                    <a:pt x="1273" y="1553"/>
                  </a:lnTo>
                  <a:lnTo>
                    <a:pt x="1299" y="1607"/>
                  </a:lnTo>
                  <a:lnTo>
                    <a:pt x="1315" y="1664"/>
                  </a:lnTo>
                  <a:lnTo>
                    <a:pt x="1321" y="1726"/>
                  </a:lnTo>
                  <a:lnTo>
                    <a:pt x="1313" y="1790"/>
                  </a:lnTo>
                  <a:lnTo>
                    <a:pt x="1297" y="1852"/>
                  </a:lnTo>
                  <a:lnTo>
                    <a:pt x="1267" y="1906"/>
                  </a:lnTo>
                  <a:lnTo>
                    <a:pt x="1231" y="1955"/>
                  </a:lnTo>
                  <a:lnTo>
                    <a:pt x="1185" y="1997"/>
                  </a:lnTo>
                  <a:lnTo>
                    <a:pt x="1134" y="2029"/>
                  </a:lnTo>
                  <a:lnTo>
                    <a:pt x="1074" y="2053"/>
                  </a:lnTo>
                  <a:lnTo>
                    <a:pt x="1074" y="2129"/>
                  </a:lnTo>
                  <a:lnTo>
                    <a:pt x="1506" y="2129"/>
                  </a:lnTo>
                  <a:lnTo>
                    <a:pt x="1506" y="1521"/>
                  </a:lnTo>
                  <a:lnTo>
                    <a:pt x="2114" y="1521"/>
                  </a:lnTo>
                  <a:lnTo>
                    <a:pt x="2114" y="1090"/>
                  </a:lnTo>
                  <a:lnTo>
                    <a:pt x="1683" y="1090"/>
                  </a:lnTo>
                  <a:lnTo>
                    <a:pt x="1661" y="1148"/>
                  </a:lnTo>
                  <a:lnTo>
                    <a:pt x="1628" y="1200"/>
                  </a:lnTo>
                  <a:lnTo>
                    <a:pt x="1586" y="1246"/>
                  </a:lnTo>
                  <a:lnTo>
                    <a:pt x="1538" y="1284"/>
                  </a:lnTo>
                  <a:lnTo>
                    <a:pt x="1482" y="1312"/>
                  </a:lnTo>
                  <a:lnTo>
                    <a:pt x="1420" y="1330"/>
                  </a:lnTo>
                  <a:lnTo>
                    <a:pt x="1357" y="1336"/>
                  </a:lnTo>
                  <a:lnTo>
                    <a:pt x="1295" y="1330"/>
                  </a:lnTo>
                  <a:lnTo>
                    <a:pt x="1237" y="1314"/>
                  </a:lnTo>
                  <a:lnTo>
                    <a:pt x="1183" y="1288"/>
                  </a:lnTo>
                  <a:lnTo>
                    <a:pt x="1135" y="1256"/>
                  </a:lnTo>
                  <a:lnTo>
                    <a:pt x="1096" y="1214"/>
                  </a:lnTo>
                  <a:lnTo>
                    <a:pt x="1062" y="1166"/>
                  </a:lnTo>
                  <a:lnTo>
                    <a:pt x="1036" y="1112"/>
                  </a:lnTo>
                  <a:lnTo>
                    <a:pt x="1020" y="1054"/>
                  </a:lnTo>
                  <a:lnTo>
                    <a:pt x="1014" y="995"/>
                  </a:lnTo>
                  <a:lnTo>
                    <a:pt x="1020" y="933"/>
                  </a:lnTo>
                  <a:lnTo>
                    <a:pt x="1036" y="875"/>
                  </a:lnTo>
                  <a:lnTo>
                    <a:pt x="1062" y="821"/>
                  </a:lnTo>
                  <a:lnTo>
                    <a:pt x="1096" y="773"/>
                  </a:lnTo>
                  <a:lnTo>
                    <a:pt x="1135" y="734"/>
                  </a:lnTo>
                  <a:lnTo>
                    <a:pt x="1183" y="700"/>
                  </a:lnTo>
                  <a:lnTo>
                    <a:pt x="1237" y="674"/>
                  </a:lnTo>
                  <a:lnTo>
                    <a:pt x="1295" y="658"/>
                  </a:lnTo>
                  <a:lnTo>
                    <a:pt x="1357" y="652"/>
                  </a:lnTo>
                  <a:lnTo>
                    <a:pt x="1420" y="658"/>
                  </a:lnTo>
                  <a:lnTo>
                    <a:pt x="1482" y="676"/>
                  </a:lnTo>
                  <a:lnTo>
                    <a:pt x="1538" y="704"/>
                  </a:lnTo>
                  <a:lnTo>
                    <a:pt x="1586" y="742"/>
                  </a:lnTo>
                  <a:lnTo>
                    <a:pt x="1628" y="787"/>
                  </a:lnTo>
                  <a:lnTo>
                    <a:pt x="1661" y="839"/>
                  </a:lnTo>
                  <a:lnTo>
                    <a:pt x="1683" y="899"/>
                  </a:lnTo>
                  <a:lnTo>
                    <a:pt x="2305" y="899"/>
                  </a:lnTo>
                  <a:lnTo>
                    <a:pt x="2305" y="1521"/>
                  </a:lnTo>
                  <a:lnTo>
                    <a:pt x="2819" y="1521"/>
                  </a:lnTo>
                  <a:lnTo>
                    <a:pt x="2819" y="1033"/>
                  </a:lnTo>
                  <a:lnTo>
                    <a:pt x="2428" y="642"/>
                  </a:lnTo>
                  <a:lnTo>
                    <a:pt x="2377" y="664"/>
                  </a:lnTo>
                  <a:lnTo>
                    <a:pt x="2321" y="678"/>
                  </a:lnTo>
                  <a:lnTo>
                    <a:pt x="2263" y="684"/>
                  </a:lnTo>
                  <a:lnTo>
                    <a:pt x="2203" y="678"/>
                  </a:lnTo>
                  <a:lnTo>
                    <a:pt x="2145" y="662"/>
                  </a:lnTo>
                  <a:lnTo>
                    <a:pt x="2092" y="636"/>
                  </a:lnTo>
                  <a:lnTo>
                    <a:pt x="2044" y="602"/>
                  </a:lnTo>
                  <a:lnTo>
                    <a:pt x="2002" y="562"/>
                  </a:lnTo>
                  <a:lnTo>
                    <a:pt x="1970" y="514"/>
                  </a:lnTo>
                  <a:lnTo>
                    <a:pt x="1944" y="460"/>
                  </a:lnTo>
                  <a:lnTo>
                    <a:pt x="1928" y="403"/>
                  </a:lnTo>
                  <a:lnTo>
                    <a:pt x="1922" y="341"/>
                  </a:lnTo>
                  <a:lnTo>
                    <a:pt x="1928" y="281"/>
                  </a:lnTo>
                  <a:lnTo>
                    <a:pt x="1944" y="223"/>
                  </a:lnTo>
                  <a:lnTo>
                    <a:pt x="1970" y="169"/>
                  </a:lnTo>
                  <a:lnTo>
                    <a:pt x="2002" y="122"/>
                  </a:lnTo>
                  <a:lnTo>
                    <a:pt x="2044" y="82"/>
                  </a:lnTo>
                  <a:lnTo>
                    <a:pt x="2092" y="48"/>
                  </a:lnTo>
                  <a:lnTo>
                    <a:pt x="2145" y="22"/>
                  </a:lnTo>
                  <a:lnTo>
                    <a:pt x="2203" y="6"/>
                  </a:lnTo>
                  <a:lnTo>
                    <a:pt x="2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8A1F5BC-7F40-443B-BF53-5A289EF71237}"/>
              </a:ext>
            </a:extLst>
          </p:cNvPr>
          <p:cNvSpPr/>
          <p:nvPr/>
        </p:nvSpPr>
        <p:spPr>
          <a:xfrm>
            <a:off x="2645075" y="4929882"/>
            <a:ext cx="18832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Job Market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49CA27-A568-4D52-AD45-57909FBD64B9}"/>
              </a:ext>
            </a:extLst>
          </p:cNvPr>
          <p:cNvSpPr/>
          <p:nvPr/>
        </p:nvSpPr>
        <p:spPr>
          <a:xfrm>
            <a:off x="441244" y="4799263"/>
            <a:ext cx="1883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Science</a:t>
            </a:r>
          </a:p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Science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89EF9A-C845-4414-885C-C64593E16846}"/>
              </a:ext>
            </a:extLst>
          </p:cNvPr>
          <p:cNvSpPr/>
          <p:nvPr/>
        </p:nvSpPr>
        <p:spPr>
          <a:xfrm>
            <a:off x="4693425" y="4791568"/>
            <a:ext cx="1883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Environmental</a:t>
            </a:r>
          </a:p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impact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DE3F9C-C61C-428D-AA53-AB2C21976BE9}"/>
              </a:ext>
            </a:extLst>
          </p:cNvPr>
          <p:cNvSpPr/>
          <p:nvPr/>
        </p:nvSpPr>
        <p:spPr>
          <a:xfrm>
            <a:off x="6819514" y="4791568"/>
            <a:ext cx="1883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Ethical Impact</a:t>
            </a:r>
          </a:p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Politics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042435-3092-48D1-AE0E-4838B26E92B7}"/>
              </a:ext>
            </a:extLst>
          </p:cNvPr>
          <p:cNvSpPr/>
          <p:nvPr/>
        </p:nvSpPr>
        <p:spPr>
          <a:xfrm>
            <a:off x="971600" y="2132518"/>
            <a:ext cx="2403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How to ensure control on AI 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269074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– AI Self Creation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2947372" y="2264344"/>
            <a:ext cx="3249257" cy="2715902"/>
            <a:chOff x="3516313" y="1281113"/>
            <a:chExt cx="5145088" cy="430053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13188" y="2728913"/>
              <a:ext cx="4351338" cy="2852738"/>
            </a:xfrm>
            <a:custGeom>
              <a:avLst/>
              <a:gdLst>
                <a:gd name="T0" fmla="*/ 59 w 5482"/>
                <a:gd name="T1" fmla="*/ 0 h 3593"/>
                <a:gd name="T2" fmla="*/ 5423 w 5482"/>
                <a:gd name="T3" fmla="*/ 0 h 3593"/>
                <a:gd name="T4" fmla="*/ 5447 w 5482"/>
                <a:gd name="T5" fmla="*/ 4 h 3593"/>
                <a:gd name="T6" fmla="*/ 5467 w 5482"/>
                <a:gd name="T7" fmla="*/ 16 h 3593"/>
                <a:gd name="T8" fmla="*/ 5478 w 5482"/>
                <a:gd name="T9" fmla="*/ 35 h 3593"/>
                <a:gd name="T10" fmla="*/ 5482 w 5482"/>
                <a:gd name="T11" fmla="*/ 57 h 3593"/>
                <a:gd name="T12" fmla="*/ 5482 w 5482"/>
                <a:gd name="T13" fmla="*/ 3536 h 3593"/>
                <a:gd name="T14" fmla="*/ 5478 w 5482"/>
                <a:gd name="T15" fmla="*/ 3558 h 3593"/>
                <a:gd name="T16" fmla="*/ 5467 w 5482"/>
                <a:gd name="T17" fmla="*/ 3575 h 3593"/>
                <a:gd name="T18" fmla="*/ 5447 w 5482"/>
                <a:gd name="T19" fmla="*/ 3587 h 3593"/>
                <a:gd name="T20" fmla="*/ 5423 w 5482"/>
                <a:gd name="T21" fmla="*/ 3593 h 3593"/>
                <a:gd name="T22" fmla="*/ 59 w 5482"/>
                <a:gd name="T23" fmla="*/ 3593 h 3593"/>
                <a:gd name="T24" fmla="*/ 35 w 5482"/>
                <a:gd name="T25" fmla="*/ 3587 h 3593"/>
                <a:gd name="T26" fmla="*/ 18 w 5482"/>
                <a:gd name="T27" fmla="*/ 3575 h 3593"/>
                <a:gd name="T28" fmla="*/ 4 w 5482"/>
                <a:gd name="T29" fmla="*/ 3558 h 3593"/>
                <a:gd name="T30" fmla="*/ 0 w 5482"/>
                <a:gd name="T31" fmla="*/ 3536 h 3593"/>
                <a:gd name="T32" fmla="*/ 0 w 5482"/>
                <a:gd name="T33" fmla="*/ 57 h 3593"/>
                <a:gd name="T34" fmla="*/ 4 w 5482"/>
                <a:gd name="T35" fmla="*/ 35 h 3593"/>
                <a:gd name="T36" fmla="*/ 18 w 5482"/>
                <a:gd name="T37" fmla="*/ 16 h 3593"/>
                <a:gd name="T38" fmla="*/ 35 w 5482"/>
                <a:gd name="T39" fmla="*/ 4 h 3593"/>
                <a:gd name="T40" fmla="*/ 59 w 5482"/>
                <a:gd name="T41" fmla="*/ 0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82" h="3593">
                  <a:moveTo>
                    <a:pt x="59" y="0"/>
                  </a:moveTo>
                  <a:lnTo>
                    <a:pt x="5423" y="0"/>
                  </a:lnTo>
                  <a:lnTo>
                    <a:pt x="5447" y="4"/>
                  </a:lnTo>
                  <a:lnTo>
                    <a:pt x="5467" y="16"/>
                  </a:lnTo>
                  <a:lnTo>
                    <a:pt x="5478" y="35"/>
                  </a:lnTo>
                  <a:lnTo>
                    <a:pt x="5482" y="57"/>
                  </a:lnTo>
                  <a:lnTo>
                    <a:pt x="5482" y="3536"/>
                  </a:lnTo>
                  <a:lnTo>
                    <a:pt x="5478" y="3558"/>
                  </a:lnTo>
                  <a:lnTo>
                    <a:pt x="5467" y="3575"/>
                  </a:lnTo>
                  <a:lnTo>
                    <a:pt x="5447" y="3587"/>
                  </a:lnTo>
                  <a:lnTo>
                    <a:pt x="5423" y="3593"/>
                  </a:lnTo>
                  <a:lnTo>
                    <a:pt x="59" y="3593"/>
                  </a:lnTo>
                  <a:lnTo>
                    <a:pt x="35" y="3587"/>
                  </a:lnTo>
                  <a:lnTo>
                    <a:pt x="18" y="3575"/>
                  </a:lnTo>
                  <a:lnTo>
                    <a:pt x="4" y="3558"/>
                  </a:lnTo>
                  <a:lnTo>
                    <a:pt x="0" y="3536"/>
                  </a:lnTo>
                  <a:lnTo>
                    <a:pt x="0" y="57"/>
                  </a:lnTo>
                  <a:lnTo>
                    <a:pt x="4" y="35"/>
                  </a:lnTo>
                  <a:lnTo>
                    <a:pt x="18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810500" y="3138488"/>
              <a:ext cx="192088" cy="157163"/>
            </a:xfrm>
            <a:custGeom>
              <a:avLst/>
              <a:gdLst>
                <a:gd name="T0" fmla="*/ 35 w 242"/>
                <a:gd name="T1" fmla="*/ 0 h 197"/>
                <a:gd name="T2" fmla="*/ 206 w 242"/>
                <a:gd name="T3" fmla="*/ 0 h 197"/>
                <a:gd name="T4" fmla="*/ 224 w 242"/>
                <a:gd name="T5" fmla="*/ 4 h 197"/>
                <a:gd name="T6" fmla="*/ 236 w 242"/>
                <a:gd name="T7" fmla="*/ 18 h 197"/>
                <a:gd name="T8" fmla="*/ 242 w 242"/>
                <a:gd name="T9" fmla="*/ 35 h 197"/>
                <a:gd name="T10" fmla="*/ 242 w 242"/>
                <a:gd name="T11" fmla="*/ 161 h 197"/>
                <a:gd name="T12" fmla="*/ 236 w 242"/>
                <a:gd name="T13" fmla="*/ 179 h 197"/>
                <a:gd name="T14" fmla="*/ 224 w 242"/>
                <a:gd name="T15" fmla="*/ 193 h 197"/>
                <a:gd name="T16" fmla="*/ 206 w 242"/>
                <a:gd name="T17" fmla="*/ 197 h 197"/>
                <a:gd name="T18" fmla="*/ 35 w 242"/>
                <a:gd name="T19" fmla="*/ 197 h 197"/>
                <a:gd name="T20" fmla="*/ 17 w 242"/>
                <a:gd name="T21" fmla="*/ 193 h 197"/>
                <a:gd name="T22" fmla="*/ 6 w 242"/>
                <a:gd name="T23" fmla="*/ 179 h 197"/>
                <a:gd name="T24" fmla="*/ 0 w 242"/>
                <a:gd name="T25" fmla="*/ 161 h 197"/>
                <a:gd name="T26" fmla="*/ 0 w 242"/>
                <a:gd name="T27" fmla="*/ 35 h 197"/>
                <a:gd name="T28" fmla="*/ 6 w 242"/>
                <a:gd name="T29" fmla="*/ 18 h 197"/>
                <a:gd name="T30" fmla="*/ 17 w 242"/>
                <a:gd name="T31" fmla="*/ 4 h 197"/>
                <a:gd name="T32" fmla="*/ 35 w 242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197">
                  <a:moveTo>
                    <a:pt x="35" y="0"/>
                  </a:moveTo>
                  <a:lnTo>
                    <a:pt x="206" y="0"/>
                  </a:lnTo>
                  <a:lnTo>
                    <a:pt x="224" y="4"/>
                  </a:lnTo>
                  <a:lnTo>
                    <a:pt x="236" y="18"/>
                  </a:lnTo>
                  <a:lnTo>
                    <a:pt x="242" y="35"/>
                  </a:lnTo>
                  <a:lnTo>
                    <a:pt x="242" y="161"/>
                  </a:lnTo>
                  <a:lnTo>
                    <a:pt x="236" y="179"/>
                  </a:lnTo>
                  <a:lnTo>
                    <a:pt x="224" y="193"/>
                  </a:lnTo>
                  <a:lnTo>
                    <a:pt x="206" y="197"/>
                  </a:lnTo>
                  <a:lnTo>
                    <a:pt x="35" y="197"/>
                  </a:lnTo>
                  <a:lnTo>
                    <a:pt x="17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810500" y="3330575"/>
              <a:ext cx="192088" cy="204788"/>
            </a:xfrm>
            <a:custGeom>
              <a:avLst/>
              <a:gdLst>
                <a:gd name="T0" fmla="*/ 43 w 242"/>
                <a:gd name="T1" fmla="*/ 0 h 258"/>
                <a:gd name="T2" fmla="*/ 198 w 242"/>
                <a:gd name="T3" fmla="*/ 0 h 258"/>
                <a:gd name="T4" fmla="*/ 214 w 242"/>
                <a:gd name="T5" fmla="*/ 4 h 258"/>
                <a:gd name="T6" fmla="*/ 228 w 242"/>
                <a:gd name="T7" fmla="*/ 12 h 258"/>
                <a:gd name="T8" fmla="*/ 238 w 242"/>
                <a:gd name="T9" fmla="*/ 26 h 258"/>
                <a:gd name="T10" fmla="*/ 242 w 242"/>
                <a:gd name="T11" fmla="*/ 43 h 258"/>
                <a:gd name="T12" fmla="*/ 242 w 242"/>
                <a:gd name="T13" fmla="*/ 215 h 258"/>
                <a:gd name="T14" fmla="*/ 238 w 242"/>
                <a:gd name="T15" fmla="*/ 232 h 258"/>
                <a:gd name="T16" fmla="*/ 228 w 242"/>
                <a:gd name="T17" fmla="*/ 246 h 258"/>
                <a:gd name="T18" fmla="*/ 214 w 242"/>
                <a:gd name="T19" fmla="*/ 254 h 258"/>
                <a:gd name="T20" fmla="*/ 198 w 242"/>
                <a:gd name="T21" fmla="*/ 258 h 258"/>
                <a:gd name="T22" fmla="*/ 43 w 242"/>
                <a:gd name="T23" fmla="*/ 258 h 258"/>
                <a:gd name="T24" fmla="*/ 27 w 242"/>
                <a:gd name="T25" fmla="*/ 254 h 258"/>
                <a:gd name="T26" fmla="*/ 13 w 242"/>
                <a:gd name="T27" fmla="*/ 246 h 258"/>
                <a:gd name="T28" fmla="*/ 4 w 242"/>
                <a:gd name="T29" fmla="*/ 232 h 258"/>
                <a:gd name="T30" fmla="*/ 0 w 242"/>
                <a:gd name="T31" fmla="*/ 215 h 258"/>
                <a:gd name="T32" fmla="*/ 0 w 242"/>
                <a:gd name="T33" fmla="*/ 43 h 258"/>
                <a:gd name="T34" fmla="*/ 4 w 242"/>
                <a:gd name="T35" fmla="*/ 26 h 258"/>
                <a:gd name="T36" fmla="*/ 13 w 242"/>
                <a:gd name="T37" fmla="*/ 12 h 258"/>
                <a:gd name="T38" fmla="*/ 27 w 242"/>
                <a:gd name="T39" fmla="*/ 4 h 258"/>
                <a:gd name="T40" fmla="*/ 43 w 24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8">
                  <a:moveTo>
                    <a:pt x="43" y="0"/>
                  </a:moveTo>
                  <a:lnTo>
                    <a:pt x="198" y="0"/>
                  </a:lnTo>
                  <a:lnTo>
                    <a:pt x="214" y="4"/>
                  </a:lnTo>
                  <a:lnTo>
                    <a:pt x="228" y="12"/>
                  </a:lnTo>
                  <a:lnTo>
                    <a:pt x="238" y="26"/>
                  </a:lnTo>
                  <a:lnTo>
                    <a:pt x="242" y="43"/>
                  </a:lnTo>
                  <a:lnTo>
                    <a:pt x="242" y="215"/>
                  </a:lnTo>
                  <a:lnTo>
                    <a:pt x="238" y="232"/>
                  </a:lnTo>
                  <a:lnTo>
                    <a:pt x="228" y="246"/>
                  </a:lnTo>
                  <a:lnTo>
                    <a:pt x="214" y="254"/>
                  </a:lnTo>
                  <a:lnTo>
                    <a:pt x="198" y="258"/>
                  </a:lnTo>
                  <a:lnTo>
                    <a:pt x="43" y="258"/>
                  </a:lnTo>
                  <a:lnTo>
                    <a:pt x="27" y="254"/>
                  </a:lnTo>
                  <a:lnTo>
                    <a:pt x="13" y="246"/>
                  </a:lnTo>
                  <a:lnTo>
                    <a:pt x="4" y="232"/>
                  </a:lnTo>
                  <a:lnTo>
                    <a:pt x="0" y="215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7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7810500" y="3571875"/>
              <a:ext cx="192088" cy="204788"/>
            </a:xfrm>
            <a:custGeom>
              <a:avLst/>
              <a:gdLst>
                <a:gd name="T0" fmla="*/ 43 w 242"/>
                <a:gd name="T1" fmla="*/ 0 h 258"/>
                <a:gd name="T2" fmla="*/ 198 w 242"/>
                <a:gd name="T3" fmla="*/ 0 h 258"/>
                <a:gd name="T4" fmla="*/ 214 w 242"/>
                <a:gd name="T5" fmla="*/ 2 h 258"/>
                <a:gd name="T6" fmla="*/ 228 w 242"/>
                <a:gd name="T7" fmla="*/ 12 h 258"/>
                <a:gd name="T8" fmla="*/ 238 w 242"/>
                <a:gd name="T9" fmla="*/ 26 h 258"/>
                <a:gd name="T10" fmla="*/ 242 w 242"/>
                <a:gd name="T11" fmla="*/ 43 h 258"/>
                <a:gd name="T12" fmla="*/ 242 w 242"/>
                <a:gd name="T13" fmla="*/ 215 h 258"/>
                <a:gd name="T14" fmla="*/ 238 w 242"/>
                <a:gd name="T15" fmla="*/ 230 h 258"/>
                <a:gd name="T16" fmla="*/ 228 w 242"/>
                <a:gd name="T17" fmla="*/ 244 h 258"/>
                <a:gd name="T18" fmla="*/ 214 w 242"/>
                <a:gd name="T19" fmla="*/ 254 h 258"/>
                <a:gd name="T20" fmla="*/ 198 w 242"/>
                <a:gd name="T21" fmla="*/ 258 h 258"/>
                <a:gd name="T22" fmla="*/ 43 w 242"/>
                <a:gd name="T23" fmla="*/ 258 h 258"/>
                <a:gd name="T24" fmla="*/ 27 w 242"/>
                <a:gd name="T25" fmla="*/ 254 h 258"/>
                <a:gd name="T26" fmla="*/ 13 w 242"/>
                <a:gd name="T27" fmla="*/ 244 h 258"/>
                <a:gd name="T28" fmla="*/ 4 w 242"/>
                <a:gd name="T29" fmla="*/ 230 h 258"/>
                <a:gd name="T30" fmla="*/ 0 w 242"/>
                <a:gd name="T31" fmla="*/ 215 h 258"/>
                <a:gd name="T32" fmla="*/ 0 w 242"/>
                <a:gd name="T33" fmla="*/ 43 h 258"/>
                <a:gd name="T34" fmla="*/ 4 w 242"/>
                <a:gd name="T35" fmla="*/ 26 h 258"/>
                <a:gd name="T36" fmla="*/ 13 w 242"/>
                <a:gd name="T37" fmla="*/ 12 h 258"/>
                <a:gd name="T38" fmla="*/ 27 w 242"/>
                <a:gd name="T39" fmla="*/ 2 h 258"/>
                <a:gd name="T40" fmla="*/ 43 w 24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8">
                  <a:moveTo>
                    <a:pt x="43" y="0"/>
                  </a:moveTo>
                  <a:lnTo>
                    <a:pt x="198" y="0"/>
                  </a:lnTo>
                  <a:lnTo>
                    <a:pt x="214" y="2"/>
                  </a:lnTo>
                  <a:lnTo>
                    <a:pt x="228" y="12"/>
                  </a:lnTo>
                  <a:lnTo>
                    <a:pt x="238" y="26"/>
                  </a:lnTo>
                  <a:lnTo>
                    <a:pt x="242" y="43"/>
                  </a:lnTo>
                  <a:lnTo>
                    <a:pt x="242" y="215"/>
                  </a:lnTo>
                  <a:lnTo>
                    <a:pt x="238" y="230"/>
                  </a:lnTo>
                  <a:lnTo>
                    <a:pt x="228" y="244"/>
                  </a:lnTo>
                  <a:lnTo>
                    <a:pt x="214" y="254"/>
                  </a:lnTo>
                  <a:lnTo>
                    <a:pt x="198" y="258"/>
                  </a:lnTo>
                  <a:lnTo>
                    <a:pt x="43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0"/>
                  </a:lnTo>
                  <a:lnTo>
                    <a:pt x="0" y="215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7810500" y="3813175"/>
              <a:ext cx="192088" cy="204788"/>
            </a:xfrm>
            <a:custGeom>
              <a:avLst/>
              <a:gdLst>
                <a:gd name="T0" fmla="*/ 43 w 242"/>
                <a:gd name="T1" fmla="*/ 0 h 258"/>
                <a:gd name="T2" fmla="*/ 198 w 242"/>
                <a:gd name="T3" fmla="*/ 0 h 258"/>
                <a:gd name="T4" fmla="*/ 214 w 242"/>
                <a:gd name="T5" fmla="*/ 2 h 258"/>
                <a:gd name="T6" fmla="*/ 228 w 242"/>
                <a:gd name="T7" fmla="*/ 12 h 258"/>
                <a:gd name="T8" fmla="*/ 238 w 242"/>
                <a:gd name="T9" fmla="*/ 26 h 258"/>
                <a:gd name="T10" fmla="*/ 242 w 242"/>
                <a:gd name="T11" fmla="*/ 42 h 258"/>
                <a:gd name="T12" fmla="*/ 242 w 242"/>
                <a:gd name="T13" fmla="*/ 215 h 258"/>
                <a:gd name="T14" fmla="*/ 238 w 242"/>
                <a:gd name="T15" fmla="*/ 231 h 258"/>
                <a:gd name="T16" fmla="*/ 228 w 242"/>
                <a:gd name="T17" fmla="*/ 244 h 258"/>
                <a:gd name="T18" fmla="*/ 214 w 242"/>
                <a:gd name="T19" fmla="*/ 254 h 258"/>
                <a:gd name="T20" fmla="*/ 198 w 242"/>
                <a:gd name="T21" fmla="*/ 258 h 258"/>
                <a:gd name="T22" fmla="*/ 43 w 242"/>
                <a:gd name="T23" fmla="*/ 258 h 258"/>
                <a:gd name="T24" fmla="*/ 27 w 242"/>
                <a:gd name="T25" fmla="*/ 254 h 258"/>
                <a:gd name="T26" fmla="*/ 13 w 242"/>
                <a:gd name="T27" fmla="*/ 244 h 258"/>
                <a:gd name="T28" fmla="*/ 4 w 242"/>
                <a:gd name="T29" fmla="*/ 231 h 258"/>
                <a:gd name="T30" fmla="*/ 0 w 242"/>
                <a:gd name="T31" fmla="*/ 215 h 258"/>
                <a:gd name="T32" fmla="*/ 0 w 242"/>
                <a:gd name="T33" fmla="*/ 42 h 258"/>
                <a:gd name="T34" fmla="*/ 4 w 242"/>
                <a:gd name="T35" fmla="*/ 26 h 258"/>
                <a:gd name="T36" fmla="*/ 13 w 242"/>
                <a:gd name="T37" fmla="*/ 12 h 258"/>
                <a:gd name="T38" fmla="*/ 27 w 242"/>
                <a:gd name="T39" fmla="*/ 2 h 258"/>
                <a:gd name="T40" fmla="*/ 43 w 24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8">
                  <a:moveTo>
                    <a:pt x="43" y="0"/>
                  </a:moveTo>
                  <a:lnTo>
                    <a:pt x="198" y="0"/>
                  </a:lnTo>
                  <a:lnTo>
                    <a:pt x="214" y="2"/>
                  </a:lnTo>
                  <a:lnTo>
                    <a:pt x="228" y="12"/>
                  </a:lnTo>
                  <a:lnTo>
                    <a:pt x="238" y="26"/>
                  </a:lnTo>
                  <a:lnTo>
                    <a:pt x="242" y="42"/>
                  </a:lnTo>
                  <a:lnTo>
                    <a:pt x="242" y="215"/>
                  </a:lnTo>
                  <a:lnTo>
                    <a:pt x="238" y="231"/>
                  </a:lnTo>
                  <a:lnTo>
                    <a:pt x="228" y="244"/>
                  </a:lnTo>
                  <a:lnTo>
                    <a:pt x="214" y="254"/>
                  </a:lnTo>
                  <a:lnTo>
                    <a:pt x="198" y="258"/>
                  </a:lnTo>
                  <a:lnTo>
                    <a:pt x="43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1"/>
                  </a:lnTo>
                  <a:lnTo>
                    <a:pt x="0" y="215"/>
                  </a:lnTo>
                  <a:lnTo>
                    <a:pt x="0" y="42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810500" y="4051300"/>
              <a:ext cx="192088" cy="204788"/>
            </a:xfrm>
            <a:custGeom>
              <a:avLst/>
              <a:gdLst>
                <a:gd name="T0" fmla="*/ 43 w 242"/>
                <a:gd name="T1" fmla="*/ 0 h 257"/>
                <a:gd name="T2" fmla="*/ 198 w 242"/>
                <a:gd name="T3" fmla="*/ 0 h 257"/>
                <a:gd name="T4" fmla="*/ 214 w 242"/>
                <a:gd name="T5" fmla="*/ 3 h 257"/>
                <a:gd name="T6" fmla="*/ 228 w 242"/>
                <a:gd name="T7" fmla="*/ 13 h 257"/>
                <a:gd name="T8" fmla="*/ 238 w 242"/>
                <a:gd name="T9" fmla="*/ 27 h 257"/>
                <a:gd name="T10" fmla="*/ 242 w 242"/>
                <a:gd name="T11" fmla="*/ 43 h 257"/>
                <a:gd name="T12" fmla="*/ 242 w 242"/>
                <a:gd name="T13" fmla="*/ 216 h 257"/>
                <a:gd name="T14" fmla="*/ 238 w 242"/>
                <a:gd name="T15" fmla="*/ 232 h 257"/>
                <a:gd name="T16" fmla="*/ 228 w 242"/>
                <a:gd name="T17" fmla="*/ 246 h 257"/>
                <a:gd name="T18" fmla="*/ 214 w 242"/>
                <a:gd name="T19" fmla="*/ 256 h 257"/>
                <a:gd name="T20" fmla="*/ 198 w 242"/>
                <a:gd name="T21" fmla="*/ 257 h 257"/>
                <a:gd name="T22" fmla="*/ 43 w 242"/>
                <a:gd name="T23" fmla="*/ 257 h 257"/>
                <a:gd name="T24" fmla="*/ 27 w 242"/>
                <a:gd name="T25" fmla="*/ 256 h 257"/>
                <a:gd name="T26" fmla="*/ 13 w 242"/>
                <a:gd name="T27" fmla="*/ 246 h 257"/>
                <a:gd name="T28" fmla="*/ 4 w 242"/>
                <a:gd name="T29" fmla="*/ 232 h 257"/>
                <a:gd name="T30" fmla="*/ 0 w 242"/>
                <a:gd name="T31" fmla="*/ 216 h 257"/>
                <a:gd name="T32" fmla="*/ 0 w 242"/>
                <a:gd name="T33" fmla="*/ 43 h 257"/>
                <a:gd name="T34" fmla="*/ 4 w 242"/>
                <a:gd name="T35" fmla="*/ 27 h 257"/>
                <a:gd name="T36" fmla="*/ 13 w 242"/>
                <a:gd name="T37" fmla="*/ 13 h 257"/>
                <a:gd name="T38" fmla="*/ 27 w 242"/>
                <a:gd name="T39" fmla="*/ 3 h 257"/>
                <a:gd name="T40" fmla="*/ 43 w 242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7">
                  <a:moveTo>
                    <a:pt x="43" y="0"/>
                  </a:moveTo>
                  <a:lnTo>
                    <a:pt x="198" y="0"/>
                  </a:lnTo>
                  <a:lnTo>
                    <a:pt x="214" y="3"/>
                  </a:lnTo>
                  <a:lnTo>
                    <a:pt x="228" y="13"/>
                  </a:lnTo>
                  <a:lnTo>
                    <a:pt x="238" y="27"/>
                  </a:lnTo>
                  <a:lnTo>
                    <a:pt x="242" y="43"/>
                  </a:lnTo>
                  <a:lnTo>
                    <a:pt x="242" y="216"/>
                  </a:lnTo>
                  <a:lnTo>
                    <a:pt x="238" y="232"/>
                  </a:lnTo>
                  <a:lnTo>
                    <a:pt x="228" y="246"/>
                  </a:lnTo>
                  <a:lnTo>
                    <a:pt x="214" y="256"/>
                  </a:lnTo>
                  <a:lnTo>
                    <a:pt x="198" y="257"/>
                  </a:lnTo>
                  <a:lnTo>
                    <a:pt x="43" y="257"/>
                  </a:lnTo>
                  <a:lnTo>
                    <a:pt x="27" y="256"/>
                  </a:lnTo>
                  <a:lnTo>
                    <a:pt x="13" y="246"/>
                  </a:lnTo>
                  <a:lnTo>
                    <a:pt x="4" y="232"/>
                  </a:lnTo>
                  <a:lnTo>
                    <a:pt x="0" y="216"/>
                  </a:lnTo>
                  <a:lnTo>
                    <a:pt x="0" y="43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810500" y="4292600"/>
              <a:ext cx="192088" cy="204788"/>
            </a:xfrm>
            <a:custGeom>
              <a:avLst/>
              <a:gdLst>
                <a:gd name="T0" fmla="*/ 43 w 242"/>
                <a:gd name="T1" fmla="*/ 0 h 258"/>
                <a:gd name="T2" fmla="*/ 198 w 242"/>
                <a:gd name="T3" fmla="*/ 0 h 258"/>
                <a:gd name="T4" fmla="*/ 214 w 242"/>
                <a:gd name="T5" fmla="*/ 4 h 258"/>
                <a:gd name="T6" fmla="*/ 228 w 242"/>
                <a:gd name="T7" fmla="*/ 14 h 258"/>
                <a:gd name="T8" fmla="*/ 238 w 242"/>
                <a:gd name="T9" fmla="*/ 27 h 258"/>
                <a:gd name="T10" fmla="*/ 242 w 242"/>
                <a:gd name="T11" fmla="*/ 43 h 258"/>
                <a:gd name="T12" fmla="*/ 242 w 242"/>
                <a:gd name="T13" fmla="*/ 214 h 258"/>
                <a:gd name="T14" fmla="*/ 238 w 242"/>
                <a:gd name="T15" fmla="*/ 232 h 258"/>
                <a:gd name="T16" fmla="*/ 228 w 242"/>
                <a:gd name="T17" fmla="*/ 246 h 258"/>
                <a:gd name="T18" fmla="*/ 214 w 242"/>
                <a:gd name="T19" fmla="*/ 256 h 258"/>
                <a:gd name="T20" fmla="*/ 198 w 242"/>
                <a:gd name="T21" fmla="*/ 258 h 258"/>
                <a:gd name="T22" fmla="*/ 43 w 242"/>
                <a:gd name="T23" fmla="*/ 258 h 258"/>
                <a:gd name="T24" fmla="*/ 27 w 242"/>
                <a:gd name="T25" fmla="*/ 256 h 258"/>
                <a:gd name="T26" fmla="*/ 13 w 242"/>
                <a:gd name="T27" fmla="*/ 246 h 258"/>
                <a:gd name="T28" fmla="*/ 4 w 242"/>
                <a:gd name="T29" fmla="*/ 232 h 258"/>
                <a:gd name="T30" fmla="*/ 0 w 242"/>
                <a:gd name="T31" fmla="*/ 214 h 258"/>
                <a:gd name="T32" fmla="*/ 0 w 242"/>
                <a:gd name="T33" fmla="*/ 43 h 258"/>
                <a:gd name="T34" fmla="*/ 4 w 242"/>
                <a:gd name="T35" fmla="*/ 27 h 258"/>
                <a:gd name="T36" fmla="*/ 13 w 242"/>
                <a:gd name="T37" fmla="*/ 14 h 258"/>
                <a:gd name="T38" fmla="*/ 27 w 242"/>
                <a:gd name="T39" fmla="*/ 4 h 258"/>
                <a:gd name="T40" fmla="*/ 43 w 24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8">
                  <a:moveTo>
                    <a:pt x="43" y="0"/>
                  </a:moveTo>
                  <a:lnTo>
                    <a:pt x="198" y="0"/>
                  </a:lnTo>
                  <a:lnTo>
                    <a:pt x="214" y="4"/>
                  </a:lnTo>
                  <a:lnTo>
                    <a:pt x="228" y="14"/>
                  </a:lnTo>
                  <a:lnTo>
                    <a:pt x="238" y="27"/>
                  </a:lnTo>
                  <a:lnTo>
                    <a:pt x="242" y="43"/>
                  </a:lnTo>
                  <a:lnTo>
                    <a:pt x="242" y="214"/>
                  </a:lnTo>
                  <a:lnTo>
                    <a:pt x="238" y="232"/>
                  </a:lnTo>
                  <a:lnTo>
                    <a:pt x="228" y="246"/>
                  </a:lnTo>
                  <a:lnTo>
                    <a:pt x="214" y="256"/>
                  </a:lnTo>
                  <a:lnTo>
                    <a:pt x="198" y="258"/>
                  </a:lnTo>
                  <a:lnTo>
                    <a:pt x="43" y="258"/>
                  </a:lnTo>
                  <a:lnTo>
                    <a:pt x="27" y="256"/>
                  </a:lnTo>
                  <a:lnTo>
                    <a:pt x="13" y="246"/>
                  </a:lnTo>
                  <a:lnTo>
                    <a:pt x="4" y="232"/>
                  </a:lnTo>
                  <a:lnTo>
                    <a:pt x="0" y="214"/>
                  </a:lnTo>
                  <a:lnTo>
                    <a:pt x="0" y="43"/>
                  </a:lnTo>
                  <a:lnTo>
                    <a:pt x="4" y="27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570788" y="3138488"/>
              <a:ext cx="192088" cy="157163"/>
            </a:xfrm>
            <a:custGeom>
              <a:avLst/>
              <a:gdLst>
                <a:gd name="T0" fmla="*/ 35 w 242"/>
                <a:gd name="T1" fmla="*/ 0 h 197"/>
                <a:gd name="T2" fmla="*/ 206 w 242"/>
                <a:gd name="T3" fmla="*/ 0 h 197"/>
                <a:gd name="T4" fmla="*/ 224 w 242"/>
                <a:gd name="T5" fmla="*/ 4 h 197"/>
                <a:gd name="T6" fmla="*/ 236 w 242"/>
                <a:gd name="T7" fmla="*/ 18 h 197"/>
                <a:gd name="T8" fmla="*/ 242 w 242"/>
                <a:gd name="T9" fmla="*/ 35 h 197"/>
                <a:gd name="T10" fmla="*/ 242 w 242"/>
                <a:gd name="T11" fmla="*/ 161 h 197"/>
                <a:gd name="T12" fmla="*/ 236 w 242"/>
                <a:gd name="T13" fmla="*/ 179 h 197"/>
                <a:gd name="T14" fmla="*/ 224 w 242"/>
                <a:gd name="T15" fmla="*/ 193 h 197"/>
                <a:gd name="T16" fmla="*/ 206 w 242"/>
                <a:gd name="T17" fmla="*/ 197 h 197"/>
                <a:gd name="T18" fmla="*/ 35 w 242"/>
                <a:gd name="T19" fmla="*/ 197 h 197"/>
                <a:gd name="T20" fmla="*/ 17 w 242"/>
                <a:gd name="T21" fmla="*/ 193 h 197"/>
                <a:gd name="T22" fmla="*/ 4 w 242"/>
                <a:gd name="T23" fmla="*/ 179 h 197"/>
                <a:gd name="T24" fmla="*/ 0 w 242"/>
                <a:gd name="T25" fmla="*/ 161 h 197"/>
                <a:gd name="T26" fmla="*/ 0 w 242"/>
                <a:gd name="T27" fmla="*/ 35 h 197"/>
                <a:gd name="T28" fmla="*/ 4 w 242"/>
                <a:gd name="T29" fmla="*/ 18 h 197"/>
                <a:gd name="T30" fmla="*/ 17 w 242"/>
                <a:gd name="T31" fmla="*/ 4 h 197"/>
                <a:gd name="T32" fmla="*/ 35 w 242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2" h="197">
                  <a:moveTo>
                    <a:pt x="35" y="0"/>
                  </a:moveTo>
                  <a:lnTo>
                    <a:pt x="206" y="0"/>
                  </a:lnTo>
                  <a:lnTo>
                    <a:pt x="224" y="4"/>
                  </a:lnTo>
                  <a:lnTo>
                    <a:pt x="236" y="18"/>
                  </a:lnTo>
                  <a:lnTo>
                    <a:pt x="242" y="35"/>
                  </a:lnTo>
                  <a:lnTo>
                    <a:pt x="242" y="161"/>
                  </a:lnTo>
                  <a:lnTo>
                    <a:pt x="236" y="179"/>
                  </a:lnTo>
                  <a:lnTo>
                    <a:pt x="224" y="193"/>
                  </a:lnTo>
                  <a:lnTo>
                    <a:pt x="206" y="197"/>
                  </a:lnTo>
                  <a:lnTo>
                    <a:pt x="35" y="197"/>
                  </a:lnTo>
                  <a:lnTo>
                    <a:pt x="17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350125" y="3330575"/>
              <a:ext cx="412750" cy="204788"/>
            </a:xfrm>
            <a:custGeom>
              <a:avLst/>
              <a:gdLst>
                <a:gd name="T0" fmla="*/ 47 w 522"/>
                <a:gd name="T1" fmla="*/ 0 h 258"/>
                <a:gd name="T2" fmla="*/ 474 w 522"/>
                <a:gd name="T3" fmla="*/ 0 h 258"/>
                <a:gd name="T4" fmla="*/ 492 w 522"/>
                <a:gd name="T5" fmla="*/ 4 h 258"/>
                <a:gd name="T6" fmla="*/ 508 w 522"/>
                <a:gd name="T7" fmla="*/ 14 h 258"/>
                <a:gd name="T8" fmla="*/ 518 w 522"/>
                <a:gd name="T9" fmla="*/ 28 h 258"/>
                <a:gd name="T10" fmla="*/ 522 w 522"/>
                <a:gd name="T11" fmla="*/ 45 h 258"/>
                <a:gd name="T12" fmla="*/ 522 w 522"/>
                <a:gd name="T13" fmla="*/ 213 h 258"/>
                <a:gd name="T14" fmla="*/ 518 w 522"/>
                <a:gd name="T15" fmla="*/ 230 h 258"/>
                <a:gd name="T16" fmla="*/ 508 w 522"/>
                <a:gd name="T17" fmla="*/ 244 h 258"/>
                <a:gd name="T18" fmla="*/ 492 w 522"/>
                <a:gd name="T19" fmla="*/ 254 h 258"/>
                <a:gd name="T20" fmla="*/ 474 w 522"/>
                <a:gd name="T21" fmla="*/ 258 h 258"/>
                <a:gd name="T22" fmla="*/ 47 w 522"/>
                <a:gd name="T23" fmla="*/ 258 h 258"/>
                <a:gd name="T24" fmla="*/ 30 w 522"/>
                <a:gd name="T25" fmla="*/ 254 h 258"/>
                <a:gd name="T26" fmla="*/ 14 w 522"/>
                <a:gd name="T27" fmla="*/ 244 h 258"/>
                <a:gd name="T28" fmla="*/ 4 w 522"/>
                <a:gd name="T29" fmla="*/ 230 h 258"/>
                <a:gd name="T30" fmla="*/ 0 w 522"/>
                <a:gd name="T31" fmla="*/ 213 h 258"/>
                <a:gd name="T32" fmla="*/ 0 w 522"/>
                <a:gd name="T33" fmla="*/ 45 h 258"/>
                <a:gd name="T34" fmla="*/ 4 w 522"/>
                <a:gd name="T35" fmla="*/ 28 h 258"/>
                <a:gd name="T36" fmla="*/ 14 w 522"/>
                <a:gd name="T37" fmla="*/ 14 h 258"/>
                <a:gd name="T38" fmla="*/ 30 w 522"/>
                <a:gd name="T39" fmla="*/ 4 h 258"/>
                <a:gd name="T40" fmla="*/ 47 w 52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2" h="258">
                  <a:moveTo>
                    <a:pt x="47" y="0"/>
                  </a:moveTo>
                  <a:lnTo>
                    <a:pt x="474" y="0"/>
                  </a:lnTo>
                  <a:lnTo>
                    <a:pt x="492" y="4"/>
                  </a:lnTo>
                  <a:lnTo>
                    <a:pt x="508" y="14"/>
                  </a:lnTo>
                  <a:lnTo>
                    <a:pt x="518" y="28"/>
                  </a:lnTo>
                  <a:lnTo>
                    <a:pt x="522" y="45"/>
                  </a:lnTo>
                  <a:lnTo>
                    <a:pt x="522" y="213"/>
                  </a:lnTo>
                  <a:lnTo>
                    <a:pt x="518" y="230"/>
                  </a:lnTo>
                  <a:lnTo>
                    <a:pt x="508" y="244"/>
                  </a:lnTo>
                  <a:lnTo>
                    <a:pt x="492" y="254"/>
                  </a:lnTo>
                  <a:lnTo>
                    <a:pt x="474" y="258"/>
                  </a:lnTo>
                  <a:lnTo>
                    <a:pt x="47" y="258"/>
                  </a:lnTo>
                  <a:lnTo>
                    <a:pt x="30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505700" y="3571875"/>
              <a:ext cx="257175" cy="204788"/>
            </a:xfrm>
            <a:custGeom>
              <a:avLst/>
              <a:gdLst>
                <a:gd name="T0" fmla="*/ 47 w 325"/>
                <a:gd name="T1" fmla="*/ 0 h 258"/>
                <a:gd name="T2" fmla="*/ 277 w 325"/>
                <a:gd name="T3" fmla="*/ 0 h 258"/>
                <a:gd name="T4" fmla="*/ 295 w 325"/>
                <a:gd name="T5" fmla="*/ 4 h 258"/>
                <a:gd name="T6" fmla="*/ 311 w 325"/>
                <a:gd name="T7" fmla="*/ 14 h 258"/>
                <a:gd name="T8" fmla="*/ 321 w 325"/>
                <a:gd name="T9" fmla="*/ 28 h 258"/>
                <a:gd name="T10" fmla="*/ 325 w 325"/>
                <a:gd name="T11" fmla="*/ 45 h 258"/>
                <a:gd name="T12" fmla="*/ 325 w 325"/>
                <a:gd name="T13" fmla="*/ 211 h 258"/>
                <a:gd name="T14" fmla="*/ 321 w 325"/>
                <a:gd name="T15" fmla="*/ 230 h 258"/>
                <a:gd name="T16" fmla="*/ 311 w 325"/>
                <a:gd name="T17" fmla="*/ 244 h 258"/>
                <a:gd name="T18" fmla="*/ 295 w 325"/>
                <a:gd name="T19" fmla="*/ 254 h 258"/>
                <a:gd name="T20" fmla="*/ 277 w 325"/>
                <a:gd name="T21" fmla="*/ 258 h 258"/>
                <a:gd name="T22" fmla="*/ 47 w 325"/>
                <a:gd name="T23" fmla="*/ 258 h 258"/>
                <a:gd name="T24" fmla="*/ 28 w 325"/>
                <a:gd name="T25" fmla="*/ 254 h 258"/>
                <a:gd name="T26" fmla="*/ 14 w 325"/>
                <a:gd name="T27" fmla="*/ 244 h 258"/>
                <a:gd name="T28" fmla="*/ 4 w 325"/>
                <a:gd name="T29" fmla="*/ 230 h 258"/>
                <a:gd name="T30" fmla="*/ 0 w 325"/>
                <a:gd name="T31" fmla="*/ 211 h 258"/>
                <a:gd name="T32" fmla="*/ 0 w 325"/>
                <a:gd name="T33" fmla="*/ 45 h 258"/>
                <a:gd name="T34" fmla="*/ 4 w 325"/>
                <a:gd name="T35" fmla="*/ 28 h 258"/>
                <a:gd name="T36" fmla="*/ 14 w 325"/>
                <a:gd name="T37" fmla="*/ 14 h 258"/>
                <a:gd name="T38" fmla="*/ 28 w 325"/>
                <a:gd name="T39" fmla="*/ 4 h 258"/>
                <a:gd name="T40" fmla="*/ 47 w 325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258">
                  <a:moveTo>
                    <a:pt x="47" y="0"/>
                  </a:moveTo>
                  <a:lnTo>
                    <a:pt x="277" y="0"/>
                  </a:lnTo>
                  <a:lnTo>
                    <a:pt x="295" y="4"/>
                  </a:lnTo>
                  <a:lnTo>
                    <a:pt x="311" y="14"/>
                  </a:lnTo>
                  <a:lnTo>
                    <a:pt x="321" y="28"/>
                  </a:lnTo>
                  <a:lnTo>
                    <a:pt x="325" y="45"/>
                  </a:lnTo>
                  <a:lnTo>
                    <a:pt x="325" y="211"/>
                  </a:lnTo>
                  <a:lnTo>
                    <a:pt x="321" y="230"/>
                  </a:lnTo>
                  <a:lnTo>
                    <a:pt x="311" y="244"/>
                  </a:lnTo>
                  <a:lnTo>
                    <a:pt x="295" y="254"/>
                  </a:lnTo>
                  <a:lnTo>
                    <a:pt x="277" y="258"/>
                  </a:lnTo>
                  <a:lnTo>
                    <a:pt x="47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1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7323138" y="3813175"/>
              <a:ext cx="439738" cy="204788"/>
            </a:xfrm>
            <a:custGeom>
              <a:avLst/>
              <a:gdLst>
                <a:gd name="T0" fmla="*/ 47 w 555"/>
                <a:gd name="T1" fmla="*/ 0 h 258"/>
                <a:gd name="T2" fmla="*/ 507 w 555"/>
                <a:gd name="T3" fmla="*/ 0 h 258"/>
                <a:gd name="T4" fmla="*/ 525 w 555"/>
                <a:gd name="T5" fmla="*/ 2 h 258"/>
                <a:gd name="T6" fmla="*/ 541 w 555"/>
                <a:gd name="T7" fmla="*/ 12 h 258"/>
                <a:gd name="T8" fmla="*/ 551 w 555"/>
                <a:gd name="T9" fmla="*/ 28 h 258"/>
                <a:gd name="T10" fmla="*/ 555 w 555"/>
                <a:gd name="T11" fmla="*/ 46 h 258"/>
                <a:gd name="T12" fmla="*/ 555 w 555"/>
                <a:gd name="T13" fmla="*/ 211 h 258"/>
                <a:gd name="T14" fmla="*/ 551 w 555"/>
                <a:gd name="T15" fmla="*/ 229 h 258"/>
                <a:gd name="T16" fmla="*/ 541 w 555"/>
                <a:gd name="T17" fmla="*/ 244 h 258"/>
                <a:gd name="T18" fmla="*/ 525 w 555"/>
                <a:gd name="T19" fmla="*/ 254 h 258"/>
                <a:gd name="T20" fmla="*/ 507 w 555"/>
                <a:gd name="T21" fmla="*/ 258 h 258"/>
                <a:gd name="T22" fmla="*/ 47 w 555"/>
                <a:gd name="T23" fmla="*/ 258 h 258"/>
                <a:gd name="T24" fmla="*/ 27 w 555"/>
                <a:gd name="T25" fmla="*/ 254 h 258"/>
                <a:gd name="T26" fmla="*/ 14 w 555"/>
                <a:gd name="T27" fmla="*/ 244 h 258"/>
                <a:gd name="T28" fmla="*/ 4 w 555"/>
                <a:gd name="T29" fmla="*/ 229 h 258"/>
                <a:gd name="T30" fmla="*/ 0 w 555"/>
                <a:gd name="T31" fmla="*/ 211 h 258"/>
                <a:gd name="T32" fmla="*/ 0 w 555"/>
                <a:gd name="T33" fmla="*/ 46 h 258"/>
                <a:gd name="T34" fmla="*/ 4 w 555"/>
                <a:gd name="T35" fmla="*/ 28 h 258"/>
                <a:gd name="T36" fmla="*/ 14 w 555"/>
                <a:gd name="T37" fmla="*/ 12 h 258"/>
                <a:gd name="T38" fmla="*/ 27 w 555"/>
                <a:gd name="T39" fmla="*/ 2 h 258"/>
                <a:gd name="T40" fmla="*/ 47 w 555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5" h="258">
                  <a:moveTo>
                    <a:pt x="47" y="0"/>
                  </a:moveTo>
                  <a:lnTo>
                    <a:pt x="507" y="0"/>
                  </a:lnTo>
                  <a:lnTo>
                    <a:pt x="525" y="2"/>
                  </a:lnTo>
                  <a:lnTo>
                    <a:pt x="541" y="12"/>
                  </a:lnTo>
                  <a:lnTo>
                    <a:pt x="551" y="28"/>
                  </a:lnTo>
                  <a:lnTo>
                    <a:pt x="555" y="46"/>
                  </a:lnTo>
                  <a:lnTo>
                    <a:pt x="555" y="211"/>
                  </a:lnTo>
                  <a:lnTo>
                    <a:pt x="551" y="229"/>
                  </a:lnTo>
                  <a:lnTo>
                    <a:pt x="541" y="244"/>
                  </a:lnTo>
                  <a:lnTo>
                    <a:pt x="525" y="254"/>
                  </a:lnTo>
                  <a:lnTo>
                    <a:pt x="507" y="258"/>
                  </a:lnTo>
                  <a:lnTo>
                    <a:pt x="47" y="258"/>
                  </a:lnTo>
                  <a:lnTo>
                    <a:pt x="27" y="254"/>
                  </a:lnTo>
                  <a:lnTo>
                    <a:pt x="14" y="244"/>
                  </a:lnTo>
                  <a:lnTo>
                    <a:pt x="4" y="229"/>
                  </a:lnTo>
                  <a:lnTo>
                    <a:pt x="0" y="21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7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7570788" y="4051300"/>
              <a:ext cx="192088" cy="204788"/>
            </a:xfrm>
            <a:custGeom>
              <a:avLst/>
              <a:gdLst>
                <a:gd name="T0" fmla="*/ 43 w 242"/>
                <a:gd name="T1" fmla="*/ 0 h 257"/>
                <a:gd name="T2" fmla="*/ 198 w 242"/>
                <a:gd name="T3" fmla="*/ 0 h 257"/>
                <a:gd name="T4" fmla="*/ 214 w 242"/>
                <a:gd name="T5" fmla="*/ 3 h 257"/>
                <a:gd name="T6" fmla="*/ 228 w 242"/>
                <a:gd name="T7" fmla="*/ 13 h 257"/>
                <a:gd name="T8" fmla="*/ 238 w 242"/>
                <a:gd name="T9" fmla="*/ 27 h 257"/>
                <a:gd name="T10" fmla="*/ 242 w 242"/>
                <a:gd name="T11" fmla="*/ 43 h 257"/>
                <a:gd name="T12" fmla="*/ 242 w 242"/>
                <a:gd name="T13" fmla="*/ 216 h 257"/>
                <a:gd name="T14" fmla="*/ 238 w 242"/>
                <a:gd name="T15" fmla="*/ 232 h 257"/>
                <a:gd name="T16" fmla="*/ 228 w 242"/>
                <a:gd name="T17" fmla="*/ 246 h 257"/>
                <a:gd name="T18" fmla="*/ 214 w 242"/>
                <a:gd name="T19" fmla="*/ 256 h 257"/>
                <a:gd name="T20" fmla="*/ 198 w 242"/>
                <a:gd name="T21" fmla="*/ 257 h 257"/>
                <a:gd name="T22" fmla="*/ 43 w 242"/>
                <a:gd name="T23" fmla="*/ 257 h 257"/>
                <a:gd name="T24" fmla="*/ 25 w 242"/>
                <a:gd name="T25" fmla="*/ 256 h 257"/>
                <a:gd name="T26" fmla="*/ 11 w 242"/>
                <a:gd name="T27" fmla="*/ 246 h 257"/>
                <a:gd name="T28" fmla="*/ 4 w 242"/>
                <a:gd name="T29" fmla="*/ 232 h 257"/>
                <a:gd name="T30" fmla="*/ 0 w 242"/>
                <a:gd name="T31" fmla="*/ 216 h 257"/>
                <a:gd name="T32" fmla="*/ 0 w 242"/>
                <a:gd name="T33" fmla="*/ 43 h 257"/>
                <a:gd name="T34" fmla="*/ 4 w 242"/>
                <a:gd name="T35" fmla="*/ 27 h 257"/>
                <a:gd name="T36" fmla="*/ 11 w 242"/>
                <a:gd name="T37" fmla="*/ 13 h 257"/>
                <a:gd name="T38" fmla="*/ 25 w 242"/>
                <a:gd name="T39" fmla="*/ 3 h 257"/>
                <a:gd name="T40" fmla="*/ 43 w 242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7">
                  <a:moveTo>
                    <a:pt x="43" y="0"/>
                  </a:moveTo>
                  <a:lnTo>
                    <a:pt x="198" y="0"/>
                  </a:lnTo>
                  <a:lnTo>
                    <a:pt x="214" y="3"/>
                  </a:lnTo>
                  <a:lnTo>
                    <a:pt x="228" y="13"/>
                  </a:lnTo>
                  <a:lnTo>
                    <a:pt x="238" y="27"/>
                  </a:lnTo>
                  <a:lnTo>
                    <a:pt x="242" y="43"/>
                  </a:lnTo>
                  <a:lnTo>
                    <a:pt x="242" y="216"/>
                  </a:lnTo>
                  <a:lnTo>
                    <a:pt x="238" y="232"/>
                  </a:lnTo>
                  <a:lnTo>
                    <a:pt x="228" y="246"/>
                  </a:lnTo>
                  <a:lnTo>
                    <a:pt x="214" y="256"/>
                  </a:lnTo>
                  <a:lnTo>
                    <a:pt x="198" y="257"/>
                  </a:lnTo>
                  <a:lnTo>
                    <a:pt x="43" y="257"/>
                  </a:lnTo>
                  <a:lnTo>
                    <a:pt x="25" y="256"/>
                  </a:lnTo>
                  <a:lnTo>
                    <a:pt x="11" y="246"/>
                  </a:lnTo>
                  <a:lnTo>
                    <a:pt x="4" y="232"/>
                  </a:lnTo>
                  <a:lnTo>
                    <a:pt x="0" y="216"/>
                  </a:lnTo>
                  <a:lnTo>
                    <a:pt x="0" y="43"/>
                  </a:lnTo>
                  <a:lnTo>
                    <a:pt x="4" y="27"/>
                  </a:lnTo>
                  <a:lnTo>
                    <a:pt x="11" y="13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570788" y="4292600"/>
              <a:ext cx="192088" cy="204788"/>
            </a:xfrm>
            <a:custGeom>
              <a:avLst/>
              <a:gdLst>
                <a:gd name="T0" fmla="*/ 43 w 242"/>
                <a:gd name="T1" fmla="*/ 0 h 258"/>
                <a:gd name="T2" fmla="*/ 198 w 242"/>
                <a:gd name="T3" fmla="*/ 0 h 258"/>
                <a:gd name="T4" fmla="*/ 214 w 242"/>
                <a:gd name="T5" fmla="*/ 4 h 258"/>
                <a:gd name="T6" fmla="*/ 228 w 242"/>
                <a:gd name="T7" fmla="*/ 14 h 258"/>
                <a:gd name="T8" fmla="*/ 238 w 242"/>
                <a:gd name="T9" fmla="*/ 27 h 258"/>
                <a:gd name="T10" fmla="*/ 242 w 242"/>
                <a:gd name="T11" fmla="*/ 43 h 258"/>
                <a:gd name="T12" fmla="*/ 242 w 242"/>
                <a:gd name="T13" fmla="*/ 214 h 258"/>
                <a:gd name="T14" fmla="*/ 238 w 242"/>
                <a:gd name="T15" fmla="*/ 232 h 258"/>
                <a:gd name="T16" fmla="*/ 228 w 242"/>
                <a:gd name="T17" fmla="*/ 246 h 258"/>
                <a:gd name="T18" fmla="*/ 214 w 242"/>
                <a:gd name="T19" fmla="*/ 256 h 258"/>
                <a:gd name="T20" fmla="*/ 198 w 242"/>
                <a:gd name="T21" fmla="*/ 258 h 258"/>
                <a:gd name="T22" fmla="*/ 43 w 242"/>
                <a:gd name="T23" fmla="*/ 258 h 258"/>
                <a:gd name="T24" fmla="*/ 25 w 242"/>
                <a:gd name="T25" fmla="*/ 256 h 258"/>
                <a:gd name="T26" fmla="*/ 11 w 242"/>
                <a:gd name="T27" fmla="*/ 246 h 258"/>
                <a:gd name="T28" fmla="*/ 4 w 242"/>
                <a:gd name="T29" fmla="*/ 232 h 258"/>
                <a:gd name="T30" fmla="*/ 0 w 242"/>
                <a:gd name="T31" fmla="*/ 214 h 258"/>
                <a:gd name="T32" fmla="*/ 0 w 242"/>
                <a:gd name="T33" fmla="*/ 43 h 258"/>
                <a:gd name="T34" fmla="*/ 4 w 242"/>
                <a:gd name="T35" fmla="*/ 27 h 258"/>
                <a:gd name="T36" fmla="*/ 11 w 242"/>
                <a:gd name="T37" fmla="*/ 14 h 258"/>
                <a:gd name="T38" fmla="*/ 25 w 242"/>
                <a:gd name="T39" fmla="*/ 4 h 258"/>
                <a:gd name="T40" fmla="*/ 43 w 24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258">
                  <a:moveTo>
                    <a:pt x="43" y="0"/>
                  </a:moveTo>
                  <a:lnTo>
                    <a:pt x="198" y="0"/>
                  </a:lnTo>
                  <a:lnTo>
                    <a:pt x="214" y="4"/>
                  </a:lnTo>
                  <a:lnTo>
                    <a:pt x="228" y="14"/>
                  </a:lnTo>
                  <a:lnTo>
                    <a:pt x="238" y="27"/>
                  </a:lnTo>
                  <a:lnTo>
                    <a:pt x="242" y="43"/>
                  </a:lnTo>
                  <a:lnTo>
                    <a:pt x="242" y="214"/>
                  </a:lnTo>
                  <a:lnTo>
                    <a:pt x="238" y="232"/>
                  </a:lnTo>
                  <a:lnTo>
                    <a:pt x="228" y="246"/>
                  </a:lnTo>
                  <a:lnTo>
                    <a:pt x="214" y="256"/>
                  </a:lnTo>
                  <a:lnTo>
                    <a:pt x="198" y="258"/>
                  </a:lnTo>
                  <a:lnTo>
                    <a:pt x="43" y="258"/>
                  </a:lnTo>
                  <a:lnTo>
                    <a:pt x="25" y="256"/>
                  </a:lnTo>
                  <a:lnTo>
                    <a:pt x="11" y="246"/>
                  </a:lnTo>
                  <a:lnTo>
                    <a:pt x="4" y="232"/>
                  </a:lnTo>
                  <a:lnTo>
                    <a:pt x="0" y="214"/>
                  </a:lnTo>
                  <a:lnTo>
                    <a:pt x="0" y="43"/>
                  </a:lnTo>
                  <a:lnTo>
                    <a:pt x="4" y="27"/>
                  </a:lnTo>
                  <a:lnTo>
                    <a:pt x="11" y="14"/>
                  </a:lnTo>
                  <a:lnTo>
                    <a:pt x="25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350125" y="3138488"/>
              <a:ext cx="173038" cy="157163"/>
            </a:xfrm>
            <a:custGeom>
              <a:avLst/>
              <a:gdLst>
                <a:gd name="T0" fmla="*/ 36 w 219"/>
                <a:gd name="T1" fmla="*/ 0 h 197"/>
                <a:gd name="T2" fmla="*/ 183 w 219"/>
                <a:gd name="T3" fmla="*/ 0 h 197"/>
                <a:gd name="T4" fmla="*/ 201 w 219"/>
                <a:gd name="T5" fmla="*/ 4 h 197"/>
                <a:gd name="T6" fmla="*/ 215 w 219"/>
                <a:gd name="T7" fmla="*/ 18 h 197"/>
                <a:gd name="T8" fmla="*/ 219 w 219"/>
                <a:gd name="T9" fmla="*/ 35 h 197"/>
                <a:gd name="T10" fmla="*/ 219 w 219"/>
                <a:gd name="T11" fmla="*/ 161 h 197"/>
                <a:gd name="T12" fmla="*/ 215 w 219"/>
                <a:gd name="T13" fmla="*/ 179 h 197"/>
                <a:gd name="T14" fmla="*/ 201 w 219"/>
                <a:gd name="T15" fmla="*/ 193 h 197"/>
                <a:gd name="T16" fmla="*/ 183 w 219"/>
                <a:gd name="T17" fmla="*/ 197 h 197"/>
                <a:gd name="T18" fmla="*/ 36 w 219"/>
                <a:gd name="T19" fmla="*/ 197 h 197"/>
                <a:gd name="T20" fmla="*/ 18 w 219"/>
                <a:gd name="T21" fmla="*/ 193 h 197"/>
                <a:gd name="T22" fmla="*/ 6 w 219"/>
                <a:gd name="T23" fmla="*/ 179 h 197"/>
                <a:gd name="T24" fmla="*/ 0 w 219"/>
                <a:gd name="T25" fmla="*/ 161 h 197"/>
                <a:gd name="T26" fmla="*/ 0 w 219"/>
                <a:gd name="T27" fmla="*/ 35 h 197"/>
                <a:gd name="T28" fmla="*/ 6 w 219"/>
                <a:gd name="T29" fmla="*/ 18 h 197"/>
                <a:gd name="T30" fmla="*/ 18 w 219"/>
                <a:gd name="T31" fmla="*/ 4 h 197"/>
                <a:gd name="T32" fmla="*/ 36 w 219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97">
                  <a:moveTo>
                    <a:pt x="36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5" y="18"/>
                  </a:lnTo>
                  <a:lnTo>
                    <a:pt x="219" y="35"/>
                  </a:lnTo>
                  <a:lnTo>
                    <a:pt x="219" y="161"/>
                  </a:lnTo>
                  <a:lnTo>
                    <a:pt x="215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126288" y="3138488"/>
              <a:ext cx="171450" cy="157163"/>
            </a:xfrm>
            <a:custGeom>
              <a:avLst/>
              <a:gdLst>
                <a:gd name="T0" fmla="*/ 33 w 216"/>
                <a:gd name="T1" fmla="*/ 0 h 197"/>
                <a:gd name="T2" fmla="*/ 183 w 216"/>
                <a:gd name="T3" fmla="*/ 0 h 197"/>
                <a:gd name="T4" fmla="*/ 201 w 216"/>
                <a:gd name="T5" fmla="*/ 4 h 197"/>
                <a:gd name="T6" fmla="*/ 212 w 216"/>
                <a:gd name="T7" fmla="*/ 18 h 197"/>
                <a:gd name="T8" fmla="*/ 216 w 216"/>
                <a:gd name="T9" fmla="*/ 35 h 197"/>
                <a:gd name="T10" fmla="*/ 216 w 216"/>
                <a:gd name="T11" fmla="*/ 161 h 197"/>
                <a:gd name="T12" fmla="*/ 212 w 216"/>
                <a:gd name="T13" fmla="*/ 179 h 197"/>
                <a:gd name="T14" fmla="*/ 201 w 216"/>
                <a:gd name="T15" fmla="*/ 193 h 197"/>
                <a:gd name="T16" fmla="*/ 183 w 216"/>
                <a:gd name="T17" fmla="*/ 197 h 197"/>
                <a:gd name="T18" fmla="*/ 33 w 216"/>
                <a:gd name="T19" fmla="*/ 197 h 197"/>
                <a:gd name="T20" fmla="*/ 16 w 216"/>
                <a:gd name="T21" fmla="*/ 193 h 197"/>
                <a:gd name="T22" fmla="*/ 4 w 216"/>
                <a:gd name="T23" fmla="*/ 179 h 197"/>
                <a:gd name="T24" fmla="*/ 0 w 216"/>
                <a:gd name="T25" fmla="*/ 161 h 197"/>
                <a:gd name="T26" fmla="*/ 0 w 216"/>
                <a:gd name="T27" fmla="*/ 35 h 197"/>
                <a:gd name="T28" fmla="*/ 4 w 216"/>
                <a:gd name="T29" fmla="*/ 18 h 197"/>
                <a:gd name="T30" fmla="*/ 16 w 216"/>
                <a:gd name="T31" fmla="*/ 4 h 197"/>
                <a:gd name="T32" fmla="*/ 33 w 216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97">
                  <a:moveTo>
                    <a:pt x="33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2" y="18"/>
                  </a:lnTo>
                  <a:lnTo>
                    <a:pt x="216" y="35"/>
                  </a:lnTo>
                  <a:lnTo>
                    <a:pt x="216" y="161"/>
                  </a:lnTo>
                  <a:lnTo>
                    <a:pt x="212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3" y="197"/>
                  </a:lnTo>
                  <a:lnTo>
                    <a:pt x="16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900863" y="3138488"/>
              <a:ext cx="173038" cy="157163"/>
            </a:xfrm>
            <a:custGeom>
              <a:avLst/>
              <a:gdLst>
                <a:gd name="T0" fmla="*/ 36 w 219"/>
                <a:gd name="T1" fmla="*/ 0 h 197"/>
                <a:gd name="T2" fmla="*/ 183 w 219"/>
                <a:gd name="T3" fmla="*/ 0 h 197"/>
                <a:gd name="T4" fmla="*/ 201 w 219"/>
                <a:gd name="T5" fmla="*/ 4 h 197"/>
                <a:gd name="T6" fmla="*/ 213 w 219"/>
                <a:gd name="T7" fmla="*/ 18 h 197"/>
                <a:gd name="T8" fmla="*/ 219 w 219"/>
                <a:gd name="T9" fmla="*/ 35 h 197"/>
                <a:gd name="T10" fmla="*/ 219 w 219"/>
                <a:gd name="T11" fmla="*/ 161 h 197"/>
                <a:gd name="T12" fmla="*/ 213 w 219"/>
                <a:gd name="T13" fmla="*/ 179 h 197"/>
                <a:gd name="T14" fmla="*/ 201 w 219"/>
                <a:gd name="T15" fmla="*/ 193 h 197"/>
                <a:gd name="T16" fmla="*/ 183 w 219"/>
                <a:gd name="T17" fmla="*/ 197 h 197"/>
                <a:gd name="T18" fmla="*/ 36 w 219"/>
                <a:gd name="T19" fmla="*/ 197 h 197"/>
                <a:gd name="T20" fmla="*/ 18 w 219"/>
                <a:gd name="T21" fmla="*/ 193 h 197"/>
                <a:gd name="T22" fmla="*/ 4 w 219"/>
                <a:gd name="T23" fmla="*/ 179 h 197"/>
                <a:gd name="T24" fmla="*/ 0 w 219"/>
                <a:gd name="T25" fmla="*/ 161 h 197"/>
                <a:gd name="T26" fmla="*/ 0 w 219"/>
                <a:gd name="T27" fmla="*/ 35 h 197"/>
                <a:gd name="T28" fmla="*/ 4 w 219"/>
                <a:gd name="T29" fmla="*/ 18 h 197"/>
                <a:gd name="T30" fmla="*/ 18 w 219"/>
                <a:gd name="T31" fmla="*/ 4 h 197"/>
                <a:gd name="T32" fmla="*/ 36 w 219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97">
                  <a:moveTo>
                    <a:pt x="36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3" y="18"/>
                  </a:lnTo>
                  <a:lnTo>
                    <a:pt x="219" y="35"/>
                  </a:lnTo>
                  <a:lnTo>
                    <a:pt x="219" y="161"/>
                  </a:lnTo>
                  <a:lnTo>
                    <a:pt x="213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677025" y="3138488"/>
              <a:ext cx="173038" cy="157163"/>
            </a:xfrm>
            <a:custGeom>
              <a:avLst/>
              <a:gdLst>
                <a:gd name="T0" fmla="*/ 35 w 218"/>
                <a:gd name="T1" fmla="*/ 0 h 197"/>
                <a:gd name="T2" fmla="*/ 183 w 218"/>
                <a:gd name="T3" fmla="*/ 0 h 197"/>
                <a:gd name="T4" fmla="*/ 201 w 218"/>
                <a:gd name="T5" fmla="*/ 4 h 197"/>
                <a:gd name="T6" fmla="*/ 213 w 218"/>
                <a:gd name="T7" fmla="*/ 18 h 197"/>
                <a:gd name="T8" fmla="*/ 218 w 218"/>
                <a:gd name="T9" fmla="*/ 35 h 197"/>
                <a:gd name="T10" fmla="*/ 218 w 218"/>
                <a:gd name="T11" fmla="*/ 161 h 197"/>
                <a:gd name="T12" fmla="*/ 213 w 218"/>
                <a:gd name="T13" fmla="*/ 179 h 197"/>
                <a:gd name="T14" fmla="*/ 201 w 218"/>
                <a:gd name="T15" fmla="*/ 193 h 197"/>
                <a:gd name="T16" fmla="*/ 183 w 218"/>
                <a:gd name="T17" fmla="*/ 197 h 197"/>
                <a:gd name="T18" fmla="*/ 35 w 218"/>
                <a:gd name="T19" fmla="*/ 197 h 197"/>
                <a:gd name="T20" fmla="*/ 18 w 218"/>
                <a:gd name="T21" fmla="*/ 193 h 197"/>
                <a:gd name="T22" fmla="*/ 4 w 218"/>
                <a:gd name="T23" fmla="*/ 179 h 197"/>
                <a:gd name="T24" fmla="*/ 0 w 218"/>
                <a:gd name="T25" fmla="*/ 161 h 197"/>
                <a:gd name="T26" fmla="*/ 0 w 218"/>
                <a:gd name="T27" fmla="*/ 35 h 197"/>
                <a:gd name="T28" fmla="*/ 4 w 218"/>
                <a:gd name="T29" fmla="*/ 18 h 197"/>
                <a:gd name="T30" fmla="*/ 18 w 218"/>
                <a:gd name="T31" fmla="*/ 4 h 197"/>
                <a:gd name="T32" fmla="*/ 35 w 218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97">
                  <a:moveTo>
                    <a:pt x="35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3" y="18"/>
                  </a:lnTo>
                  <a:lnTo>
                    <a:pt x="218" y="35"/>
                  </a:lnTo>
                  <a:lnTo>
                    <a:pt x="218" y="161"/>
                  </a:lnTo>
                  <a:lnTo>
                    <a:pt x="213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5" y="197"/>
                  </a:lnTo>
                  <a:lnTo>
                    <a:pt x="18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8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451600" y="3138488"/>
              <a:ext cx="173038" cy="157163"/>
            </a:xfrm>
            <a:custGeom>
              <a:avLst/>
              <a:gdLst>
                <a:gd name="T0" fmla="*/ 35 w 218"/>
                <a:gd name="T1" fmla="*/ 0 h 197"/>
                <a:gd name="T2" fmla="*/ 183 w 218"/>
                <a:gd name="T3" fmla="*/ 0 h 197"/>
                <a:gd name="T4" fmla="*/ 200 w 218"/>
                <a:gd name="T5" fmla="*/ 4 h 197"/>
                <a:gd name="T6" fmla="*/ 212 w 218"/>
                <a:gd name="T7" fmla="*/ 18 h 197"/>
                <a:gd name="T8" fmla="*/ 218 w 218"/>
                <a:gd name="T9" fmla="*/ 35 h 197"/>
                <a:gd name="T10" fmla="*/ 218 w 218"/>
                <a:gd name="T11" fmla="*/ 161 h 197"/>
                <a:gd name="T12" fmla="*/ 212 w 218"/>
                <a:gd name="T13" fmla="*/ 179 h 197"/>
                <a:gd name="T14" fmla="*/ 200 w 218"/>
                <a:gd name="T15" fmla="*/ 193 h 197"/>
                <a:gd name="T16" fmla="*/ 183 w 218"/>
                <a:gd name="T17" fmla="*/ 197 h 197"/>
                <a:gd name="T18" fmla="*/ 35 w 218"/>
                <a:gd name="T19" fmla="*/ 197 h 197"/>
                <a:gd name="T20" fmla="*/ 17 w 218"/>
                <a:gd name="T21" fmla="*/ 193 h 197"/>
                <a:gd name="T22" fmla="*/ 4 w 218"/>
                <a:gd name="T23" fmla="*/ 179 h 197"/>
                <a:gd name="T24" fmla="*/ 0 w 218"/>
                <a:gd name="T25" fmla="*/ 161 h 197"/>
                <a:gd name="T26" fmla="*/ 0 w 218"/>
                <a:gd name="T27" fmla="*/ 35 h 197"/>
                <a:gd name="T28" fmla="*/ 4 w 218"/>
                <a:gd name="T29" fmla="*/ 18 h 197"/>
                <a:gd name="T30" fmla="*/ 17 w 218"/>
                <a:gd name="T31" fmla="*/ 4 h 197"/>
                <a:gd name="T32" fmla="*/ 35 w 218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97">
                  <a:moveTo>
                    <a:pt x="35" y="0"/>
                  </a:moveTo>
                  <a:lnTo>
                    <a:pt x="183" y="0"/>
                  </a:lnTo>
                  <a:lnTo>
                    <a:pt x="200" y="4"/>
                  </a:lnTo>
                  <a:lnTo>
                    <a:pt x="212" y="18"/>
                  </a:lnTo>
                  <a:lnTo>
                    <a:pt x="218" y="35"/>
                  </a:lnTo>
                  <a:lnTo>
                    <a:pt x="218" y="161"/>
                  </a:lnTo>
                  <a:lnTo>
                    <a:pt x="212" y="179"/>
                  </a:lnTo>
                  <a:lnTo>
                    <a:pt x="200" y="193"/>
                  </a:lnTo>
                  <a:lnTo>
                    <a:pt x="183" y="197"/>
                  </a:lnTo>
                  <a:lnTo>
                    <a:pt x="35" y="197"/>
                  </a:lnTo>
                  <a:lnTo>
                    <a:pt x="17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226175" y="3138488"/>
              <a:ext cx="173038" cy="157163"/>
            </a:xfrm>
            <a:custGeom>
              <a:avLst/>
              <a:gdLst>
                <a:gd name="T0" fmla="*/ 36 w 219"/>
                <a:gd name="T1" fmla="*/ 0 h 197"/>
                <a:gd name="T2" fmla="*/ 183 w 219"/>
                <a:gd name="T3" fmla="*/ 0 h 197"/>
                <a:gd name="T4" fmla="*/ 201 w 219"/>
                <a:gd name="T5" fmla="*/ 4 h 197"/>
                <a:gd name="T6" fmla="*/ 215 w 219"/>
                <a:gd name="T7" fmla="*/ 18 h 197"/>
                <a:gd name="T8" fmla="*/ 219 w 219"/>
                <a:gd name="T9" fmla="*/ 35 h 197"/>
                <a:gd name="T10" fmla="*/ 219 w 219"/>
                <a:gd name="T11" fmla="*/ 161 h 197"/>
                <a:gd name="T12" fmla="*/ 215 w 219"/>
                <a:gd name="T13" fmla="*/ 179 h 197"/>
                <a:gd name="T14" fmla="*/ 201 w 219"/>
                <a:gd name="T15" fmla="*/ 193 h 197"/>
                <a:gd name="T16" fmla="*/ 183 w 219"/>
                <a:gd name="T17" fmla="*/ 197 h 197"/>
                <a:gd name="T18" fmla="*/ 36 w 219"/>
                <a:gd name="T19" fmla="*/ 197 h 197"/>
                <a:gd name="T20" fmla="*/ 18 w 219"/>
                <a:gd name="T21" fmla="*/ 193 h 197"/>
                <a:gd name="T22" fmla="*/ 6 w 219"/>
                <a:gd name="T23" fmla="*/ 179 h 197"/>
                <a:gd name="T24" fmla="*/ 0 w 219"/>
                <a:gd name="T25" fmla="*/ 161 h 197"/>
                <a:gd name="T26" fmla="*/ 0 w 219"/>
                <a:gd name="T27" fmla="*/ 35 h 197"/>
                <a:gd name="T28" fmla="*/ 6 w 219"/>
                <a:gd name="T29" fmla="*/ 18 h 197"/>
                <a:gd name="T30" fmla="*/ 18 w 219"/>
                <a:gd name="T31" fmla="*/ 4 h 197"/>
                <a:gd name="T32" fmla="*/ 36 w 219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97">
                  <a:moveTo>
                    <a:pt x="36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5" y="18"/>
                  </a:lnTo>
                  <a:lnTo>
                    <a:pt x="219" y="35"/>
                  </a:lnTo>
                  <a:lnTo>
                    <a:pt x="219" y="161"/>
                  </a:lnTo>
                  <a:lnTo>
                    <a:pt x="215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00750" y="3138488"/>
              <a:ext cx="174625" cy="157163"/>
            </a:xfrm>
            <a:custGeom>
              <a:avLst/>
              <a:gdLst>
                <a:gd name="T0" fmla="*/ 35 w 218"/>
                <a:gd name="T1" fmla="*/ 0 h 197"/>
                <a:gd name="T2" fmla="*/ 183 w 218"/>
                <a:gd name="T3" fmla="*/ 0 h 197"/>
                <a:gd name="T4" fmla="*/ 201 w 218"/>
                <a:gd name="T5" fmla="*/ 4 h 197"/>
                <a:gd name="T6" fmla="*/ 214 w 218"/>
                <a:gd name="T7" fmla="*/ 18 h 197"/>
                <a:gd name="T8" fmla="*/ 218 w 218"/>
                <a:gd name="T9" fmla="*/ 35 h 197"/>
                <a:gd name="T10" fmla="*/ 218 w 218"/>
                <a:gd name="T11" fmla="*/ 161 h 197"/>
                <a:gd name="T12" fmla="*/ 214 w 218"/>
                <a:gd name="T13" fmla="*/ 179 h 197"/>
                <a:gd name="T14" fmla="*/ 201 w 218"/>
                <a:gd name="T15" fmla="*/ 193 h 197"/>
                <a:gd name="T16" fmla="*/ 183 w 218"/>
                <a:gd name="T17" fmla="*/ 197 h 197"/>
                <a:gd name="T18" fmla="*/ 35 w 218"/>
                <a:gd name="T19" fmla="*/ 197 h 197"/>
                <a:gd name="T20" fmla="*/ 18 w 218"/>
                <a:gd name="T21" fmla="*/ 193 h 197"/>
                <a:gd name="T22" fmla="*/ 6 w 218"/>
                <a:gd name="T23" fmla="*/ 179 h 197"/>
                <a:gd name="T24" fmla="*/ 0 w 218"/>
                <a:gd name="T25" fmla="*/ 161 h 197"/>
                <a:gd name="T26" fmla="*/ 0 w 218"/>
                <a:gd name="T27" fmla="*/ 35 h 197"/>
                <a:gd name="T28" fmla="*/ 6 w 218"/>
                <a:gd name="T29" fmla="*/ 18 h 197"/>
                <a:gd name="T30" fmla="*/ 18 w 218"/>
                <a:gd name="T31" fmla="*/ 4 h 197"/>
                <a:gd name="T32" fmla="*/ 35 w 218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97">
                  <a:moveTo>
                    <a:pt x="35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4" y="18"/>
                  </a:lnTo>
                  <a:lnTo>
                    <a:pt x="218" y="35"/>
                  </a:lnTo>
                  <a:lnTo>
                    <a:pt x="218" y="161"/>
                  </a:lnTo>
                  <a:lnTo>
                    <a:pt x="214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5" y="197"/>
                  </a:lnTo>
                  <a:lnTo>
                    <a:pt x="18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8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5776913" y="3138488"/>
              <a:ext cx="173038" cy="157163"/>
            </a:xfrm>
            <a:custGeom>
              <a:avLst/>
              <a:gdLst>
                <a:gd name="T0" fmla="*/ 35 w 218"/>
                <a:gd name="T1" fmla="*/ 0 h 197"/>
                <a:gd name="T2" fmla="*/ 183 w 218"/>
                <a:gd name="T3" fmla="*/ 0 h 197"/>
                <a:gd name="T4" fmla="*/ 200 w 218"/>
                <a:gd name="T5" fmla="*/ 4 h 197"/>
                <a:gd name="T6" fmla="*/ 214 w 218"/>
                <a:gd name="T7" fmla="*/ 18 h 197"/>
                <a:gd name="T8" fmla="*/ 218 w 218"/>
                <a:gd name="T9" fmla="*/ 35 h 197"/>
                <a:gd name="T10" fmla="*/ 218 w 218"/>
                <a:gd name="T11" fmla="*/ 161 h 197"/>
                <a:gd name="T12" fmla="*/ 214 w 218"/>
                <a:gd name="T13" fmla="*/ 179 h 197"/>
                <a:gd name="T14" fmla="*/ 200 w 218"/>
                <a:gd name="T15" fmla="*/ 193 h 197"/>
                <a:gd name="T16" fmla="*/ 183 w 218"/>
                <a:gd name="T17" fmla="*/ 197 h 197"/>
                <a:gd name="T18" fmla="*/ 35 w 218"/>
                <a:gd name="T19" fmla="*/ 197 h 197"/>
                <a:gd name="T20" fmla="*/ 17 w 218"/>
                <a:gd name="T21" fmla="*/ 193 h 197"/>
                <a:gd name="T22" fmla="*/ 5 w 218"/>
                <a:gd name="T23" fmla="*/ 179 h 197"/>
                <a:gd name="T24" fmla="*/ 0 w 218"/>
                <a:gd name="T25" fmla="*/ 161 h 197"/>
                <a:gd name="T26" fmla="*/ 0 w 218"/>
                <a:gd name="T27" fmla="*/ 35 h 197"/>
                <a:gd name="T28" fmla="*/ 5 w 218"/>
                <a:gd name="T29" fmla="*/ 18 h 197"/>
                <a:gd name="T30" fmla="*/ 17 w 218"/>
                <a:gd name="T31" fmla="*/ 4 h 197"/>
                <a:gd name="T32" fmla="*/ 35 w 218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97">
                  <a:moveTo>
                    <a:pt x="35" y="0"/>
                  </a:moveTo>
                  <a:lnTo>
                    <a:pt x="183" y="0"/>
                  </a:lnTo>
                  <a:lnTo>
                    <a:pt x="200" y="4"/>
                  </a:lnTo>
                  <a:lnTo>
                    <a:pt x="214" y="18"/>
                  </a:lnTo>
                  <a:lnTo>
                    <a:pt x="218" y="35"/>
                  </a:lnTo>
                  <a:lnTo>
                    <a:pt x="218" y="161"/>
                  </a:lnTo>
                  <a:lnTo>
                    <a:pt x="214" y="179"/>
                  </a:lnTo>
                  <a:lnTo>
                    <a:pt x="200" y="193"/>
                  </a:lnTo>
                  <a:lnTo>
                    <a:pt x="183" y="197"/>
                  </a:lnTo>
                  <a:lnTo>
                    <a:pt x="35" y="197"/>
                  </a:lnTo>
                  <a:lnTo>
                    <a:pt x="17" y="193"/>
                  </a:lnTo>
                  <a:lnTo>
                    <a:pt x="5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5" y="18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551488" y="3138488"/>
              <a:ext cx="173038" cy="157163"/>
            </a:xfrm>
            <a:custGeom>
              <a:avLst/>
              <a:gdLst>
                <a:gd name="T0" fmla="*/ 36 w 219"/>
                <a:gd name="T1" fmla="*/ 0 h 197"/>
                <a:gd name="T2" fmla="*/ 183 w 219"/>
                <a:gd name="T3" fmla="*/ 0 h 197"/>
                <a:gd name="T4" fmla="*/ 201 w 219"/>
                <a:gd name="T5" fmla="*/ 4 h 197"/>
                <a:gd name="T6" fmla="*/ 215 w 219"/>
                <a:gd name="T7" fmla="*/ 18 h 197"/>
                <a:gd name="T8" fmla="*/ 219 w 219"/>
                <a:gd name="T9" fmla="*/ 35 h 197"/>
                <a:gd name="T10" fmla="*/ 219 w 219"/>
                <a:gd name="T11" fmla="*/ 161 h 197"/>
                <a:gd name="T12" fmla="*/ 215 w 219"/>
                <a:gd name="T13" fmla="*/ 179 h 197"/>
                <a:gd name="T14" fmla="*/ 201 w 219"/>
                <a:gd name="T15" fmla="*/ 193 h 197"/>
                <a:gd name="T16" fmla="*/ 183 w 219"/>
                <a:gd name="T17" fmla="*/ 197 h 197"/>
                <a:gd name="T18" fmla="*/ 36 w 219"/>
                <a:gd name="T19" fmla="*/ 197 h 197"/>
                <a:gd name="T20" fmla="*/ 18 w 219"/>
                <a:gd name="T21" fmla="*/ 193 h 197"/>
                <a:gd name="T22" fmla="*/ 6 w 219"/>
                <a:gd name="T23" fmla="*/ 179 h 197"/>
                <a:gd name="T24" fmla="*/ 0 w 219"/>
                <a:gd name="T25" fmla="*/ 161 h 197"/>
                <a:gd name="T26" fmla="*/ 0 w 219"/>
                <a:gd name="T27" fmla="*/ 35 h 197"/>
                <a:gd name="T28" fmla="*/ 6 w 219"/>
                <a:gd name="T29" fmla="*/ 18 h 197"/>
                <a:gd name="T30" fmla="*/ 18 w 219"/>
                <a:gd name="T31" fmla="*/ 4 h 197"/>
                <a:gd name="T32" fmla="*/ 36 w 219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97">
                  <a:moveTo>
                    <a:pt x="36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5" y="18"/>
                  </a:lnTo>
                  <a:lnTo>
                    <a:pt x="219" y="35"/>
                  </a:lnTo>
                  <a:lnTo>
                    <a:pt x="219" y="161"/>
                  </a:lnTo>
                  <a:lnTo>
                    <a:pt x="215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327650" y="3138488"/>
              <a:ext cx="173038" cy="157163"/>
            </a:xfrm>
            <a:custGeom>
              <a:avLst/>
              <a:gdLst>
                <a:gd name="T0" fmla="*/ 33 w 216"/>
                <a:gd name="T1" fmla="*/ 0 h 197"/>
                <a:gd name="T2" fmla="*/ 183 w 216"/>
                <a:gd name="T3" fmla="*/ 0 h 197"/>
                <a:gd name="T4" fmla="*/ 200 w 216"/>
                <a:gd name="T5" fmla="*/ 4 h 197"/>
                <a:gd name="T6" fmla="*/ 212 w 216"/>
                <a:gd name="T7" fmla="*/ 18 h 197"/>
                <a:gd name="T8" fmla="*/ 216 w 216"/>
                <a:gd name="T9" fmla="*/ 35 h 197"/>
                <a:gd name="T10" fmla="*/ 216 w 216"/>
                <a:gd name="T11" fmla="*/ 161 h 197"/>
                <a:gd name="T12" fmla="*/ 212 w 216"/>
                <a:gd name="T13" fmla="*/ 179 h 197"/>
                <a:gd name="T14" fmla="*/ 200 w 216"/>
                <a:gd name="T15" fmla="*/ 193 h 197"/>
                <a:gd name="T16" fmla="*/ 183 w 216"/>
                <a:gd name="T17" fmla="*/ 197 h 197"/>
                <a:gd name="T18" fmla="*/ 33 w 216"/>
                <a:gd name="T19" fmla="*/ 197 h 197"/>
                <a:gd name="T20" fmla="*/ 16 w 216"/>
                <a:gd name="T21" fmla="*/ 193 h 197"/>
                <a:gd name="T22" fmla="*/ 4 w 216"/>
                <a:gd name="T23" fmla="*/ 179 h 197"/>
                <a:gd name="T24" fmla="*/ 0 w 216"/>
                <a:gd name="T25" fmla="*/ 161 h 197"/>
                <a:gd name="T26" fmla="*/ 0 w 216"/>
                <a:gd name="T27" fmla="*/ 35 h 197"/>
                <a:gd name="T28" fmla="*/ 4 w 216"/>
                <a:gd name="T29" fmla="*/ 18 h 197"/>
                <a:gd name="T30" fmla="*/ 16 w 216"/>
                <a:gd name="T31" fmla="*/ 4 h 197"/>
                <a:gd name="T32" fmla="*/ 33 w 216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97">
                  <a:moveTo>
                    <a:pt x="33" y="0"/>
                  </a:moveTo>
                  <a:lnTo>
                    <a:pt x="183" y="0"/>
                  </a:lnTo>
                  <a:lnTo>
                    <a:pt x="200" y="4"/>
                  </a:lnTo>
                  <a:lnTo>
                    <a:pt x="212" y="18"/>
                  </a:lnTo>
                  <a:lnTo>
                    <a:pt x="216" y="35"/>
                  </a:lnTo>
                  <a:lnTo>
                    <a:pt x="216" y="161"/>
                  </a:lnTo>
                  <a:lnTo>
                    <a:pt x="212" y="179"/>
                  </a:lnTo>
                  <a:lnTo>
                    <a:pt x="200" y="193"/>
                  </a:lnTo>
                  <a:lnTo>
                    <a:pt x="183" y="197"/>
                  </a:lnTo>
                  <a:lnTo>
                    <a:pt x="33" y="197"/>
                  </a:lnTo>
                  <a:lnTo>
                    <a:pt x="16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103813" y="3138488"/>
              <a:ext cx="173038" cy="157163"/>
            </a:xfrm>
            <a:custGeom>
              <a:avLst/>
              <a:gdLst>
                <a:gd name="T0" fmla="*/ 36 w 219"/>
                <a:gd name="T1" fmla="*/ 0 h 197"/>
                <a:gd name="T2" fmla="*/ 183 w 219"/>
                <a:gd name="T3" fmla="*/ 0 h 197"/>
                <a:gd name="T4" fmla="*/ 201 w 219"/>
                <a:gd name="T5" fmla="*/ 4 h 197"/>
                <a:gd name="T6" fmla="*/ 213 w 219"/>
                <a:gd name="T7" fmla="*/ 18 h 197"/>
                <a:gd name="T8" fmla="*/ 219 w 219"/>
                <a:gd name="T9" fmla="*/ 35 h 197"/>
                <a:gd name="T10" fmla="*/ 219 w 219"/>
                <a:gd name="T11" fmla="*/ 161 h 197"/>
                <a:gd name="T12" fmla="*/ 213 w 219"/>
                <a:gd name="T13" fmla="*/ 179 h 197"/>
                <a:gd name="T14" fmla="*/ 201 w 219"/>
                <a:gd name="T15" fmla="*/ 193 h 197"/>
                <a:gd name="T16" fmla="*/ 183 w 219"/>
                <a:gd name="T17" fmla="*/ 197 h 197"/>
                <a:gd name="T18" fmla="*/ 36 w 219"/>
                <a:gd name="T19" fmla="*/ 197 h 197"/>
                <a:gd name="T20" fmla="*/ 18 w 219"/>
                <a:gd name="T21" fmla="*/ 193 h 197"/>
                <a:gd name="T22" fmla="*/ 4 w 219"/>
                <a:gd name="T23" fmla="*/ 179 h 197"/>
                <a:gd name="T24" fmla="*/ 0 w 219"/>
                <a:gd name="T25" fmla="*/ 161 h 197"/>
                <a:gd name="T26" fmla="*/ 0 w 219"/>
                <a:gd name="T27" fmla="*/ 35 h 197"/>
                <a:gd name="T28" fmla="*/ 4 w 219"/>
                <a:gd name="T29" fmla="*/ 18 h 197"/>
                <a:gd name="T30" fmla="*/ 18 w 219"/>
                <a:gd name="T31" fmla="*/ 4 h 197"/>
                <a:gd name="T32" fmla="*/ 36 w 219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97">
                  <a:moveTo>
                    <a:pt x="36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3" y="18"/>
                  </a:lnTo>
                  <a:lnTo>
                    <a:pt x="219" y="35"/>
                  </a:lnTo>
                  <a:lnTo>
                    <a:pt x="219" y="161"/>
                  </a:lnTo>
                  <a:lnTo>
                    <a:pt x="213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878388" y="3138488"/>
              <a:ext cx="173038" cy="157163"/>
            </a:xfrm>
            <a:custGeom>
              <a:avLst/>
              <a:gdLst>
                <a:gd name="T0" fmla="*/ 35 w 218"/>
                <a:gd name="T1" fmla="*/ 0 h 197"/>
                <a:gd name="T2" fmla="*/ 183 w 218"/>
                <a:gd name="T3" fmla="*/ 0 h 197"/>
                <a:gd name="T4" fmla="*/ 201 w 218"/>
                <a:gd name="T5" fmla="*/ 4 h 197"/>
                <a:gd name="T6" fmla="*/ 213 w 218"/>
                <a:gd name="T7" fmla="*/ 18 h 197"/>
                <a:gd name="T8" fmla="*/ 218 w 218"/>
                <a:gd name="T9" fmla="*/ 35 h 197"/>
                <a:gd name="T10" fmla="*/ 218 w 218"/>
                <a:gd name="T11" fmla="*/ 161 h 197"/>
                <a:gd name="T12" fmla="*/ 213 w 218"/>
                <a:gd name="T13" fmla="*/ 179 h 197"/>
                <a:gd name="T14" fmla="*/ 201 w 218"/>
                <a:gd name="T15" fmla="*/ 193 h 197"/>
                <a:gd name="T16" fmla="*/ 183 w 218"/>
                <a:gd name="T17" fmla="*/ 197 h 197"/>
                <a:gd name="T18" fmla="*/ 35 w 218"/>
                <a:gd name="T19" fmla="*/ 197 h 197"/>
                <a:gd name="T20" fmla="*/ 18 w 218"/>
                <a:gd name="T21" fmla="*/ 193 h 197"/>
                <a:gd name="T22" fmla="*/ 4 w 218"/>
                <a:gd name="T23" fmla="*/ 179 h 197"/>
                <a:gd name="T24" fmla="*/ 0 w 218"/>
                <a:gd name="T25" fmla="*/ 161 h 197"/>
                <a:gd name="T26" fmla="*/ 0 w 218"/>
                <a:gd name="T27" fmla="*/ 35 h 197"/>
                <a:gd name="T28" fmla="*/ 4 w 218"/>
                <a:gd name="T29" fmla="*/ 18 h 197"/>
                <a:gd name="T30" fmla="*/ 18 w 218"/>
                <a:gd name="T31" fmla="*/ 4 h 197"/>
                <a:gd name="T32" fmla="*/ 35 w 218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97">
                  <a:moveTo>
                    <a:pt x="35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3" y="18"/>
                  </a:lnTo>
                  <a:lnTo>
                    <a:pt x="218" y="35"/>
                  </a:lnTo>
                  <a:lnTo>
                    <a:pt x="218" y="161"/>
                  </a:lnTo>
                  <a:lnTo>
                    <a:pt x="213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5" y="197"/>
                  </a:lnTo>
                  <a:lnTo>
                    <a:pt x="18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8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652963" y="3138488"/>
              <a:ext cx="174625" cy="157163"/>
            </a:xfrm>
            <a:custGeom>
              <a:avLst/>
              <a:gdLst>
                <a:gd name="T0" fmla="*/ 35 w 218"/>
                <a:gd name="T1" fmla="*/ 0 h 197"/>
                <a:gd name="T2" fmla="*/ 183 w 218"/>
                <a:gd name="T3" fmla="*/ 0 h 197"/>
                <a:gd name="T4" fmla="*/ 200 w 218"/>
                <a:gd name="T5" fmla="*/ 4 h 197"/>
                <a:gd name="T6" fmla="*/ 212 w 218"/>
                <a:gd name="T7" fmla="*/ 18 h 197"/>
                <a:gd name="T8" fmla="*/ 218 w 218"/>
                <a:gd name="T9" fmla="*/ 35 h 197"/>
                <a:gd name="T10" fmla="*/ 218 w 218"/>
                <a:gd name="T11" fmla="*/ 161 h 197"/>
                <a:gd name="T12" fmla="*/ 212 w 218"/>
                <a:gd name="T13" fmla="*/ 179 h 197"/>
                <a:gd name="T14" fmla="*/ 200 w 218"/>
                <a:gd name="T15" fmla="*/ 193 h 197"/>
                <a:gd name="T16" fmla="*/ 183 w 218"/>
                <a:gd name="T17" fmla="*/ 197 h 197"/>
                <a:gd name="T18" fmla="*/ 35 w 218"/>
                <a:gd name="T19" fmla="*/ 197 h 197"/>
                <a:gd name="T20" fmla="*/ 17 w 218"/>
                <a:gd name="T21" fmla="*/ 193 h 197"/>
                <a:gd name="T22" fmla="*/ 4 w 218"/>
                <a:gd name="T23" fmla="*/ 179 h 197"/>
                <a:gd name="T24" fmla="*/ 0 w 218"/>
                <a:gd name="T25" fmla="*/ 161 h 197"/>
                <a:gd name="T26" fmla="*/ 0 w 218"/>
                <a:gd name="T27" fmla="*/ 35 h 197"/>
                <a:gd name="T28" fmla="*/ 4 w 218"/>
                <a:gd name="T29" fmla="*/ 18 h 197"/>
                <a:gd name="T30" fmla="*/ 17 w 218"/>
                <a:gd name="T31" fmla="*/ 4 h 197"/>
                <a:gd name="T32" fmla="*/ 35 w 218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97">
                  <a:moveTo>
                    <a:pt x="35" y="0"/>
                  </a:moveTo>
                  <a:lnTo>
                    <a:pt x="183" y="0"/>
                  </a:lnTo>
                  <a:lnTo>
                    <a:pt x="200" y="4"/>
                  </a:lnTo>
                  <a:lnTo>
                    <a:pt x="212" y="18"/>
                  </a:lnTo>
                  <a:lnTo>
                    <a:pt x="218" y="35"/>
                  </a:lnTo>
                  <a:lnTo>
                    <a:pt x="218" y="161"/>
                  </a:lnTo>
                  <a:lnTo>
                    <a:pt x="212" y="179"/>
                  </a:lnTo>
                  <a:lnTo>
                    <a:pt x="200" y="193"/>
                  </a:lnTo>
                  <a:lnTo>
                    <a:pt x="183" y="197"/>
                  </a:lnTo>
                  <a:lnTo>
                    <a:pt x="35" y="197"/>
                  </a:lnTo>
                  <a:lnTo>
                    <a:pt x="17" y="193"/>
                  </a:lnTo>
                  <a:lnTo>
                    <a:pt x="4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4" y="18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6" name="Freeform 32"/>
            <p:cNvSpPr>
              <a:spLocks/>
            </p:cNvSpPr>
            <p:nvPr/>
          </p:nvSpPr>
          <p:spPr bwMode="auto">
            <a:xfrm>
              <a:off x="4429125" y="3138488"/>
              <a:ext cx="173038" cy="157163"/>
            </a:xfrm>
            <a:custGeom>
              <a:avLst/>
              <a:gdLst>
                <a:gd name="T0" fmla="*/ 36 w 219"/>
                <a:gd name="T1" fmla="*/ 0 h 197"/>
                <a:gd name="T2" fmla="*/ 183 w 219"/>
                <a:gd name="T3" fmla="*/ 0 h 197"/>
                <a:gd name="T4" fmla="*/ 201 w 219"/>
                <a:gd name="T5" fmla="*/ 4 h 197"/>
                <a:gd name="T6" fmla="*/ 215 w 219"/>
                <a:gd name="T7" fmla="*/ 18 h 197"/>
                <a:gd name="T8" fmla="*/ 219 w 219"/>
                <a:gd name="T9" fmla="*/ 35 h 197"/>
                <a:gd name="T10" fmla="*/ 219 w 219"/>
                <a:gd name="T11" fmla="*/ 161 h 197"/>
                <a:gd name="T12" fmla="*/ 215 w 219"/>
                <a:gd name="T13" fmla="*/ 179 h 197"/>
                <a:gd name="T14" fmla="*/ 201 w 219"/>
                <a:gd name="T15" fmla="*/ 193 h 197"/>
                <a:gd name="T16" fmla="*/ 183 w 219"/>
                <a:gd name="T17" fmla="*/ 197 h 197"/>
                <a:gd name="T18" fmla="*/ 36 w 219"/>
                <a:gd name="T19" fmla="*/ 197 h 197"/>
                <a:gd name="T20" fmla="*/ 18 w 219"/>
                <a:gd name="T21" fmla="*/ 193 h 197"/>
                <a:gd name="T22" fmla="*/ 6 w 219"/>
                <a:gd name="T23" fmla="*/ 179 h 197"/>
                <a:gd name="T24" fmla="*/ 0 w 219"/>
                <a:gd name="T25" fmla="*/ 161 h 197"/>
                <a:gd name="T26" fmla="*/ 0 w 219"/>
                <a:gd name="T27" fmla="*/ 35 h 197"/>
                <a:gd name="T28" fmla="*/ 6 w 219"/>
                <a:gd name="T29" fmla="*/ 18 h 197"/>
                <a:gd name="T30" fmla="*/ 18 w 219"/>
                <a:gd name="T31" fmla="*/ 4 h 197"/>
                <a:gd name="T32" fmla="*/ 36 w 219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97">
                  <a:moveTo>
                    <a:pt x="36" y="0"/>
                  </a:moveTo>
                  <a:lnTo>
                    <a:pt x="183" y="0"/>
                  </a:lnTo>
                  <a:lnTo>
                    <a:pt x="201" y="4"/>
                  </a:lnTo>
                  <a:lnTo>
                    <a:pt x="215" y="18"/>
                  </a:lnTo>
                  <a:lnTo>
                    <a:pt x="219" y="35"/>
                  </a:lnTo>
                  <a:lnTo>
                    <a:pt x="219" y="161"/>
                  </a:lnTo>
                  <a:lnTo>
                    <a:pt x="215" y="179"/>
                  </a:lnTo>
                  <a:lnTo>
                    <a:pt x="201" y="193"/>
                  </a:lnTo>
                  <a:lnTo>
                    <a:pt x="183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8" name="Freeform 33"/>
            <p:cNvSpPr>
              <a:spLocks/>
            </p:cNvSpPr>
            <p:nvPr/>
          </p:nvSpPr>
          <p:spPr bwMode="auto">
            <a:xfrm>
              <a:off x="4175125" y="3138488"/>
              <a:ext cx="192088" cy="157163"/>
            </a:xfrm>
            <a:custGeom>
              <a:avLst/>
              <a:gdLst>
                <a:gd name="T0" fmla="*/ 36 w 243"/>
                <a:gd name="T1" fmla="*/ 0 h 197"/>
                <a:gd name="T2" fmla="*/ 207 w 243"/>
                <a:gd name="T3" fmla="*/ 0 h 197"/>
                <a:gd name="T4" fmla="*/ 225 w 243"/>
                <a:gd name="T5" fmla="*/ 4 h 197"/>
                <a:gd name="T6" fmla="*/ 239 w 243"/>
                <a:gd name="T7" fmla="*/ 18 h 197"/>
                <a:gd name="T8" fmla="*/ 243 w 243"/>
                <a:gd name="T9" fmla="*/ 35 h 197"/>
                <a:gd name="T10" fmla="*/ 243 w 243"/>
                <a:gd name="T11" fmla="*/ 161 h 197"/>
                <a:gd name="T12" fmla="*/ 239 w 243"/>
                <a:gd name="T13" fmla="*/ 179 h 197"/>
                <a:gd name="T14" fmla="*/ 225 w 243"/>
                <a:gd name="T15" fmla="*/ 193 h 197"/>
                <a:gd name="T16" fmla="*/ 207 w 243"/>
                <a:gd name="T17" fmla="*/ 197 h 197"/>
                <a:gd name="T18" fmla="*/ 36 w 243"/>
                <a:gd name="T19" fmla="*/ 197 h 197"/>
                <a:gd name="T20" fmla="*/ 18 w 243"/>
                <a:gd name="T21" fmla="*/ 193 h 197"/>
                <a:gd name="T22" fmla="*/ 6 w 243"/>
                <a:gd name="T23" fmla="*/ 179 h 197"/>
                <a:gd name="T24" fmla="*/ 0 w 243"/>
                <a:gd name="T25" fmla="*/ 161 h 197"/>
                <a:gd name="T26" fmla="*/ 0 w 243"/>
                <a:gd name="T27" fmla="*/ 35 h 197"/>
                <a:gd name="T28" fmla="*/ 6 w 243"/>
                <a:gd name="T29" fmla="*/ 18 h 197"/>
                <a:gd name="T30" fmla="*/ 18 w 243"/>
                <a:gd name="T31" fmla="*/ 4 h 197"/>
                <a:gd name="T32" fmla="*/ 36 w 243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197">
                  <a:moveTo>
                    <a:pt x="36" y="0"/>
                  </a:moveTo>
                  <a:lnTo>
                    <a:pt x="207" y="0"/>
                  </a:lnTo>
                  <a:lnTo>
                    <a:pt x="225" y="4"/>
                  </a:lnTo>
                  <a:lnTo>
                    <a:pt x="239" y="18"/>
                  </a:lnTo>
                  <a:lnTo>
                    <a:pt x="243" y="35"/>
                  </a:lnTo>
                  <a:lnTo>
                    <a:pt x="243" y="161"/>
                  </a:lnTo>
                  <a:lnTo>
                    <a:pt x="239" y="179"/>
                  </a:lnTo>
                  <a:lnTo>
                    <a:pt x="225" y="193"/>
                  </a:lnTo>
                  <a:lnTo>
                    <a:pt x="207" y="197"/>
                  </a:lnTo>
                  <a:lnTo>
                    <a:pt x="36" y="197"/>
                  </a:lnTo>
                  <a:lnTo>
                    <a:pt x="18" y="193"/>
                  </a:lnTo>
                  <a:lnTo>
                    <a:pt x="6" y="179"/>
                  </a:lnTo>
                  <a:lnTo>
                    <a:pt x="0" y="161"/>
                  </a:lnTo>
                  <a:lnTo>
                    <a:pt x="0" y="35"/>
                  </a:lnTo>
                  <a:lnTo>
                    <a:pt x="6" y="18"/>
                  </a:lnTo>
                  <a:lnTo>
                    <a:pt x="18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9" name="Freeform 34"/>
            <p:cNvSpPr>
              <a:spLocks/>
            </p:cNvSpPr>
            <p:nvPr/>
          </p:nvSpPr>
          <p:spPr bwMode="auto">
            <a:xfrm>
              <a:off x="7110413" y="3330575"/>
              <a:ext cx="187325" cy="204788"/>
            </a:xfrm>
            <a:custGeom>
              <a:avLst/>
              <a:gdLst>
                <a:gd name="T0" fmla="*/ 43 w 236"/>
                <a:gd name="T1" fmla="*/ 0 h 258"/>
                <a:gd name="T2" fmla="*/ 195 w 236"/>
                <a:gd name="T3" fmla="*/ 0 h 258"/>
                <a:gd name="T4" fmla="*/ 217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7 w 236"/>
                <a:gd name="T15" fmla="*/ 252 h 258"/>
                <a:gd name="T16" fmla="*/ 195 w 236"/>
                <a:gd name="T17" fmla="*/ 258 h 258"/>
                <a:gd name="T18" fmla="*/ 43 w 236"/>
                <a:gd name="T19" fmla="*/ 258 h 258"/>
                <a:gd name="T20" fmla="*/ 22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2 w 236"/>
                <a:gd name="T31" fmla="*/ 6 h 258"/>
                <a:gd name="T32" fmla="*/ 43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3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3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0" name="Freeform 35"/>
            <p:cNvSpPr>
              <a:spLocks/>
            </p:cNvSpPr>
            <p:nvPr/>
          </p:nvSpPr>
          <p:spPr bwMode="auto">
            <a:xfrm>
              <a:off x="6867525" y="3330575"/>
              <a:ext cx="187325" cy="204788"/>
            </a:xfrm>
            <a:custGeom>
              <a:avLst/>
              <a:gdLst>
                <a:gd name="T0" fmla="*/ 41 w 236"/>
                <a:gd name="T1" fmla="*/ 0 h 258"/>
                <a:gd name="T2" fmla="*/ 195 w 236"/>
                <a:gd name="T3" fmla="*/ 0 h 258"/>
                <a:gd name="T4" fmla="*/ 217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7 w 236"/>
                <a:gd name="T15" fmla="*/ 252 h 258"/>
                <a:gd name="T16" fmla="*/ 195 w 236"/>
                <a:gd name="T17" fmla="*/ 258 h 258"/>
                <a:gd name="T18" fmla="*/ 41 w 236"/>
                <a:gd name="T19" fmla="*/ 258 h 258"/>
                <a:gd name="T20" fmla="*/ 22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2 w 236"/>
                <a:gd name="T31" fmla="*/ 6 h 258"/>
                <a:gd name="T32" fmla="*/ 41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1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1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1" name="Freeform 36"/>
            <p:cNvSpPr>
              <a:spLocks/>
            </p:cNvSpPr>
            <p:nvPr/>
          </p:nvSpPr>
          <p:spPr bwMode="auto">
            <a:xfrm>
              <a:off x="6623050" y="3330575"/>
              <a:ext cx="187325" cy="204788"/>
            </a:xfrm>
            <a:custGeom>
              <a:avLst/>
              <a:gdLst>
                <a:gd name="T0" fmla="*/ 41 w 236"/>
                <a:gd name="T1" fmla="*/ 0 h 258"/>
                <a:gd name="T2" fmla="*/ 195 w 236"/>
                <a:gd name="T3" fmla="*/ 0 h 258"/>
                <a:gd name="T4" fmla="*/ 217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7 w 236"/>
                <a:gd name="T15" fmla="*/ 252 h 258"/>
                <a:gd name="T16" fmla="*/ 195 w 236"/>
                <a:gd name="T17" fmla="*/ 258 h 258"/>
                <a:gd name="T18" fmla="*/ 41 w 236"/>
                <a:gd name="T19" fmla="*/ 258 h 258"/>
                <a:gd name="T20" fmla="*/ 22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2 w 236"/>
                <a:gd name="T31" fmla="*/ 6 h 258"/>
                <a:gd name="T32" fmla="*/ 41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1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1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2" name="Freeform 37"/>
            <p:cNvSpPr>
              <a:spLocks/>
            </p:cNvSpPr>
            <p:nvPr/>
          </p:nvSpPr>
          <p:spPr bwMode="auto">
            <a:xfrm>
              <a:off x="6380163" y="3330575"/>
              <a:ext cx="187325" cy="204788"/>
            </a:xfrm>
            <a:custGeom>
              <a:avLst/>
              <a:gdLst>
                <a:gd name="T0" fmla="*/ 41 w 236"/>
                <a:gd name="T1" fmla="*/ 0 h 258"/>
                <a:gd name="T2" fmla="*/ 195 w 236"/>
                <a:gd name="T3" fmla="*/ 0 h 258"/>
                <a:gd name="T4" fmla="*/ 215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5 w 236"/>
                <a:gd name="T15" fmla="*/ 252 h 258"/>
                <a:gd name="T16" fmla="*/ 195 w 236"/>
                <a:gd name="T17" fmla="*/ 258 h 258"/>
                <a:gd name="T18" fmla="*/ 41 w 236"/>
                <a:gd name="T19" fmla="*/ 258 h 258"/>
                <a:gd name="T20" fmla="*/ 20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0 w 236"/>
                <a:gd name="T31" fmla="*/ 6 h 258"/>
                <a:gd name="T32" fmla="*/ 41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1" y="0"/>
                  </a:moveTo>
                  <a:lnTo>
                    <a:pt x="195" y="0"/>
                  </a:lnTo>
                  <a:lnTo>
                    <a:pt x="215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5" y="252"/>
                  </a:lnTo>
                  <a:lnTo>
                    <a:pt x="195" y="258"/>
                  </a:lnTo>
                  <a:lnTo>
                    <a:pt x="41" y="258"/>
                  </a:lnTo>
                  <a:lnTo>
                    <a:pt x="20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0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3" name="Freeform 38"/>
            <p:cNvSpPr>
              <a:spLocks/>
            </p:cNvSpPr>
            <p:nvPr/>
          </p:nvSpPr>
          <p:spPr bwMode="auto">
            <a:xfrm>
              <a:off x="6135688" y="3330575"/>
              <a:ext cx="187325" cy="204788"/>
            </a:xfrm>
            <a:custGeom>
              <a:avLst/>
              <a:gdLst>
                <a:gd name="T0" fmla="*/ 41 w 236"/>
                <a:gd name="T1" fmla="*/ 0 h 258"/>
                <a:gd name="T2" fmla="*/ 195 w 236"/>
                <a:gd name="T3" fmla="*/ 0 h 258"/>
                <a:gd name="T4" fmla="*/ 215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5 w 236"/>
                <a:gd name="T15" fmla="*/ 252 h 258"/>
                <a:gd name="T16" fmla="*/ 195 w 236"/>
                <a:gd name="T17" fmla="*/ 258 h 258"/>
                <a:gd name="T18" fmla="*/ 41 w 236"/>
                <a:gd name="T19" fmla="*/ 258 h 258"/>
                <a:gd name="T20" fmla="*/ 20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0 w 236"/>
                <a:gd name="T31" fmla="*/ 6 h 258"/>
                <a:gd name="T32" fmla="*/ 41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1" y="0"/>
                  </a:moveTo>
                  <a:lnTo>
                    <a:pt x="195" y="0"/>
                  </a:lnTo>
                  <a:lnTo>
                    <a:pt x="215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5" y="252"/>
                  </a:lnTo>
                  <a:lnTo>
                    <a:pt x="195" y="258"/>
                  </a:lnTo>
                  <a:lnTo>
                    <a:pt x="41" y="258"/>
                  </a:lnTo>
                  <a:lnTo>
                    <a:pt x="20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0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4" name="Freeform 39"/>
            <p:cNvSpPr>
              <a:spLocks/>
            </p:cNvSpPr>
            <p:nvPr/>
          </p:nvSpPr>
          <p:spPr bwMode="auto">
            <a:xfrm>
              <a:off x="5892800" y="3330575"/>
              <a:ext cx="187325" cy="204788"/>
            </a:xfrm>
            <a:custGeom>
              <a:avLst/>
              <a:gdLst>
                <a:gd name="T0" fmla="*/ 41 w 236"/>
                <a:gd name="T1" fmla="*/ 0 h 258"/>
                <a:gd name="T2" fmla="*/ 193 w 236"/>
                <a:gd name="T3" fmla="*/ 0 h 258"/>
                <a:gd name="T4" fmla="*/ 215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5 w 236"/>
                <a:gd name="T15" fmla="*/ 252 h 258"/>
                <a:gd name="T16" fmla="*/ 193 w 236"/>
                <a:gd name="T17" fmla="*/ 258 h 258"/>
                <a:gd name="T18" fmla="*/ 41 w 236"/>
                <a:gd name="T19" fmla="*/ 258 h 258"/>
                <a:gd name="T20" fmla="*/ 20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0 w 236"/>
                <a:gd name="T31" fmla="*/ 6 h 258"/>
                <a:gd name="T32" fmla="*/ 41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1" y="0"/>
                  </a:moveTo>
                  <a:lnTo>
                    <a:pt x="193" y="0"/>
                  </a:lnTo>
                  <a:lnTo>
                    <a:pt x="215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5" y="252"/>
                  </a:lnTo>
                  <a:lnTo>
                    <a:pt x="193" y="258"/>
                  </a:lnTo>
                  <a:lnTo>
                    <a:pt x="41" y="258"/>
                  </a:lnTo>
                  <a:lnTo>
                    <a:pt x="20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0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5" name="Freeform 40"/>
            <p:cNvSpPr>
              <a:spLocks/>
            </p:cNvSpPr>
            <p:nvPr/>
          </p:nvSpPr>
          <p:spPr bwMode="auto">
            <a:xfrm>
              <a:off x="5648325" y="3330575"/>
              <a:ext cx="187325" cy="204788"/>
            </a:xfrm>
            <a:custGeom>
              <a:avLst/>
              <a:gdLst>
                <a:gd name="T0" fmla="*/ 41 w 236"/>
                <a:gd name="T1" fmla="*/ 0 h 258"/>
                <a:gd name="T2" fmla="*/ 193 w 236"/>
                <a:gd name="T3" fmla="*/ 0 h 258"/>
                <a:gd name="T4" fmla="*/ 215 w 236"/>
                <a:gd name="T5" fmla="*/ 6 h 258"/>
                <a:gd name="T6" fmla="*/ 230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0 w 236"/>
                <a:gd name="T13" fmla="*/ 236 h 258"/>
                <a:gd name="T14" fmla="*/ 215 w 236"/>
                <a:gd name="T15" fmla="*/ 252 h 258"/>
                <a:gd name="T16" fmla="*/ 193 w 236"/>
                <a:gd name="T17" fmla="*/ 258 h 258"/>
                <a:gd name="T18" fmla="*/ 41 w 236"/>
                <a:gd name="T19" fmla="*/ 258 h 258"/>
                <a:gd name="T20" fmla="*/ 20 w 236"/>
                <a:gd name="T21" fmla="*/ 252 h 258"/>
                <a:gd name="T22" fmla="*/ 4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4 w 236"/>
                <a:gd name="T29" fmla="*/ 22 h 258"/>
                <a:gd name="T30" fmla="*/ 20 w 236"/>
                <a:gd name="T31" fmla="*/ 6 h 258"/>
                <a:gd name="T32" fmla="*/ 41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1" y="0"/>
                  </a:moveTo>
                  <a:lnTo>
                    <a:pt x="193" y="0"/>
                  </a:lnTo>
                  <a:lnTo>
                    <a:pt x="215" y="6"/>
                  </a:lnTo>
                  <a:lnTo>
                    <a:pt x="230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0" y="236"/>
                  </a:lnTo>
                  <a:lnTo>
                    <a:pt x="215" y="252"/>
                  </a:lnTo>
                  <a:lnTo>
                    <a:pt x="193" y="258"/>
                  </a:lnTo>
                  <a:lnTo>
                    <a:pt x="41" y="258"/>
                  </a:lnTo>
                  <a:lnTo>
                    <a:pt x="20" y="252"/>
                  </a:lnTo>
                  <a:lnTo>
                    <a:pt x="4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4" y="22"/>
                  </a:lnTo>
                  <a:lnTo>
                    <a:pt x="20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5403850" y="3330575"/>
              <a:ext cx="188913" cy="204788"/>
            </a:xfrm>
            <a:custGeom>
              <a:avLst/>
              <a:gdLst>
                <a:gd name="T0" fmla="*/ 44 w 238"/>
                <a:gd name="T1" fmla="*/ 0 h 258"/>
                <a:gd name="T2" fmla="*/ 195 w 238"/>
                <a:gd name="T3" fmla="*/ 0 h 258"/>
                <a:gd name="T4" fmla="*/ 217 w 238"/>
                <a:gd name="T5" fmla="*/ 6 h 258"/>
                <a:gd name="T6" fmla="*/ 232 w 238"/>
                <a:gd name="T7" fmla="*/ 22 h 258"/>
                <a:gd name="T8" fmla="*/ 238 w 238"/>
                <a:gd name="T9" fmla="*/ 41 h 258"/>
                <a:gd name="T10" fmla="*/ 238 w 238"/>
                <a:gd name="T11" fmla="*/ 217 h 258"/>
                <a:gd name="T12" fmla="*/ 232 w 238"/>
                <a:gd name="T13" fmla="*/ 236 h 258"/>
                <a:gd name="T14" fmla="*/ 217 w 238"/>
                <a:gd name="T15" fmla="*/ 252 h 258"/>
                <a:gd name="T16" fmla="*/ 195 w 238"/>
                <a:gd name="T17" fmla="*/ 258 h 258"/>
                <a:gd name="T18" fmla="*/ 44 w 238"/>
                <a:gd name="T19" fmla="*/ 258 h 258"/>
                <a:gd name="T20" fmla="*/ 22 w 238"/>
                <a:gd name="T21" fmla="*/ 252 h 258"/>
                <a:gd name="T22" fmla="*/ 6 w 238"/>
                <a:gd name="T23" fmla="*/ 236 h 258"/>
                <a:gd name="T24" fmla="*/ 0 w 238"/>
                <a:gd name="T25" fmla="*/ 217 h 258"/>
                <a:gd name="T26" fmla="*/ 0 w 238"/>
                <a:gd name="T27" fmla="*/ 41 h 258"/>
                <a:gd name="T28" fmla="*/ 6 w 238"/>
                <a:gd name="T29" fmla="*/ 22 h 258"/>
                <a:gd name="T30" fmla="*/ 22 w 238"/>
                <a:gd name="T31" fmla="*/ 6 h 258"/>
                <a:gd name="T32" fmla="*/ 44 w 238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258">
                  <a:moveTo>
                    <a:pt x="44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2" y="22"/>
                  </a:lnTo>
                  <a:lnTo>
                    <a:pt x="238" y="41"/>
                  </a:lnTo>
                  <a:lnTo>
                    <a:pt x="238" y="217"/>
                  </a:lnTo>
                  <a:lnTo>
                    <a:pt x="232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4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5159375" y="3330575"/>
              <a:ext cx="188913" cy="204788"/>
            </a:xfrm>
            <a:custGeom>
              <a:avLst/>
              <a:gdLst>
                <a:gd name="T0" fmla="*/ 44 w 238"/>
                <a:gd name="T1" fmla="*/ 0 h 258"/>
                <a:gd name="T2" fmla="*/ 195 w 238"/>
                <a:gd name="T3" fmla="*/ 0 h 258"/>
                <a:gd name="T4" fmla="*/ 217 w 238"/>
                <a:gd name="T5" fmla="*/ 6 h 258"/>
                <a:gd name="T6" fmla="*/ 232 w 238"/>
                <a:gd name="T7" fmla="*/ 22 h 258"/>
                <a:gd name="T8" fmla="*/ 238 w 238"/>
                <a:gd name="T9" fmla="*/ 41 h 258"/>
                <a:gd name="T10" fmla="*/ 238 w 238"/>
                <a:gd name="T11" fmla="*/ 217 h 258"/>
                <a:gd name="T12" fmla="*/ 232 w 238"/>
                <a:gd name="T13" fmla="*/ 236 h 258"/>
                <a:gd name="T14" fmla="*/ 217 w 238"/>
                <a:gd name="T15" fmla="*/ 252 h 258"/>
                <a:gd name="T16" fmla="*/ 195 w 238"/>
                <a:gd name="T17" fmla="*/ 258 h 258"/>
                <a:gd name="T18" fmla="*/ 44 w 238"/>
                <a:gd name="T19" fmla="*/ 258 h 258"/>
                <a:gd name="T20" fmla="*/ 22 w 238"/>
                <a:gd name="T21" fmla="*/ 252 h 258"/>
                <a:gd name="T22" fmla="*/ 6 w 238"/>
                <a:gd name="T23" fmla="*/ 236 h 258"/>
                <a:gd name="T24" fmla="*/ 0 w 238"/>
                <a:gd name="T25" fmla="*/ 217 h 258"/>
                <a:gd name="T26" fmla="*/ 0 w 238"/>
                <a:gd name="T27" fmla="*/ 41 h 258"/>
                <a:gd name="T28" fmla="*/ 6 w 238"/>
                <a:gd name="T29" fmla="*/ 22 h 258"/>
                <a:gd name="T30" fmla="*/ 22 w 238"/>
                <a:gd name="T31" fmla="*/ 6 h 258"/>
                <a:gd name="T32" fmla="*/ 44 w 238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258">
                  <a:moveTo>
                    <a:pt x="44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2" y="22"/>
                  </a:lnTo>
                  <a:lnTo>
                    <a:pt x="238" y="41"/>
                  </a:lnTo>
                  <a:lnTo>
                    <a:pt x="238" y="217"/>
                  </a:lnTo>
                  <a:lnTo>
                    <a:pt x="232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4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4916488" y="3330575"/>
              <a:ext cx="188913" cy="204788"/>
            </a:xfrm>
            <a:custGeom>
              <a:avLst/>
              <a:gdLst>
                <a:gd name="T0" fmla="*/ 44 w 238"/>
                <a:gd name="T1" fmla="*/ 0 h 258"/>
                <a:gd name="T2" fmla="*/ 195 w 238"/>
                <a:gd name="T3" fmla="*/ 0 h 258"/>
                <a:gd name="T4" fmla="*/ 217 w 238"/>
                <a:gd name="T5" fmla="*/ 6 h 258"/>
                <a:gd name="T6" fmla="*/ 232 w 238"/>
                <a:gd name="T7" fmla="*/ 22 h 258"/>
                <a:gd name="T8" fmla="*/ 238 w 238"/>
                <a:gd name="T9" fmla="*/ 41 h 258"/>
                <a:gd name="T10" fmla="*/ 238 w 238"/>
                <a:gd name="T11" fmla="*/ 217 h 258"/>
                <a:gd name="T12" fmla="*/ 232 w 238"/>
                <a:gd name="T13" fmla="*/ 236 h 258"/>
                <a:gd name="T14" fmla="*/ 217 w 238"/>
                <a:gd name="T15" fmla="*/ 252 h 258"/>
                <a:gd name="T16" fmla="*/ 195 w 238"/>
                <a:gd name="T17" fmla="*/ 258 h 258"/>
                <a:gd name="T18" fmla="*/ 44 w 238"/>
                <a:gd name="T19" fmla="*/ 258 h 258"/>
                <a:gd name="T20" fmla="*/ 22 w 238"/>
                <a:gd name="T21" fmla="*/ 252 h 258"/>
                <a:gd name="T22" fmla="*/ 6 w 238"/>
                <a:gd name="T23" fmla="*/ 236 h 258"/>
                <a:gd name="T24" fmla="*/ 0 w 238"/>
                <a:gd name="T25" fmla="*/ 217 h 258"/>
                <a:gd name="T26" fmla="*/ 0 w 238"/>
                <a:gd name="T27" fmla="*/ 41 h 258"/>
                <a:gd name="T28" fmla="*/ 6 w 238"/>
                <a:gd name="T29" fmla="*/ 22 h 258"/>
                <a:gd name="T30" fmla="*/ 22 w 238"/>
                <a:gd name="T31" fmla="*/ 6 h 258"/>
                <a:gd name="T32" fmla="*/ 44 w 238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258">
                  <a:moveTo>
                    <a:pt x="44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2" y="22"/>
                  </a:lnTo>
                  <a:lnTo>
                    <a:pt x="238" y="41"/>
                  </a:lnTo>
                  <a:lnTo>
                    <a:pt x="238" y="217"/>
                  </a:lnTo>
                  <a:lnTo>
                    <a:pt x="232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4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4672013" y="3330575"/>
              <a:ext cx="188913" cy="204788"/>
            </a:xfrm>
            <a:custGeom>
              <a:avLst/>
              <a:gdLst>
                <a:gd name="T0" fmla="*/ 44 w 238"/>
                <a:gd name="T1" fmla="*/ 0 h 258"/>
                <a:gd name="T2" fmla="*/ 195 w 238"/>
                <a:gd name="T3" fmla="*/ 0 h 258"/>
                <a:gd name="T4" fmla="*/ 217 w 238"/>
                <a:gd name="T5" fmla="*/ 6 h 258"/>
                <a:gd name="T6" fmla="*/ 232 w 238"/>
                <a:gd name="T7" fmla="*/ 22 h 258"/>
                <a:gd name="T8" fmla="*/ 238 w 238"/>
                <a:gd name="T9" fmla="*/ 41 h 258"/>
                <a:gd name="T10" fmla="*/ 238 w 238"/>
                <a:gd name="T11" fmla="*/ 217 h 258"/>
                <a:gd name="T12" fmla="*/ 232 w 238"/>
                <a:gd name="T13" fmla="*/ 236 h 258"/>
                <a:gd name="T14" fmla="*/ 217 w 238"/>
                <a:gd name="T15" fmla="*/ 252 h 258"/>
                <a:gd name="T16" fmla="*/ 195 w 238"/>
                <a:gd name="T17" fmla="*/ 258 h 258"/>
                <a:gd name="T18" fmla="*/ 44 w 238"/>
                <a:gd name="T19" fmla="*/ 258 h 258"/>
                <a:gd name="T20" fmla="*/ 22 w 238"/>
                <a:gd name="T21" fmla="*/ 252 h 258"/>
                <a:gd name="T22" fmla="*/ 6 w 238"/>
                <a:gd name="T23" fmla="*/ 236 h 258"/>
                <a:gd name="T24" fmla="*/ 0 w 238"/>
                <a:gd name="T25" fmla="*/ 217 h 258"/>
                <a:gd name="T26" fmla="*/ 0 w 238"/>
                <a:gd name="T27" fmla="*/ 41 h 258"/>
                <a:gd name="T28" fmla="*/ 6 w 238"/>
                <a:gd name="T29" fmla="*/ 22 h 258"/>
                <a:gd name="T30" fmla="*/ 22 w 238"/>
                <a:gd name="T31" fmla="*/ 6 h 258"/>
                <a:gd name="T32" fmla="*/ 44 w 238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258">
                  <a:moveTo>
                    <a:pt x="44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2" y="22"/>
                  </a:lnTo>
                  <a:lnTo>
                    <a:pt x="238" y="41"/>
                  </a:lnTo>
                  <a:lnTo>
                    <a:pt x="238" y="217"/>
                  </a:lnTo>
                  <a:lnTo>
                    <a:pt x="232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4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0" name="Freeform 45"/>
            <p:cNvSpPr>
              <a:spLocks/>
            </p:cNvSpPr>
            <p:nvPr/>
          </p:nvSpPr>
          <p:spPr bwMode="auto">
            <a:xfrm>
              <a:off x="4429125" y="3330575"/>
              <a:ext cx="187325" cy="204788"/>
            </a:xfrm>
            <a:custGeom>
              <a:avLst/>
              <a:gdLst>
                <a:gd name="T0" fmla="*/ 44 w 236"/>
                <a:gd name="T1" fmla="*/ 0 h 258"/>
                <a:gd name="T2" fmla="*/ 195 w 236"/>
                <a:gd name="T3" fmla="*/ 0 h 258"/>
                <a:gd name="T4" fmla="*/ 217 w 236"/>
                <a:gd name="T5" fmla="*/ 6 h 258"/>
                <a:gd name="T6" fmla="*/ 231 w 236"/>
                <a:gd name="T7" fmla="*/ 22 h 258"/>
                <a:gd name="T8" fmla="*/ 236 w 236"/>
                <a:gd name="T9" fmla="*/ 41 h 258"/>
                <a:gd name="T10" fmla="*/ 236 w 236"/>
                <a:gd name="T11" fmla="*/ 217 h 258"/>
                <a:gd name="T12" fmla="*/ 231 w 236"/>
                <a:gd name="T13" fmla="*/ 236 h 258"/>
                <a:gd name="T14" fmla="*/ 217 w 236"/>
                <a:gd name="T15" fmla="*/ 252 h 258"/>
                <a:gd name="T16" fmla="*/ 195 w 236"/>
                <a:gd name="T17" fmla="*/ 258 h 258"/>
                <a:gd name="T18" fmla="*/ 44 w 236"/>
                <a:gd name="T19" fmla="*/ 258 h 258"/>
                <a:gd name="T20" fmla="*/ 22 w 236"/>
                <a:gd name="T21" fmla="*/ 252 h 258"/>
                <a:gd name="T22" fmla="*/ 6 w 236"/>
                <a:gd name="T23" fmla="*/ 236 h 258"/>
                <a:gd name="T24" fmla="*/ 0 w 236"/>
                <a:gd name="T25" fmla="*/ 217 h 258"/>
                <a:gd name="T26" fmla="*/ 0 w 236"/>
                <a:gd name="T27" fmla="*/ 41 h 258"/>
                <a:gd name="T28" fmla="*/ 6 w 236"/>
                <a:gd name="T29" fmla="*/ 22 h 258"/>
                <a:gd name="T30" fmla="*/ 22 w 236"/>
                <a:gd name="T31" fmla="*/ 6 h 258"/>
                <a:gd name="T32" fmla="*/ 44 w 236"/>
                <a:gd name="T3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258">
                  <a:moveTo>
                    <a:pt x="44" y="0"/>
                  </a:moveTo>
                  <a:lnTo>
                    <a:pt x="195" y="0"/>
                  </a:lnTo>
                  <a:lnTo>
                    <a:pt x="217" y="6"/>
                  </a:lnTo>
                  <a:lnTo>
                    <a:pt x="231" y="22"/>
                  </a:lnTo>
                  <a:lnTo>
                    <a:pt x="236" y="41"/>
                  </a:lnTo>
                  <a:lnTo>
                    <a:pt x="236" y="217"/>
                  </a:lnTo>
                  <a:lnTo>
                    <a:pt x="231" y="236"/>
                  </a:lnTo>
                  <a:lnTo>
                    <a:pt x="217" y="252"/>
                  </a:lnTo>
                  <a:lnTo>
                    <a:pt x="195" y="258"/>
                  </a:lnTo>
                  <a:lnTo>
                    <a:pt x="44" y="258"/>
                  </a:lnTo>
                  <a:lnTo>
                    <a:pt x="22" y="252"/>
                  </a:lnTo>
                  <a:lnTo>
                    <a:pt x="6" y="236"/>
                  </a:lnTo>
                  <a:lnTo>
                    <a:pt x="0" y="217"/>
                  </a:lnTo>
                  <a:lnTo>
                    <a:pt x="0" y="41"/>
                  </a:lnTo>
                  <a:lnTo>
                    <a:pt x="6" y="22"/>
                  </a:lnTo>
                  <a:lnTo>
                    <a:pt x="22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1" name="Freeform 46"/>
            <p:cNvSpPr>
              <a:spLocks/>
            </p:cNvSpPr>
            <p:nvPr/>
          </p:nvSpPr>
          <p:spPr bwMode="auto">
            <a:xfrm>
              <a:off x="4175125" y="3330575"/>
              <a:ext cx="192088" cy="204788"/>
            </a:xfrm>
            <a:custGeom>
              <a:avLst/>
              <a:gdLst>
                <a:gd name="T0" fmla="*/ 44 w 243"/>
                <a:gd name="T1" fmla="*/ 0 h 258"/>
                <a:gd name="T2" fmla="*/ 199 w 243"/>
                <a:gd name="T3" fmla="*/ 0 h 258"/>
                <a:gd name="T4" fmla="*/ 217 w 243"/>
                <a:gd name="T5" fmla="*/ 4 h 258"/>
                <a:gd name="T6" fmla="*/ 231 w 243"/>
                <a:gd name="T7" fmla="*/ 12 h 258"/>
                <a:gd name="T8" fmla="*/ 239 w 243"/>
                <a:gd name="T9" fmla="*/ 26 h 258"/>
                <a:gd name="T10" fmla="*/ 243 w 243"/>
                <a:gd name="T11" fmla="*/ 43 h 258"/>
                <a:gd name="T12" fmla="*/ 243 w 243"/>
                <a:gd name="T13" fmla="*/ 215 h 258"/>
                <a:gd name="T14" fmla="*/ 239 w 243"/>
                <a:gd name="T15" fmla="*/ 232 h 258"/>
                <a:gd name="T16" fmla="*/ 231 w 243"/>
                <a:gd name="T17" fmla="*/ 246 h 258"/>
                <a:gd name="T18" fmla="*/ 217 w 243"/>
                <a:gd name="T19" fmla="*/ 254 h 258"/>
                <a:gd name="T20" fmla="*/ 199 w 243"/>
                <a:gd name="T21" fmla="*/ 258 h 258"/>
                <a:gd name="T22" fmla="*/ 44 w 243"/>
                <a:gd name="T23" fmla="*/ 258 h 258"/>
                <a:gd name="T24" fmla="*/ 28 w 243"/>
                <a:gd name="T25" fmla="*/ 254 h 258"/>
                <a:gd name="T26" fmla="*/ 14 w 243"/>
                <a:gd name="T27" fmla="*/ 246 h 258"/>
                <a:gd name="T28" fmla="*/ 4 w 243"/>
                <a:gd name="T29" fmla="*/ 232 h 258"/>
                <a:gd name="T30" fmla="*/ 0 w 243"/>
                <a:gd name="T31" fmla="*/ 215 h 258"/>
                <a:gd name="T32" fmla="*/ 0 w 243"/>
                <a:gd name="T33" fmla="*/ 43 h 258"/>
                <a:gd name="T34" fmla="*/ 4 w 243"/>
                <a:gd name="T35" fmla="*/ 26 h 258"/>
                <a:gd name="T36" fmla="*/ 14 w 243"/>
                <a:gd name="T37" fmla="*/ 12 h 258"/>
                <a:gd name="T38" fmla="*/ 28 w 243"/>
                <a:gd name="T39" fmla="*/ 4 h 258"/>
                <a:gd name="T40" fmla="*/ 44 w 243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258">
                  <a:moveTo>
                    <a:pt x="44" y="0"/>
                  </a:moveTo>
                  <a:lnTo>
                    <a:pt x="199" y="0"/>
                  </a:lnTo>
                  <a:lnTo>
                    <a:pt x="217" y="4"/>
                  </a:lnTo>
                  <a:lnTo>
                    <a:pt x="231" y="12"/>
                  </a:lnTo>
                  <a:lnTo>
                    <a:pt x="239" y="26"/>
                  </a:lnTo>
                  <a:lnTo>
                    <a:pt x="243" y="43"/>
                  </a:lnTo>
                  <a:lnTo>
                    <a:pt x="243" y="215"/>
                  </a:lnTo>
                  <a:lnTo>
                    <a:pt x="239" y="232"/>
                  </a:lnTo>
                  <a:lnTo>
                    <a:pt x="231" y="246"/>
                  </a:lnTo>
                  <a:lnTo>
                    <a:pt x="217" y="254"/>
                  </a:lnTo>
                  <a:lnTo>
                    <a:pt x="199" y="258"/>
                  </a:lnTo>
                  <a:lnTo>
                    <a:pt x="44" y="258"/>
                  </a:lnTo>
                  <a:lnTo>
                    <a:pt x="28" y="254"/>
                  </a:lnTo>
                  <a:lnTo>
                    <a:pt x="14" y="246"/>
                  </a:lnTo>
                  <a:lnTo>
                    <a:pt x="4" y="232"/>
                  </a:lnTo>
                  <a:lnTo>
                    <a:pt x="0" y="215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4" y="12"/>
                  </a:lnTo>
                  <a:lnTo>
                    <a:pt x="28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Freeform 47"/>
            <p:cNvSpPr>
              <a:spLocks/>
            </p:cNvSpPr>
            <p:nvPr/>
          </p:nvSpPr>
          <p:spPr bwMode="auto">
            <a:xfrm>
              <a:off x="4175125" y="3571875"/>
              <a:ext cx="327025" cy="204788"/>
            </a:xfrm>
            <a:custGeom>
              <a:avLst/>
              <a:gdLst>
                <a:gd name="T0" fmla="*/ 48 w 412"/>
                <a:gd name="T1" fmla="*/ 0 h 258"/>
                <a:gd name="T2" fmla="*/ 366 w 412"/>
                <a:gd name="T3" fmla="*/ 0 h 258"/>
                <a:gd name="T4" fmla="*/ 384 w 412"/>
                <a:gd name="T5" fmla="*/ 4 h 258"/>
                <a:gd name="T6" fmla="*/ 400 w 412"/>
                <a:gd name="T7" fmla="*/ 14 h 258"/>
                <a:gd name="T8" fmla="*/ 410 w 412"/>
                <a:gd name="T9" fmla="*/ 28 h 258"/>
                <a:gd name="T10" fmla="*/ 412 w 412"/>
                <a:gd name="T11" fmla="*/ 45 h 258"/>
                <a:gd name="T12" fmla="*/ 412 w 412"/>
                <a:gd name="T13" fmla="*/ 211 h 258"/>
                <a:gd name="T14" fmla="*/ 410 w 412"/>
                <a:gd name="T15" fmla="*/ 230 h 258"/>
                <a:gd name="T16" fmla="*/ 400 w 412"/>
                <a:gd name="T17" fmla="*/ 244 h 258"/>
                <a:gd name="T18" fmla="*/ 384 w 412"/>
                <a:gd name="T19" fmla="*/ 254 h 258"/>
                <a:gd name="T20" fmla="*/ 366 w 412"/>
                <a:gd name="T21" fmla="*/ 258 h 258"/>
                <a:gd name="T22" fmla="*/ 48 w 412"/>
                <a:gd name="T23" fmla="*/ 258 h 258"/>
                <a:gd name="T24" fmla="*/ 30 w 412"/>
                <a:gd name="T25" fmla="*/ 254 h 258"/>
                <a:gd name="T26" fmla="*/ 14 w 412"/>
                <a:gd name="T27" fmla="*/ 244 h 258"/>
                <a:gd name="T28" fmla="*/ 4 w 412"/>
                <a:gd name="T29" fmla="*/ 230 h 258"/>
                <a:gd name="T30" fmla="*/ 0 w 412"/>
                <a:gd name="T31" fmla="*/ 211 h 258"/>
                <a:gd name="T32" fmla="*/ 0 w 412"/>
                <a:gd name="T33" fmla="*/ 45 h 258"/>
                <a:gd name="T34" fmla="*/ 4 w 412"/>
                <a:gd name="T35" fmla="*/ 28 h 258"/>
                <a:gd name="T36" fmla="*/ 14 w 412"/>
                <a:gd name="T37" fmla="*/ 14 h 258"/>
                <a:gd name="T38" fmla="*/ 30 w 412"/>
                <a:gd name="T39" fmla="*/ 4 h 258"/>
                <a:gd name="T40" fmla="*/ 48 w 412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2" h="258">
                  <a:moveTo>
                    <a:pt x="48" y="0"/>
                  </a:moveTo>
                  <a:lnTo>
                    <a:pt x="366" y="0"/>
                  </a:lnTo>
                  <a:lnTo>
                    <a:pt x="384" y="4"/>
                  </a:lnTo>
                  <a:lnTo>
                    <a:pt x="400" y="14"/>
                  </a:lnTo>
                  <a:lnTo>
                    <a:pt x="410" y="28"/>
                  </a:lnTo>
                  <a:lnTo>
                    <a:pt x="412" y="45"/>
                  </a:lnTo>
                  <a:lnTo>
                    <a:pt x="412" y="211"/>
                  </a:lnTo>
                  <a:lnTo>
                    <a:pt x="410" y="230"/>
                  </a:lnTo>
                  <a:lnTo>
                    <a:pt x="400" y="244"/>
                  </a:lnTo>
                  <a:lnTo>
                    <a:pt x="384" y="254"/>
                  </a:lnTo>
                  <a:lnTo>
                    <a:pt x="366" y="258"/>
                  </a:lnTo>
                  <a:lnTo>
                    <a:pt x="48" y="258"/>
                  </a:lnTo>
                  <a:lnTo>
                    <a:pt x="30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1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Freeform 48"/>
            <p:cNvSpPr>
              <a:spLocks/>
            </p:cNvSpPr>
            <p:nvPr/>
          </p:nvSpPr>
          <p:spPr bwMode="auto">
            <a:xfrm>
              <a:off x="4175125" y="3813175"/>
              <a:ext cx="374650" cy="204788"/>
            </a:xfrm>
            <a:custGeom>
              <a:avLst/>
              <a:gdLst>
                <a:gd name="T0" fmla="*/ 48 w 473"/>
                <a:gd name="T1" fmla="*/ 0 h 258"/>
                <a:gd name="T2" fmla="*/ 428 w 473"/>
                <a:gd name="T3" fmla="*/ 0 h 258"/>
                <a:gd name="T4" fmla="*/ 445 w 473"/>
                <a:gd name="T5" fmla="*/ 2 h 258"/>
                <a:gd name="T6" fmla="*/ 459 w 473"/>
                <a:gd name="T7" fmla="*/ 12 h 258"/>
                <a:gd name="T8" fmla="*/ 469 w 473"/>
                <a:gd name="T9" fmla="*/ 28 h 258"/>
                <a:gd name="T10" fmla="*/ 473 w 473"/>
                <a:gd name="T11" fmla="*/ 46 h 258"/>
                <a:gd name="T12" fmla="*/ 473 w 473"/>
                <a:gd name="T13" fmla="*/ 211 h 258"/>
                <a:gd name="T14" fmla="*/ 469 w 473"/>
                <a:gd name="T15" fmla="*/ 229 h 258"/>
                <a:gd name="T16" fmla="*/ 459 w 473"/>
                <a:gd name="T17" fmla="*/ 244 h 258"/>
                <a:gd name="T18" fmla="*/ 445 w 473"/>
                <a:gd name="T19" fmla="*/ 254 h 258"/>
                <a:gd name="T20" fmla="*/ 428 w 473"/>
                <a:gd name="T21" fmla="*/ 258 h 258"/>
                <a:gd name="T22" fmla="*/ 48 w 473"/>
                <a:gd name="T23" fmla="*/ 258 h 258"/>
                <a:gd name="T24" fmla="*/ 30 w 473"/>
                <a:gd name="T25" fmla="*/ 254 h 258"/>
                <a:gd name="T26" fmla="*/ 14 w 473"/>
                <a:gd name="T27" fmla="*/ 244 h 258"/>
                <a:gd name="T28" fmla="*/ 4 w 473"/>
                <a:gd name="T29" fmla="*/ 229 h 258"/>
                <a:gd name="T30" fmla="*/ 0 w 473"/>
                <a:gd name="T31" fmla="*/ 211 h 258"/>
                <a:gd name="T32" fmla="*/ 0 w 473"/>
                <a:gd name="T33" fmla="*/ 46 h 258"/>
                <a:gd name="T34" fmla="*/ 4 w 473"/>
                <a:gd name="T35" fmla="*/ 28 h 258"/>
                <a:gd name="T36" fmla="*/ 14 w 473"/>
                <a:gd name="T37" fmla="*/ 12 h 258"/>
                <a:gd name="T38" fmla="*/ 30 w 473"/>
                <a:gd name="T39" fmla="*/ 2 h 258"/>
                <a:gd name="T40" fmla="*/ 48 w 473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3" h="258">
                  <a:moveTo>
                    <a:pt x="48" y="0"/>
                  </a:moveTo>
                  <a:lnTo>
                    <a:pt x="428" y="0"/>
                  </a:lnTo>
                  <a:lnTo>
                    <a:pt x="445" y="2"/>
                  </a:lnTo>
                  <a:lnTo>
                    <a:pt x="459" y="12"/>
                  </a:lnTo>
                  <a:lnTo>
                    <a:pt x="469" y="28"/>
                  </a:lnTo>
                  <a:lnTo>
                    <a:pt x="473" y="46"/>
                  </a:lnTo>
                  <a:lnTo>
                    <a:pt x="473" y="211"/>
                  </a:lnTo>
                  <a:lnTo>
                    <a:pt x="469" y="229"/>
                  </a:lnTo>
                  <a:lnTo>
                    <a:pt x="459" y="244"/>
                  </a:lnTo>
                  <a:lnTo>
                    <a:pt x="445" y="254"/>
                  </a:lnTo>
                  <a:lnTo>
                    <a:pt x="428" y="258"/>
                  </a:lnTo>
                  <a:lnTo>
                    <a:pt x="48" y="258"/>
                  </a:lnTo>
                  <a:lnTo>
                    <a:pt x="30" y="254"/>
                  </a:lnTo>
                  <a:lnTo>
                    <a:pt x="14" y="244"/>
                  </a:lnTo>
                  <a:lnTo>
                    <a:pt x="4" y="229"/>
                  </a:lnTo>
                  <a:lnTo>
                    <a:pt x="0" y="21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30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4" name="Freeform 49"/>
            <p:cNvSpPr>
              <a:spLocks/>
            </p:cNvSpPr>
            <p:nvPr/>
          </p:nvSpPr>
          <p:spPr bwMode="auto">
            <a:xfrm>
              <a:off x="4175125" y="4051300"/>
              <a:ext cx="506413" cy="206375"/>
            </a:xfrm>
            <a:custGeom>
              <a:avLst/>
              <a:gdLst>
                <a:gd name="T0" fmla="*/ 48 w 638"/>
                <a:gd name="T1" fmla="*/ 0 h 259"/>
                <a:gd name="T2" fmla="*/ 591 w 638"/>
                <a:gd name="T3" fmla="*/ 0 h 259"/>
                <a:gd name="T4" fmla="*/ 609 w 638"/>
                <a:gd name="T5" fmla="*/ 3 h 259"/>
                <a:gd name="T6" fmla="*/ 624 w 638"/>
                <a:gd name="T7" fmla="*/ 13 h 259"/>
                <a:gd name="T8" fmla="*/ 634 w 638"/>
                <a:gd name="T9" fmla="*/ 29 h 259"/>
                <a:gd name="T10" fmla="*/ 638 w 638"/>
                <a:gd name="T11" fmla="*/ 47 h 259"/>
                <a:gd name="T12" fmla="*/ 638 w 638"/>
                <a:gd name="T13" fmla="*/ 212 h 259"/>
                <a:gd name="T14" fmla="*/ 634 w 638"/>
                <a:gd name="T15" fmla="*/ 230 h 259"/>
                <a:gd name="T16" fmla="*/ 624 w 638"/>
                <a:gd name="T17" fmla="*/ 246 h 259"/>
                <a:gd name="T18" fmla="*/ 609 w 638"/>
                <a:gd name="T19" fmla="*/ 256 h 259"/>
                <a:gd name="T20" fmla="*/ 591 w 638"/>
                <a:gd name="T21" fmla="*/ 259 h 259"/>
                <a:gd name="T22" fmla="*/ 48 w 638"/>
                <a:gd name="T23" fmla="*/ 259 h 259"/>
                <a:gd name="T24" fmla="*/ 30 w 638"/>
                <a:gd name="T25" fmla="*/ 256 h 259"/>
                <a:gd name="T26" fmla="*/ 14 w 638"/>
                <a:gd name="T27" fmla="*/ 246 h 259"/>
                <a:gd name="T28" fmla="*/ 4 w 638"/>
                <a:gd name="T29" fmla="*/ 230 h 259"/>
                <a:gd name="T30" fmla="*/ 0 w 638"/>
                <a:gd name="T31" fmla="*/ 212 h 259"/>
                <a:gd name="T32" fmla="*/ 0 w 638"/>
                <a:gd name="T33" fmla="*/ 47 h 259"/>
                <a:gd name="T34" fmla="*/ 4 w 638"/>
                <a:gd name="T35" fmla="*/ 29 h 259"/>
                <a:gd name="T36" fmla="*/ 14 w 638"/>
                <a:gd name="T37" fmla="*/ 13 h 259"/>
                <a:gd name="T38" fmla="*/ 30 w 638"/>
                <a:gd name="T39" fmla="*/ 3 h 259"/>
                <a:gd name="T40" fmla="*/ 48 w 638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8" h="259">
                  <a:moveTo>
                    <a:pt x="48" y="0"/>
                  </a:moveTo>
                  <a:lnTo>
                    <a:pt x="591" y="0"/>
                  </a:lnTo>
                  <a:lnTo>
                    <a:pt x="609" y="3"/>
                  </a:lnTo>
                  <a:lnTo>
                    <a:pt x="624" y="13"/>
                  </a:lnTo>
                  <a:lnTo>
                    <a:pt x="634" y="29"/>
                  </a:lnTo>
                  <a:lnTo>
                    <a:pt x="638" y="47"/>
                  </a:lnTo>
                  <a:lnTo>
                    <a:pt x="638" y="212"/>
                  </a:lnTo>
                  <a:lnTo>
                    <a:pt x="634" y="230"/>
                  </a:lnTo>
                  <a:lnTo>
                    <a:pt x="624" y="246"/>
                  </a:lnTo>
                  <a:lnTo>
                    <a:pt x="609" y="256"/>
                  </a:lnTo>
                  <a:lnTo>
                    <a:pt x="591" y="259"/>
                  </a:lnTo>
                  <a:lnTo>
                    <a:pt x="48" y="259"/>
                  </a:lnTo>
                  <a:lnTo>
                    <a:pt x="30" y="256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7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5" name="Freeform 50"/>
            <p:cNvSpPr>
              <a:spLocks/>
            </p:cNvSpPr>
            <p:nvPr/>
          </p:nvSpPr>
          <p:spPr bwMode="auto">
            <a:xfrm>
              <a:off x="4175125" y="4292600"/>
              <a:ext cx="254000" cy="204788"/>
            </a:xfrm>
            <a:custGeom>
              <a:avLst/>
              <a:gdLst>
                <a:gd name="T0" fmla="*/ 48 w 319"/>
                <a:gd name="T1" fmla="*/ 0 h 258"/>
                <a:gd name="T2" fmla="*/ 274 w 319"/>
                <a:gd name="T3" fmla="*/ 0 h 258"/>
                <a:gd name="T4" fmla="*/ 292 w 319"/>
                <a:gd name="T5" fmla="*/ 4 h 258"/>
                <a:gd name="T6" fmla="*/ 305 w 319"/>
                <a:gd name="T7" fmla="*/ 14 h 258"/>
                <a:gd name="T8" fmla="*/ 315 w 319"/>
                <a:gd name="T9" fmla="*/ 29 h 258"/>
                <a:gd name="T10" fmla="*/ 319 w 319"/>
                <a:gd name="T11" fmla="*/ 47 h 258"/>
                <a:gd name="T12" fmla="*/ 319 w 319"/>
                <a:gd name="T13" fmla="*/ 212 h 258"/>
                <a:gd name="T14" fmla="*/ 315 w 319"/>
                <a:gd name="T15" fmla="*/ 230 h 258"/>
                <a:gd name="T16" fmla="*/ 305 w 319"/>
                <a:gd name="T17" fmla="*/ 244 h 258"/>
                <a:gd name="T18" fmla="*/ 292 w 319"/>
                <a:gd name="T19" fmla="*/ 254 h 258"/>
                <a:gd name="T20" fmla="*/ 274 w 319"/>
                <a:gd name="T21" fmla="*/ 258 h 258"/>
                <a:gd name="T22" fmla="*/ 48 w 319"/>
                <a:gd name="T23" fmla="*/ 258 h 258"/>
                <a:gd name="T24" fmla="*/ 30 w 319"/>
                <a:gd name="T25" fmla="*/ 254 h 258"/>
                <a:gd name="T26" fmla="*/ 14 w 319"/>
                <a:gd name="T27" fmla="*/ 244 h 258"/>
                <a:gd name="T28" fmla="*/ 4 w 319"/>
                <a:gd name="T29" fmla="*/ 230 h 258"/>
                <a:gd name="T30" fmla="*/ 0 w 319"/>
                <a:gd name="T31" fmla="*/ 212 h 258"/>
                <a:gd name="T32" fmla="*/ 0 w 319"/>
                <a:gd name="T33" fmla="*/ 47 h 258"/>
                <a:gd name="T34" fmla="*/ 4 w 319"/>
                <a:gd name="T35" fmla="*/ 29 h 258"/>
                <a:gd name="T36" fmla="*/ 14 w 319"/>
                <a:gd name="T37" fmla="*/ 14 h 258"/>
                <a:gd name="T38" fmla="*/ 30 w 319"/>
                <a:gd name="T39" fmla="*/ 4 h 258"/>
                <a:gd name="T40" fmla="*/ 48 w 319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258">
                  <a:moveTo>
                    <a:pt x="48" y="0"/>
                  </a:moveTo>
                  <a:lnTo>
                    <a:pt x="274" y="0"/>
                  </a:lnTo>
                  <a:lnTo>
                    <a:pt x="292" y="4"/>
                  </a:lnTo>
                  <a:lnTo>
                    <a:pt x="305" y="14"/>
                  </a:lnTo>
                  <a:lnTo>
                    <a:pt x="315" y="29"/>
                  </a:lnTo>
                  <a:lnTo>
                    <a:pt x="319" y="47"/>
                  </a:lnTo>
                  <a:lnTo>
                    <a:pt x="319" y="212"/>
                  </a:lnTo>
                  <a:lnTo>
                    <a:pt x="315" y="230"/>
                  </a:lnTo>
                  <a:lnTo>
                    <a:pt x="305" y="244"/>
                  </a:lnTo>
                  <a:lnTo>
                    <a:pt x="292" y="254"/>
                  </a:lnTo>
                  <a:lnTo>
                    <a:pt x="274" y="258"/>
                  </a:lnTo>
                  <a:lnTo>
                    <a:pt x="48" y="258"/>
                  </a:lnTo>
                  <a:lnTo>
                    <a:pt x="30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7"/>
                  </a:lnTo>
                  <a:lnTo>
                    <a:pt x="4" y="29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6" name="Freeform 51"/>
            <p:cNvSpPr>
              <a:spLocks/>
            </p:cNvSpPr>
            <p:nvPr/>
          </p:nvSpPr>
          <p:spPr bwMode="auto">
            <a:xfrm>
              <a:off x="4533900" y="3571875"/>
              <a:ext cx="200025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auto">
            <a:xfrm>
              <a:off x="4781550" y="35718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8" name="Freeform 53"/>
            <p:cNvSpPr>
              <a:spLocks/>
            </p:cNvSpPr>
            <p:nvPr/>
          </p:nvSpPr>
          <p:spPr bwMode="auto">
            <a:xfrm>
              <a:off x="5029200" y="35718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8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8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7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8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9" name="Freeform 54"/>
            <p:cNvSpPr>
              <a:spLocks/>
            </p:cNvSpPr>
            <p:nvPr/>
          </p:nvSpPr>
          <p:spPr bwMode="auto">
            <a:xfrm>
              <a:off x="5278438" y="35718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8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8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7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8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0" name="Freeform 55"/>
            <p:cNvSpPr>
              <a:spLocks/>
            </p:cNvSpPr>
            <p:nvPr/>
          </p:nvSpPr>
          <p:spPr bwMode="auto">
            <a:xfrm>
              <a:off x="5526088" y="35718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8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8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3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3 w 254"/>
                <a:gd name="T37" fmla="*/ 14 h 258"/>
                <a:gd name="T38" fmla="*/ 27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8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1" name="Freeform 56"/>
            <p:cNvSpPr>
              <a:spLocks/>
            </p:cNvSpPr>
            <p:nvPr/>
          </p:nvSpPr>
          <p:spPr bwMode="auto">
            <a:xfrm>
              <a:off x="5775325" y="3571875"/>
              <a:ext cx="201613" cy="204788"/>
            </a:xfrm>
            <a:custGeom>
              <a:avLst/>
              <a:gdLst>
                <a:gd name="T0" fmla="*/ 45 w 253"/>
                <a:gd name="T1" fmla="*/ 0 h 258"/>
                <a:gd name="T2" fmla="*/ 208 w 253"/>
                <a:gd name="T3" fmla="*/ 0 h 258"/>
                <a:gd name="T4" fmla="*/ 226 w 253"/>
                <a:gd name="T5" fmla="*/ 4 h 258"/>
                <a:gd name="T6" fmla="*/ 240 w 253"/>
                <a:gd name="T7" fmla="*/ 14 h 258"/>
                <a:gd name="T8" fmla="*/ 249 w 253"/>
                <a:gd name="T9" fmla="*/ 28 h 258"/>
                <a:gd name="T10" fmla="*/ 253 w 253"/>
                <a:gd name="T11" fmla="*/ 45 h 258"/>
                <a:gd name="T12" fmla="*/ 253 w 253"/>
                <a:gd name="T13" fmla="*/ 213 h 258"/>
                <a:gd name="T14" fmla="*/ 249 w 253"/>
                <a:gd name="T15" fmla="*/ 230 h 258"/>
                <a:gd name="T16" fmla="*/ 240 w 253"/>
                <a:gd name="T17" fmla="*/ 244 h 258"/>
                <a:gd name="T18" fmla="*/ 226 w 253"/>
                <a:gd name="T19" fmla="*/ 254 h 258"/>
                <a:gd name="T20" fmla="*/ 208 w 253"/>
                <a:gd name="T21" fmla="*/ 258 h 258"/>
                <a:gd name="T22" fmla="*/ 45 w 253"/>
                <a:gd name="T23" fmla="*/ 258 h 258"/>
                <a:gd name="T24" fmla="*/ 27 w 253"/>
                <a:gd name="T25" fmla="*/ 254 h 258"/>
                <a:gd name="T26" fmla="*/ 13 w 253"/>
                <a:gd name="T27" fmla="*/ 244 h 258"/>
                <a:gd name="T28" fmla="*/ 4 w 253"/>
                <a:gd name="T29" fmla="*/ 230 h 258"/>
                <a:gd name="T30" fmla="*/ 0 w 253"/>
                <a:gd name="T31" fmla="*/ 213 h 258"/>
                <a:gd name="T32" fmla="*/ 0 w 253"/>
                <a:gd name="T33" fmla="*/ 45 h 258"/>
                <a:gd name="T34" fmla="*/ 4 w 253"/>
                <a:gd name="T35" fmla="*/ 28 h 258"/>
                <a:gd name="T36" fmla="*/ 13 w 253"/>
                <a:gd name="T37" fmla="*/ 14 h 258"/>
                <a:gd name="T38" fmla="*/ 27 w 253"/>
                <a:gd name="T39" fmla="*/ 4 h 258"/>
                <a:gd name="T40" fmla="*/ 45 w 253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" h="258">
                  <a:moveTo>
                    <a:pt x="45" y="0"/>
                  </a:moveTo>
                  <a:lnTo>
                    <a:pt x="208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49" y="28"/>
                  </a:lnTo>
                  <a:lnTo>
                    <a:pt x="253" y="45"/>
                  </a:lnTo>
                  <a:lnTo>
                    <a:pt x="253" y="213"/>
                  </a:lnTo>
                  <a:lnTo>
                    <a:pt x="249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2" name="Freeform 57"/>
            <p:cNvSpPr>
              <a:spLocks/>
            </p:cNvSpPr>
            <p:nvPr/>
          </p:nvSpPr>
          <p:spPr bwMode="auto">
            <a:xfrm>
              <a:off x="6022975" y="3571875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4 h 258"/>
                <a:gd name="T6" fmla="*/ 241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1 w 254"/>
                <a:gd name="T17" fmla="*/ 244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4"/>
                  </a:lnTo>
                  <a:lnTo>
                    <a:pt x="241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1" y="244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3" name="Freeform 58"/>
            <p:cNvSpPr>
              <a:spLocks/>
            </p:cNvSpPr>
            <p:nvPr/>
          </p:nvSpPr>
          <p:spPr bwMode="auto">
            <a:xfrm>
              <a:off x="6272213" y="3571875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4" name="Freeform 59"/>
            <p:cNvSpPr>
              <a:spLocks/>
            </p:cNvSpPr>
            <p:nvPr/>
          </p:nvSpPr>
          <p:spPr bwMode="auto">
            <a:xfrm>
              <a:off x="6519863" y="3571875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5" name="Freeform 60"/>
            <p:cNvSpPr>
              <a:spLocks/>
            </p:cNvSpPr>
            <p:nvPr/>
          </p:nvSpPr>
          <p:spPr bwMode="auto">
            <a:xfrm>
              <a:off x="6769100" y="3571875"/>
              <a:ext cx="200025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6" name="Freeform 61"/>
            <p:cNvSpPr>
              <a:spLocks/>
            </p:cNvSpPr>
            <p:nvPr/>
          </p:nvSpPr>
          <p:spPr bwMode="auto">
            <a:xfrm>
              <a:off x="7016750" y="35718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7" name="Freeform 62"/>
            <p:cNvSpPr>
              <a:spLocks/>
            </p:cNvSpPr>
            <p:nvPr/>
          </p:nvSpPr>
          <p:spPr bwMode="auto">
            <a:xfrm>
              <a:off x="7264400" y="35718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8 h 258"/>
                <a:gd name="T10" fmla="*/ 254 w 254"/>
                <a:gd name="T11" fmla="*/ 45 h 258"/>
                <a:gd name="T12" fmla="*/ 254 w 254"/>
                <a:gd name="T13" fmla="*/ 213 h 258"/>
                <a:gd name="T14" fmla="*/ 250 w 254"/>
                <a:gd name="T15" fmla="*/ 230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4 w 254"/>
                <a:gd name="T27" fmla="*/ 244 h 258"/>
                <a:gd name="T28" fmla="*/ 4 w 254"/>
                <a:gd name="T29" fmla="*/ 230 h 258"/>
                <a:gd name="T30" fmla="*/ 0 w 254"/>
                <a:gd name="T31" fmla="*/ 213 h 258"/>
                <a:gd name="T32" fmla="*/ 0 w 254"/>
                <a:gd name="T33" fmla="*/ 45 h 258"/>
                <a:gd name="T34" fmla="*/ 4 w 254"/>
                <a:gd name="T35" fmla="*/ 28 h 258"/>
                <a:gd name="T36" fmla="*/ 14 w 254"/>
                <a:gd name="T37" fmla="*/ 14 h 258"/>
                <a:gd name="T38" fmla="*/ 27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8"/>
                  </a:lnTo>
                  <a:lnTo>
                    <a:pt x="254" y="45"/>
                  </a:lnTo>
                  <a:lnTo>
                    <a:pt x="254" y="213"/>
                  </a:lnTo>
                  <a:lnTo>
                    <a:pt x="250" y="230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3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4" y="14"/>
                  </a:lnTo>
                  <a:lnTo>
                    <a:pt x="2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8" name="Freeform 63"/>
            <p:cNvSpPr>
              <a:spLocks/>
            </p:cNvSpPr>
            <p:nvPr/>
          </p:nvSpPr>
          <p:spPr bwMode="auto">
            <a:xfrm>
              <a:off x="4602163" y="38131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8 w 254"/>
                <a:gd name="T3" fmla="*/ 0 h 258"/>
                <a:gd name="T4" fmla="*/ 226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6 w 254"/>
                <a:gd name="T19" fmla="*/ 254 h 258"/>
                <a:gd name="T20" fmla="*/ 208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3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3 w 254"/>
                <a:gd name="T37" fmla="*/ 12 h 258"/>
                <a:gd name="T38" fmla="*/ 27 w 254"/>
                <a:gd name="T39" fmla="*/ 2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8" y="0"/>
                  </a:lnTo>
                  <a:lnTo>
                    <a:pt x="226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29" name="Freeform 64"/>
            <p:cNvSpPr>
              <a:spLocks/>
            </p:cNvSpPr>
            <p:nvPr/>
          </p:nvSpPr>
          <p:spPr bwMode="auto">
            <a:xfrm>
              <a:off x="4849813" y="3813175"/>
              <a:ext cx="201613" cy="204788"/>
            </a:xfrm>
            <a:custGeom>
              <a:avLst/>
              <a:gdLst>
                <a:gd name="T0" fmla="*/ 45 w 253"/>
                <a:gd name="T1" fmla="*/ 0 h 258"/>
                <a:gd name="T2" fmla="*/ 208 w 253"/>
                <a:gd name="T3" fmla="*/ 0 h 258"/>
                <a:gd name="T4" fmla="*/ 226 w 253"/>
                <a:gd name="T5" fmla="*/ 2 h 258"/>
                <a:gd name="T6" fmla="*/ 240 w 253"/>
                <a:gd name="T7" fmla="*/ 12 h 258"/>
                <a:gd name="T8" fmla="*/ 250 w 253"/>
                <a:gd name="T9" fmla="*/ 28 h 258"/>
                <a:gd name="T10" fmla="*/ 253 w 253"/>
                <a:gd name="T11" fmla="*/ 46 h 258"/>
                <a:gd name="T12" fmla="*/ 253 w 253"/>
                <a:gd name="T13" fmla="*/ 213 h 258"/>
                <a:gd name="T14" fmla="*/ 250 w 253"/>
                <a:gd name="T15" fmla="*/ 231 h 258"/>
                <a:gd name="T16" fmla="*/ 240 w 253"/>
                <a:gd name="T17" fmla="*/ 244 h 258"/>
                <a:gd name="T18" fmla="*/ 226 w 253"/>
                <a:gd name="T19" fmla="*/ 254 h 258"/>
                <a:gd name="T20" fmla="*/ 208 w 253"/>
                <a:gd name="T21" fmla="*/ 258 h 258"/>
                <a:gd name="T22" fmla="*/ 45 w 253"/>
                <a:gd name="T23" fmla="*/ 258 h 258"/>
                <a:gd name="T24" fmla="*/ 27 w 253"/>
                <a:gd name="T25" fmla="*/ 254 h 258"/>
                <a:gd name="T26" fmla="*/ 13 w 253"/>
                <a:gd name="T27" fmla="*/ 244 h 258"/>
                <a:gd name="T28" fmla="*/ 4 w 253"/>
                <a:gd name="T29" fmla="*/ 231 h 258"/>
                <a:gd name="T30" fmla="*/ 0 w 253"/>
                <a:gd name="T31" fmla="*/ 213 h 258"/>
                <a:gd name="T32" fmla="*/ 0 w 253"/>
                <a:gd name="T33" fmla="*/ 46 h 258"/>
                <a:gd name="T34" fmla="*/ 4 w 253"/>
                <a:gd name="T35" fmla="*/ 28 h 258"/>
                <a:gd name="T36" fmla="*/ 13 w 253"/>
                <a:gd name="T37" fmla="*/ 12 h 258"/>
                <a:gd name="T38" fmla="*/ 27 w 253"/>
                <a:gd name="T39" fmla="*/ 2 h 258"/>
                <a:gd name="T40" fmla="*/ 45 w 253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" h="258">
                  <a:moveTo>
                    <a:pt x="45" y="0"/>
                  </a:moveTo>
                  <a:lnTo>
                    <a:pt x="208" y="0"/>
                  </a:lnTo>
                  <a:lnTo>
                    <a:pt x="226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3" y="46"/>
                  </a:lnTo>
                  <a:lnTo>
                    <a:pt x="253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0" name="Freeform 65"/>
            <p:cNvSpPr>
              <a:spLocks/>
            </p:cNvSpPr>
            <p:nvPr/>
          </p:nvSpPr>
          <p:spPr bwMode="auto">
            <a:xfrm>
              <a:off x="5099050" y="3813175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2 h 258"/>
                <a:gd name="T6" fmla="*/ 241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1 w 254"/>
                <a:gd name="T17" fmla="*/ 244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8 w 254"/>
                <a:gd name="T39" fmla="*/ 2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2"/>
                  </a:lnTo>
                  <a:lnTo>
                    <a:pt x="241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1" y="244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8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1" name="Freeform 66"/>
            <p:cNvSpPr>
              <a:spLocks/>
            </p:cNvSpPr>
            <p:nvPr/>
          </p:nvSpPr>
          <p:spPr bwMode="auto">
            <a:xfrm>
              <a:off x="5346700" y="3813175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8 w 254"/>
                <a:gd name="T39" fmla="*/ 2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8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2" name="Freeform 67"/>
            <p:cNvSpPr>
              <a:spLocks/>
            </p:cNvSpPr>
            <p:nvPr/>
          </p:nvSpPr>
          <p:spPr bwMode="auto">
            <a:xfrm>
              <a:off x="5595938" y="3813175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8 w 254"/>
                <a:gd name="T39" fmla="*/ 2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8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3" name="Freeform 68"/>
            <p:cNvSpPr>
              <a:spLocks/>
            </p:cNvSpPr>
            <p:nvPr/>
          </p:nvSpPr>
          <p:spPr bwMode="auto">
            <a:xfrm>
              <a:off x="5843588" y="38131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8 w 254"/>
                <a:gd name="T39" fmla="*/ 2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8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4" name="Freeform 69"/>
            <p:cNvSpPr>
              <a:spLocks/>
            </p:cNvSpPr>
            <p:nvPr/>
          </p:nvSpPr>
          <p:spPr bwMode="auto">
            <a:xfrm>
              <a:off x="6092825" y="3813175"/>
              <a:ext cx="200025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8 w 254"/>
                <a:gd name="T39" fmla="*/ 2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8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5" name="Freeform 70"/>
            <p:cNvSpPr>
              <a:spLocks/>
            </p:cNvSpPr>
            <p:nvPr/>
          </p:nvSpPr>
          <p:spPr bwMode="auto">
            <a:xfrm>
              <a:off x="6340475" y="38131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7 w 254"/>
                <a:gd name="T39" fmla="*/ 2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7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6" name="Freeform 71"/>
            <p:cNvSpPr>
              <a:spLocks/>
            </p:cNvSpPr>
            <p:nvPr/>
          </p:nvSpPr>
          <p:spPr bwMode="auto">
            <a:xfrm>
              <a:off x="6588125" y="38131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8 w 254"/>
                <a:gd name="T3" fmla="*/ 0 h 258"/>
                <a:gd name="T4" fmla="*/ 226 w 254"/>
                <a:gd name="T5" fmla="*/ 2 h 258"/>
                <a:gd name="T6" fmla="*/ 240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0 w 254"/>
                <a:gd name="T17" fmla="*/ 244 h 258"/>
                <a:gd name="T18" fmla="*/ 226 w 254"/>
                <a:gd name="T19" fmla="*/ 254 h 258"/>
                <a:gd name="T20" fmla="*/ 208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4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4 w 254"/>
                <a:gd name="T37" fmla="*/ 12 h 258"/>
                <a:gd name="T38" fmla="*/ 27 w 254"/>
                <a:gd name="T39" fmla="*/ 2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8" y="0"/>
                  </a:lnTo>
                  <a:lnTo>
                    <a:pt x="226" y="2"/>
                  </a:lnTo>
                  <a:lnTo>
                    <a:pt x="240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0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4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4" y="12"/>
                  </a:lnTo>
                  <a:lnTo>
                    <a:pt x="27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7" name="Freeform 72"/>
            <p:cNvSpPr>
              <a:spLocks/>
            </p:cNvSpPr>
            <p:nvPr/>
          </p:nvSpPr>
          <p:spPr bwMode="auto">
            <a:xfrm>
              <a:off x="6837363" y="3813175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8 w 254"/>
                <a:gd name="T3" fmla="*/ 0 h 258"/>
                <a:gd name="T4" fmla="*/ 226 w 254"/>
                <a:gd name="T5" fmla="*/ 2 h 258"/>
                <a:gd name="T6" fmla="*/ 242 w 254"/>
                <a:gd name="T7" fmla="*/ 12 h 258"/>
                <a:gd name="T8" fmla="*/ 250 w 254"/>
                <a:gd name="T9" fmla="*/ 28 h 258"/>
                <a:gd name="T10" fmla="*/ 254 w 254"/>
                <a:gd name="T11" fmla="*/ 46 h 258"/>
                <a:gd name="T12" fmla="*/ 254 w 254"/>
                <a:gd name="T13" fmla="*/ 213 h 258"/>
                <a:gd name="T14" fmla="*/ 250 w 254"/>
                <a:gd name="T15" fmla="*/ 231 h 258"/>
                <a:gd name="T16" fmla="*/ 242 w 254"/>
                <a:gd name="T17" fmla="*/ 244 h 258"/>
                <a:gd name="T18" fmla="*/ 226 w 254"/>
                <a:gd name="T19" fmla="*/ 254 h 258"/>
                <a:gd name="T20" fmla="*/ 208 w 254"/>
                <a:gd name="T21" fmla="*/ 258 h 258"/>
                <a:gd name="T22" fmla="*/ 45 w 254"/>
                <a:gd name="T23" fmla="*/ 258 h 258"/>
                <a:gd name="T24" fmla="*/ 27 w 254"/>
                <a:gd name="T25" fmla="*/ 254 h 258"/>
                <a:gd name="T26" fmla="*/ 13 w 254"/>
                <a:gd name="T27" fmla="*/ 244 h 258"/>
                <a:gd name="T28" fmla="*/ 4 w 254"/>
                <a:gd name="T29" fmla="*/ 231 h 258"/>
                <a:gd name="T30" fmla="*/ 0 w 254"/>
                <a:gd name="T31" fmla="*/ 213 h 258"/>
                <a:gd name="T32" fmla="*/ 0 w 254"/>
                <a:gd name="T33" fmla="*/ 46 h 258"/>
                <a:gd name="T34" fmla="*/ 4 w 254"/>
                <a:gd name="T35" fmla="*/ 28 h 258"/>
                <a:gd name="T36" fmla="*/ 13 w 254"/>
                <a:gd name="T37" fmla="*/ 12 h 258"/>
                <a:gd name="T38" fmla="*/ 27 w 254"/>
                <a:gd name="T39" fmla="*/ 2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8" y="0"/>
                  </a:lnTo>
                  <a:lnTo>
                    <a:pt x="226" y="2"/>
                  </a:lnTo>
                  <a:lnTo>
                    <a:pt x="242" y="12"/>
                  </a:lnTo>
                  <a:lnTo>
                    <a:pt x="250" y="28"/>
                  </a:lnTo>
                  <a:lnTo>
                    <a:pt x="254" y="46"/>
                  </a:lnTo>
                  <a:lnTo>
                    <a:pt x="254" y="213"/>
                  </a:lnTo>
                  <a:lnTo>
                    <a:pt x="250" y="231"/>
                  </a:lnTo>
                  <a:lnTo>
                    <a:pt x="242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8" name="Freeform 73"/>
            <p:cNvSpPr>
              <a:spLocks/>
            </p:cNvSpPr>
            <p:nvPr/>
          </p:nvSpPr>
          <p:spPr bwMode="auto">
            <a:xfrm>
              <a:off x="7085013" y="3813175"/>
              <a:ext cx="201613" cy="204788"/>
            </a:xfrm>
            <a:custGeom>
              <a:avLst/>
              <a:gdLst>
                <a:gd name="T0" fmla="*/ 45 w 253"/>
                <a:gd name="T1" fmla="*/ 0 h 258"/>
                <a:gd name="T2" fmla="*/ 208 w 253"/>
                <a:gd name="T3" fmla="*/ 0 h 258"/>
                <a:gd name="T4" fmla="*/ 226 w 253"/>
                <a:gd name="T5" fmla="*/ 2 h 258"/>
                <a:gd name="T6" fmla="*/ 242 w 253"/>
                <a:gd name="T7" fmla="*/ 12 h 258"/>
                <a:gd name="T8" fmla="*/ 250 w 253"/>
                <a:gd name="T9" fmla="*/ 28 h 258"/>
                <a:gd name="T10" fmla="*/ 253 w 253"/>
                <a:gd name="T11" fmla="*/ 46 h 258"/>
                <a:gd name="T12" fmla="*/ 253 w 253"/>
                <a:gd name="T13" fmla="*/ 213 h 258"/>
                <a:gd name="T14" fmla="*/ 250 w 253"/>
                <a:gd name="T15" fmla="*/ 231 h 258"/>
                <a:gd name="T16" fmla="*/ 242 w 253"/>
                <a:gd name="T17" fmla="*/ 244 h 258"/>
                <a:gd name="T18" fmla="*/ 226 w 253"/>
                <a:gd name="T19" fmla="*/ 254 h 258"/>
                <a:gd name="T20" fmla="*/ 208 w 253"/>
                <a:gd name="T21" fmla="*/ 258 h 258"/>
                <a:gd name="T22" fmla="*/ 45 w 253"/>
                <a:gd name="T23" fmla="*/ 258 h 258"/>
                <a:gd name="T24" fmla="*/ 27 w 253"/>
                <a:gd name="T25" fmla="*/ 254 h 258"/>
                <a:gd name="T26" fmla="*/ 13 w 253"/>
                <a:gd name="T27" fmla="*/ 244 h 258"/>
                <a:gd name="T28" fmla="*/ 4 w 253"/>
                <a:gd name="T29" fmla="*/ 231 h 258"/>
                <a:gd name="T30" fmla="*/ 0 w 253"/>
                <a:gd name="T31" fmla="*/ 213 h 258"/>
                <a:gd name="T32" fmla="*/ 0 w 253"/>
                <a:gd name="T33" fmla="*/ 46 h 258"/>
                <a:gd name="T34" fmla="*/ 4 w 253"/>
                <a:gd name="T35" fmla="*/ 28 h 258"/>
                <a:gd name="T36" fmla="*/ 13 w 253"/>
                <a:gd name="T37" fmla="*/ 12 h 258"/>
                <a:gd name="T38" fmla="*/ 27 w 253"/>
                <a:gd name="T39" fmla="*/ 2 h 258"/>
                <a:gd name="T40" fmla="*/ 45 w 253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" h="258">
                  <a:moveTo>
                    <a:pt x="45" y="0"/>
                  </a:moveTo>
                  <a:lnTo>
                    <a:pt x="208" y="0"/>
                  </a:lnTo>
                  <a:lnTo>
                    <a:pt x="226" y="2"/>
                  </a:lnTo>
                  <a:lnTo>
                    <a:pt x="242" y="12"/>
                  </a:lnTo>
                  <a:lnTo>
                    <a:pt x="250" y="28"/>
                  </a:lnTo>
                  <a:lnTo>
                    <a:pt x="253" y="46"/>
                  </a:lnTo>
                  <a:lnTo>
                    <a:pt x="253" y="213"/>
                  </a:lnTo>
                  <a:lnTo>
                    <a:pt x="250" y="231"/>
                  </a:lnTo>
                  <a:lnTo>
                    <a:pt x="242" y="244"/>
                  </a:lnTo>
                  <a:lnTo>
                    <a:pt x="226" y="254"/>
                  </a:lnTo>
                  <a:lnTo>
                    <a:pt x="208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3" y="244"/>
                  </a:lnTo>
                  <a:lnTo>
                    <a:pt x="4" y="231"/>
                  </a:lnTo>
                  <a:lnTo>
                    <a:pt x="0" y="21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39" name="Freeform 74"/>
            <p:cNvSpPr>
              <a:spLocks/>
            </p:cNvSpPr>
            <p:nvPr/>
          </p:nvSpPr>
          <p:spPr bwMode="auto">
            <a:xfrm>
              <a:off x="4732338" y="4051300"/>
              <a:ext cx="200025" cy="206375"/>
            </a:xfrm>
            <a:custGeom>
              <a:avLst/>
              <a:gdLst>
                <a:gd name="T0" fmla="*/ 45 w 254"/>
                <a:gd name="T1" fmla="*/ 0 h 259"/>
                <a:gd name="T2" fmla="*/ 209 w 254"/>
                <a:gd name="T3" fmla="*/ 0 h 259"/>
                <a:gd name="T4" fmla="*/ 226 w 254"/>
                <a:gd name="T5" fmla="*/ 3 h 259"/>
                <a:gd name="T6" fmla="*/ 242 w 254"/>
                <a:gd name="T7" fmla="*/ 13 h 259"/>
                <a:gd name="T8" fmla="*/ 252 w 254"/>
                <a:gd name="T9" fmla="*/ 27 h 259"/>
                <a:gd name="T10" fmla="*/ 254 w 254"/>
                <a:gd name="T11" fmla="*/ 45 h 259"/>
                <a:gd name="T12" fmla="*/ 254 w 254"/>
                <a:gd name="T13" fmla="*/ 214 h 259"/>
                <a:gd name="T14" fmla="*/ 252 w 254"/>
                <a:gd name="T15" fmla="*/ 230 h 259"/>
                <a:gd name="T16" fmla="*/ 242 w 254"/>
                <a:gd name="T17" fmla="*/ 246 h 259"/>
                <a:gd name="T18" fmla="*/ 226 w 254"/>
                <a:gd name="T19" fmla="*/ 256 h 259"/>
                <a:gd name="T20" fmla="*/ 209 w 254"/>
                <a:gd name="T21" fmla="*/ 259 h 259"/>
                <a:gd name="T22" fmla="*/ 45 w 254"/>
                <a:gd name="T23" fmla="*/ 259 h 259"/>
                <a:gd name="T24" fmla="*/ 30 w 254"/>
                <a:gd name="T25" fmla="*/ 256 h 259"/>
                <a:gd name="T26" fmla="*/ 14 w 254"/>
                <a:gd name="T27" fmla="*/ 246 h 259"/>
                <a:gd name="T28" fmla="*/ 4 w 254"/>
                <a:gd name="T29" fmla="*/ 230 h 259"/>
                <a:gd name="T30" fmla="*/ 0 w 254"/>
                <a:gd name="T31" fmla="*/ 214 h 259"/>
                <a:gd name="T32" fmla="*/ 0 w 254"/>
                <a:gd name="T33" fmla="*/ 45 h 259"/>
                <a:gd name="T34" fmla="*/ 4 w 254"/>
                <a:gd name="T35" fmla="*/ 27 h 259"/>
                <a:gd name="T36" fmla="*/ 14 w 254"/>
                <a:gd name="T37" fmla="*/ 13 h 259"/>
                <a:gd name="T38" fmla="*/ 30 w 254"/>
                <a:gd name="T39" fmla="*/ 3 h 259"/>
                <a:gd name="T40" fmla="*/ 45 w 254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9">
                  <a:moveTo>
                    <a:pt x="45" y="0"/>
                  </a:moveTo>
                  <a:lnTo>
                    <a:pt x="209" y="0"/>
                  </a:lnTo>
                  <a:lnTo>
                    <a:pt x="226" y="3"/>
                  </a:lnTo>
                  <a:lnTo>
                    <a:pt x="242" y="13"/>
                  </a:lnTo>
                  <a:lnTo>
                    <a:pt x="252" y="27"/>
                  </a:lnTo>
                  <a:lnTo>
                    <a:pt x="254" y="45"/>
                  </a:lnTo>
                  <a:lnTo>
                    <a:pt x="254" y="214"/>
                  </a:lnTo>
                  <a:lnTo>
                    <a:pt x="252" y="230"/>
                  </a:lnTo>
                  <a:lnTo>
                    <a:pt x="242" y="246"/>
                  </a:lnTo>
                  <a:lnTo>
                    <a:pt x="226" y="256"/>
                  </a:lnTo>
                  <a:lnTo>
                    <a:pt x="209" y="259"/>
                  </a:lnTo>
                  <a:lnTo>
                    <a:pt x="45" y="259"/>
                  </a:lnTo>
                  <a:lnTo>
                    <a:pt x="30" y="256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4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0" name="Freeform 75"/>
            <p:cNvSpPr>
              <a:spLocks/>
            </p:cNvSpPr>
            <p:nvPr/>
          </p:nvSpPr>
          <p:spPr bwMode="auto">
            <a:xfrm>
              <a:off x="4979988" y="4051300"/>
              <a:ext cx="201613" cy="206375"/>
            </a:xfrm>
            <a:custGeom>
              <a:avLst/>
              <a:gdLst>
                <a:gd name="T0" fmla="*/ 45 w 254"/>
                <a:gd name="T1" fmla="*/ 0 h 259"/>
                <a:gd name="T2" fmla="*/ 209 w 254"/>
                <a:gd name="T3" fmla="*/ 0 h 259"/>
                <a:gd name="T4" fmla="*/ 226 w 254"/>
                <a:gd name="T5" fmla="*/ 3 h 259"/>
                <a:gd name="T6" fmla="*/ 242 w 254"/>
                <a:gd name="T7" fmla="*/ 13 h 259"/>
                <a:gd name="T8" fmla="*/ 252 w 254"/>
                <a:gd name="T9" fmla="*/ 27 h 259"/>
                <a:gd name="T10" fmla="*/ 254 w 254"/>
                <a:gd name="T11" fmla="*/ 45 h 259"/>
                <a:gd name="T12" fmla="*/ 254 w 254"/>
                <a:gd name="T13" fmla="*/ 214 h 259"/>
                <a:gd name="T14" fmla="*/ 252 w 254"/>
                <a:gd name="T15" fmla="*/ 230 h 259"/>
                <a:gd name="T16" fmla="*/ 242 w 254"/>
                <a:gd name="T17" fmla="*/ 246 h 259"/>
                <a:gd name="T18" fmla="*/ 226 w 254"/>
                <a:gd name="T19" fmla="*/ 256 h 259"/>
                <a:gd name="T20" fmla="*/ 209 w 254"/>
                <a:gd name="T21" fmla="*/ 259 h 259"/>
                <a:gd name="T22" fmla="*/ 45 w 254"/>
                <a:gd name="T23" fmla="*/ 259 h 259"/>
                <a:gd name="T24" fmla="*/ 29 w 254"/>
                <a:gd name="T25" fmla="*/ 256 h 259"/>
                <a:gd name="T26" fmla="*/ 14 w 254"/>
                <a:gd name="T27" fmla="*/ 246 h 259"/>
                <a:gd name="T28" fmla="*/ 4 w 254"/>
                <a:gd name="T29" fmla="*/ 230 h 259"/>
                <a:gd name="T30" fmla="*/ 0 w 254"/>
                <a:gd name="T31" fmla="*/ 214 h 259"/>
                <a:gd name="T32" fmla="*/ 0 w 254"/>
                <a:gd name="T33" fmla="*/ 45 h 259"/>
                <a:gd name="T34" fmla="*/ 4 w 254"/>
                <a:gd name="T35" fmla="*/ 27 h 259"/>
                <a:gd name="T36" fmla="*/ 14 w 254"/>
                <a:gd name="T37" fmla="*/ 13 h 259"/>
                <a:gd name="T38" fmla="*/ 29 w 254"/>
                <a:gd name="T39" fmla="*/ 3 h 259"/>
                <a:gd name="T40" fmla="*/ 45 w 254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9">
                  <a:moveTo>
                    <a:pt x="45" y="0"/>
                  </a:moveTo>
                  <a:lnTo>
                    <a:pt x="209" y="0"/>
                  </a:lnTo>
                  <a:lnTo>
                    <a:pt x="226" y="3"/>
                  </a:lnTo>
                  <a:lnTo>
                    <a:pt x="242" y="13"/>
                  </a:lnTo>
                  <a:lnTo>
                    <a:pt x="252" y="27"/>
                  </a:lnTo>
                  <a:lnTo>
                    <a:pt x="254" y="45"/>
                  </a:lnTo>
                  <a:lnTo>
                    <a:pt x="254" y="214"/>
                  </a:lnTo>
                  <a:lnTo>
                    <a:pt x="252" y="230"/>
                  </a:lnTo>
                  <a:lnTo>
                    <a:pt x="242" y="246"/>
                  </a:lnTo>
                  <a:lnTo>
                    <a:pt x="226" y="256"/>
                  </a:lnTo>
                  <a:lnTo>
                    <a:pt x="209" y="259"/>
                  </a:lnTo>
                  <a:lnTo>
                    <a:pt x="45" y="259"/>
                  </a:lnTo>
                  <a:lnTo>
                    <a:pt x="29" y="256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4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3"/>
                  </a:lnTo>
                  <a:lnTo>
                    <a:pt x="29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1" name="Freeform 76"/>
            <p:cNvSpPr>
              <a:spLocks/>
            </p:cNvSpPr>
            <p:nvPr/>
          </p:nvSpPr>
          <p:spPr bwMode="auto">
            <a:xfrm>
              <a:off x="5229225" y="4051300"/>
              <a:ext cx="200025" cy="206375"/>
            </a:xfrm>
            <a:custGeom>
              <a:avLst/>
              <a:gdLst>
                <a:gd name="T0" fmla="*/ 45 w 252"/>
                <a:gd name="T1" fmla="*/ 0 h 259"/>
                <a:gd name="T2" fmla="*/ 206 w 252"/>
                <a:gd name="T3" fmla="*/ 0 h 259"/>
                <a:gd name="T4" fmla="*/ 224 w 252"/>
                <a:gd name="T5" fmla="*/ 3 h 259"/>
                <a:gd name="T6" fmla="*/ 240 w 252"/>
                <a:gd name="T7" fmla="*/ 13 h 259"/>
                <a:gd name="T8" fmla="*/ 250 w 252"/>
                <a:gd name="T9" fmla="*/ 27 h 259"/>
                <a:gd name="T10" fmla="*/ 252 w 252"/>
                <a:gd name="T11" fmla="*/ 45 h 259"/>
                <a:gd name="T12" fmla="*/ 252 w 252"/>
                <a:gd name="T13" fmla="*/ 214 h 259"/>
                <a:gd name="T14" fmla="*/ 250 w 252"/>
                <a:gd name="T15" fmla="*/ 230 h 259"/>
                <a:gd name="T16" fmla="*/ 240 w 252"/>
                <a:gd name="T17" fmla="*/ 246 h 259"/>
                <a:gd name="T18" fmla="*/ 224 w 252"/>
                <a:gd name="T19" fmla="*/ 256 h 259"/>
                <a:gd name="T20" fmla="*/ 206 w 252"/>
                <a:gd name="T21" fmla="*/ 259 h 259"/>
                <a:gd name="T22" fmla="*/ 45 w 252"/>
                <a:gd name="T23" fmla="*/ 259 h 259"/>
                <a:gd name="T24" fmla="*/ 27 w 252"/>
                <a:gd name="T25" fmla="*/ 256 h 259"/>
                <a:gd name="T26" fmla="*/ 12 w 252"/>
                <a:gd name="T27" fmla="*/ 246 h 259"/>
                <a:gd name="T28" fmla="*/ 2 w 252"/>
                <a:gd name="T29" fmla="*/ 230 h 259"/>
                <a:gd name="T30" fmla="*/ 0 w 252"/>
                <a:gd name="T31" fmla="*/ 214 h 259"/>
                <a:gd name="T32" fmla="*/ 0 w 252"/>
                <a:gd name="T33" fmla="*/ 45 h 259"/>
                <a:gd name="T34" fmla="*/ 2 w 252"/>
                <a:gd name="T35" fmla="*/ 27 h 259"/>
                <a:gd name="T36" fmla="*/ 12 w 252"/>
                <a:gd name="T37" fmla="*/ 13 h 259"/>
                <a:gd name="T38" fmla="*/ 27 w 252"/>
                <a:gd name="T39" fmla="*/ 3 h 259"/>
                <a:gd name="T40" fmla="*/ 45 w 252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9">
                  <a:moveTo>
                    <a:pt x="45" y="0"/>
                  </a:moveTo>
                  <a:lnTo>
                    <a:pt x="206" y="0"/>
                  </a:lnTo>
                  <a:lnTo>
                    <a:pt x="224" y="3"/>
                  </a:lnTo>
                  <a:lnTo>
                    <a:pt x="240" y="13"/>
                  </a:lnTo>
                  <a:lnTo>
                    <a:pt x="250" y="27"/>
                  </a:lnTo>
                  <a:lnTo>
                    <a:pt x="252" y="45"/>
                  </a:lnTo>
                  <a:lnTo>
                    <a:pt x="252" y="214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4" y="256"/>
                  </a:lnTo>
                  <a:lnTo>
                    <a:pt x="206" y="259"/>
                  </a:lnTo>
                  <a:lnTo>
                    <a:pt x="45" y="259"/>
                  </a:lnTo>
                  <a:lnTo>
                    <a:pt x="27" y="256"/>
                  </a:lnTo>
                  <a:lnTo>
                    <a:pt x="12" y="246"/>
                  </a:lnTo>
                  <a:lnTo>
                    <a:pt x="2" y="230"/>
                  </a:lnTo>
                  <a:lnTo>
                    <a:pt x="0" y="214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2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2" name="Freeform 77"/>
            <p:cNvSpPr>
              <a:spLocks/>
            </p:cNvSpPr>
            <p:nvPr/>
          </p:nvSpPr>
          <p:spPr bwMode="auto">
            <a:xfrm>
              <a:off x="5478463" y="4051300"/>
              <a:ext cx="200025" cy="206375"/>
            </a:xfrm>
            <a:custGeom>
              <a:avLst/>
              <a:gdLst>
                <a:gd name="T0" fmla="*/ 45 w 252"/>
                <a:gd name="T1" fmla="*/ 0 h 259"/>
                <a:gd name="T2" fmla="*/ 206 w 252"/>
                <a:gd name="T3" fmla="*/ 0 h 259"/>
                <a:gd name="T4" fmla="*/ 224 w 252"/>
                <a:gd name="T5" fmla="*/ 3 h 259"/>
                <a:gd name="T6" fmla="*/ 240 w 252"/>
                <a:gd name="T7" fmla="*/ 13 h 259"/>
                <a:gd name="T8" fmla="*/ 250 w 252"/>
                <a:gd name="T9" fmla="*/ 27 h 259"/>
                <a:gd name="T10" fmla="*/ 252 w 252"/>
                <a:gd name="T11" fmla="*/ 45 h 259"/>
                <a:gd name="T12" fmla="*/ 252 w 252"/>
                <a:gd name="T13" fmla="*/ 214 h 259"/>
                <a:gd name="T14" fmla="*/ 250 w 252"/>
                <a:gd name="T15" fmla="*/ 230 h 259"/>
                <a:gd name="T16" fmla="*/ 240 w 252"/>
                <a:gd name="T17" fmla="*/ 246 h 259"/>
                <a:gd name="T18" fmla="*/ 224 w 252"/>
                <a:gd name="T19" fmla="*/ 256 h 259"/>
                <a:gd name="T20" fmla="*/ 206 w 252"/>
                <a:gd name="T21" fmla="*/ 259 h 259"/>
                <a:gd name="T22" fmla="*/ 45 w 252"/>
                <a:gd name="T23" fmla="*/ 259 h 259"/>
                <a:gd name="T24" fmla="*/ 27 w 252"/>
                <a:gd name="T25" fmla="*/ 256 h 259"/>
                <a:gd name="T26" fmla="*/ 11 w 252"/>
                <a:gd name="T27" fmla="*/ 246 h 259"/>
                <a:gd name="T28" fmla="*/ 2 w 252"/>
                <a:gd name="T29" fmla="*/ 230 h 259"/>
                <a:gd name="T30" fmla="*/ 0 w 252"/>
                <a:gd name="T31" fmla="*/ 214 h 259"/>
                <a:gd name="T32" fmla="*/ 0 w 252"/>
                <a:gd name="T33" fmla="*/ 45 h 259"/>
                <a:gd name="T34" fmla="*/ 2 w 252"/>
                <a:gd name="T35" fmla="*/ 27 h 259"/>
                <a:gd name="T36" fmla="*/ 11 w 252"/>
                <a:gd name="T37" fmla="*/ 13 h 259"/>
                <a:gd name="T38" fmla="*/ 27 w 252"/>
                <a:gd name="T39" fmla="*/ 3 h 259"/>
                <a:gd name="T40" fmla="*/ 45 w 252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9">
                  <a:moveTo>
                    <a:pt x="45" y="0"/>
                  </a:moveTo>
                  <a:lnTo>
                    <a:pt x="206" y="0"/>
                  </a:lnTo>
                  <a:lnTo>
                    <a:pt x="224" y="3"/>
                  </a:lnTo>
                  <a:lnTo>
                    <a:pt x="240" y="13"/>
                  </a:lnTo>
                  <a:lnTo>
                    <a:pt x="250" y="27"/>
                  </a:lnTo>
                  <a:lnTo>
                    <a:pt x="252" y="45"/>
                  </a:lnTo>
                  <a:lnTo>
                    <a:pt x="252" y="214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4" y="256"/>
                  </a:lnTo>
                  <a:lnTo>
                    <a:pt x="206" y="259"/>
                  </a:lnTo>
                  <a:lnTo>
                    <a:pt x="45" y="259"/>
                  </a:lnTo>
                  <a:lnTo>
                    <a:pt x="27" y="256"/>
                  </a:lnTo>
                  <a:lnTo>
                    <a:pt x="11" y="246"/>
                  </a:lnTo>
                  <a:lnTo>
                    <a:pt x="2" y="230"/>
                  </a:lnTo>
                  <a:lnTo>
                    <a:pt x="0" y="214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1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3" name="Freeform 78"/>
            <p:cNvSpPr>
              <a:spLocks/>
            </p:cNvSpPr>
            <p:nvPr/>
          </p:nvSpPr>
          <p:spPr bwMode="auto">
            <a:xfrm>
              <a:off x="5726113" y="4051300"/>
              <a:ext cx="200025" cy="206375"/>
            </a:xfrm>
            <a:custGeom>
              <a:avLst/>
              <a:gdLst>
                <a:gd name="T0" fmla="*/ 45 w 251"/>
                <a:gd name="T1" fmla="*/ 0 h 259"/>
                <a:gd name="T2" fmla="*/ 206 w 251"/>
                <a:gd name="T3" fmla="*/ 0 h 259"/>
                <a:gd name="T4" fmla="*/ 224 w 251"/>
                <a:gd name="T5" fmla="*/ 3 h 259"/>
                <a:gd name="T6" fmla="*/ 240 w 251"/>
                <a:gd name="T7" fmla="*/ 13 h 259"/>
                <a:gd name="T8" fmla="*/ 249 w 251"/>
                <a:gd name="T9" fmla="*/ 27 h 259"/>
                <a:gd name="T10" fmla="*/ 251 w 251"/>
                <a:gd name="T11" fmla="*/ 45 h 259"/>
                <a:gd name="T12" fmla="*/ 251 w 251"/>
                <a:gd name="T13" fmla="*/ 214 h 259"/>
                <a:gd name="T14" fmla="*/ 249 w 251"/>
                <a:gd name="T15" fmla="*/ 230 h 259"/>
                <a:gd name="T16" fmla="*/ 240 w 251"/>
                <a:gd name="T17" fmla="*/ 246 h 259"/>
                <a:gd name="T18" fmla="*/ 224 w 251"/>
                <a:gd name="T19" fmla="*/ 256 h 259"/>
                <a:gd name="T20" fmla="*/ 206 w 251"/>
                <a:gd name="T21" fmla="*/ 259 h 259"/>
                <a:gd name="T22" fmla="*/ 45 w 251"/>
                <a:gd name="T23" fmla="*/ 259 h 259"/>
                <a:gd name="T24" fmla="*/ 27 w 251"/>
                <a:gd name="T25" fmla="*/ 256 h 259"/>
                <a:gd name="T26" fmla="*/ 11 w 251"/>
                <a:gd name="T27" fmla="*/ 246 h 259"/>
                <a:gd name="T28" fmla="*/ 2 w 251"/>
                <a:gd name="T29" fmla="*/ 230 h 259"/>
                <a:gd name="T30" fmla="*/ 0 w 251"/>
                <a:gd name="T31" fmla="*/ 214 h 259"/>
                <a:gd name="T32" fmla="*/ 0 w 251"/>
                <a:gd name="T33" fmla="*/ 45 h 259"/>
                <a:gd name="T34" fmla="*/ 2 w 251"/>
                <a:gd name="T35" fmla="*/ 27 h 259"/>
                <a:gd name="T36" fmla="*/ 11 w 251"/>
                <a:gd name="T37" fmla="*/ 13 h 259"/>
                <a:gd name="T38" fmla="*/ 27 w 251"/>
                <a:gd name="T39" fmla="*/ 3 h 259"/>
                <a:gd name="T40" fmla="*/ 45 w 251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259">
                  <a:moveTo>
                    <a:pt x="45" y="0"/>
                  </a:moveTo>
                  <a:lnTo>
                    <a:pt x="206" y="0"/>
                  </a:lnTo>
                  <a:lnTo>
                    <a:pt x="224" y="3"/>
                  </a:lnTo>
                  <a:lnTo>
                    <a:pt x="240" y="13"/>
                  </a:lnTo>
                  <a:lnTo>
                    <a:pt x="249" y="27"/>
                  </a:lnTo>
                  <a:lnTo>
                    <a:pt x="251" y="45"/>
                  </a:lnTo>
                  <a:lnTo>
                    <a:pt x="251" y="214"/>
                  </a:lnTo>
                  <a:lnTo>
                    <a:pt x="249" y="230"/>
                  </a:lnTo>
                  <a:lnTo>
                    <a:pt x="240" y="246"/>
                  </a:lnTo>
                  <a:lnTo>
                    <a:pt x="224" y="256"/>
                  </a:lnTo>
                  <a:lnTo>
                    <a:pt x="206" y="259"/>
                  </a:lnTo>
                  <a:lnTo>
                    <a:pt x="45" y="259"/>
                  </a:lnTo>
                  <a:lnTo>
                    <a:pt x="27" y="256"/>
                  </a:lnTo>
                  <a:lnTo>
                    <a:pt x="11" y="246"/>
                  </a:lnTo>
                  <a:lnTo>
                    <a:pt x="2" y="230"/>
                  </a:lnTo>
                  <a:lnTo>
                    <a:pt x="0" y="214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1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4" name="Freeform 79"/>
            <p:cNvSpPr>
              <a:spLocks/>
            </p:cNvSpPr>
            <p:nvPr/>
          </p:nvSpPr>
          <p:spPr bwMode="auto">
            <a:xfrm>
              <a:off x="5975350" y="4051300"/>
              <a:ext cx="200025" cy="206375"/>
            </a:xfrm>
            <a:custGeom>
              <a:avLst/>
              <a:gdLst>
                <a:gd name="T0" fmla="*/ 46 w 252"/>
                <a:gd name="T1" fmla="*/ 0 h 259"/>
                <a:gd name="T2" fmla="*/ 207 w 252"/>
                <a:gd name="T3" fmla="*/ 0 h 259"/>
                <a:gd name="T4" fmla="*/ 225 w 252"/>
                <a:gd name="T5" fmla="*/ 3 h 259"/>
                <a:gd name="T6" fmla="*/ 241 w 252"/>
                <a:gd name="T7" fmla="*/ 13 h 259"/>
                <a:gd name="T8" fmla="*/ 250 w 252"/>
                <a:gd name="T9" fmla="*/ 27 h 259"/>
                <a:gd name="T10" fmla="*/ 252 w 252"/>
                <a:gd name="T11" fmla="*/ 45 h 259"/>
                <a:gd name="T12" fmla="*/ 252 w 252"/>
                <a:gd name="T13" fmla="*/ 212 h 259"/>
                <a:gd name="T14" fmla="*/ 250 w 252"/>
                <a:gd name="T15" fmla="*/ 230 h 259"/>
                <a:gd name="T16" fmla="*/ 241 w 252"/>
                <a:gd name="T17" fmla="*/ 246 h 259"/>
                <a:gd name="T18" fmla="*/ 225 w 252"/>
                <a:gd name="T19" fmla="*/ 256 h 259"/>
                <a:gd name="T20" fmla="*/ 207 w 252"/>
                <a:gd name="T21" fmla="*/ 259 h 259"/>
                <a:gd name="T22" fmla="*/ 46 w 252"/>
                <a:gd name="T23" fmla="*/ 259 h 259"/>
                <a:gd name="T24" fmla="*/ 28 w 252"/>
                <a:gd name="T25" fmla="*/ 256 h 259"/>
                <a:gd name="T26" fmla="*/ 12 w 252"/>
                <a:gd name="T27" fmla="*/ 246 h 259"/>
                <a:gd name="T28" fmla="*/ 2 w 252"/>
                <a:gd name="T29" fmla="*/ 230 h 259"/>
                <a:gd name="T30" fmla="*/ 0 w 252"/>
                <a:gd name="T31" fmla="*/ 214 h 259"/>
                <a:gd name="T32" fmla="*/ 0 w 252"/>
                <a:gd name="T33" fmla="*/ 45 h 259"/>
                <a:gd name="T34" fmla="*/ 2 w 252"/>
                <a:gd name="T35" fmla="*/ 27 h 259"/>
                <a:gd name="T36" fmla="*/ 12 w 252"/>
                <a:gd name="T37" fmla="*/ 13 h 259"/>
                <a:gd name="T38" fmla="*/ 28 w 252"/>
                <a:gd name="T39" fmla="*/ 3 h 259"/>
                <a:gd name="T40" fmla="*/ 46 w 252"/>
                <a:gd name="T4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9">
                  <a:moveTo>
                    <a:pt x="46" y="0"/>
                  </a:moveTo>
                  <a:lnTo>
                    <a:pt x="207" y="0"/>
                  </a:lnTo>
                  <a:lnTo>
                    <a:pt x="225" y="3"/>
                  </a:lnTo>
                  <a:lnTo>
                    <a:pt x="241" y="13"/>
                  </a:lnTo>
                  <a:lnTo>
                    <a:pt x="250" y="27"/>
                  </a:lnTo>
                  <a:lnTo>
                    <a:pt x="252" y="45"/>
                  </a:lnTo>
                  <a:lnTo>
                    <a:pt x="252" y="212"/>
                  </a:lnTo>
                  <a:lnTo>
                    <a:pt x="250" y="230"/>
                  </a:lnTo>
                  <a:lnTo>
                    <a:pt x="241" y="246"/>
                  </a:lnTo>
                  <a:lnTo>
                    <a:pt x="225" y="256"/>
                  </a:lnTo>
                  <a:lnTo>
                    <a:pt x="207" y="259"/>
                  </a:lnTo>
                  <a:lnTo>
                    <a:pt x="46" y="259"/>
                  </a:lnTo>
                  <a:lnTo>
                    <a:pt x="28" y="256"/>
                  </a:lnTo>
                  <a:lnTo>
                    <a:pt x="12" y="246"/>
                  </a:lnTo>
                  <a:lnTo>
                    <a:pt x="2" y="230"/>
                  </a:lnTo>
                  <a:lnTo>
                    <a:pt x="0" y="214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2" y="13"/>
                  </a:lnTo>
                  <a:lnTo>
                    <a:pt x="28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5" name="Freeform 80"/>
            <p:cNvSpPr>
              <a:spLocks/>
            </p:cNvSpPr>
            <p:nvPr/>
          </p:nvSpPr>
          <p:spPr bwMode="auto">
            <a:xfrm>
              <a:off x="6223000" y="4051300"/>
              <a:ext cx="200025" cy="204788"/>
            </a:xfrm>
            <a:custGeom>
              <a:avLst/>
              <a:gdLst>
                <a:gd name="T0" fmla="*/ 46 w 252"/>
                <a:gd name="T1" fmla="*/ 0 h 257"/>
                <a:gd name="T2" fmla="*/ 207 w 252"/>
                <a:gd name="T3" fmla="*/ 0 h 257"/>
                <a:gd name="T4" fmla="*/ 225 w 252"/>
                <a:gd name="T5" fmla="*/ 3 h 257"/>
                <a:gd name="T6" fmla="*/ 240 w 252"/>
                <a:gd name="T7" fmla="*/ 13 h 257"/>
                <a:gd name="T8" fmla="*/ 250 w 252"/>
                <a:gd name="T9" fmla="*/ 27 h 257"/>
                <a:gd name="T10" fmla="*/ 252 w 252"/>
                <a:gd name="T11" fmla="*/ 45 h 257"/>
                <a:gd name="T12" fmla="*/ 252 w 252"/>
                <a:gd name="T13" fmla="*/ 212 h 257"/>
                <a:gd name="T14" fmla="*/ 250 w 252"/>
                <a:gd name="T15" fmla="*/ 230 h 257"/>
                <a:gd name="T16" fmla="*/ 240 w 252"/>
                <a:gd name="T17" fmla="*/ 246 h 257"/>
                <a:gd name="T18" fmla="*/ 225 w 252"/>
                <a:gd name="T19" fmla="*/ 256 h 257"/>
                <a:gd name="T20" fmla="*/ 207 w 252"/>
                <a:gd name="T21" fmla="*/ 257 h 257"/>
                <a:gd name="T22" fmla="*/ 46 w 252"/>
                <a:gd name="T23" fmla="*/ 257 h 257"/>
                <a:gd name="T24" fmla="*/ 28 w 252"/>
                <a:gd name="T25" fmla="*/ 256 h 257"/>
                <a:gd name="T26" fmla="*/ 12 w 252"/>
                <a:gd name="T27" fmla="*/ 246 h 257"/>
                <a:gd name="T28" fmla="*/ 2 w 252"/>
                <a:gd name="T29" fmla="*/ 230 h 257"/>
                <a:gd name="T30" fmla="*/ 0 w 252"/>
                <a:gd name="T31" fmla="*/ 212 h 257"/>
                <a:gd name="T32" fmla="*/ 0 w 252"/>
                <a:gd name="T33" fmla="*/ 45 h 257"/>
                <a:gd name="T34" fmla="*/ 2 w 252"/>
                <a:gd name="T35" fmla="*/ 27 h 257"/>
                <a:gd name="T36" fmla="*/ 12 w 252"/>
                <a:gd name="T37" fmla="*/ 13 h 257"/>
                <a:gd name="T38" fmla="*/ 28 w 252"/>
                <a:gd name="T39" fmla="*/ 3 h 257"/>
                <a:gd name="T40" fmla="*/ 46 w 252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7">
                  <a:moveTo>
                    <a:pt x="46" y="0"/>
                  </a:moveTo>
                  <a:lnTo>
                    <a:pt x="207" y="0"/>
                  </a:lnTo>
                  <a:lnTo>
                    <a:pt x="225" y="3"/>
                  </a:lnTo>
                  <a:lnTo>
                    <a:pt x="240" y="13"/>
                  </a:lnTo>
                  <a:lnTo>
                    <a:pt x="250" y="27"/>
                  </a:lnTo>
                  <a:lnTo>
                    <a:pt x="252" y="45"/>
                  </a:lnTo>
                  <a:lnTo>
                    <a:pt x="252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5" y="256"/>
                  </a:lnTo>
                  <a:lnTo>
                    <a:pt x="207" y="257"/>
                  </a:lnTo>
                  <a:lnTo>
                    <a:pt x="46" y="257"/>
                  </a:lnTo>
                  <a:lnTo>
                    <a:pt x="28" y="256"/>
                  </a:lnTo>
                  <a:lnTo>
                    <a:pt x="12" y="246"/>
                  </a:lnTo>
                  <a:lnTo>
                    <a:pt x="2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2" y="13"/>
                  </a:lnTo>
                  <a:lnTo>
                    <a:pt x="28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6" name="Freeform 81"/>
            <p:cNvSpPr>
              <a:spLocks/>
            </p:cNvSpPr>
            <p:nvPr/>
          </p:nvSpPr>
          <p:spPr bwMode="auto">
            <a:xfrm>
              <a:off x="6472238" y="4051300"/>
              <a:ext cx="200025" cy="204788"/>
            </a:xfrm>
            <a:custGeom>
              <a:avLst/>
              <a:gdLst>
                <a:gd name="T0" fmla="*/ 46 w 252"/>
                <a:gd name="T1" fmla="*/ 0 h 257"/>
                <a:gd name="T2" fmla="*/ 207 w 252"/>
                <a:gd name="T3" fmla="*/ 0 h 257"/>
                <a:gd name="T4" fmla="*/ 225 w 252"/>
                <a:gd name="T5" fmla="*/ 3 h 257"/>
                <a:gd name="T6" fmla="*/ 240 w 252"/>
                <a:gd name="T7" fmla="*/ 13 h 257"/>
                <a:gd name="T8" fmla="*/ 250 w 252"/>
                <a:gd name="T9" fmla="*/ 27 h 257"/>
                <a:gd name="T10" fmla="*/ 252 w 252"/>
                <a:gd name="T11" fmla="*/ 45 h 257"/>
                <a:gd name="T12" fmla="*/ 252 w 252"/>
                <a:gd name="T13" fmla="*/ 212 h 257"/>
                <a:gd name="T14" fmla="*/ 250 w 252"/>
                <a:gd name="T15" fmla="*/ 230 h 257"/>
                <a:gd name="T16" fmla="*/ 240 w 252"/>
                <a:gd name="T17" fmla="*/ 246 h 257"/>
                <a:gd name="T18" fmla="*/ 225 w 252"/>
                <a:gd name="T19" fmla="*/ 256 h 257"/>
                <a:gd name="T20" fmla="*/ 207 w 252"/>
                <a:gd name="T21" fmla="*/ 257 h 257"/>
                <a:gd name="T22" fmla="*/ 46 w 252"/>
                <a:gd name="T23" fmla="*/ 257 h 257"/>
                <a:gd name="T24" fmla="*/ 28 w 252"/>
                <a:gd name="T25" fmla="*/ 256 h 257"/>
                <a:gd name="T26" fmla="*/ 12 w 252"/>
                <a:gd name="T27" fmla="*/ 246 h 257"/>
                <a:gd name="T28" fmla="*/ 2 w 252"/>
                <a:gd name="T29" fmla="*/ 230 h 257"/>
                <a:gd name="T30" fmla="*/ 0 w 252"/>
                <a:gd name="T31" fmla="*/ 212 h 257"/>
                <a:gd name="T32" fmla="*/ 0 w 252"/>
                <a:gd name="T33" fmla="*/ 45 h 257"/>
                <a:gd name="T34" fmla="*/ 2 w 252"/>
                <a:gd name="T35" fmla="*/ 27 h 257"/>
                <a:gd name="T36" fmla="*/ 12 w 252"/>
                <a:gd name="T37" fmla="*/ 13 h 257"/>
                <a:gd name="T38" fmla="*/ 28 w 252"/>
                <a:gd name="T39" fmla="*/ 3 h 257"/>
                <a:gd name="T40" fmla="*/ 46 w 252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7">
                  <a:moveTo>
                    <a:pt x="46" y="0"/>
                  </a:moveTo>
                  <a:lnTo>
                    <a:pt x="207" y="0"/>
                  </a:lnTo>
                  <a:lnTo>
                    <a:pt x="225" y="3"/>
                  </a:lnTo>
                  <a:lnTo>
                    <a:pt x="240" y="13"/>
                  </a:lnTo>
                  <a:lnTo>
                    <a:pt x="250" y="27"/>
                  </a:lnTo>
                  <a:lnTo>
                    <a:pt x="252" y="45"/>
                  </a:lnTo>
                  <a:lnTo>
                    <a:pt x="252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5" y="256"/>
                  </a:lnTo>
                  <a:lnTo>
                    <a:pt x="207" y="257"/>
                  </a:lnTo>
                  <a:lnTo>
                    <a:pt x="46" y="257"/>
                  </a:lnTo>
                  <a:lnTo>
                    <a:pt x="28" y="256"/>
                  </a:lnTo>
                  <a:lnTo>
                    <a:pt x="12" y="246"/>
                  </a:lnTo>
                  <a:lnTo>
                    <a:pt x="2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2" y="13"/>
                  </a:lnTo>
                  <a:lnTo>
                    <a:pt x="28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7" name="Freeform 82"/>
            <p:cNvSpPr>
              <a:spLocks/>
            </p:cNvSpPr>
            <p:nvPr/>
          </p:nvSpPr>
          <p:spPr bwMode="auto">
            <a:xfrm>
              <a:off x="6719888" y="4051300"/>
              <a:ext cx="200025" cy="204788"/>
            </a:xfrm>
            <a:custGeom>
              <a:avLst/>
              <a:gdLst>
                <a:gd name="T0" fmla="*/ 45 w 252"/>
                <a:gd name="T1" fmla="*/ 0 h 257"/>
                <a:gd name="T2" fmla="*/ 207 w 252"/>
                <a:gd name="T3" fmla="*/ 0 h 257"/>
                <a:gd name="T4" fmla="*/ 224 w 252"/>
                <a:gd name="T5" fmla="*/ 3 h 257"/>
                <a:gd name="T6" fmla="*/ 240 w 252"/>
                <a:gd name="T7" fmla="*/ 13 h 257"/>
                <a:gd name="T8" fmla="*/ 250 w 252"/>
                <a:gd name="T9" fmla="*/ 27 h 257"/>
                <a:gd name="T10" fmla="*/ 252 w 252"/>
                <a:gd name="T11" fmla="*/ 45 h 257"/>
                <a:gd name="T12" fmla="*/ 252 w 252"/>
                <a:gd name="T13" fmla="*/ 212 h 257"/>
                <a:gd name="T14" fmla="*/ 250 w 252"/>
                <a:gd name="T15" fmla="*/ 230 h 257"/>
                <a:gd name="T16" fmla="*/ 240 w 252"/>
                <a:gd name="T17" fmla="*/ 246 h 257"/>
                <a:gd name="T18" fmla="*/ 224 w 252"/>
                <a:gd name="T19" fmla="*/ 256 h 257"/>
                <a:gd name="T20" fmla="*/ 207 w 252"/>
                <a:gd name="T21" fmla="*/ 257 h 257"/>
                <a:gd name="T22" fmla="*/ 45 w 252"/>
                <a:gd name="T23" fmla="*/ 257 h 257"/>
                <a:gd name="T24" fmla="*/ 28 w 252"/>
                <a:gd name="T25" fmla="*/ 256 h 257"/>
                <a:gd name="T26" fmla="*/ 12 w 252"/>
                <a:gd name="T27" fmla="*/ 246 h 257"/>
                <a:gd name="T28" fmla="*/ 2 w 252"/>
                <a:gd name="T29" fmla="*/ 230 h 257"/>
                <a:gd name="T30" fmla="*/ 0 w 252"/>
                <a:gd name="T31" fmla="*/ 212 h 257"/>
                <a:gd name="T32" fmla="*/ 0 w 252"/>
                <a:gd name="T33" fmla="*/ 45 h 257"/>
                <a:gd name="T34" fmla="*/ 2 w 252"/>
                <a:gd name="T35" fmla="*/ 27 h 257"/>
                <a:gd name="T36" fmla="*/ 12 w 252"/>
                <a:gd name="T37" fmla="*/ 13 h 257"/>
                <a:gd name="T38" fmla="*/ 28 w 252"/>
                <a:gd name="T39" fmla="*/ 3 h 257"/>
                <a:gd name="T40" fmla="*/ 45 w 252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257">
                  <a:moveTo>
                    <a:pt x="45" y="0"/>
                  </a:moveTo>
                  <a:lnTo>
                    <a:pt x="207" y="0"/>
                  </a:lnTo>
                  <a:lnTo>
                    <a:pt x="224" y="3"/>
                  </a:lnTo>
                  <a:lnTo>
                    <a:pt x="240" y="13"/>
                  </a:lnTo>
                  <a:lnTo>
                    <a:pt x="250" y="27"/>
                  </a:lnTo>
                  <a:lnTo>
                    <a:pt x="252" y="45"/>
                  </a:lnTo>
                  <a:lnTo>
                    <a:pt x="252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4" y="256"/>
                  </a:lnTo>
                  <a:lnTo>
                    <a:pt x="207" y="257"/>
                  </a:lnTo>
                  <a:lnTo>
                    <a:pt x="45" y="257"/>
                  </a:lnTo>
                  <a:lnTo>
                    <a:pt x="28" y="256"/>
                  </a:lnTo>
                  <a:lnTo>
                    <a:pt x="12" y="246"/>
                  </a:lnTo>
                  <a:lnTo>
                    <a:pt x="2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2" y="13"/>
                  </a:lnTo>
                  <a:lnTo>
                    <a:pt x="28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8" name="Freeform 83"/>
            <p:cNvSpPr>
              <a:spLocks/>
            </p:cNvSpPr>
            <p:nvPr/>
          </p:nvSpPr>
          <p:spPr bwMode="auto">
            <a:xfrm>
              <a:off x="6969125" y="4051300"/>
              <a:ext cx="200025" cy="204788"/>
            </a:xfrm>
            <a:custGeom>
              <a:avLst/>
              <a:gdLst>
                <a:gd name="T0" fmla="*/ 45 w 254"/>
                <a:gd name="T1" fmla="*/ 0 h 257"/>
                <a:gd name="T2" fmla="*/ 207 w 254"/>
                <a:gd name="T3" fmla="*/ 0 h 257"/>
                <a:gd name="T4" fmla="*/ 224 w 254"/>
                <a:gd name="T5" fmla="*/ 3 h 257"/>
                <a:gd name="T6" fmla="*/ 240 w 254"/>
                <a:gd name="T7" fmla="*/ 13 h 257"/>
                <a:gd name="T8" fmla="*/ 250 w 254"/>
                <a:gd name="T9" fmla="*/ 27 h 257"/>
                <a:gd name="T10" fmla="*/ 254 w 254"/>
                <a:gd name="T11" fmla="*/ 45 h 257"/>
                <a:gd name="T12" fmla="*/ 254 w 254"/>
                <a:gd name="T13" fmla="*/ 212 h 257"/>
                <a:gd name="T14" fmla="*/ 250 w 254"/>
                <a:gd name="T15" fmla="*/ 230 h 257"/>
                <a:gd name="T16" fmla="*/ 240 w 254"/>
                <a:gd name="T17" fmla="*/ 246 h 257"/>
                <a:gd name="T18" fmla="*/ 224 w 254"/>
                <a:gd name="T19" fmla="*/ 256 h 257"/>
                <a:gd name="T20" fmla="*/ 207 w 254"/>
                <a:gd name="T21" fmla="*/ 257 h 257"/>
                <a:gd name="T22" fmla="*/ 45 w 254"/>
                <a:gd name="T23" fmla="*/ 257 h 257"/>
                <a:gd name="T24" fmla="*/ 28 w 254"/>
                <a:gd name="T25" fmla="*/ 256 h 257"/>
                <a:gd name="T26" fmla="*/ 12 w 254"/>
                <a:gd name="T27" fmla="*/ 246 h 257"/>
                <a:gd name="T28" fmla="*/ 2 w 254"/>
                <a:gd name="T29" fmla="*/ 230 h 257"/>
                <a:gd name="T30" fmla="*/ 0 w 254"/>
                <a:gd name="T31" fmla="*/ 212 h 257"/>
                <a:gd name="T32" fmla="*/ 0 w 254"/>
                <a:gd name="T33" fmla="*/ 45 h 257"/>
                <a:gd name="T34" fmla="*/ 2 w 254"/>
                <a:gd name="T35" fmla="*/ 27 h 257"/>
                <a:gd name="T36" fmla="*/ 12 w 254"/>
                <a:gd name="T37" fmla="*/ 13 h 257"/>
                <a:gd name="T38" fmla="*/ 28 w 254"/>
                <a:gd name="T39" fmla="*/ 3 h 257"/>
                <a:gd name="T40" fmla="*/ 45 w 254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7">
                  <a:moveTo>
                    <a:pt x="45" y="0"/>
                  </a:moveTo>
                  <a:lnTo>
                    <a:pt x="207" y="0"/>
                  </a:lnTo>
                  <a:lnTo>
                    <a:pt x="224" y="3"/>
                  </a:lnTo>
                  <a:lnTo>
                    <a:pt x="240" y="13"/>
                  </a:lnTo>
                  <a:lnTo>
                    <a:pt x="250" y="27"/>
                  </a:lnTo>
                  <a:lnTo>
                    <a:pt x="254" y="45"/>
                  </a:lnTo>
                  <a:lnTo>
                    <a:pt x="254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4" y="256"/>
                  </a:lnTo>
                  <a:lnTo>
                    <a:pt x="207" y="257"/>
                  </a:lnTo>
                  <a:lnTo>
                    <a:pt x="45" y="257"/>
                  </a:lnTo>
                  <a:lnTo>
                    <a:pt x="28" y="256"/>
                  </a:lnTo>
                  <a:lnTo>
                    <a:pt x="12" y="246"/>
                  </a:lnTo>
                  <a:lnTo>
                    <a:pt x="2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2" y="27"/>
                  </a:lnTo>
                  <a:lnTo>
                    <a:pt x="12" y="13"/>
                  </a:lnTo>
                  <a:lnTo>
                    <a:pt x="28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49" name="Freeform 84"/>
            <p:cNvSpPr>
              <a:spLocks/>
            </p:cNvSpPr>
            <p:nvPr/>
          </p:nvSpPr>
          <p:spPr bwMode="auto">
            <a:xfrm>
              <a:off x="7216775" y="4051300"/>
              <a:ext cx="306388" cy="204788"/>
            </a:xfrm>
            <a:custGeom>
              <a:avLst/>
              <a:gdLst>
                <a:gd name="T0" fmla="*/ 45 w 386"/>
                <a:gd name="T1" fmla="*/ 0 h 257"/>
                <a:gd name="T2" fmla="*/ 340 w 386"/>
                <a:gd name="T3" fmla="*/ 0 h 257"/>
                <a:gd name="T4" fmla="*/ 358 w 386"/>
                <a:gd name="T5" fmla="*/ 3 h 257"/>
                <a:gd name="T6" fmla="*/ 372 w 386"/>
                <a:gd name="T7" fmla="*/ 13 h 257"/>
                <a:gd name="T8" fmla="*/ 382 w 386"/>
                <a:gd name="T9" fmla="*/ 29 h 257"/>
                <a:gd name="T10" fmla="*/ 386 w 386"/>
                <a:gd name="T11" fmla="*/ 47 h 257"/>
                <a:gd name="T12" fmla="*/ 386 w 386"/>
                <a:gd name="T13" fmla="*/ 212 h 257"/>
                <a:gd name="T14" fmla="*/ 382 w 386"/>
                <a:gd name="T15" fmla="*/ 230 h 257"/>
                <a:gd name="T16" fmla="*/ 372 w 386"/>
                <a:gd name="T17" fmla="*/ 246 h 257"/>
                <a:gd name="T18" fmla="*/ 358 w 386"/>
                <a:gd name="T19" fmla="*/ 256 h 257"/>
                <a:gd name="T20" fmla="*/ 340 w 386"/>
                <a:gd name="T21" fmla="*/ 257 h 257"/>
                <a:gd name="T22" fmla="*/ 45 w 386"/>
                <a:gd name="T23" fmla="*/ 257 h 257"/>
                <a:gd name="T24" fmla="*/ 27 w 386"/>
                <a:gd name="T25" fmla="*/ 256 h 257"/>
                <a:gd name="T26" fmla="*/ 14 w 386"/>
                <a:gd name="T27" fmla="*/ 246 h 257"/>
                <a:gd name="T28" fmla="*/ 4 w 386"/>
                <a:gd name="T29" fmla="*/ 230 h 257"/>
                <a:gd name="T30" fmla="*/ 0 w 386"/>
                <a:gd name="T31" fmla="*/ 212 h 257"/>
                <a:gd name="T32" fmla="*/ 0 w 386"/>
                <a:gd name="T33" fmla="*/ 47 h 257"/>
                <a:gd name="T34" fmla="*/ 4 w 386"/>
                <a:gd name="T35" fmla="*/ 29 h 257"/>
                <a:gd name="T36" fmla="*/ 14 w 386"/>
                <a:gd name="T37" fmla="*/ 13 h 257"/>
                <a:gd name="T38" fmla="*/ 27 w 386"/>
                <a:gd name="T39" fmla="*/ 3 h 257"/>
                <a:gd name="T40" fmla="*/ 45 w 386"/>
                <a:gd name="T4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" h="257">
                  <a:moveTo>
                    <a:pt x="45" y="0"/>
                  </a:moveTo>
                  <a:lnTo>
                    <a:pt x="340" y="0"/>
                  </a:lnTo>
                  <a:lnTo>
                    <a:pt x="358" y="3"/>
                  </a:lnTo>
                  <a:lnTo>
                    <a:pt x="372" y="13"/>
                  </a:lnTo>
                  <a:lnTo>
                    <a:pt x="382" y="29"/>
                  </a:lnTo>
                  <a:lnTo>
                    <a:pt x="386" y="47"/>
                  </a:lnTo>
                  <a:lnTo>
                    <a:pt x="386" y="212"/>
                  </a:lnTo>
                  <a:lnTo>
                    <a:pt x="382" y="230"/>
                  </a:lnTo>
                  <a:lnTo>
                    <a:pt x="372" y="246"/>
                  </a:lnTo>
                  <a:lnTo>
                    <a:pt x="358" y="256"/>
                  </a:lnTo>
                  <a:lnTo>
                    <a:pt x="340" y="257"/>
                  </a:lnTo>
                  <a:lnTo>
                    <a:pt x="45" y="257"/>
                  </a:lnTo>
                  <a:lnTo>
                    <a:pt x="27" y="256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7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27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0" name="Freeform 85"/>
            <p:cNvSpPr>
              <a:spLocks/>
            </p:cNvSpPr>
            <p:nvPr/>
          </p:nvSpPr>
          <p:spPr bwMode="auto">
            <a:xfrm>
              <a:off x="4479925" y="4292600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7 w 254"/>
                <a:gd name="T5" fmla="*/ 4 h 258"/>
                <a:gd name="T6" fmla="*/ 240 w 254"/>
                <a:gd name="T7" fmla="*/ 14 h 258"/>
                <a:gd name="T8" fmla="*/ 250 w 254"/>
                <a:gd name="T9" fmla="*/ 27 h 258"/>
                <a:gd name="T10" fmla="*/ 254 w 254"/>
                <a:gd name="T11" fmla="*/ 45 h 258"/>
                <a:gd name="T12" fmla="*/ 254 w 254"/>
                <a:gd name="T13" fmla="*/ 212 h 258"/>
                <a:gd name="T14" fmla="*/ 250 w 254"/>
                <a:gd name="T15" fmla="*/ 230 h 258"/>
                <a:gd name="T16" fmla="*/ 240 w 254"/>
                <a:gd name="T17" fmla="*/ 246 h 258"/>
                <a:gd name="T18" fmla="*/ 227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6 h 258"/>
                <a:gd name="T28" fmla="*/ 4 w 254"/>
                <a:gd name="T29" fmla="*/ 230 h 258"/>
                <a:gd name="T30" fmla="*/ 0 w 254"/>
                <a:gd name="T31" fmla="*/ 212 h 258"/>
                <a:gd name="T32" fmla="*/ 0 w 254"/>
                <a:gd name="T33" fmla="*/ 45 h 258"/>
                <a:gd name="T34" fmla="*/ 4 w 254"/>
                <a:gd name="T35" fmla="*/ 27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7" y="4"/>
                  </a:lnTo>
                  <a:lnTo>
                    <a:pt x="240" y="14"/>
                  </a:lnTo>
                  <a:lnTo>
                    <a:pt x="250" y="27"/>
                  </a:lnTo>
                  <a:lnTo>
                    <a:pt x="254" y="45"/>
                  </a:lnTo>
                  <a:lnTo>
                    <a:pt x="254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1" name="Freeform 86"/>
            <p:cNvSpPr>
              <a:spLocks/>
            </p:cNvSpPr>
            <p:nvPr/>
          </p:nvSpPr>
          <p:spPr bwMode="auto">
            <a:xfrm>
              <a:off x="4729163" y="4292600"/>
              <a:ext cx="200025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7 h 258"/>
                <a:gd name="T10" fmla="*/ 254 w 254"/>
                <a:gd name="T11" fmla="*/ 45 h 258"/>
                <a:gd name="T12" fmla="*/ 254 w 254"/>
                <a:gd name="T13" fmla="*/ 212 h 258"/>
                <a:gd name="T14" fmla="*/ 250 w 254"/>
                <a:gd name="T15" fmla="*/ 230 h 258"/>
                <a:gd name="T16" fmla="*/ 240 w 254"/>
                <a:gd name="T17" fmla="*/ 246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6 h 258"/>
                <a:gd name="T28" fmla="*/ 4 w 254"/>
                <a:gd name="T29" fmla="*/ 230 h 258"/>
                <a:gd name="T30" fmla="*/ 0 w 254"/>
                <a:gd name="T31" fmla="*/ 212 h 258"/>
                <a:gd name="T32" fmla="*/ 0 w 254"/>
                <a:gd name="T33" fmla="*/ 45 h 258"/>
                <a:gd name="T34" fmla="*/ 4 w 254"/>
                <a:gd name="T35" fmla="*/ 27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7"/>
                  </a:lnTo>
                  <a:lnTo>
                    <a:pt x="254" y="45"/>
                  </a:lnTo>
                  <a:lnTo>
                    <a:pt x="254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2" name="Freeform 87"/>
            <p:cNvSpPr>
              <a:spLocks/>
            </p:cNvSpPr>
            <p:nvPr/>
          </p:nvSpPr>
          <p:spPr bwMode="auto">
            <a:xfrm>
              <a:off x="4976813" y="4292600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6 w 254"/>
                <a:gd name="T5" fmla="*/ 4 h 258"/>
                <a:gd name="T6" fmla="*/ 240 w 254"/>
                <a:gd name="T7" fmla="*/ 14 h 258"/>
                <a:gd name="T8" fmla="*/ 250 w 254"/>
                <a:gd name="T9" fmla="*/ 27 h 258"/>
                <a:gd name="T10" fmla="*/ 254 w 254"/>
                <a:gd name="T11" fmla="*/ 45 h 258"/>
                <a:gd name="T12" fmla="*/ 254 w 254"/>
                <a:gd name="T13" fmla="*/ 212 h 258"/>
                <a:gd name="T14" fmla="*/ 250 w 254"/>
                <a:gd name="T15" fmla="*/ 230 h 258"/>
                <a:gd name="T16" fmla="*/ 240 w 254"/>
                <a:gd name="T17" fmla="*/ 246 h 258"/>
                <a:gd name="T18" fmla="*/ 226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6 h 258"/>
                <a:gd name="T28" fmla="*/ 4 w 254"/>
                <a:gd name="T29" fmla="*/ 230 h 258"/>
                <a:gd name="T30" fmla="*/ 0 w 254"/>
                <a:gd name="T31" fmla="*/ 212 h 258"/>
                <a:gd name="T32" fmla="*/ 0 w 254"/>
                <a:gd name="T33" fmla="*/ 45 h 258"/>
                <a:gd name="T34" fmla="*/ 4 w 254"/>
                <a:gd name="T35" fmla="*/ 27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6" y="4"/>
                  </a:lnTo>
                  <a:lnTo>
                    <a:pt x="240" y="14"/>
                  </a:lnTo>
                  <a:lnTo>
                    <a:pt x="250" y="27"/>
                  </a:lnTo>
                  <a:lnTo>
                    <a:pt x="254" y="45"/>
                  </a:lnTo>
                  <a:lnTo>
                    <a:pt x="254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6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>
              <a:off x="5224463" y="4292600"/>
              <a:ext cx="1192213" cy="204788"/>
            </a:xfrm>
            <a:custGeom>
              <a:avLst/>
              <a:gdLst>
                <a:gd name="T0" fmla="*/ 45 w 1501"/>
                <a:gd name="T1" fmla="*/ 0 h 258"/>
                <a:gd name="T2" fmla="*/ 1456 w 1501"/>
                <a:gd name="T3" fmla="*/ 0 h 258"/>
                <a:gd name="T4" fmla="*/ 1474 w 1501"/>
                <a:gd name="T5" fmla="*/ 4 h 258"/>
                <a:gd name="T6" fmla="*/ 1490 w 1501"/>
                <a:gd name="T7" fmla="*/ 14 h 258"/>
                <a:gd name="T8" fmla="*/ 1499 w 1501"/>
                <a:gd name="T9" fmla="*/ 27 h 258"/>
                <a:gd name="T10" fmla="*/ 1501 w 1501"/>
                <a:gd name="T11" fmla="*/ 45 h 258"/>
                <a:gd name="T12" fmla="*/ 1501 w 1501"/>
                <a:gd name="T13" fmla="*/ 212 h 258"/>
                <a:gd name="T14" fmla="*/ 1499 w 1501"/>
                <a:gd name="T15" fmla="*/ 230 h 258"/>
                <a:gd name="T16" fmla="*/ 1490 w 1501"/>
                <a:gd name="T17" fmla="*/ 246 h 258"/>
                <a:gd name="T18" fmla="*/ 1474 w 1501"/>
                <a:gd name="T19" fmla="*/ 254 h 258"/>
                <a:gd name="T20" fmla="*/ 1456 w 1501"/>
                <a:gd name="T21" fmla="*/ 258 h 258"/>
                <a:gd name="T22" fmla="*/ 45 w 1501"/>
                <a:gd name="T23" fmla="*/ 258 h 258"/>
                <a:gd name="T24" fmla="*/ 27 w 1501"/>
                <a:gd name="T25" fmla="*/ 254 h 258"/>
                <a:gd name="T26" fmla="*/ 14 w 1501"/>
                <a:gd name="T27" fmla="*/ 246 h 258"/>
                <a:gd name="T28" fmla="*/ 4 w 1501"/>
                <a:gd name="T29" fmla="*/ 230 h 258"/>
                <a:gd name="T30" fmla="*/ 0 w 1501"/>
                <a:gd name="T31" fmla="*/ 212 h 258"/>
                <a:gd name="T32" fmla="*/ 0 w 1501"/>
                <a:gd name="T33" fmla="*/ 45 h 258"/>
                <a:gd name="T34" fmla="*/ 4 w 1501"/>
                <a:gd name="T35" fmla="*/ 27 h 258"/>
                <a:gd name="T36" fmla="*/ 14 w 1501"/>
                <a:gd name="T37" fmla="*/ 14 h 258"/>
                <a:gd name="T38" fmla="*/ 27 w 1501"/>
                <a:gd name="T39" fmla="*/ 4 h 258"/>
                <a:gd name="T40" fmla="*/ 45 w 1501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1" h="258">
                  <a:moveTo>
                    <a:pt x="45" y="0"/>
                  </a:moveTo>
                  <a:lnTo>
                    <a:pt x="1456" y="0"/>
                  </a:lnTo>
                  <a:lnTo>
                    <a:pt x="1474" y="4"/>
                  </a:lnTo>
                  <a:lnTo>
                    <a:pt x="1490" y="14"/>
                  </a:lnTo>
                  <a:lnTo>
                    <a:pt x="1499" y="27"/>
                  </a:lnTo>
                  <a:lnTo>
                    <a:pt x="1501" y="45"/>
                  </a:lnTo>
                  <a:lnTo>
                    <a:pt x="1501" y="212"/>
                  </a:lnTo>
                  <a:lnTo>
                    <a:pt x="1499" y="230"/>
                  </a:lnTo>
                  <a:lnTo>
                    <a:pt x="1490" y="246"/>
                  </a:lnTo>
                  <a:lnTo>
                    <a:pt x="1474" y="254"/>
                  </a:lnTo>
                  <a:lnTo>
                    <a:pt x="1456" y="258"/>
                  </a:lnTo>
                  <a:lnTo>
                    <a:pt x="45" y="258"/>
                  </a:lnTo>
                  <a:lnTo>
                    <a:pt x="27" y="254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4"/>
                  </a:lnTo>
                  <a:lnTo>
                    <a:pt x="2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>
              <a:off x="6467475" y="4292600"/>
              <a:ext cx="201613" cy="204788"/>
            </a:xfrm>
            <a:custGeom>
              <a:avLst/>
              <a:gdLst>
                <a:gd name="T0" fmla="*/ 46 w 254"/>
                <a:gd name="T1" fmla="*/ 0 h 258"/>
                <a:gd name="T2" fmla="*/ 209 w 254"/>
                <a:gd name="T3" fmla="*/ 0 h 258"/>
                <a:gd name="T4" fmla="*/ 227 w 254"/>
                <a:gd name="T5" fmla="*/ 4 h 258"/>
                <a:gd name="T6" fmla="*/ 240 w 254"/>
                <a:gd name="T7" fmla="*/ 14 h 258"/>
                <a:gd name="T8" fmla="*/ 250 w 254"/>
                <a:gd name="T9" fmla="*/ 27 h 258"/>
                <a:gd name="T10" fmla="*/ 254 w 254"/>
                <a:gd name="T11" fmla="*/ 45 h 258"/>
                <a:gd name="T12" fmla="*/ 254 w 254"/>
                <a:gd name="T13" fmla="*/ 212 h 258"/>
                <a:gd name="T14" fmla="*/ 250 w 254"/>
                <a:gd name="T15" fmla="*/ 230 h 258"/>
                <a:gd name="T16" fmla="*/ 240 w 254"/>
                <a:gd name="T17" fmla="*/ 246 h 258"/>
                <a:gd name="T18" fmla="*/ 227 w 254"/>
                <a:gd name="T19" fmla="*/ 254 h 258"/>
                <a:gd name="T20" fmla="*/ 209 w 254"/>
                <a:gd name="T21" fmla="*/ 258 h 258"/>
                <a:gd name="T22" fmla="*/ 46 w 254"/>
                <a:gd name="T23" fmla="*/ 258 h 258"/>
                <a:gd name="T24" fmla="*/ 28 w 254"/>
                <a:gd name="T25" fmla="*/ 254 h 258"/>
                <a:gd name="T26" fmla="*/ 14 w 254"/>
                <a:gd name="T27" fmla="*/ 246 h 258"/>
                <a:gd name="T28" fmla="*/ 4 w 254"/>
                <a:gd name="T29" fmla="*/ 230 h 258"/>
                <a:gd name="T30" fmla="*/ 0 w 254"/>
                <a:gd name="T31" fmla="*/ 212 h 258"/>
                <a:gd name="T32" fmla="*/ 0 w 254"/>
                <a:gd name="T33" fmla="*/ 45 h 258"/>
                <a:gd name="T34" fmla="*/ 4 w 254"/>
                <a:gd name="T35" fmla="*/ 27 h 258"/>
                <a:gd name="T36" fmla="*/ 14 w 254"/>
                <a:gd name="T37" fmla="*/ 14 h 258"/>
                <a:gd name="T38" fmla="*/ 28 w 254"/>
                <a:gd name="T39" fmla="*/ 4 h 258"/>
                <a:gd name="T40" fmla="*/ 46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6" y="0"/>
                  </a:moveTo>
                  <a:lnTo>
                    <a:pt x="209" y="0"/>
                  </a:lnTo>
                  <a:lnTo>
                    <a:pt x="227" y="4"/>
                  </a:lnTo>
                  <a:lnTo>
                    <a:pt x="240" y="14"/>
                  </a:lnTo>
                  <a:lnTo>
                    <a:pt x="250" y="27"/>
                  </a:lnTo>
                  <a:lnTo>
                    <a:pt x="254" y="45"/>
                  </a:lnTo>
                  <a:lnTo>
                    <a:pt x="254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6" y="258"/>
                  </a:lnTo>
                  <a:lnTo>
                    <a:pt x="28" y="254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>
              <a:off x="6715125" y="4292600"/>
              <a:ext cx="201613" cy="204788"/>
            </a:xfrm>
            <a:custGeom>
              <a:avLst/>
              <a:gdLst>
                <a:gd name="T0" fmla="*/ 45 w 254"/>
                <a:gd name="T1" fmla="*/ 0 h 258"/>
                <a:gd name="T2" fmla="*/ 209 w 254"/>
                <a:gd name="T3" fmla="*/ 0 h 258"/>
                <a:gd name="T4" fmla="*/ 227 w 254"/>
                <a:gd name="T5" fmla="*/ 4 h 258"/>
                <a:gd name="T6" fmla="*/ 240 w 254"/>
                <a:gd name="T7" fmla="*/ 14 h 258"/>
                <a:gd name="T8" fmla="*/ 250 w 254"/>
                <a:gd name="T9" fmla="*/ 27 h 258"/>
                <a:gd name="T10" fmla="*/ 254 w 254"/>
                <a:gd name="T11" fmla="*/ 45 h 258"/>
                <a:gd name="T12" fmla="*/ 254 w 254"/>
                <a:gd name="T13" fmla="*/ 212 h 258"/>
                <a:gd name="T14" fmla="*/ 250 w 254"/>
                <a:gd name="T15" fmla="*/ 230 h 258"/>
                <a:gd name="T16" fmla="*/ 240 w 254"/>
                <a:gd name="T17" fmla="*/ 246 h 258"/>
                <a:gd name="T18" fmla="*/ 227 w 254"/>
                <a:gd name="T19" fmla="*/ 254 h 258"/>
                <a:gd name="T20" fmla="*/ 209 w 254"/>
                <a:gd name="T21" fmla="*/ 258 h 258"/>
                <a:gd name="T22" fmla="*/ 45 w 254"/>
                <a:gd name="T23" fmla="*/ 258 h 258"/>
                <a:gd name="T24" fmla="*/ 28 w 254"/>
                <a:gd name="T25" fmla="*/ 254 h 258"/>
                <a:gd name="T26" fmla="*/ 14 w 254"/>
                <a:gd name="T27" fmla="*/ 246 h 258"/>
                <a:gd name="T28" fmla="*/ 4 w 254"/>
                <a:gd name="T29" fmla="*/ 230 h 258"/>
                <a:gd name="T30" fmla="*/ 0 w 254"/>
                <a:gd name="T31" fmla="*/ 212 h 258"/>
                <a:gd name="T32" fmla="*/ 0 w 254"/>
                <a:gd name="T33" fmla="*/ 45 h 258"/>
                <a:gd name="T34" fmla="*/ 4 w 254"/>
                <a:gd name="T35" fmla="*/ 27 h 258"/>
                <a:gd name="T36" fmla="*/ 14 w 254"/>
                <a:gd name="T37" fmla="*/ 14 h 258"/>
                <a:gd name="T38" fmla="*/ 28 w 254"/>
                <a:gd name="T39" fmla="*/ 4 h 258"/>
                <a:gd name="T40" fmla="*/ 45 w 254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258">
                  <a:moveTo>
                    <a:pt x="45" y="0"/>
                  </a:moveTo>
                  <a:lnTo>
                    <a:pt x="209" y="0"/>
                  </a:lnTo>
                  <a:lnTo>
                    <a:pt x="227" y="4"/>
                  </a:lnTo>
                  <a:lnTo>
                    <a:pt x="240" y="14"/>
                  </a:lnTo>
                  <a:lnTo>
                    <a:pt x="250" y="27"/>
                  </a:lnTo>
                  <a:lnTo>
                    <a:pt x="254" y="45"/>
                  </a:lnTo>
                  <a:lnTo>
                    <a:pt x="254" y="212"/>
                  </a:lnTo>
                  <a:lnTo>
                    <a:pt x="250" y="230"/>
                  </a:lnTo>
                  <a:lnTo>
                    <a:pt x="240" y="246"/>
                  </a:lnTo>
                  <a:lnTo>
                    <a:pt x="227" y="254"/>
                  </a:lnTo>
                  <a:lnTo>
                    <a:pt x="209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6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>
              <a:off x="6964363" y="4292600"/>
              <a:ext cx="306388" cy="204788"/>
            </a:xfrm>
            <a:custGeom>
              <a:avLst/>
              <a:gdLst>
                <a:gd name="T0" fmla="*/ 45 w 388"/>
                <a:gd name="T1" fmla="*/ 0 h 258"/>
                <a:gd name="T2" fmla="*/ 341 w 388"/>
                <a:gd name="T3" fmla="*/ 0 h 258"/>
                <a:gd name="T4" fmla="*/ 358 w 388"/>
                <a:gd name="T5" fmla="*/ 4 h 258"/>
                <a:gd name="T6" fmla="*/ 374 w 388"/>
                <a:gd name="T7" fmla="*/ 14 h 258"/>
                <a:gd name="T8" fmla="*/ 384 w 388"/>
                <a:gd name="T9" fmla="*/ 29 h 258"/>
                <a:gd name="T10" fmla="*/ 388 w 388"/>
                <a:gd name="T11" fmla="*/ 47 h 258"/>
                <a:gd name="T12" fmla="*/ 388 w 388"/>
                <a:gd name="T13" fmla="*/ 212 h 258"/>
                <a:gd name="T14" fmla="*/ 384 w 388"/>
                <a:gd name="T15" fmla="*/ 230 h 258"/>
                <a:gd name="T16" fmla="*/ 374 w 388"/>
                <a:gd name="T17" fmla="*/ 244 h 258"/>
                <a:gd name="T18" fmla="*/ 358 w 388"/>
                <a:gd name="T19" fmla="*/ 254 h 258"/>
                <a:gd name="T20" fmla="*/ 341 w 388"/>
                <a:gd name="T21" fmla="*/ 258 h 258"/>
                <a:gd name="T22" fmla="*/ 45 w 388"/>
                <a:gd name="T23" fmla="*/ 258 h 258"/>
                <a:gd name="T24" fmla="*/ 28 w 388"/>
                <a:gd name="T25" fmla="*/ 254 h 258"/>
                <a:gd name="T26" fmla="*/ 14 w 388"/>
                <a:gd name="T27" fmla="*/ 244 h 258"/>
                <a:gd name="T28" fmla="*/ 4 w 388"/>
                <a:gd name="T29" fmla="*/ 230 h 258"/>
                <a:gd name="T30" fmla="*/ 0 w 388"/>
                <a:gd name="T31" fmla="*/ 212 h 258"/>
                <a:gd name="T32" fmla="*/ 0 w 388"/>
                <a:gd name="T33" fmla="*/ 47 h 258"/>
                <a:gd name="T34" fmla="*/ 4 w 388"/>
                <a:gd name="T35" fmla="*/ 29 h 258"/>
                <a:gd name="T36" fmla="*/ 14 w 388"/>
                <a:gd name="T37" fmla="*/ 14 h 258"/>
                <a:gd name="T38" fmla="*/ 28 w 388"/>
                <a:gd name="T39" fmla="*/ 4 h 258"/>
                <a:gd name="T40" fmla="*/ 45 w 388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8" h="258">
                  <a:moveTo>
                    <a:pt x="45" y="0"/>
                  </a:moveTo>
                  <a:lnTo>
                    <a:pt x="341" y="0"/>
                  </a:lnTo>
                  <a:lnTo>
                    <a:pt x="358" y="4"/>
                  </a:lnTo>
                  <a:lnTo>
                    <a:pt x="374" y="14"/>
                  </a:lnTo>
                  <a:lnTo>
                    <a:pt x="384" y="29"/>
                  </a:lnTo>
                  <a:lnTo>
                    <a:pt x="388" y="47"/>
                  </a:lnTo>
                  <a:lnTo>
                    <a:pt x="388" y="212"/>
                  </a:lnTo>
                  <a:lnTo>
                    <a:pt x="384" y="230"/>
                  </a:lnTo>
                  <a:lnTo>
                    <a:pt x="374" y="244"/>
                  </a:lnTo>
                  <a:lnTo>
                    <a:pt x="358" y="254"/>
                  </a:lnTo>
                  <a:lnTo>
                    <a:pt x="341" y="258"/>
                  </a:lnTo>
                  <a:lnTo>
                    <a:pt x="45" y="258"/>
                  </a:lnTo>
                  <a:lnTo>
                    <a:pt x="28" y="254"/>
                  </a:lnTo>
                  <a:lnTo>
                    <a:pt x="14" y="244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47"/>
                  </a:lnTo>
                  <a:lnTo>
                    <a:pt x="4" y="29"/>
                  </a:lnTo>
                  <a:lnTo>
                    <a:pt x="14" y="14"/>
                  </a:lnTo>
                  <a:lnTo>
                    <a:pt x="28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>
              <a:off x="7332663" y="4292600"/>
              <a:ext cx="190500" cy="204788"/>
            </a:xfrm>
            <a:custGeom>
              <a:avLst/>
              <a:gdLst>
                <a:gd name="T0" fmla="*/ 43 w 240"/>
                <a:gd name="T1" fmla="*/ 0 h 258"/>
                <a:gd name="T2" fmla="*/ 196 w 240"/>
                <a:gd name="T3" fmla="*/ 0 h 258"/>
                <a:gd name="T4" fmla="*/ 214 w 240"/>
                <a:gd name="T5" fmla="*/ 4 h 258"/>
                <a:gd name="T6" fmla="*/ 228 w 240"/>
                <a:gd name="T7" fmla="*/ 14 h 258"/>
                <a:gd name="T8" fmla="*/ 238 w 240"/>
                <a:gd name="T9" fmla="*/ 27 h 258"/>
                <a:gd name="T10" fmla="*/ 240 w 240"/>
                <a:gd name="T11" fmla="*/ 43 h 258"/>
                <a:gd name="T12" fmla="*/ 240 w 240"/>
                <a:gd name="T13" fmla="*/ 214 h 258"/>
                <a:gd name="T14" fmla="*/ 238 w 240"/>
                <a:gd name="T15" fmla="*/ 232 h 258"/>
                <a:gd name="T16" fmla="*/ 228 w 240"/>
                <a:gd name="T17" fmla="*/ 246 h 258"/>
                <a:gd name="T18" fmla="*/ 214 w 240"/>
                <a:gd name="T19" fmla="*/ 256 h 258"/>
                <a:gd name="T20" fmla="*/ 196 w 240"/>
                <a:gd name="T21" fmla="*/ 258 h 258"/>
                <a:gd name="T22" fmla="*/ 43 w 240"/>
                <a:gd name="T23" fmla="*/ 258 h 258"/>
                <a:gd name="T24" fmla="*/ 25 w 240"/>
                <a:gd name="T25" fmla="*/ 256 h 258"/>
                <a:gd name="T26" fmla="*/ 11 w 240"/>
                <a:gd name="T27" fmla="*/ 246 h 258"/>
                <a:gd name="T28" fmla="*/ 2 w 240"/>
                <a:gd name="T29" fmla="*/ 232 h 258"/>
                <a:gd name="T30" fmla="*/ 0 w 240"/>
                <a:gd name="T31" fmla="*/ 214 h 258"/>
                <a:gd name="T32" fmla="*/ 0 w 240"/>
                <a:gd name="T33" fmla="*/ 43 h 258"/>
                <a:gd name="T34" fmla="*/ 2 w 240"/>
                <a:gd name="T35" fmla="*/ 27 h 258"/>
                <a:gd name="T36" fmla="*/ 11 w 240"/>
                <a:gd name="T37" fmla="*/ 14 h 258"/>
                <a:gd name="T38" fmla="*/ 25 w 240"/>
                <a:gd name="T39" fmla="*/ 4 h 258"/>
                <a:gd name="T40" fmla="*/ 43 w 240"/>
                <a:gd name="T4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258">
                  <a:moveTo>
                    <a:pt x="43" y="0"/>
                  </a:moveTo>
                  <a:lnTo>
                    <a:pt x="196" y="0"/>
                  </a:lnTo>
                  <a:lnTo>
                    <a:pt x="214" y="4"/>
                  </a:lnTo>
                  <a:lnTo>
                    <a:pt x="228" y="14"/>
                  </a:lnTo>
                  <a:lnTo>
                    <a:pt x="238" y="27"/>
                  </a:lnTo>
                  <a:lnTo>
                    <a:pt x="240" y="43"/>
                  </a:lnTo>
                  <a:lnTo>
                    <a:pt x="240" y="214"/>
                  </a:lnTo>
                  <a:lnTo>
                    <a:pt x="238" y="232"/>
                  </a:lnTo>
                  <a:lnTo>
                    <a:pt x="228" y="246"/>
                  </a:lnTo>
                  <a:lnTo>
                    <a:pt x="214" y="256"/>
                  </a:lnTo>
                  <a:lnTo>
                    <a:pt x="196" y="258"/>
                  </a:lnTo>
                  <a:lnTo>
                    <a:pt x="43" y="258"/>
                  </a:lnTo>
                  <a:lnTo>
                    <a:pt x="25" y="256"/>
                  </a:lnTo>
                  <a:lnTo>
                    <a:pt x="11" y="246"/>
                  </a:lnTo>
                  <a:lnTo>
                    <a:pt x="2" y="232"/>
                  </a:lnTo>
                  <a:lnTo>
                    <a:pt x="0" y="214"/>
                  </a:lnTo>
                  <a:lnTo>
                    <a:pt x="0" y="43"/>
                  </a:lnTo>
                  <a:lnTo>
                    <a:pt x="2" y="27"/>
                  </a:lnTo>
                  <a:lnTo>
                    <a:pt x="11" y="14"/>
                  </a:lnTo>
                  <a:lnTo>
                    <a:pt x="25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8" name="Freeform 93"/>
            <p:cNvSpPr>
              <a:spLocks/>
            </p:cNvSpPr>
            <p:nvPr/>
          </p:nvSpPr>
          <p:spPr bwMode="auto">
            <a:xfrm>
              <a:off x="5467350" y="4672013"/>
              <a:ext cx="1204913" cy="612775"/>
            </a:xfrm>
            <a:custGeom>
              <a:avLst/>
              <a:gdLst>
                <a:gd name="T0" fmla="*/ 1478 w 1517"/>
                <a:gd name="T1" fmla="*/ 0 h 772"/>
                <a:gd name="T2" fmla="*/ 1497 w 1517"/>
                <a:gd name="T3" fmla="*/ 6 h 772"/>
                <a:gd name="T4" fmla="*/ 1513 w 1517"/>
                <a:gd name="T5" fmla="*/ 20 h 772"/>
                <a:gd name="T6" fmla="*/ 1517 w 1517"/>
                <a:gd name="T7" fmla="*/ 40 h 772"/>
                <a:gd name="T8" fmla="*/ 1517 w 1517"/>
                <a:gd name="T9" fmla="*/ 733 h 772"/>
                <a:gd name="T10" fmla="*/ 1513 w 1517"/>
                <a:gd name="T11" fmla="*/ 752 h 772"/>
                <a:gd name="T12" fmla="*/ 1497 w 1517"/>
                <a:gd name="T13" fmla="*/ 766 h 772"/>
                <a:gd name="T14" fmla="*/ 1478 w 1517"/>
                <a:gd name="T15" fmla="*/ 772 h 772"/>
                <a:gd name="T16" fmla="*/ 41 w 1517"/>
                <a:gd name="T17" fmla="*/ 772 h 772"/>
                <a:gd name="T18" fmla="*/ 20 w 1517"/>
                <a:gd name="T19" fmla="*/ 766 h 772"/>
                <a:gd name="T20" fmla="*/ 6 w 1517"/>
                <a:gd name="T21" fmla="*/ 752 h 772"/>
                <a:gd name="T22" fmla="*/ 0 w 1517"/>
                <a:gd name="T23" fmla="*/ 733 h 772"/>
                <a:gd name="T24" fmla="*/ 0 w 1517"/>
                <a:gd name="T25" fmla="*/ 40 h 772"/>
                <a:gd name="T26" fmla="*/ 6 w 1517"/>
                <a:gd name="T27" fmla="*/ 20 h 772"/>
                <a:gd name="T28" fmla="*/ 20 w 1517"/>
                <a:gd name="T29" fmla="*/ 6 h 772"/>
                <a:gd name="T30" fmla="*/ 41 w 1517"/>
                <a:gd name="T31" fmla="*/ 0 h 772"/>
                <a:gd name="T32" fmla="*/ 1478 w 1517"/>
                <a:gd name="T3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7" h="772">
                  <a:moveTo>
                    <a:pt x="1478" y="0"/>
                  </a:moveTo>
                  <a:lnTo>
                    <a:pt x="1497" y="6"/>
                  </a:lnTo>
                  <a:lnTo>
                    <a:pt x="1513" y="20"/>
                  </a:lnTo>
                  <a:lnTo>
                    <a:pt x="1517" y="40"/>
                  </a:lnTo>
                  <a:lnTo>
                    <a:pt x="1517" y="733"/>
                  </a:lnTo>
                  <a:lnTo>
                    <a:pt x="1513" y="752"/>
                  </a:lnTo>
                  <a:lnTo>
                    <a:pt x="1497" y="766"/>
                  </a:lnTo>
                  <a:lnTo>
                    <a:pt x="1478" y="772"/>
                  </a:lnTo>
                  <a:lnTo>
                    <a:pt x="41" y="772"/>
                  </a:lnTo>
                  <a:lnTo>
                    <a:pt x="20" y="766"/>
                  </a:lnTo>
                  <a:lnTo>
                    <a:pt x="6" y="752"/>
                  </a:lnTo>
                  <a:lnTo>
                    <a:pt x="0" y="733"/>
                  </a:lnTo>
                  <a:lnTo>
                    <a:pt x="0" y="40"/>
                  </a:lnTo>
                  <a:lnTo>
                    <a:pt x="6" y="20"/>
                  </a:lnTo>
                  <a:lnTo>
                    <a:pt x="20" y="6"/>
                  </a:lnTo>
                  <a:lnTo>
                    <a:pt x="41" y="0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59" name="Freeform 94"/>
            <p:cNvSpPr>
              <a:spLocks/>
            </p:cNvSpPr>
            <p:nvPr/>
          </p:nvSpPr>
          <p:spPr bwMode="auto">
            <a:xfrm>
              <a:off x="5467350" y="5326063"/>
              <a:ext cx="581025" cy="127000"/>
            </a:xfrm>
            <a:custGeom>
              <a:avLst/>
              <a:gdLst>
                <a:gd name="T0" fmla="*/ 10 w 732"/>
                <a:gd name="T1" fmla="*/ 0 h 162"/>
                <a:gd name="T2" fmla="*/ 724 w 732"/>
                <a:gd name="T3" fmla="*/ 0 h 162"/>
                <a:gd name="T4" fmla="*/ 728 w 732"/>
                <a:gd name="T5" fmla="*/ 2 h 162"/>
                <a:gd name="T6" fmla="*/ 732 w 732"/>
                <a:gd name="T7" fmla="*/ 4 h 162"/>
                <a:gd name="T8" fmla="*/ 732 w 732"/>
                <a:gd name="T9" fmla="*/ 8 h 162"/>
                <a:gd name="T10" fmla="*/ 732 w 732"/>
                <a:gd name="T11" fmla="*/ 152 h 162"/>
                <a:gd name="T12" fmla="*/ 732 w 732"/>
                <a:gd name="T13" fmla="*/ 156 h 162"/>
                <a:gd name="T14" fmla="*/ 728 w 732"/>
                <a:gd name="T15" fmla="*/ 160 h 162"/>
                <a:gd name="T16" fmla="*/ 724 w 732"/>
                <a:gd name="T17" fmla="*/ 162 h 162"/>
                <a:gd name="T18" fmla="*/ 10 w 732"/>
                <a:gd name="T19" fmla="*/ 162 h 162"/>
                <a:gd name="T20" fmla="*/ 4 w 732"/>
                <a:gd name="T21" fmla="*/ 160 h 162"/>
                <a:gd name="T22" fmla="*/ 2 w 732"/>
                <a:gd name="T23" fmla="*/ 156 h 162"/>
                <a:gd name="T24" fmla="*/ 0 w 732"/>
                <a:gd name="T25" fmla="*/ 152 h 162"/>
                <a:gd name="T26" fmla="*/ 0 w 732"/>
                <a:gd name="T27" fmla="*/ 8 h 162"/>
                <a:gd name="T28" fmla="*/ 2 w 732"/>
                <a:gd name="T29" fmla="*/ 4 h 162"/>
                <a:gd name="T30" fmla="*/ 4 w 732"/>
                <a:gd name="T31" fmla="*/ 2 h 162"/>
                <a:gd name="T32" fmla="*/ 10 w 732"/>
                <a:gd name="T3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2" h="162">
                  <a:moveTo>
                    <a:pt x="10" y="0"/>
                  </a:moveTo>
                  <a:lnTo>
                    <a:pt x="724" y="0"/>
                  </a:lnTo>
                  <a:lnTo>
                    <a:pt x="728" y="2"/>
                  </a:lnTo>
                  <a:lnTo>
                    <a:pt x="732" y="4"/>
                  </a:lnTo>
                  <a:lnTo>
                    <a:pt x="732" y="8"/>
                  </a:lnTo>
                  <a:lnTo>
                    <a:pt x="732" y="152"/>
                  </a:lnTo>
                  <a:lnTo>
                    <a:pt x="732" y="156"/>
                  </a:lnTo>
                  <a:lnTo>
                    <a:pt x="728" y="160"/>
                  </a:lnTo>
                  <a:lnTo>
                    <a:pt x="724" y="162"/>
                  </a:lnTo>
                  <a:lnTo>
                    <a:pt x="10" y="162"/>
                  </a:lnTo>
                  <a:lnTo>
                    <a:pt x="4" y="160"/>
                  </a:lnTo>
                  <a:lnTo>
                    <a:pt x="2" y="156"/>
                  </a:lnTo>
                  <a:lnTo>
                    <a:pt x="0" y="15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0" name="Freeform 95"/>
            <p:cNvSpPr>
              <a:spLocks/>
            </p:cNvSpPr>
            <p:nvPr/>
          </p:nvSpPr>
          <p:spPr bwMode="auto">
            <a:xfrm>
              <a:off x="6092825" y="5326063"/>
              <a:ext cx="579438" cy="127000"/>
            </a:xfrm>
            <a:custGeom>
              <a:avLst/>
              <a:gdLst>
                <a:gd name="T0" fmla="*/ 8 w 730"/>
                <a:gd name="T1" fmla="*/ 0 h 162"/>
                <a:gd name="T2" fmla="*/ 722 w 730"/>
                <a:gd name="T3" fmla="*/ 0 h 162"/>
                <a:gd name="T4" fmla="*/ 726 w 730"/>
                <a:gd name="T5" fmla="*/ 2 h 162"/>
                <a:gd name="T6" fmla="*/ 730 w 730"/>
                <a:gd name="T7" fmla="*/ 4 h 162"/>
                <a:gd name="T8" fmla="*/ 730 w 730"/>
                <a:gd name="T9" fmla="*/ 8 h 162"/>
                <a:gd name="T10" fmla="*/ 730 w 730"/>
                <a:gd name="T11" fmla="*/ 152 h 162"/>
                <a:gd name="T12" fmla="*/ 730 w 730"/>
                <a:gd name="T13" fmla="*/ 156 h 162"/>
                <a:gd name="T14" fmla="*/ 726 w 730"/>
                <a:gd name="T15" fmla="*/ 160 h 162"/>
                <a:gd name="T16" fmla="*/ 722 w 730"/>
                <a:gd name="T17" fmla="*/ 162 h 162"/>
                <a:gd name="T18" fmla="*/ 8 w 730"/>
                <a:gd name="T19" fmla="*/ 162 h 162"/>
                <a:gd name="T20" fmla="*/ 4 w 730"/>
                <a:gd name="T21" fmla="*/ 160 h 162"/>
                <a:gd name="T22" fmla="*/ 0 w 730"/>
                <a:gd name="T23" fmla="*/ 156 h 162"/>
                <a:gd name="T24" fmla="*/ 0 w 730"/>
                <a:gd name="T25" fmla="*/ 152 h 162"/>
                <a:gd name="T26" fmla="*/ 0 w 730"/>
                <a:gd name="T27" fmla="*/ 8 h 162"/>
                <a:gd name="T28" fmla="*/ 0 w 730"/>
                <a:gd name="T29" fmla="*/ 4 h 162"/>
                <a:gd name="T30" fmla="*/ 4 w 730"/>
                <a:gd name="T31" fmla="*/ 2 h 162"/>
                <a:gd name="T32" fmla="*/ 8 w 730"/>
                <a:gd name="T3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0" h="162">
                  <a:moveTo>
                    <a:pt x="8" y="0"/>
                  </a:moveTo>
                  <a:lnTo>
                    <a:pt x="722" y="0"/>
                  </a:lnTo>
                  <a:lnTo>
                    <a:pt x="726" y="2"/>
                  </a:lnTo>
                  <a:lnTo>
                    <a:pt x="730" y="4"/>
                  </a:lnTo>
                  <a:lnTo>
                    <a:pt x="730" y="8"/>
                  </a:lnTo>
                  <a:lnTo>
                    <a:pt x="730" y="152"/>
                  </a:lnTo>
                  <a:lnTo>
                    <a:pt x="730" y="156"/>
                  </a:lnTo>
                  <a:lnTo>
                    <a:pt x="726" y="160"/>
                  </a:lnTo>
                  <a:lnTo>
                    <a:pt x="722" y="162"/>
                  </a:lnTo>
                  <a:lnTo>
                    <a:pt x="8" y="162"/>
                  </a:lnTo>
                  <a:lnTo>
                    <a:pt x="4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1" name="Freeform 96"/>
            <p:cNvSpPr>
              <a:spLocks/>
            </p:cNvSpPr>
            <p:nvPr/>
          </p:nvSpPr>
          <p:spPr bwMode="auto">
            <a:xfrm>
              <a:off x="3516313" y="1281113"/>
              <a:ext cx="5145088" cy="1412875"/>
            </a:xfrm>
            <a:custGeom>
              <a:avLst/>
              <a:gdLst>
                <a:gd name="T0" fmla="*/ 144 w 6482"/>
                <a:gd name="T1" fmla="*/ 0 h 1780"/>
                <a:gd name="T2" fmla="*/ 6323 w 6482"/>
                <a:gd name="T3" fmla="*/ 0 h 1780"/>
                <a:gd name="T4" fmla="*/ 6370 w 6482"/>
                <a:gd name="T5" fmla="*/ 2 h 1780"/>
                <a:gd name="T6" fmla="*/ 6407 w 6482"/>
                <a:gd name="T7" fmla="*/ 12 h 1780"/>
                <a:gd name="T8" fmla="*/ 6437 w 6482"/>
                <a:gd name="T9" fmla="*/ 26 h 1780"/>
                <a:gd name="T10" fmla="*/ 6461 w 6482"/>
                <a:gd name="T11" fmla="*/ 43 h 1780"/>
                <a:gd name="T12" fmla="*/ 6474 w 6482"/>
                <a:gd name="T13" fmla="*/ 65 h 1780"/>
                <a:gd name="T14" fmla="*/ 6482 w 6482"/>
                <a:gd name="T15" fmla="*/ 92 h 1780"/>
                <a:gd name="T16" fmla="*/ 6482 w 6482"/>
                <a:gd name="T17" fmla="*/ 122 h 1780"/>
                <a:gd name="T18" fmla="*/ 6472 w 6482"/>
                <a:gd name="T19" fmla="*/ 155 h 1780"/>
                <a:gd name="T20" fmla="*/ 6457 w 6482"/>
                <a:gd name="T21" fmla="*/ 191 h 1780"/>
                <a:gd name="T22" fmla="*/ 5939 w 6482"/>
                <a:gd name="T23" fmla="*/ 1780 h 1780"/>
                <a:gd name="T24" fmla="*/ 523 w 6482"/>
                <a:gd name="T25" fmla="*/ 1780 h 1780"/>
                <a:gd name="T26" fmla="*/ 63 w 6482"/>
                <a:gd name="T27" fmla="*/ 287 h 1780"/>
                <a:gd name="T28" fmla="*/ 35 w 6482"/>
                <a:gd name="T29" fmla="*/ 234 h 1780"/>
                <a:gd name="T30" fmla="*/ 16 w 6482"/>
                <a:gd name="T31" fmla="*/ 185 h 1780"/>
                <a:gd name="T32" fmla="*/ 4 w 6482"/>
                <a:gd name="T33" fmla="*/ 142 h 1780"/>
                <a:gd name="T34" fmla="*/ 0 w 6482"/>
                <a:gd name="T35" fmla="*/ 104 h 1780"/>
                <a:gd name="T36" fmla="*/ 4 w 6482"/>
                <a:gd name="T37" fmla="*/ 73 h 1780"/>
                <a:gd name="T38" fmla="*/ 16 w 6482"/>
                <a:gd name="T39" fmla="*/ 47 h 1780"/>
                <a:gd name="T40" fmla="*/ 35 w 6482"/>
                <a:gd name="T41" fmla="*/ 26 h 1780"/>
                <a:gd name="T42" fmla="*/ 63 w 6482"/>
                <a:gd name="T43" fmla="*/ 12 h 1780"/>
                <a:gd name="T44" fmla="*/ 98 w 6482"/>
                <a:gd name="T45" fmla="*/ 2 h 1780"/>
                <a:gd name="T46" fmla="*/ 144 w 6482"/>
                <a:gd name="T47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82" h="1780">
                  <a:moveTo>
                    <a:pt x="144" y="0"/>
                  </a:moveTo>
                  <a:lnTo>
                    <a:pt x="6323" y="0"/>
                  </a:lnTo>
                  <a:lnTo>
                    <a:pt x="6370" y="2"/>
                  </a:lnTo>
                  <a:lnTo>
                    <a:pt x="6407" y="12"/>
                  </a:lnTo>
                  <a:lnTo>
                    <a:pt x="6437" y="26"/>
                  </a:lnTo>
                  <a:lnTo>
                    <a:pt x="6461" y="43"/>
                  </a:lnTo>
                  <a:lnTo>
                    <a:pt x="6474" y="65"/>
                  </a:lnTo>
                  <a:lnTo>
                    <a:pt x="6482" y="92"/>
                  </a:lnTo>
                  <a:lnTo>
                    <a:pt x="6482" y="122"/>
                  </a:lnTo>
                  <a:lnTo>
                    <a:pt x="6472" y="155"/>
                  </a:lnTo>
                  <a:lnTo>
                    <a:pt x="6457" y="191"/>
                  </a:lnTo>
                  <a:lnTo>
                    <a:pt x="5939" y="1780"/>
                  </a:lnTo>
                  <a:lnTo>
                    <a:pt x="523" y="1780"/>
                  </a:lnTo>
                  <a:lnTo>
                    <a:pt x="63" y="287"/>
                  </a:lnTo>
                  <a:lnTo>
                    <a:pt x="35" y="234"/>
                  </a:lnTo>
                  <a:lnTo>
                    <a:pt x="16" y="185"/>
                  </a:lnTo>
                  <a:lnTo>
                    <a:pt x="4" y="142"/>
                  </a:lnTo>
                  <a:lnTo>
                    <a:pt x="0" y="104"/>
                  </a:lnTo>
                  <a:lnTo>
                    <a:pt x="4" y="73"/>
                  </a:lnTo>
                  <a:lnTo>
                    <a:pt x="16" y="47"/>
                  </a:lnTo>
                  <a:lnTo>
                    <a:pt x="35" y="26"/>
                  </a:lnTo>
                  <a:lnTo>
                    <a:pt x="63" y="12"/>
                  </a:lnTo>
                  <a:lnTo>
                    <a:pt x="98" y="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2" name="Freeform 97"/>
            <p:cNvSpPr>
              <a:spLocks/>
            </p:cNvSpPr>
            <p:nvPr/>
          </p:nvSpPr>
          <p:spPr bwMode="auto">
            <a:xfrm>
              <a:off x="3773488" y="1509713"/>
              <a:ext cx="4616450" cy="1008063"/>
            </a:xfrm>
            <a:custGeom>
              <a:avLst/>
              <a:gdLst>
                <a:gd name="T0" fmla="*/ 0 w 5815"/>
                <a:gd name="T1" fmla="*/ 0 h 1270"/>
                <a:gd name="T2" fmla="*/ 5815 w 5815"/>
                <a:gd name="T3" fmla="*/ 0 h 1270"/>
                <a:gd name="T4" fmla="*/ 5439 w 5815"/>
                <a:gd name="T5" fmla="*/ 1270 h 1270"/>
                <a:gd name="T6" fmla="*/ 380 w 5815"/>
                <a:gd name="T7" fmla="*/ 1270 h 1270"/>
                <a:gd name="T8" fmla="*/ 0 w 5815"/>
                <a:gd name="T9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5" h="1270">
                  <a:moveTo>
                    <a:pt x="0" y="0"/>
                  </a:moveTo>
                  <a:lnTo>
                    <a:pt x="5815" y="0"/>
                  </a:lnTo>
                  <a:lnTo>
                    <a:pt x="5439" y="1270"/>
                  </a:lnTo>
                  <a:lnTo>
                    <a:pt x="380" y="1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3000">
                  <a:schemeClr val="accent3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4230688" y="2608263"/>
              <a:ext cx="209550" cy="279400"/>
            </a:xfrm>
            <a:custGeom>
              <a:avLst/>
              <a:gdLst>
                <a:gd name="T0" fmla="*/ 24 w 264"/>
                <a:gd name="T1" fmla="*/ 0 h 353"/>
                <a:gd name="T2" fmla="*/ 240 w 264"/>
                <a:gd name="T3" fmla="*/ 0 h 353"/>
                <a:gd name="T4" fmla="*/ 248 w 264"/>
                <a:gd name="T5" fmla="*/ 0 h 353"/>
                <a:gd name="T6" fmla="*/ 254 w 264"/>
                <a:gd name="T7" fmla="*/ 4 h 353"/>
                <a:gd name="T8" fmla="*/ 260 w 264"/>
                <a:gd name="T9" fmla="*/ 12 h 353"/>
                <a:gd name="T10" fmla="*/ 264 w 264"/>
                <a:gd name="T11" fmla="*/ 20 h 353"/>
                <a:gd name="T12" fmla="*/ 264 w 264"/>
                <a:gd name="T13" fmla="*/ 28 h 353"/>
                <a:gd name="T14" fmla="*/ 264 w 264"/>
                <a:gd name="T15" fmla="*/ 323 h 353"/>
                <a:gd name="T16" fmla="*/ 264 w 264"/>
                <a:gd name="T17" fmla="*/ 333 h 353"/>
                <a:gd name="T18" fmla="*/ 260 w 264"/>
                <a:gd name="T19" fmla="*/ 341 h 353"/>
                <a:gd name="T20" fmla="*/ 254 w 264"/>
                <a:gd name="T21" fmla="*/ 347 h 353"/>
                <a:gd name="T22" fmla="*/ 248 w 264"/>
                <a:gd name="T23" fmla="*/ 351 h 353"/>
                <a:gd name="T24" fmla="*/ 240 w 264"/>
                <a:gd name="T25" fmla="*/ 353 h 353"/>
                <a:gd name="T26" fmla="*/ 24 w 264"/>
                <a:gd name="T27" fmla="*/ 353 h 353"/>
                <a:gd name="T28" fmla="*/ 16 w 264"/>
                <a:gd name="T29" fmla="*/ 351 h 353"/>
                <a:gd name="T30" fmla="*/ 10 w 264"/>
                <a:gd name="T31" fmla="*/ 347 h 353"/>
                <a:gd name="T32" fmla="*/ 4 w 264"/>
                <a:gd name="T33" fmla="*/ 341 h 353"/>
                <a:gd name="T34" fmla="*/ 0 w 264"/>
                <a:gd name="T35" fmla="*/ 333 h 353"/>
                <a:gd name="T36" fmla="*/ 0 w 264"/>
                <a:gd name="T37" fmla="*/ 323 h 353"/>
                <a:gd name="T38" fmla="*/ 0 w 264"/>
                <a:gd name="T39" fmla="*/ 28 h 353"/>
                <a:gd name="T40" fmla="*/ 0 w 264"/>
                <a:gd name="T41" fmla="*/ 20 h 353"/>
                <a:gd name="T42" fmla="*/ 4 w 264"/>
                <a:gd name="T43" fmla="*/ 12 h 353"/>
                <a:gd name="T44" fmla="*/ 10 w 264"/>
                <a:gd name="T45" fmla="*/ 4 h 353"/>
                <a:gd name="T46" fmla="*/ 16 w 264"/>
                <a:gd name="T47" fmla="*/ 0 h 353"/>
                <a:gd name="T48" fmla="*/ 24 w 264"/>
                <a:gd name="T4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353">
                  <a:moveTo>
                    <a:pt x="24" y="0"/>
                  </a:moveTo>
                  <a:lnTo>
                    <a:pt x="240" y="0"/>
                  </a:lnTo>
                  <a:lnTo>
                    <a:pt x="248" y="0"/>
                  </a:lnTo>
                  <a:lnTo>
                    <a:pt x="254" y="4"/>
                  </a:lnTo>
                  <a:lnTo>
                    <a:pt x="260" y="12"/>
                  </a:lnTo>
                  <a:lnTo>
                    <a:pt x="264" y="20"/>
                  </a:lnTo>
                  <a:lnTo>
                    <a:pt x="264" y="28"/>
                  </a:lnTo>
                  <a:lnTo>
                    <a:pt x="264" y="323"/>
                  </a:lnTo>
                  <a:lnTo>
                    <a:pt x="264" y="333"/>
                  </a:lnTo>
                  <a:lnTo>
                    <a:pt x="260" y="341"/>
                  </a:lnTo>
                  <a:lnTo>
                    <a:pt x="254" y="347"/>
                  </a:lnTo>
                  <a:lnTo>
                    <a:pt x="248" y="351"/>
                  </a:lnTo>
                  <a:lnTo>
                    <a:pt x="240" y="353"/>
                  </a:lnTo>
                  <a:lnTo>
                    <a:pt x="24" y="353"/>
                  </a:lnTo>
                  <a:lnTo>
                    <a:pt x="16" y="351"/>
                  </a:lnTo>
                  <a:lnTo>
                    <a:pt x="10" y="347"/>
                  </a:lnTo>
                  <a:lnTo>
                    <a:pt x="4" y="341"/>
                  </a:lnTo>
                  <a:lnTo>
                    <a:pt x="0" y="333"/>
                  </a:lnTo>
                  <a:lnTo>
                    <a:pt x="0" y="323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4" y="12"/>
                  </a:lnTo>
                  <a:lnTo>
                    <a:pt x="10" y="4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64" name="Freeform 99"/>
            <p:cNvSpPr>
              <a:spLocks/>
            </p:cNvSpPr>
            <p:nvPr/>
          </p:nvSpPr>
          <p:spPr bwMode="auto">
            <a:xfrm>
              <a:off x="7734300" y="2608263"/>
              <a:ext cx="209550" cy="279400"/>
            </a:xfrm>
            <a:custGeom>
              <a:avLst/>
              <a:gdLst>
                <a:gd name="T0" fmla="*/ 26 w 266"/>
                <a:gd name="T1" fmla="*/ 0 h 353"/>
                <a:gd name="T2" fmla="*/ 242 w 266"/>
                <a:gd name="T3" fmla="*/ 0 h 353"/>
                <a:gd name="T4" fmla="*/ 250 w 266"/>
                <a:gd name="T5" fmla="*/ 0 h 353"/>
                <a:gd name="T6" fmla="*/ 256 w 266"/>
                <a:gd name="T7" fmla="*/ 4 h 353"/>
                <a:gd name="T8" fmla="*/ 262 w 266"/>
                <a:gd name="T9" fmla="*/ 12 h 353"/>
                <a:gd name="T10" fmla="*/ 266 w 266"/>
                <a:gd name="T11" fmla="*/ 20 h 353"/>
                <a:gd name="T12" fmla="*/ 266 w 266"/>
                <a:gd name="T13" fmla="*/ 28 h 353"/>
                <a:gd name="T14" fmla="*/ 266 w 266"/>
                <a:gd name="T15" fmla="*/ 323 h 353"/>
                <a:gd name="T16" fmla="*/ 266 w 266"/>
                <a:gd name="T17" fmla="*/ 333 h 353"/>
                <a:gd name="T18" fmla="*/ 262 w 266"/>
                <a:gd name="T19" fmla="*/ 341 h 353"/>
                <a:gd name="T20" fmla="*/ 256 w 266"/>
                <a:gd name="T21" fmla="*/ 347 h 353"/>
                <a:gd name="T22" fmla="*/ 250 w 266"/>
                <a:gd name="T23" fmla="*/ 351 h 353"/>
                <a:gd name="T24" fmla="*/ 242 w 266"/>
                <a:gd name="T25" fmla="*/ 353 h 353"/>
                <a:gd name="T26" fmla="*/ 26 w 266"/>
                <a:gd name="T27" fmla="*/ 353 h 353"/>
                <a:gd name="T28" fmla="*/ 18 w 266"/>
                <a:gd name="T29" fmla="*/ 351 h 353"/>
                <a:gd name="T30" fmla="*/ 12 w 266"/>
                <a:gd name="T31" fmla="*/ 347 h 353"/>
                <a:gd name="T32" fmla="*/ 6 w 266"/>
                <a:gd name="T33" fmla="*/ 341 h 353"/>
                <a:gd name="T34" fmla="*/ 2 w 266"/>
                <a:gd name="T35" fmla="*/ 333 h 353"/>
                <a:gd name="T36" fmla="*/ 0 w 266"/>
                <a:gd name="T37" fmla="*/ 323 h 353"/>
                <a:gd name="T38" fmla="*/ 0 w 266"/>
                <a:gd name="T39" fmla="*/ 28 h 353"/>
                <a:gd name="T40" fmla="*/ 2 w 266"/>
                <a:gd name="T41" fmla="*/ 20 h 353"/>
                <a:gd name="T42" fmla="*/ 6 w 266"/>
                <a:gd name="T43" fmla="*/ 12 h 353"/>
                <a:gd name="T44" fmla="*/ 12 w 266"/>
                <a:gd name="T45" fmla="*/ 4 h 353"/>
                <a:gd name="T46" fmla="*/ 18 w 266"/>
                <a:gd name="T47" fmla="*/ 0 h 353"/>
                <a:gd name="T48" fmla="*/ 26 w 266"/>
                <a:gd name="T4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6" h="353">
                  <a:moveTo>
                    <a:pt x="26" y="0"/>
                  </a:moveTo>
                  <a:lnTo>
                    <a:pt x="242" y="0"/>
                  </a:lnTo>
                  <a:lnTo>
                    <a:pt x="250" y="0"/>
                  </a:lnTo>
                  <a:lnTo>
                    <a:pt x="256" y="4"/>
                  </a:lnTo>
                  <a:lnTo>
                    <a:pt x="262" y="12"/>
                  </a:lnTo>
                  <a:lnTo>
                    <a:pt x="266" y="20"/>
                  </a:lnTo>
                  <a:lnTo>
                    <a:pt x="266" y="28"/>
                  </a:lnTo>
                  <a:lnTo>
                    <a:pt x="266" y="323"/>
                  </a:lnTo>
                  <a:lnTo>
                    <a:pt x="266" y="333"/>
                  </a:lnTo>
                  <a:lnTo>
                    <a:pt x="262" y="341"/>
                  </a:lnTo>
                  <a:lnTo>
                    <a:pt x="256" y="347"/>
                  </a:lnTo>
                  <a:lnTo>
                    <a:pt x="250" y="351"/>
                  </a:lnTo>
                  <a:lnTo>
                    <a:pt x="242" y="353"/>
                  </a:lnTo>
                  <a:lnTo>
                    <a:pt x="26" y="353"/>
                  </a:lnTo>
                  <a:lnTo>
                    <a:pt x="18" y="351"/>
                  </a:lnTo>
                  <a:lnTo>
                    <a:pt x="12" y="347"/>
                  </a:lnTo>
                  <a:lnTo>
                    <a:pt x="6" y="341"/>
                  </a:lnTo>
                  <a:lnTo>
                    <a:pt x="2" y="333"/>
                  </a:lnTo>
                  <a:lnTo>
                    <a:pt x="0" y="323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4"/>
                  </a:lnTo>
                  <a:lnTo>
                    <a:pt x="18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862399" y="3340681"/>
            <a:ext cx="3419203" cy="2728817"/>
            <a:chOff x="1948180" y="1068388"/>
            <a:chExt cx="7330758" cy="5850573"/>
          </a:xfrm>
        </p:grpSpPr>
        <p:grpSp>
          <p:nvGrpSpPr>
            <p:cNvPr id="168" name="Group 167"/>
            <p:cNvGrpSpPr/>
            <p:nvPr/>
          </p:nvGrpSpPr>
          <p:grpSpPr>
            <a:xfrm>
              <a:off x="1948180" y="1068388"/>
              <a:ext cx="2628583" cy="5789612"/>
              <a:chOff x="1948180" y="1068388"/>
              <a:chExt cx="2628583" cy="5789612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948180" y="1909763"/>
                <a:ext cx="893763" cy="1374775"/>
                <a:chOff x="1917700" y="1909763"/>
                <a:chExt cx="893763" cy="1374775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203" name="Freeform 17"/>
                <p:cNvSpPr>
                  <a:spLocks/>
                </p:cNvSpPr>
                <p:nvPr/>
              </p:nvSpPr>
              <p:spPr bwMode="auto">
                <a:xfrm>
                  <a:off x="1917700" y="2355850"/>
                  <a:ext cx="582613" cy="928688"/>
                </a:xfrm>
                <a:custGeom>
                  <a:avLst/>
                  <a:gdLst>
                    <a:gd name="T0" fmla="*/ 131 w 367"/>
                    <a:gd name="T1" fmla="*/ 0 h 585"/>
                    <a:gd name="T2" fmla="*/ 162 w 367"/>
                    <a:gd name="T3" fmla="*/ 1 h 585"/>
                    <a:gd name="T4" fmla="*/ 190 w 367"/>
                    <a:gd name="T5" fmla="*/ 10 h 585"/>
                    <a:gd name="T6" fmla="*/ 216 w 367"/>
                    <a:gd name="T7" fmla="*/ 24 h 585"/>
                    <a:gd name="T8" fmla="*/ 239 w 367"/>
                    <a:gd name="T9" fmla="*/ 43 h 585"/>
                    <a:gd name="T10" fmla="*/ 257 w 367"/>
                    <a:gd name="T11" fmla="*/ 69 h 585"/>
                    <a:gd name="T12" fmla="*/ 270 w 367"/>
                    <a:gd name="T13" fmla="*/ 98 h 585"/>
                    <a:gd name="T14" fmla="*/ 361 w 367"/>
                    <a:gd name="T15" fmla="*/ 410 h 585"/>
                    <a:gd name="T16" fmla="*/ 367 w 367"/>
                    <a:gd name="T17" fmla="*/ 441 h 585"/>
                    <a:gd name="T18" fmla="*/ 364 w 367"/>
                    <a:gd name="T19" fmla="*/ 472 h 585"/>
                    <a:gd name="T20" fmla="*/ 356 w 367"/>
                    <a:gd name="T21" fmla="*/ 501 h 585"/>
                    <a:gd name="T22" fmla="*/ 341 w 367"/>
                    <a:gd name="T23" fmla="*/ 526 h 585"/>
                    <a:gd name="T24" fmla="*/ 322 w 367"/>
                    <a:gd name="T25" fmla="*/ 550 h 585"/>
                    <a:gd name="T26" fmla="*/ 296 w 367"/>
                    <a:gd name="T27" fmla="*/ 569 h 585"/>
                    <a:gd name="T28" fmla="*/ 267 w 367"/>
                    <a:gd name="T29" fmla="*/ 580 h 585"/>
                    <a:gd name="T30" fmla="*/ 267 w 367"/>
                    <a:gd name="T31" fmla="*/ 580 h 585"/>
                    <a:gd name="T32" fmla="*/ 236 w 367"/>
                    <a:gd name="T33" fmla="*/ 585 h 585"/>
                    <a:gd name="T34" fmla="*/ 205 w 367"/>
                    <a:gd name="T35" fmla="*/ 584 h 585"/>
                    <a:gd name="T36" fmla="*/ 177 w 367"/>
                    <a:gd name="T37" fmla="*/ 576 h 585"/>
                    <a:gd name="T38" fmla="*/ 150 w 367"/>
                    <a:gd name="T39" fmla="*/ 560 h 585"/>
                    <a:gd name="T40" fmla="*/ 126 w 367"/>
                    <a:gd name="T41" fmla="*/ 540 h 585"/>
                    <a:gd name="T42" fmla="*/ 110 w 367"/>
                    <a:gd name="T43" fmla="*/ 517 h 585"/>
                    <a:gd name="T44" fmla="*/ 97 w 367"/>
                    <a:gd name="T45" fmla="*/ 487 h 585"/>
                    <a:gd name="T46" fmla="*/ 6 w 367"/>
                    <a:gd name="T47" fmla="*/ 175 h 585"/>
                    <a:gd name="T48" fmla="*/ 0 w 367"/>
                    <a:gd name="T49" fmla="*/ 145 h 585"/>
                    <a:gd name="T50" fmla="*/ 1 w 367"/>
                    <a:gd name="T51" fmla="*/ 114 h 585"/>
                    <a:gd name="T52" fmla="*/ 10 w 367"/>
                    <a:gd name="T53" fmla="*/ 84 h 585"/>
                    <a:gd name="T54" fmla="*/ 25 w 367"/>
                    <a:gd name="T55" fmla="*/ 57 h 585"/>
                    <a:gd name="T56" fmla="*/ 45 w 367"/>
                    <a:gd name="T57" fmla="*/ 35 h 585"/>
                    <a:gd name="T58" fmla="*/ 70 w 367"/>
                    <a:gd name="T59" fmla="*/ 17 h 585"/>
                    <a:gd name="T60" fmla="*/ 98 w 367"/>
                    <a:gd name="T61" fmla="*/ 4 h 585"/>
                    <a:gd name="T62" fmla="*/ 98 w 367"/>
                    <a:gd name="T63" fmla="*/ 4 h 585"/>
                    <a:gd name="T64" fmla="*/ 131 w 367"/>
                    <a:gd name="T65" fmla="*/ 0 h 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67" h="585">
                      <a:moveTo>
                        <a:pt x="131" y="0"/>
                      </a:moveTo>
                      <a:lnTo>
                        <a:pt x="162" y="1"/>
                      </a:lnTo>
                      <a:lnTo>
                        <a:pt x="190" y="10"/>
                      </a:lnTo>
                      <a:lnTo>
                        <a:pt x="216" y="24"/>
                      </a:lnTo>
                      <a:lnTo>
                        <a:pt x="239" y="43"/>
                      </a:lnTo>
                      <a:lnTo>
                        <a:pt x="257" y="69"/>
                      </a:lnTo>
                      <a:lnTo>
                        <a:pt x="270" y="98"/>
                      </a:lnTo>
                      <a:lnTo>
                        <a:pt x="361" y="410"/>
                      </a:lnTo>
                      <a:lnTo>
                        <a:pt x="367" y="441"/>
                      </a:lnTo>
                      <a:lnTo>
                        <a:pt x="364" y="472"/>
                      </a:lnTo>
                      <a:lnTo>
                        <a:pt x="356" y="501"/>
                      </a:lnTo>
                      <a:lnTo>
                        <a:pt x="341" y="526"/>
                      </a:lnTo>
                      <a:lnTo>
                        <a:pt x="322" y="550"/>
                      </a:lnTo>
                      <a:lnTo>
                        <a:pt x="296" y="569"/>
                      </a:lnTo>
                      <a:lnTo>
                        <a:pt x="267" y="580"/>
                      </a:lnTo>
                      <a:lnTo>
                        <a:pt x="267" y="580"/>
                      </a:lnTo>
                      <a:lnTo>
                        <a:pt x="236" y="585"/>
                      </a:lnTo>
                      <a:lnTo>
                        <a:pt x="205" y="584"/>
                      </a:lnTo>
                      <a:lnTo>
                        <a:pt x="177" y="576"/>
                      </a:lnTo>
                      <a:lnTo>
                        <a:pt x="150" y="560"/>
                      </a:lnTo>
                      <a:lnTo>
                        <a:pt x="126" y="540"/>
                      </a:lnTo>
                      <a:lnTo>
                        <a:pt x="110" y="517"/>
                      </a:lnTo>
                      <a:lnTo>
                        <a:pt x="97" y="487"/>
                      </a:lnTo>
                      <a:lnTo>
                        <a:pt x="6" y="175"/>
                      </a:lnTo>
                      <a:lnTo>
                        <a:pt x="0" y="145"/>
                      </a:lnTo>
                      <a:lnTo>
                        <a:pt x="1" y="114"/>
                      </a:lnTo>
                      <a:lnTo>
                        <a:pt x="10" y="84"/>
                      </a:lnTo>
                      <a:lnTo>
                        <a:pt x="25" y="57"/>
                      </a:lnTo>
                      <a:lnTo>
                        <a:pt x="45" y="35"/>
                      </a:lnTo>
                      <a:lnTo>
                        <a:pt x="70" y="17"/>
                      </a:lnTo>
                      <a:lnTo>
                        <a:pt x="98" y="4"/>
                      </a:lnTo>
                      <a:lnTo>
                        <a:pt x="98" y="4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98" tIns="34299" rIns="68598" bIns="3429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800"/>
                </a:p>
              </p:txBody>
            </p:sp>
            <p:sp>
              <p:nvSpPr>
                <p:cNvPr id="204" name="Freeform 26"/>
                <p:cNvSpPr>
                  <a:spLocks/>
                </p:cNvSpPr>
                <p:nvPr/>
              </p:nvSpPr>
              <p:spPr bwMode="auto">
                <a:xfrm>
                  <a:off x="2038350" y="1909763"/>
                  <a:ext cx="773113" cy="525463"/>
                </a:xfrm>
                <a:custGeom>
                  <a:avLst/>
                  <a:gdLst>
                    <a:gd name="T0" fmla="*/ 348 w 487"/>
                    <a:gd name="T1" fmla="*/ 0 h 331"/>
                    <a:gd name="T2" fmla="*/ 376 w 487"/>
                    <a:gd name="T3" fmla="*/ 0 h 331"/>
                    <a:gd name="T4" fmla="*/ 405 w 487"/>
                    <a:gd name="T5" fmla="*/ 7 h 331"/>
                    <a:gd name="T6" fmla="*/ 430 w 487"/>
                    <a:gd name="T7" fmla="*/ 21 h 331"/>
                    <a:gd name="T8" fmla="*/ 451 w 487"/>
                    <a:gd name="T9" fmla="*/ 38 h 331"/>
                    <a:gd name="T10" fmla="*/ 469 w 487"/>
                    <a:gd name="T11" fmla="*/ 62 h 331"/>
                    <a:gd name="T12" fmla="*/ 482 w 487"/>
                    <a:gd name="T13" fmla="*/ 89 h 331"/>
                    <a:gd name="T14" fmla="*/ 487 w 487"/>
                    <a:gd name="T15" fmla="*/ 117 h 331"/>
                    <a:gd name="T16" fmla="*/ 486 w 487"/>
                    <a:gd name="T17" fmla="*/ 146 h 331"/>
                    <a:gd name="T18" fmla="*/ 479 w 487"/>
                    <a:gd name="T19" fmla="*/ 173 h 331"/>
                    <a:gd name="T20" fmla="*/ 466 w 487"/>
                    <a:gd name="T21" fmla="*/ 198 h 331"/>
                    <a:gd name="T22" fmla="*/ 448 w 487"/>
                    <a:gd name="T23" fmla="*/ 221 h 331"/>
                    <a:gd name="T24" fmla="*/ 426 w 487"/>
                    <a:gd name="T25" fmla="*/ 237 h 331"/>
                    <a:gd name="T26" fmla="*/ 399 w 487"/>
                    <a:gd name="T27" fmla="*/ 250 h 331"/>
                    <a:gd name="T28" fmla="*/ 168 w 487"/>
                    <a:gd name="T29" fmla="*/ 324 h 331"/>
                    <a:gd name="T30" fmla="*/ 139 w 487"/>
                    <a:gd name="T31" fmla="*/ 331 h 331"/>
                    <a:gd name="T32" fmla="*/ 111 w 487"/>
                    <a:gd name="T33" fmla="*/ 330 h 331"/>
                    <a:gd name="T34" fmla="*/ 83 w 487"/>
                    <a:gd name="T35" fmla="*/ 323 h 331"/>
                    <a:gd name="T36" fmla="*/ 57 w 487"/>
                    <a:gd name="T37" fmla="*/ 310 h 331"/>
                    <a:gd name="T38" fmla="*/ 36 w 487"/>
                    <a:gd name="T39" fmla="*/ 292 h 331"/>
                    <a:gd name="T40" fmla="*/ 18 w 487"/>
                    <a:gd name="T41" fmla="*/ 270 h 331"/>
                    <a:gd name="T42" fmla="*/ 5 w 487"/>
                    <a:gd name="T43" fmla="*/ 243 h 331"/>
                    <a:gd name="T44" fmla="*/ 5 w 487"/>
                    <a:gd name="T45" fmla="*/ 243 h 331"/>
                    <a:gd name="T46" fmla="*/ 0 w 487"/>
                    <a:gd name="T47" fmla="*/ 214 h 331"/>
                    <a:gd name="T48" fmla="*/ 1 w 487"/>
                    <a:gd name="T49" fmla="*/ 184 h 331"/>
                    <a:gd name="T50" fmla="*/ 8 w 487"/>
                    <a:gd name="T51" fmla="*/ 157 h 331"/>
                    <a:gd name="T52" fmla="*/ 21 w 487"/>
                    <a:gd name="T53" fmla="*/ 132 h 331"/>
                    <a:gd name="T54" fmla="*/ 39 w 487"/>
                    <a:gd name="T55" fmla="*/ 110 h 331"/>
                    <a:gd name="T56" fmla="*/ 62 w 487"/>
                    <a:gd name="T57" fmla="*/ 93 h 331"/>
                    <a:gd name="T58" fmla="*/ 88 w 487"/>
                    <a:gd name="T59" fmla="*/ 80 h 331"/>
                    <a:gd name="T60" fmla="*/ 319 w 487"/>
                    <a:gd name="T61" fmla="*/ 6 h 331"/>
                    <a:gd name="T62" fmla="*/ 348 w 487"/>
                    <a:gd name="T63" fmla="*/ 0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" h="331">
                      <a:moveTo>
                        <a:pt x="348" y="0"/>
                      </a:moveTo>
                      <a:lnTo>
                        <a:pt x="376" y="0"/>
                      </a:lnTo>
                      <a:lnTo>
                        <a:pt x="405" y="7"/>
                      </a:lnTo>
                      <a:lnTo>
                        <a:pt x="430" y="21"/>
                      </a:lnTo>
                      <a:lnTo>
                        <a:pt x="451" y="38"/>
                      </a:lnTo>
                      <a:lnTo>
                        <a:pt x="469" y="62"/>
                      </a:lnTo>
                      <a:lnTo>
                        <a:pt x="482" y="89"/>
                      </a:lnTo>
                      <a:lnTo>
                        <a:pt x="487" y="117"/>
                      </a:lnTo>
                      <a:lnTo>
                        <a:pt x="486" y="146"/>
                      </a:lnTo>
                      <a:lnTo>
                        <a:pt x="479" y="173"/>
                      </a:lnTo>
                      <a:lnTo>
                        <a:pt x="466" y="198"/>
                      </a:lnTo>
                      <a:lnTo>
                        <a:pt x="448" y="221"/>
                      </a:lnTo>
                      <a:lnTo>
                        <a:pt x="426" y="237"/>
                      </a:lnTo>
                      <a:lnTo>
                        <a:pt x="399" y="250"/>
                      </a:lnTo>
                      <a:lnTo>
                        <a:pt x="168" y="324"/>
                      </a:lnTo>
                      <a:lnTo>
                        <a:pt x="139" y="331"/>
                      </a:lnTo>
                      <a:lnTo>
                        <a:pt x="111" y="330"/>
                      </a:lnTo>
                      <a:lnTo>
                        <a:pt x="83" y="323"/>
                      </a:lnTo>
                      <a:lnTo>
                        <a:pt x="57" y="310"/>
                      </a:lnTo>
                      <a:lnTo>
                        <a:pt x="36" y="292"/>
                      </a:lnTo>
                      <a:lnTo>
                        <a:pt x="18" y="270"/>
                      </a:lnTo>
                      <a:lnTo>
                        <a:pt x="5" y="243"/>
                      </a:lnTo>
                      <a:lnTo>
                        <a:pt x="5" y="243"/>
                      </a:lnTo>
                      <a:lnTo>
                        <a:pt x="0" y="214"/>
                      </a:lnTo>
                      <a:lnTo>
                        <a:pt x="1" y="184"/>
                      </a:lnTo>
                      <a:lnTo>
                        <a:pt x="8" y="157"/>
                      </a:lnTo>
                      <a:lnTo>
                        <a:pt x="21" y="132"/>
                      </a:lnTo>
                      <a:lnTo>
                        <a:pt x="39" y="110"/>
                      </a:lnTo>
                      <a:lnTo>
                        <a:pt x="62" y="93"/>
                      </a:lnTo>
                      <a:lnTo>
                        <a:pt x="88" y="80"/>
                      </a:lnTo>
                      <a:lnTo>
                        <a:pt x="319" y="6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98" tIns="34299" rIns="68598" bIns="3429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800"/>
                </a:p>
              </p:txBody>
            </p:sp>
          </p:grp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2118043" y="2166938"/>
                <a:ext cx="530225" cy="801688"/>
              </a:xfrm>
              <a:custGeom>
                <a:avLst/>
                <a:gdLst>
                  <a:gd name="T0" fmla="*/ 123 w 334"/>
                  <a:gd name="T1" fmla="*/ 0 h 505"/>
                  <a:gd name="T2" fmla="*/ 153 w 334"/>
                  <a:gd name="T3" fmla="*/ 2 h 505"/>
                  <a:gd name="T4" fmla="*/ 181 w 334"/>
                  <a:gd name="T5" fmla="*/ 11 h 505"/>
                  <a:gd name="T6" fmla="*/ 206 w 334"/>
                  <a:gd name="T7" fmla="*/ 23 h 505"/>
                  <a:gd name="T8" fmla="*/ 229 w 334"/>
                  <a:gd name="T9" fmla="*/ 43 h 505"/>
                  <a:gd name="T10" fmla="*/ 246 w 334"/>
                  <a:gd name="T11" fmla="*/ 67 h 505"/>
                  <a:gd name="T12" fmla="*/ 258 w 334"/>
                  <a:gd name="T13" fmla="*/ 95 h 505"/>
                  <a:gd name="T14" fmla="*/ 329 w 334"/>
                  <a:gd name="T15" fmla="*/ 335 h 505"/>
                  <a:gd name="T16" fmla="*/ 334 w 334"/>
                  <a:gd name="T17" fmla="*/ 366 h 505"/>
                  <a:gd name="T18" fmla="*/ 331 w 334"/>
                  <a:gd name="T19" fmla="*/ 395 h 505"/>
                  <a:gd name="T20" fmla="*/ 323 w 334"/>
                  <a:gd name="T21" fmla="*/ 424 h 505"/>
                  <a:gd name="T22" fmla="*/ 310 w 334"/>
                  <a:gd name="T23" fmla="*/ 449 h 505"/>
                  <a:gd name="T24" fmla="*/ 291 w 334"/>
                  <a:gd name="T25" fmla="*/ 470 h 505"/>
                  <a:gd name="T26" fmla="*/ 267 w 334"/>
                  <a:gd name="T27" fmla="*/ 488 h 505"/>
                  <a:gd name="T28" fmla="*/ 239 w 334"/>
                  <a:gd name="T29" fmla="*/ 499 h 505"/>
                  <a:gd name="T30" fmla="*/ 209 w 334"/>
                  <a:gd name="T31" fmla="*/ 505 h 505"/>
                  <a:gd name="T32" fmla="*/ 180 w 334"/>
                  <a:gd name="T33" fmla="*/ 502 h 505"/>
                  <a:gd name="T34" fmla="*/ 152 w 334"/>
                  <a:gd name="T35" fmla="*/ 495 h 505"/>
                  <a:gd name="T36" fmla="*/ 126 w 334"/>
                  <a:gd name="T37" fmla="*/ 481 h 505"/>
                  <a:gd name="T38" fmla="*/ 104 w 334"/>
                  <a:gd name="T39" fmla="*/ 461 h 505"/>
                  <a:gd name="T40" fmla="*/ 87 w 334"/>
                  <a:gd name="T41" fmla="*/ 438 h 505"/>
                  <a:gd name="T42" fmla="*/ 76 w 334"/>
                  <a:gd name="T43" fmla="*/ 410 h 505"/>
                  <a:gd name="T44" fmla="*/ 4 w 334"/>
                  <a:gd name="T45" fmla="*/ 169 h 505"/>
                  <a:gd name="T46" fmla="*/ 0 w 334"/>
                  <a:gd name="T47" fmla="*/ 139 h 505"/>
                  <a:gd name="T48" fmla="*/ 1 w 334"/>
                  <a:gd name="T49" fmla="*/ 109 h 505"/>
                  <a:gd name="T50" fmla="*/ 10 w 334"/>
                  <a:gd name="T51" fmla="*/ 82 h 505"/>
                  <a:gd name="T52" fmla="*/ 24 w 334"/>
                  <a:gd name="T53" fmla="*/ 56 h 505"/>
                  <a:gd name="T54" fmla="*/ 42 w 334"/>
                  <a:gd name="T55" fmla="*/ 35 h 505"/>
                  <a:gd name="T56" fmla="*/ 66 w 334"/>
                  <a:gd name="T57" fmla="*/ 18 h 505"/>
                  <a:gd name="T58" fmla="*/ 94 w 334"/>
                  <a:gd name="T59" fmla="*/ 5 h 505"/>
                  <a:gd name="T60" fmla="*/ 123 w 334"/>
                  <a:gd name="T61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4" h="505">
                    <a:moveTo>
                      <a:pt x="123" y="0"/>
                    </a:moveTo>
                    <a:lnTo>
                      <a:pt x="153" y="2"/>
                    </a:lnTo>
                    <a:lnTo>
                      <a:pt x="181" y="11"/>
                    </a:lnTo>
                    <a:lnTo>
                      <a:pt x="206" y="23"/>
                    </a:lnTo>
                    <a:lnTo>
                      <a:pt x="229" y="43"/>
                    </a:lnTo>
                    <a:lnTo>
                      <a:pt x="246" y="67"/>
                    </a:lnTo>
                    <a:lnTo>
                      <a:pt x="258" y="95"/>
                    </a:lnTo>
                    <a:lnTo>
                      <a:pt x="329" y="335"/>
                    </a:lnTo>
                    <a:lnTo>
                      <a:pt x="334" y="366"/>
                    </a:lnTo>
                    <a:lnTo>
                      <a:pt x="331" y="395"/>
                    </a:lnTo>
                    <a:lnTo>
                      <a:pt x="323" y="424"/>
                    </a:lnTo>
                    <a:lnTo>
                      <a:pt x="310" y="449"/>
                    </a:lnTo>
                    <a:lnTo>
                      <a:pt x="291" y="470"/>
                    </a:lnTo>
                    <a:lnTo>
                      <a:pt x="267" y="488"/>
                    </a:lnTo>
                    <a:lnTo>
                      <a:pt x="239" y="499"/>
                    </a:lnTo>
                    <a:lnTo>
                      <a:pt x="209" y="505"/>
                    </a:lnTo>
                    <a:lnTo>
                      <a:pt x="180" y="502"/>
                    </a:lnTo>
                    <a:lnTo>
                      <a:pt x="152" y="495"/>
                    </a:lnTo>
                    <a:lnTo>
                      <a:pt x="126" y="481"/>
                    </a:lnTo>
                    <a:lnTo>
                      <a:pt x="104" y="461"/>
                    </a:lnTo>
                    <a:lnTo>
                      <a:pt x="87" y="438"/>
                    </a:lnTo>
                    <a:lnTo>
                      <a:pt x="76" y="410"/>
                    </a:lnTo>
                    <a:lnTo>
                      <a:pt x="4" y="169"/>
                    </a:lnTo>
                    <a:lnTo>
                      <a:pt x="0" y="139"/>
                    </a:lnTo>
                    <a:lnTo>
                      <a:pt x="1" y="109"/>
                    </a:lnTo>
                    <a:lnTo>
                      <a:pt x="10" y="82"/>
                    </a:lnTo>
                    <a:lnTo>
                      <a:pt x="24" y="56"/>
                    </a:lnTo>
                    <a:lnTo>
                      <a:pt x="42" y="35"/>
                    </a:lnTo>
                    <a:lnTo>
                      <a:pt x="66" y="18"/>
                    </a:lnTo>
                    <a:lnTo>
                      <a:pt x="9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9" name="Freeform 27"/>
              <p:cNvSpPr>
                <a:spLocks/>
              </p:cNvSpPr>
              <p:nvPr/>
            </p:nvSpPr>
            <p:spPr bwMode="auto">
              <a:xfrm>
                <a:off x="2500313" y="1068388"/>
                <a:ext cx="409575" cy="1087438"/>
              </a:xfrm>
              <a:custGeom>
                <a:avLst/>
                <a:gdLst>
                  <a:gd name="T0" fmla="*/ 128 w 258"/>
                  <a:gd name="T1" fmla="*/ 0 h 685"/>
                  <a:gd name="T2" fmla="*/ 158 w 258"/>
                  <a:gd name="T3" fmla="*/ 4 h 685"/>
                  <a:gd name="T4" fmla="*/ 184 w 258"/>
                  <a:gd name="T5" fmla="*/ 14 h 685"/>
                  <a:gd name="T6" fmla="*/ 208 w 258"/>
                  <a:gd name="T7" fmla="*/ 29 h 685"/>
                  <a:gd name="T8" fmla="*/ 229 w 258"/>
                  <a:gd name="T9" fmla="*/ 49 h 685"/>
                  <a:gd name="T10" fmla="*/ 243 w 258"/>
                  <a:gd name="T11" fmla="*/ 73 h 685"/>
                  <a:gd name="T12" fmla="*/ 253 w 258"/>
                  <a:gd name="T13" fmla="*/ 99 h 685"/>
                  <a:gd name="T14" fmla="*/ 258 w 258"/>
                  <a:gd name="T15" fmla="*/ 129 h 685"/>
                  <a:gd name="T16" fmla="*/ 258 w 258"/>
                  <a:gd name="T17" fmla="*/ 556 h 685"/>
                  <a:gd name="T18" fmla="*/ 253 w 258"/>
                  <a:gd name="T19" fmla="*/ 585 h 685"/>
                  <a:gd name="T20" fmla="*/ 243 w 258"/>
                  <a:gd name="T21" fmla="*/ 612 h 685"/>
                  <a:gd name="T22" fmla="*/ 229 w 258"/>
                  <a:gd name="T23" fmla="*/ 636 h 685"/>
                  <a:gd name="T24" fmla="*/ 208 w 258"/>
                  <a:gd name="T25" fmla="*/ 655 h 685"/>
                  <a:gd name="T26" fmla="*/ 184 w 258"/>
                  <a:gd name="T27" fmla="*/ 671 h 685"/>
                  <a:gd name="T28" fmla="*/ 158 w 258"/>
                  <a:gd name="T29" fmla="*/ 681 h 685"/>
                  <a:gd name="T30" fmla="*/ 128 w 258"/>
                  <a:gd name="T31" fmla="*/ 685 h 685"/>
                  <a:gd name="T32" fmla="*/ 99 w 258"/>
                  <a:gd name="T33" fmla="*/ 681 h 685"/>
                  <a:gd name="T34" fmla="*/ 72 w 258"/>
                  <a:gd name="T35" fmla="*/ 671 h 685"/>
                  <a:gd name="T36" fmla="*/ 48 w 258"/>
                  <a:gd name="T37" fmla="*/ 655 h 685"/>
                  <a:gd name="T38" fmla="*/ 28 w 258"/>
                  <a:gd name="T39" fmla="*/ 636 h 685"/>
                  <a:gd name="T40" fmla="*/ 13 w 258"/>
                  <a:gd name="T41" fmla="*/ 612 h 685"/>
                  <a:gd name="T42" fmla="*/ 3 w 258"/>
                  <a:gd name="T43" fmla="*/ 585 h 685"/>
                  <a:gd name="T44" fmla="*/ 0 w 258"/>
                  <a:gd name="T45" fmla="*/ 556 h 685"/>
                  <a:gd name="T46" fmla="*/ 0 w 258"/>
                  <a:gd name="T47" fmla="*/ 129 h 685"/>
                  <a:gd name="T48" fmla="*/ 3 w 258"/>
                  <a:gd name="T49" fmla="*/ 99 h 685"/>
                  <a:gd name="T50" fmla="*/ 13 w 258"/>
                  <a:gd name="T51" fmla="*/ 73 h 685"/>
                  <a:gd name="T52" fmla="*/ 28 w 258"/>
                  <a:gd name="T53" fmla="*/ 49 h 685"/>
                  <a:gd name="T54" fmla="*/ 48 w 258"/>
                  <a:gd name="T55" fmla="*/ 29 h 685"/>
                  <a:gd name="T56" fmla="*/ 72 w 258"/>
                  <a:gd name="T57" fmla="*/ 14 h 685"/>
                  <a:gd name="T58" fmla="*/ 99 w 258"/>
                  <a:gd name="T59" fmla="*/ 4 h 685"/>
                  <a:gd name="T60" fmla="*/ 128 w 258"/>
                  <a:gd name="T61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58" h="685">
                    <a:moveTo>
                      <a:pt x="128" y="0"/>
                    </a:moveTo>
                    <a:lnTo>
                      <a:pt x="158" y="4"/>
                    </a:lnTo>
                    <a:lnTo>
                      <a:pt x="184" y="14"/>
                    </a:lnTo>
                    <a:lnTo>
                      <a:pt x="208" y="29"/>
                    </a:lnTo>
                    <a:lnTo>
                      <a:pt x="229" y="49"/>
                    </a:lnTo>
                    <a:lnTo>
                      <a:pt x="243" y="73"/>
                    </a:lnTo>
                    <a:lnTo>
                      <a:pt x="253" y="99"/>
                    </a:lnTo>
                    <a:lnTo>
                      <a:pt x="258" y="129"/>
                    </a:lnTo>
                    <a:lnTo>
                      <a:pt x="258" y="556"/>
                    </a:lnTo>
                    <a:lnTo>
                      <a:pt x="253" y="585"/>
                    </a:lnTo>
                    <a:lnTo>
                      <a:pt x="243" y="612"/>
                    </a:lnTo>
                    <a:lnTo>
                      <a:pt x="229" y="636"/>
                    </a:lnTo>
                    <a:lnTo>
                      <a:pt x="208" y="655"/>
                    </a:lnTo>
                    <a:lnTo>
                      <a:pt x="184" y="671"/>
                    </a:lnTo>
                    <a:lnTo>
                      <a:pt x="158" y="681"/>
                    </a:lnTo>
                    <a:lnTo>
                      <a:pt x="128" y="685"/>
                    </a:lnTo>
                    <a:lnTo>
                      <a:pt x="99" y="681"/>
                    </a:lnTo>
                    <a:lnTo>
                      <a:pt x="72" y="671"/>
                    </a:lnTo>
                    <a:lnTo>
                      <a:pt x="48" y="655"/>
                    </a:lnTo>
                    <a:lnTo>
                      <a:pt x="28" y="636"/>
                    </a:lnTo>
                    <a:lnTo>
                      <a:pt x="13" y="612"/>
                    </a:lnTo>
                    <a:lnTo>
                      <a:pt x="3" y="585"/>
                    </a:lnTo>
                    <a:lnTo>
                      <a:pt x="0" y="556"/>
                    </a:lnTo>
                    <a:lnTo>
                      <a:pt x="0" y="129"/>
                    </a:lnTo>
                    <a:lnTo>
                      <a:pt x="3" y="99"/>
                    </a:lnTo>
                    <a:lnTo>
                      <a:pt x="13" y="73"/>
                    </a:lnTo>
                    <a:lnTo>
                      <a:pt x="28" y="49"/>
                    </a:lnTo>
                    <a:lnTo>
                      <a:pt x="48" y="29"/>
                    </a:lnTo>
                    <a:lnTo>
                      <a:pt x="72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0" name="Freeform 6"/>
              <p:cNvSpPr>
                <a:spLocks/>
              </p:cNvSpPr>
              <p:nvPr/>
            </p:nvSpPr>
            <p:spPr bwMode="auto">
              <a:xfrm>
                <a:off x="2870200" y="4025900"/>
                <a:ext cx="736600" cy="2100263"/>
              </a:xfrm>
              <a:custGeom>
                <a:avLst/>
                <a:gdLst>
                  <a:gd name="T0" fmla="*/ 111 w 464"/>
                  <a:gd name="T1" fmla="*/ 0 h 1323"/>
                  <a:gd name="T2" fmla="*/ 139 w 464"/>
                  <a:gd name="T3" fmla="*/ 5 h 1323"/>
                  <a:gd name="T4" fmla="*/ 163 w 464"/>
                  <a:gd name="T5" fmla="*/ 16 h 1323"/>
                  <a:gd name="T6" fmla="*/ 184 w 464"/>
                  <a:gd name="T7" fmla="*/ 33 h 1323"/>
                  <a:gd name="T8" fmla="*/ 201 w 464"/>
                  <a:gd name="T9" fmla="*/ 56 h 1323"/>
                  <a:gd name="T10" fmla="*/ 211 w 464"/>
                  <a:gd name="T11" fmla="*/ 82 h 1323"/>
                  <a:gd name="T12" fmla="*/ 462 w 464"/>
                  <a:gd name="T13" fmla="*/ 1194 h 1323"/>
                  <a:gd name="T14" fmla="*/ 464 w 464"/>
                  <a:gd name="T15" fmla="*/ 1222 h 1323"/>
                  <a:gd name="T16" fmla="*/ 459 w 464"/>
                  <a:gd name="T17" fmla="*/ 1249 h 1323"/>
                  <a:gd name="T18" fmla="*/ 448 w 464"/>
                  <a:gd name="T19" fmla="*/ 1274 h 1323"/>
                  <a:gd name="T20" fmla="*/ 430 w 464"/>
                  <a:gd name="T21" fmla="*/ 1295 h 1323"/>
                  <a:gd name="T22" fmla="*/ 407 w 464"/>
                  <a:gd name="T23" fmla="*/ 1311 h 1323"/>
                  <a:gd name="T24" fmla="*/ 381 w 464"/>
                  <a:gd name="T25" fmla="*/ 1321 h 1323"/>
                  <a:gd name="T26" fmla="*/ 353 w 464"/>
                  <a:gd name="T27" fmla="*/ 1323 h 1323"/>
                  <a:gd name="T28" fmla="*/ 326 w 464"/>
                  <a:gd name="T29" fmla="*/ 1318 h 1323"/>
                  <a:gd name="T30" fmla="*/ 301 w 464"/>
                  <a:gd name="T31" fmla="*/ 1307 h 1323"/>
                  <a:gd name="T32" fmla="*/ 280 w 464"/>
                  <a:gd name="T33" fmla="*/ 1290 h 1323"/>
                  <a:gd name="T34" fmla="*/ 264 w 464"/>
                  <a:gd name="T35" fmla="*/ 1267 h 1323"/>
                  <a:gd name="T36" fmla="*/ 254 w 464"/>
                  <a:gd name="T37" fmla="*/ 1241 h 1323"/>
                  <a:gd name="T38" fmla="*/ 3 w 464"/>
                  <a:gd name="T39" fmla="*/ 130 h 1323"/>
                  <a:gd name="T40" fmla="*/ 0 w 464"/>
                  <a:gd name="T41" fmla="*/ 102 h 1323"/>
                  <a:gd name="T42" fmla="*/ 6 w 464"/>
                  <a:gd name="T43" fmla="*/ 74 h 1323"/>
                  <a:gd name="T44" fmla="*/ 17 w 464"/>
                  <a:gd name="T45" fmla="*/ 50 h 1323"/>
                  <a:gd name="T46" fmla="*/ 34 w 464"/>
                  <a:gd name="T47" fmla="*/ 29 h 1323"/>
                  <a:gd name="T48" fmla="*/ 56 w 464"/>
                  <a:gd name="T49" fmla="*/ 12 h 1323"/>
                  <a:gd name="T50" fmla="*/ 83 w 464"/>
                  <a:gd name="T51" fmla="*/ 2 h 1323"/>
                  <a:gd name="T52" fmla="*/ 111 w 464"/>
                  <a:gd name="T53" fmla="*/ 0 h 1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4" h="1323">
                    <a:moveTo>
                      <a:pt x="111" y="0"/>
                    </a:moveTo>
                    <a:lnTo>
                      <a:pt x="139" y="5"/>
                    </a:lnTo>
                    <a:lnTo>
                      <a:pt x="163" y="16"/>
                    </a:lnTo>
                    <a:lnTo>
                      <a:pt x="184" y="33"/>
                    </a:lnTo>
                    <a:lnTo>
                      <a:pt x="201" y="56"/>
                    </a:lnTo>
                    <a:lnTo>
                      <a:pt x="211" y="82"/>
                    </a:lnTo>
                    <a:lnTo>
                      <a:pt x="462" y="1194"/>
                    </a:lnTo>
                    <a:lnTo>
                      <a:pt x="464" y="1222"/>
                    </a:lnTo>
                    <a:lnTo>
                      <a:pt x="459" y="1249"/>
                    </a:lnTo>
                    <a:lnTo>
                      <a:pt x="448" y="1274"/>
                    </a:lnTo>
                    <a:lnTo>
                      <a:pt x="430" y="1295"/>
                    </a:lnTo>
                    <a:lnTo>
                      <a:pt x="407" y="1311"/>
                    </a:lnTo>
                    <a:lnTo>
                      <a:pt x="381" y="1321"/>
                    </a:lnTo>
                    <a:lnTo>
                      <a:pt x="353" y="1323"/>
                    </a:lnTo>
                    <a:lnTo>
                      <a:pt x="326" y="1318"/>
                    </a:lnTo>
                    <a:lnTo>
                      <a:pt x="301" y="1307"/>
                    </a:lnTo>
                    <a:lnTo>
                      <a:pt x="280" y="1290"/>
                    </a:lnTo>
                    <a:lnTo>
                      <a:pt x="264" y="1267"/>
                    </a:lnTo>
                    <a:lnTo>
                      <a:pt x="254" y="1241"/>
                    </a:lnTo>
                    <a:lnTo>
                      <a:pt x="3" y="130"/>
                    </a:lnTo>
                    <a:lnTo>
                      <a:pt x="0" y="102"/>
                    </a:lnTo>
                    <a:lnTo>
                      <a:pt x="6" y="74"/>
                    </a:lnTo>
                    <a:lnTo>
                      <a:pt x="17" y="50"/>
                    </a:lnTo>
                    <a:lnTo>
                      <a:pt x="34" y="29"/>
                    </a:lnTo>
                    <a:lnTo>
                      <a:pt x="56" y="12"/>
                    </a:lnTo>
                    <a:lnTo>
                      <a:pt x="83" y="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1" name="Freeform 8"/>
              <p:cNvSpPr>
                <a:spLocks/>
              </p:cNvSpPr>
              <p:nvPr/>
            </p:nvSpPr>
            <p:spPr bwMode="auto">
              <a:xfrm>
                <a:off x="2513013" y="4078288"/>
                <a:ext cx="573088" cy="1870075"/>
              </a:xfrm>
              <a:custGeom>
                <a:avLst/>
                <a:gdLst>
                  <a:gd name="T0" fmla="*/ 191 w 361"/>
                  <a:gd name="T1" fmla="*/ 0 h 1178"/>
                  <a:gd name="T2" fmla="*/ 225 w 361"/>
                  <a:gd name="T3" fmla="*/ 4 h 1178"/>
                  <a:gd name="T4" fmla="*/ 257 w 361"/>
                  <a:gd name="T5" fmla="*/ 16 h 1178"/>
                  <a:gd name="T6" fmla="*/ 287 w 361"/>
                  <a:gd name="T7" fmla="*/ 31 h 1178"/>
                  <a:gd name="T8" fmla="*/ 312 w 361"/>
                  <a:gd name="T9" fmla="*/ 54 h 1178"/>
                  <a:gd name="T10" fmla="*/ 333 w 361"/>
                  <a:gd name="T11" fmla="*/ 79 h 1178"/>
                  <a:gd name="T12" fmla="*/ 349 w 361"/>
                  <a:gd name="T13" fmla="*/ 108 h 1178"/>
                  <a:gd name="T14" fmla="*/ 358 w 361"/>
                  <a:gd name="T15" fmla="*/ 142 h 1178"/>
                  <a:gd name="T16" fmla="*/ 361 w 361"/>
                  <a:gd name="T17" fmla="*/ 177 h 1178"/>
                  <a:gd name="T18" fmla="*/ 347 w 361"/>
                  <a:gd name="T19" fmla="*/ 1008 h 1178"/>
                  <a:gd name="T20" fmla="*/ 343 w 361"/>
                  <a:gd name="T21" fmla="*/ 1043 h 1178"/>
                  <a:gd name="T22" fmla="*/ 333 w 361"/>
                  <a:gd name="T23" fmla="*/ 1076 h 1178"/>
                  <a:gd name="T24" fmla="*/ 316 w 361"/>
                  <a:gd name="T25" fmla="*/ 1104 h 1178"/>
                  <a:gd name="T26" fmla="*/ 294 w 361"/>
                  <a:gd name="T27" fmla="*/ 1129 h 1178"/>
                  <a:gd name="T28" fmla="*/ 269 w 361"/>
                  <a:gd name="T29" fmla="*/ 1150 h 1178"/>
                  <a:gd name="T30" fmla="*/ 239 w 361"/>
                  <a:gd name="T31" fmla="*/ 1166 h 1178"/>
                  <a:gd name="T32" fmla="*/ 205 w 361"/>
                  <a:gd name="T33" fmla="*/ 1175 h 1178"/>
                  <a:gd name="T34" fmla="*/ 172 w 361"/>
                  <a:gd name="T35" fmla="*/ 1178 h 1178"/>
                  <a:gd name="T36" fmla="*/ 172 w 361"/>
                  <a:gd name="T37" fmla="*/ 1178 h 1178"/>
                  <a:gd name="T38" fmla="*/ 136 w 361"/>
                  <a:gd name="T39" fmla="*/ 1174 h 1178"/>
                  <a:gd name="T40" fmla="*/ 104 w 361"/>
                  <a:gd name="T41" fmla="*/ 1164 h 1178"/>
                  <a:gd name="T42" fmla="*/ 75 w 361"/>
                  <a:gd name="T43" fmla="*/ 1147 h 1178"/>
                  <a:gd name="T44" fmla="*/ 49 w 361"/>
                  <a:gd name="T45" fmla="*/ 1126 h 1178"/>
                  <a:gd name="T46" fmla="*/ 28 w 361"/>
                  <a:gd name="T47" fmla="*/ 1100 h 1178"/>
                  <a:gd name="T48" fmla="*/ 13 w 361"/>
                  <a:gd name="T49" fmla="*/ 1070 h 1178"/>
                  <a:gd name="T50" fmla="*/ 3 w 361"/>
                  <a:gd name="T51" fmla="*/ 1038 h 1178"/>
                  <a:gd name="T52" fmla="*/ 0 w 361"/>
                  <a:gd name="T53" fmla="*/ 1003 h 1178"/>
                  <a:gd name="T54" fmla="*/ 14 w 361"/>
                  <a:gd name="T55" fmla="*/ 170 h 1178"/>
                  <a:gd name="T56" fmla="*/ 18 w 361"/>
                  <a:gd name="T57" fmla="*/ 136 h 1178"/>
                  <a:gd name="T58" fmla="*/ 28 w 361"/>
                  <a:gd name="T59" fmla="*/ 104 h 1178"/>
                  <a:gd name="T60" fmla="*/ 45 w 361"/>
                  <a:gd name="T61" fmla="*/ 75 h 1178"/>
                  <a:gd name="T62" fmla="*/ 68 w 361"/>
                  <a:gd name="T63" fmla="*/ 49 h 1178"/>
                  <a:gd name="T64" fmla="*/ 93 w 361"/>
                  <a:gd name="T65" fmla="*/ 28 h 1178"/>
                  <a:gd name="T66" fmla="*/ 122 w 361"/>
                  <a:gd name="T67" fmla="*/ 13 h 1178"/>
                  <a:gd name="T68" fmla="*/ 156 w 361"/>
                  <a:gd name="T69" fmla="*/ 3 h 1178"/>
                  <a:gd name="T70" fmla="*/ 191 w 361"/>
                  <a:gd name="T71" fmla="*/ 0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1" h="1178">
                    <a:moveTo>
                      <a:pt x="191" y="0"/>
                    </a:moveTo>
                    <a:lnTo>
                      <a:pt x="225" y="4"/>
                    </a:lnTo>
                    <a:lnTo>
                      <a:pt x="257" y="16"/>
                    </a:lnTo>
                    <a:lnTo>
                      <a:pt x="287" y="31"/>
                    </a:lnTo>
                    <a:lnTo>
                      <a:pt x="312" y="54"/>
                    </a:lnTo>
                    <a:lnTo>
                      <a:pt x="333" y="79"/>
                    </a:lnTo>
                    <a:lnTo>
                      <a:pt x="349" y="108"/>
                    </a:lnTo>
                    <a:lnTo>
                      <a:pt x="358" y="142"/>
                    </a:lnTo>
                    <a:lnTo>
                      <a:pt x="361" y="177"/>
                    </a:lnTo>
                    <a:lnTo>
                      <a:pt x="347" y="1008"/>
                    </a:lnTo>
                    <a:lnTo>
                      <a:pt x="343" y="1043"/>
                    </a:lnTo>
                    <a:lnTo>
                      <a:pt x="333" y="1076"/>
                    </a:lnTo>
                    <a:lnTo>
                      <a:pt x="316" y="1104"/>
                    </a:lnTo>
                    <a:lnTo>
                      <a:pt x="294" y="1129"/>
                    </a:lnTo>
                    <a:lnTo>
                      <a:pt x="269" y="1150"/>
                    </a:lnTo>
                    <a:lnTo>
                      <a:pt x="239" y="1166"/>
                    </a:lnTo>
                    <a:lnTo>
                      <a:pt x="205" y="1175"/>
                    </a:lnTo>
                    <a:lnTo>
                      <a:pt x="172" y="1178"/>
                    </a:lnTo>
                    <a:lnTo>
                      <a:pt x="172" y="1178"/>
                    </a:lnTo>
                    <a:lnTo>
                      <a:pt x="136" y="1174"/>
                    </a:lnTo>
                    <a:lnTo>
                      <a:pt x="104" y="1164"/>
                    </a:lnTo>
                    <a:lnTo>
                      <a:pt x="75" y="1147"/>
                    </a:lnTo>
                    <a:lnTo>
                      <a:pt x="49" y="1126"/>
                    </a:lnTo>
                    <a:lnTo>
                      <a:pt x="28" y="1100"/>
                    </a:lnTo>
                    <a:lnTo>
                      <a:pt x="13" y="1070"/>
                    </a:lnTo>
                    <a:lnTo>
                      <a:pt x="3" y="1038"/>
                    </a:lnTo>
                    <a:lnTo>
                      <a:pt x="0" y="1003"/>
                    </a:lnTo>
                    <a:lnTo>
                      <a:pt x="14" y="170"/>
                    </a:lnTo>
                    <a:lnTo>
                      <a:pt x="18" y="136"/>
                    </a:lnTo>
                    <a:lnTo>
                      <a:pt x="28" y="104"/>
                    </a:lnTo>
                    <a:lnTo>
                      <a:pt x="45" y="75"/>
                    </a:lnTo>
                    <a:lnTo>
                      <a:pt x="68" y="49"/>
                    </a:lnTo>
                    <a:lnTo>
                      <a:pt x="93" y="28"/>
                    </a:lnTo>
                    <a:lnTo>
                      <a:pt x="122" y="13"/>
                    </a:lnTo>
                    <a:lnTo>
                      <a:pt x="156" y="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2" name="Freeform 10"/>
              <p:cNvSpPr>
                <a:spLocks/>
              </p:cNvSpPr>
              <p:nvPr/>
            </p:nvSpPr>
            <p:spPr bwMode="auto">
              <a:xfrm>
                <a:off x="3300413" y="4025900"/>
                <a:ext cx="749300" cy="1668463"/>
              </a:xfrm>
              <a:custGeom>
                <a:avLst/>
                <a:gdLst>
                  <a:gd name="T0" fmla="*/ 179 w 472"/>
                  <a:gd name="T1" fmla="*/ 0 h 1051"/>
                  <a:gd name="T2" fmla="*/ 212 w 472"/>
                  <a:gd name="T3" fmla="*/ 5 h 1051"/>
                  <a:gd name="T4" fmla="*/ 243 w 472"/>
                  <a:gd name="T5" fmla="*/ 15 h 1051"/>
                  <a:gd name="T6" fmla="*/ 273 w 472"/>
                  <a:gd name="T7" fmla="*/ 32 h 1051"/>
                  <a:gd name="T8" fmla="*/ 298 w 472"/>
                  <a:gd name="T9" fmla="*/ 53 h 1051"/>
                  <a:gd name="T10" fmla="*/ 319 w 472"/>
                  <a:gd name="T11" fmla="*/ 80 h 1051"/>
                  <a:gd name="T12" fmla="*/ 335 w 472"/>
                  <a:gd name="T13" fmla="*/ 109 h 1051"/>
                  <a:gd name="T14" fmla="*/ 344 w 472"/>
                  <a:gd name="T15" fmla="*/ 143 h 1051"/>
                  <a:gd name="T16" fmla="*/ 470 w 472"/>
                  <a:gd name="T17" fmla="*/ 848 h 1051"/>
                  <a:gd name="T18" fmla="*/ 472 w 472"/>
                  <a:gd name="T19" fmla="*/ 883 h 1051"/>
                  <a:gd name="T20" fmla="*/ 468 w 472"/>
                  <a:gd name="T21" fmla="*/ 916 h 1051"/>
                  <a:gd name="T22" fmla="*/ 457 w 472"/>
                  <a:gd name="T23" fmla="*/ 947 h 1051"/>
                  <a:gd name="T24" fmla="*/ 440 w 472"/>
                  <a:gd name="T25" fmla="*/ 977 h 1051"/>
                  <a:gd name="T26" fmla="*/ 419 w 472"/>
                  <a:gd name="T27" fmla="*/ 1002 h 1051"/>
                  <a:gd name="T28" fmla="*/ 392 w 472"/>
                  <a:gd name="T29" fmla="*/ 1023 h 1051"/>
                  <a:gd name="T30" fmla="*/ 363 w 472"/>
                  <a:gd name="T31" fmla="*/ 1038 h 1051"/>
                  <a:gd name="T32" fmla="*/ 329 w 472"/>
                  <a:gd name="T33" fmla="*/ 1048 h 1051"/>
                  <a:gd name="T34" fmla="*/ 294 w 472"/>
                  <a:gd name="T35" fmla="*/ 1051 h 1051"/>
                  <a:gd name="T36" fmla="*/ 260 w 472"/>
                  <a:gd name="T37" fmla="*/ 1047 h 1051"/>
                  <a:gd name="T38" fmla="*/ 228 w 472"/>
                  <a:gd name="T39" fmla="*/ 1036 h 1051"/>
                  <a:gd name="T40" fmla="*/ 198 w 472"/>
                  <a:gd name="T41" fmla="*/ 1019 h 1051"/>
                  <a:gd name="T42" fmla="*/ 173 w 472"/>
                  <a:gd name="T43" fmla="*/ 998 h 1051"/>
                  <a:gd name="T44" fmla="*/ 152 w 472"/>
                  <a:gd name="T45" fmla="*/ 971 h 1051"/>
                  <a:gd name="T46" fmla="*/ 136 w 472"/>
                  <a:gd name="T47" fmla="*/ 942 h 1051"/>
                  <a:gd name="T48" fmla="*/ 128 w 472"/>
                  <a:gd name="T49" fmla="*/ 908 h 1051"/>
                  <a:gd name="T50" fmla="*/ 3 w 472"/>
                  <a:gd name="T51" fmla="*/ 203 h 1051"/>
                  <a:gd name="T52" fmla="*/ 0 w 472"/>
                  <a:gd name="T53" fmla="*/ 169 h 1051"/>
                  <a:gd name="T54" fmla="*/ 4 w 472"/>
                  <a:gd name="T55" fmla="*/ 136 h 1051"/>
                  <a:gd name="T56" fmla="*/ 16 w 472"/>
                  <a:gd name="T57" fmla="*/ 103 h 1051"/>
                  <a:gd name="T58" fmla="*/ 31 w 472"/>
                  <a:gd name="T59" fmla="*/ 74 h 1051"/>
                  <a:gd name="T60" fmla="*/ 54 w 472"/>
                  <a:gd name="T61" fmla="*/ 49 h 1051"/>
                  <a:gd name="T62" fmla="*/ 79 w 472"/>
                  <a:gd name="T63" fmla="*/ 28 h 1051"/>
                  <a:gd name="T64" fmla="*/ 110 w 472"/>
                  <a:gd name="T65" fmla="*/ 12 h 1051"/>
                  <a:gd name="T66" fmla="*/ 144 w 472"/>
                  <a:gd name="T67" fmla="*/ 2 h 1051"/>
                  <a:gd name="T68" fmla="*/ 179 w 472"/>
                  <a:gd name="T6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2" h="1051">
                    <a:moveTo>
                      <a:pt x="179" y="0"/>
                    </a:moveTo>
                    <a:lnTo>
                      <a:pt x="212" y="5"/>
                    </a:lnTo>
                    <a:lnTo>
                      <a:pt x="243" y="15"/>
                    </a:lnTo>
                    <a:lnTo>
                      <a:pt x="273" y="32"/>
                    </a:lnTo>
                    <a:lnTo>
                      <a:pt x="298" y="53"/>
                    </a:lnTo>
                    <a:lnTo>
                      <a:pt x="319" y="80"/>
                    </a:lnTo>
                    <a:lnTo>
                      <a:pt x="335" y="109"/>
                    </a:lnTo>
                    <a:lnTo>
                      <a:pt x="344" y="143"/>
                    </a:lnTo>
                    <a:lnTo>
                      <a:pt x="470" y="848"/>
                    </a:lnTo>
                    <a:lnTo>
                      <a:pt x="472" y="883"/>
                    </a:lnTo>
                    <a:lnTo>
                      <a:pt x="468" y="916"/>
                    </a:lnTo>
                    <a:lnTo>
                      <a:pt x="457" y="947"/>
                    </a:lnTo>
                    <a:lnTo>
                      <a:pt x="440" y="977"/>
                    </a:lnTo>
                    <a:lnTo>
                      <a:pt x="419" y="1002"/>
                    </a:lnTo>
                    <a:lnTo>
                      <a:pt x="392" y="1023"/>
                    </a:lnTo>
                    <a:lnTo>
                      <a:pt x="363" y="1038"/>
                    </a:lnTo>
                    <a:lnTo>
                      <a:pt x="329" y="1048"/>
                    </a:lnTo>
                    <a:lnTo>
                      <a:pt x="294" y="1051"/>
                    </a:lnTo>
                    <a:lnTo>
                      <a:pt x="260" y="1047"/>
                    </a:lnTo>
                    <a:lnTo>
                      <a:pt x="228" y="1036"/>
                    </a:lnTo>
                    <a:lnTo>
                      <a:pt x="198" y="1019"/>
                    </a:lnTo>
                    <a:lnTo>
                      <a:pt x="173" y="998"/>
                    </a:lnTo>
                    <a:lnTo>
                      <a:pt x="152" y="971"/>
                    </a:lnTo>
                    <a:lnTo>
                      <a:pt x="136" y="942"/>
                    </a:lnTo>
                    <a:lnTo>
                      <a:pt x="128" y="908"/>
                    </a:lnTo>
                    <a:lnTo>
                      <a:pt x="3" y="203"/>
                    </a:lnTo>
                    <a:lnTo>
                      <a:pt x="0" y="169"/>
                    </a:lnTo>
                    <a:lnTo>
                      <a:pt x="4" y="136"/>
                    </a:lnTo>
                    <a:lnTo>
                      <a:pt x="16" y="103"/>
                    </a:lnTo>
                    <a:lnTo>
                      <a:pt x="31" y="74"/>
                    </a:lnTo>
                    <a:lnTo>
                      <a:pt x="54" y="49"/>
                    </a:lnTo>
                    <a:lnTo>
                      <a:pt x="79" y="28"/>
                    </a:lnTo>
                    <a:lnTo>
                      <a:pt x="110" y="12"/>
                    </a:lnTo>
                    <a:lnTo>
                      <a:pt x="144" y="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3" name="Freeform 14"/>
              <p:cNvSpPr>
                <a:spLocks/>
              </p:cNvSpPr>
              <p:nvPr/>
            </p:nvSpPr>
            <p:spPr bwMode="auto">
              <a:xfrm>
                <a:off x="3859848" y="2290445"/>
                <a:ext cx="417513" cy="815975"/>
              </a:xfrm>
              <a:custGeom>
                <a:avLst/>
                <a:gdLst>
                  <a:gd name="T0" fmla="*/ 133 w 263"/>
                  <a:gd name="T1" fmla="*/ 0 h 514"/>
                  <a:gd name="T2" fmla="*/ 162 w 263"/>
                  <a:gd name="T3" fmla="*/ 3 h 514"/>
                  <a:gd name="T4" fmla="*/ 190 w 263"/>
                  <a:gd name="T5" fmla="*/ 12 h 514"/>
                  <a:gd name="T6" fmla="*/ 214 w 263"/>
                  <a:gd name="T7" fmla="*/ 28 h 514"/>
                  <a:gd name="T8" fmla="*/ 235 w 263"/>
                  <a:gd name="T9" fmla="*/ 49 h 514"/>
                  <a:gd name="T10" fmla="*/ 251 w 263"/>
                  <a:gd name="T11" fmla="*/ 73 h 514"/>
                  <a:gd name="T12" fmla="*/ 260 w 263"/>
                  <a:gd name="T13" fmla="*/ 101 h 514"/>
                  <a:gd name="T14" fmla="*/ 263 w 263"/>
                  <a:gd name="T15" fmla="*/ 132 h 514"/>
                  <a:gd name="T16" fmla="*/ 263 w 263"/>
                  <a:gd name="T17" fmla="*/ 382 h 514"/>
                  <a:gd name="T18" fmla="*/ 260 w 263"/>
                  <a:gd name="T19" fmla="*/ 412 h 514"/>
                  <a:gd name="T20" fmla="*/ 251 w 263"/>
                  <a:gd name="T21" fmla="*/ 441 h 514"/>
                  <a:gd name="T22" fmla="*/ 235 w 263"/>
                  <a:gd name="T23" fmla="*/ 464 h 514"/>
                  <a:gd name="T24" fmla="*/ 214 w 263"/>
                  <a:gd name="T25" fmla="*/ 485 h 514"/>
                  <a:gd name="T26" fmla="*/ 190 w 263"/>
                  <a:gd name="T27" fmla="*/ 501 h 514"/>
                  <a:gd name="T28" fmla="*/ 162 w 263"/>
                  <a:gd name="T29" fmla="*/ 511 h 514"/>
                  <a:gd name="T30" fmla="*/ 133 w 263"/>
                  <a:gd name="T31" fmla="*/ 514 h 514"/>
                  <a:gd name="T32" fmla="*/ 102 w 263"/>
                  <a:gd name="T33" fmla="*/ 511 h 514"/>
                  <a:gd name="T34" fmla="*/ 74 w 263"/>
                  <a:gd name="T35" fmla="*/ 501 h 514"/>
                  <a:gd name="T36" fmla="*/ 50 w 263"/>
                  <a:gd name="T37" fmla="*/ 485 h 514"/>
                  <a:gd name="T38" fmla="*/ 29 w 263"/>
                  <a:gd name="T39" fmla="*/ 464 h 514"/>
                  <a:gd name="T40" fmla="*/ 13 w 263"/>
                  <a:gd name="T41" fmla="*/ 441 h 514"/>
                  <a:gd name="T42" fmla="*/ 3 w 263"/>
                  <a:gd name="T43" fmla="*/ 412 h 514"/>
                  <a:gd name="T44" fmla="*/ 0 w 263"/>
                  <a:gd name="T45" fmla="*/ 382 h 514"/>
                  <a:gd name="T46" fmla="*/ 0 w 263"/>
                  <a:gd name="T47" fmla="*/ 132 h 514"/>
                  <a:gd name="T48" fmla="*/ 3 w 263"/>
                  <a:gd name="T49" fmla="*/ 101 h 514"/>
                  <a:gd name="T50" fmla="*/ 13 w 263"/>
                  <a:gd name="T51" fmla="*/ 73 h 514"/>
                  <a:gd name="T52" fmla="*/ 29 w 263"/>
                  <a:gd name="T53" fmla="*/ 49 h 514"/>
                  <a:gd name="T54" fmla="*/ 50 w 263"/>
                  <a:gd name="T55" fmla="*/ 28 h 514"/>
                  <a:gd name="T56" fmla="*/ 74 w 263"/>
                  <a:gd name="T57" fmla="*/ 12 h 514"/>
                  <a:gd name="T58" fmla="*/ 102 w 263"/>
                  <a:gd name="T59" fmla="*/ 3 h 514"/>
                  <a:gd name="T60" fmla="*/ 133 w 263"/>
                  <a:gd name="T6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3" h="514">
                    <a:moveTo>
                      <a:pt x="133" y="0"/>
                    </a:moveTo>
                    <a:lnTo>
                      <a:pt x="162" y="3"/>
                    </a:lnTo>
                    <a:lnTo>
                      <a:pt x="190" y="12"/>
                    </a:lnTo>
                    <a:lnTo>
                      <a:pt x="214" y="28"/>
                    </a:lnTo>
                    <a:lnTo>
                      <a:pt x="235" y="49"/>
                    </a:lnTo>
                    <a:lnTo>
                      <a:pt x="251" y="73"/>
                    </a:lnTo>
                    <a:lnTo>
                      <a:pt x="260" y="101"/>
                    </a:lnTo>
                    <a:lnTo>
                      <a:pt x="263" y="132"/>
                    </a:lnTo>
                    <a:lnTo>
                      <a:pt x="263" y="382"/>
                    </a:lnTo>
                    <a:lnTo>
                      <a:pt x="260" y="412"/>
                    </a:lnTo>
                    <a:lnTo>
                      <a:pt x="251" y="441"/>
                    </a:lnTo>
                    <a:lnTo>
                      <a:pt x="235" y="464"/>
                    </a:lnTo>
                    <a:lnTo>
                      <a:pt x="214" y="485"/>
                    </a:lnTo>
                    <a:lnTo>
                      <a:pt x="190" y="501"/>
                    </a:lnTo>
                    <a:lnTo>
                      <a:pt x="162" y="511"/>
                    </a:lnTo>
                    <a:lnTo>
                      <a:pt x="133" y="514"/>
                    </a:lnTo>
                    <a:lnTo>
                      <a:pt x="102" y="511"/>
                    </a:lnTo>
                    <a:lnTo>
                      <a:pt x="74" y="501"/>
                    </a:lnTo>
                    <a:lnTo>
                      <a:pt x="50" y="485"/>
                    </a:lnTo>
                    <a:lnTo>
                      <a:pt x="29" y="464"/>
                    </a:lnTo>
                    <a:lnTo>
                      <a:pt x="13" y="441"/>
                    </a:lnTo>
                    <a:lnTo>
                      <a:pt x="3" y="412"/>
                    </a:lnTo>
                    <a:lnTo>
                      <a:pt x="0" y="382"/>
                    </a:lnTo>
                    <a:lnTo>
                      <a:pt x="0" y="132"/>
                    </a:lnTo>
                    <a:lnTo>
                      <a:pt x="3" y="101"/>
                    </a:lnTo>
                    <a:lnTo>
                      <a:pt x="13" y="73"/>
                    </a:lnTo>
                    <a:lnTo>
                      <a:pt x="29" y="49"/>
                    </a:lnTo>
                    <a:lnTo>
                      <a:pt x="50" y="28"/>
                    </a:lnTo>
                    <a:lnTo>
                      <a:pt x="74" y="12"/>
                    </a:lnTo>
                    <a:lnTo>
                      <a:pt x="102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4" name="Freeform 18"/>
              <p:cNvSpPr>
                <a:spLocks/>
              </p:cNvSpPr>
              <p:nvPr/>
            </p:nvSpPr>
            <p:spPr bwMode="auto">
              <a:xfrm>
                <a:off x="2500313" y="1909763"/>
                <a:ext cx="547688" cy="1046163"/>
              </a:xfrm>
              <a:custGeom>
                <a:avLst/>
                <a:gdLst>
                  <a:gd name="T0" fmla="*/ 135 w 345"/>
                  <a:gd name="T1" fmla="*/ 0 h 659"/>
                  <a:gd name="T2" fmla="*/ 165 w 345"/>
                  <a:gd name="T3" fmla="*/ 5 h 659"/>
                  <a:gd name="T4" fmla="*/ 191 w 345"/>
                  <a:gd name="T5" fmla="*/ 14 h 659"/>
                  <a:gd name="T6" fmla="*/ 215 w 345"/>
                  <a:gd name="T7" fmla="*/ 31 h 659"/>
                  <a:gd name="T8" fmla="*/ 236 w 345"/>
                  <a:gd name="T9" fmla="*/ 52 h 659"/>
                  <a:gd name="T10" fmla="*/ 252 w 345"/>
                  <a:gd name="T11" fmla="*/ 78 h 659"/>
                  <a:gd name="T12" fmla="*/ 262 w 345"/>
                  <a:gd name="T13" fmla="*/ 106 h 659"/>
                  <a:gd name="T14" fmla="*/ 342 w 345"/>
                  <a:gd name="T15" fmla="*/ 500 h 659"/>
                  <a:gd name="T16" fmla="*/ 345 w 345"/>
                  <a:gd name="T17" fmla="*/ 530 h 659"/>
                  <a:gd name="T18" fmla="*/ 340 w 345"/>
                  <a:gd name="T19" fmla="*/ 559 h 659"/>
                  <a:gd name="T20" fmla="*/ 331 w 345"/>
                  <a:gd name="T21" fmla="*/ 586 h 659"/>
                  <a:gd name="T22" fmla="*/ 314 w 345"/>
                  <a:gd name="T23" fmla="*/ 611 h 659"/>
                  <a:gd name="T24" fmla="*/ 293 w 345"/>
                  <a:gd name="T25" fmla="*/ 631 h 659"/>
                  <a:gd name="T26" fmla="*/ 267 w 345"/>
                  <a:gd name="T27" fmla="*/ 646 h 659"/>
                  <a:gd name="T28" fmla="*/ 239 w 345"/>
                  <a:gd name="T29" fmla="*/ 656 h 659"/>
                  <a:gd name="T30" fmla="*/ 208 w 345"/>
                  <a:gd name="T31" fmla="*/ 659 h 659"/>
                  <a:gd name="T32" fmla="*/ 180 w 345"/>
                  <a:gd name="T33" fmla="*/ 655 h 659"/>
                  <a:gd name="T34" fmla="*/ 152 w 345"/>
                  <a:gd name="T35" fmla="*/ 643 h 659"/>
                  <a:gd name="T36" fmla="*/ 128 w 345"/>
                  <a:gd name="T37" fmla="*/ 628 h 659"/>
                  <a:gd name="T38" fmla="*/ 109 w 345"/>
                  <a:gd name="T39" fmla="*/ 607 h 659"/>
                  <a:gd name="T40" fmla="*/ 93 w 345"/>
                  <a:gd name="T41" fmla="*/ 582 h 659"/>
                  <a:gd name="T42" fmla="*/ 83 w 345"/>
                  <a:gd name="T43" fmla="*/ 554 h 659"/>
                  <a:gd name="T44" fmla="*/ 2 w 345"/>
                  <a:gd name="T45" fmla="*/ 159 h 659"/>
                  <a:gd name="T46" fmla="*/ 0 w 345"/>
                  <a:gd name="T47" fmla="*/ 128 h 659"/>
                  <a:gd name="T48" fmla="*/ 5 w 345"/>
                  <a:gd name="T49" fmla="*/ 100 h 659"/>
                  <a:gd name="T50" fmla="*/ 14 w 345"/>
                  <a:gd name="T51" fmla="*/ 72 h 659"/>
                  <a:gd name="T52" fmla="*/ 30 w 345"/>
                  <a:gd name="T53" fmla="*/ 48 h 659"/>
                  <a:gd name="T54" fmla="*/ 51 w 345"/>
                  <a:gd name="T55" fmla="*/ 28 h 659"/>
                  <a:gd name="T56" fmla="*/ 76 w 345"/>
                  <a:gd name="T57" fmla="*/ 13 h 659"/>
                  <a:gd name="T58" fmla="*/ 106 w 345"/>
                  <a:gd name="T59" fmla="*/ 3 h 659"/>
                  <a:gd name="T60" fmla="*/ 106 w 345"/>
                  <a:gd name="T61" fmla="*/ 3 h 659"/>
                  <a:gd name="T62" fmla="*/ 135 w 345"/>
                  <a:gd name="T63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5" h="659">
                    <a:moveTo>
                      <a:pt x="135" y="0"/>
                    </a:moveTo>
                    <a:lnTo>
                      <a:pt x="165" y="5"/>
                    </a:lnTo>
                    <a:lnTo>
                      <a:pt x="191" y="14"/>
                    </a:lnTo>
                    <a:lnTo>
                      <a:pt x="215" y="31"/>
                    </a:lnTo>
                    <a:lnTo>
                      <a:pt x="236" y="52"/>
                    </a:lnTo>
                    <a:lnTo>
                      <a:pt x="252" y="78"/>
                    </a:lnTo>
                    <a:lnTo>
                      <a:pt x="262" y="106"/>
                    </a:lnTo>
                    <a:lnTo>
                      <a:pt x="342" y="500"/>
                    </a:lnTo>
                    <a:lnTo>
                      <a:pt x="345" y="530"/>
                    </a:lnTo>
                    <a:lnTo>
                      <a:pt x="340" y="559"/>
                    </a:lnTo>
                    <a:lnTo>
                      <a:pt x="331" y="586"/>
                    </a:lnTo>
                    <a:lnTo>
                      <a:pt x="314" y="611"/>
                    </a:lnTo>
                    <a:lnTo>
                      <a:pt x="293" y="631"/>
                    </a:lnTo>
                    <a:lnTo>
                      <a:pt x="267" y="646"/>
                    </a:lnTo>
                    <a:lnTo>
                      <a:pt x="239" y="656"/>
                    </a:lnTo>
                    <a:lnTo>
                      <a:pt x="208" y="659"/>
                    </a:lnTo>
                    <a:lnTo>
                      <a:pt x="180" y="655"/>
                    </a:lnTo>
                    <a:lnTo>
                      <a:pt x="152" y="643"/>
                    </a:lnTo>
                    <a:lnTo>
                      <a:pt x="128" y="628"/>
                    </a:lnTo>
                    <a:lnTo>
                      <a:pt x="109" y="607"/>
                    </a:lnTo>
                    <a:lnTo>
                      <a:pt x="93" y="582"/>
                    </a:lnTo>
                    <a:lnTo>
                      <a:pt x="83" y="554"/>
                    </a:lnTo>
                    <a:lnTo>
                      <a:pt x="2" y="159"/>
                    </a:lnTo>
                    <a:lnTo>
                      <a:pt x="0" y="128"/>
                    </a:lnTo>
                    <a:lnTo>
                      <a:pt x="5" y="100"/>
                    </a:lnTo>
                    <a:lnTo>
                      <a:pt x="14" y="72"/>
                    </a:lnTo>
                    <a:lnTo>
                      <a:pt x="30" y="48"/>
                    </a:lnTo>
                    <a:lnTo>
                      <a:pt x="51" y="28"/>
                    </a:lnTo>
                    <a:lnTo>
                      <a:pt x="76" y="13"/>
                    </a:lnTo>
                    <a:lnTo>
                      <a:pt x="106" y="3"/>
                    </a:lnTo>
                    <a:lnTo>
                      <a:pt x="106" y="3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5" name="Freeform 22"/>
              <p:cNvSpPr>
                <a:spLocks/>
              </p:cNvSpPr>
              <p:nvPr/>
            </p:nvSpPr>
            <p:spPr bwMode="auto">
              <a:xfrm>
                <a:off x="2902426" y="1210370"/>
                <a:ext cx="531813" cy="771525"/>
              </a:xfrm>
              <a:custGeom>
                <a:avLst/>
                <a:gdLst>
                  <a:gd name="T0" fmla="*/ 218 w 335"/>
                  <a:gd name="T1" fmla="*/ 0 h 486"/>
                  <a:gd name="T2" fmla="*/ 247 w 335"/>
                  <a:gd name="T3" fmla="*/ 6 h 486"/>
                  <a:gd name="T4" fmla="*/ 247 w 335"/>
                  <a:gd name="T5" fmla="*/ 6 h 486"/>
                  <a:gd name="T6" fmla="*/ 274 w 335"/>
                  <a:gd name="T7" fmla="*/ 19 h 486"/>
                  <a:gd name="T8" fmla="*/ 297 w 335"/>
                  <a:gd name="T9" fmla="*/ 37 h 486"/>
                  <a:gd name="T10" fmla="*/ 315 w 335"/>
                  <a:gd name="T11" fmla="*/ 59 h 486"/>
                  <a:gd name="T12" fmla="*/ 327 w 335"/>
                  <a:gd name="T13" fmla="*/ 85 h 486"/>
                  <a:gd name="T14" fmla="*/ 333 w 335"/>
                  <a:gd name="T15" fmla="*/ 111 h 486"/>
                  <a:gd name="T16" fmla="*/ 335 w 335"/>
                  <a:gd name="T17" fmla="*/ 141 h 486"/>
                  <a:gd name="T18" fmla="*/ 327 w 335"/>
                  <a:gd name="T19" fmla="*/ 169 h 486"/>
                  <a:gd name="T20" fmla="*/ 250 w 335"/>
                  <a:gd name="T21" fmla="*/ 399 h 486"/>
                  <a:gd name="T22" fmla="*/ 238 w 335"/>
                  <a:gd name="T23" fmla="*/ 426 h 486"/>
                  <a:gd name="T24" fmla="*/ 219 w 335"/>
                  <a:gd name="T25" fmla="*/ 448 h 486"/>
                  <a:gd name="T26" fmla="*/ 198 w 335"/>
                  <a:gd name="T27" fmla="*/ 465 h 486"/>
                  <a:gd name="T28" fmla="*/ 173 w 335"/>
                  <a:gd name="T29" fmla="*/ 478 h 486"/>
                  <a:gd name="T30" fmla="*/ 145 w 335"/>
                  <a:gd name="T31" fmla="*/ 485 h 486"/>
                  <a:gd name="T32" fmla="*/ 117 w 335"/>
                  <a:gd name="T33" fmla="*/ 486 h 486"/>
                  <a:gd name="T34" fmla="*/ 87 w 335"/>
                  <a:gd name="T35" fmla="*/ 479 h 486"/>
                  <a:gd name="T36" fmla="*/ 87 w 335"/>
                  <a:gd name="T37" fmla="*/ 479 h 486"/>
                  <a:gd name="T38" fmla="*/ 61 w 335"/>
                  <a:gd name="T39" fmla="*/ 467 h 486"/>
                  <a:gd name="T40" fmla="*/ 38 w 335"/>
                  <a:gd name="T41" fmla="*/ 448 h 486"/>
                  <a:gd name="T42" fmla="*/ 20 w 335"/>
                  <a:gd name="T43" fmla="*/ 427 h 486"/>
                  <a:gd name="T44" fmla="*/ 7 w 335"/>
                  <a:gd name="T45" fmla="*/ 402 h 486"/>
                  <a:gd name="T46" fmla="*/ 1 w 335"/>
                  <a:gd name="T47" fmla="*/ 374 h 486"/>
                  <a:gd name="T48" fmla="*/ 0 w 335"/>
                  <a:gd name="T49" fmla="*/ 346 h 486"/>
                  <a:gd name="T50" fmla="*/ 7 w 335"/>
                  <a:gd name="T51" fmla="*/ 316 h 486"/>
                  <a:gd name="T52" fmla="*/ 84 w 335"/>
                  <a:gd name="T53" fmla="*/ 87 h 486"/>
                  <a:gd name="T54" fmla="*/ 97 w 335"/>
                  <a:gd name="T55" fmla="*/ 61 h 486"/>
                  <a:gd name="T56" fmla="*/ 114 w 335"/>
                  <a:gd name="T57" fmla="*/ 38 h 486"/>
                  <a:gd name="T58" fmla="*/ 136 w 335"/>
                  <a:gd name="T59" fmla="*/ 20 h 486"/>
                  <a:gd name="T60" fmla="*/ 162 w 335"/>
                  <a:gd name="T61" fmla="*/ 7 h 486"/>
                  <a:gd name="T62" fmla="*/ 190 w 335"/>
                  <a:gd name="T63" fmla="*/ 0 h 486"/>
                  <a:gd name="T64" fmla="*/ 218 w 335"/>
                  <a:gd name="T65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486">
                    <a:moveTo>
                      <a:pt x="218" y="0"/>
                    </a:moveTo>
                    <a:lnTo>
                      <a:pt x="247" y="6"/>
                    </a:lnTo>
                    <a:lnTo>
                      <a:pt x="247" y="6"/>
                    </a:lnTo>
                    <a:lnTo>
                      <a:pt x="274" y="19"/>
                    </a:lnTo>
                    <a:lnTo>
                      <a:pt x="297" y="37"/>
                    </a:lnTo>
                    <a:lnTo>
                      <a:pt x="315" y="59"/>
                    </a:lnTo>
                    <a:lnTo>
                      <a:pt x="327" y="85"/>
                    </a:lnTo>
                    <a:lnTo>
                      <a:pt x="333" y="111"/>
                    </a:lnTo>
                    <a:lnTo>
                      <a:pt x="335" y="141"/>
                    </a:lnTo>
                    <a:lnTo>
                      <a:pt x="327" y="169"/>
                    </a:lnTo>
                    <a:lnTo>
                      <a:pt x="250" y="399"/>
                    </a:lnTo>
                    <a:lnTo>
                      <a:pt x="238" y="426"/>
                    </a:lnTo>
                    <a:lnTo>
                      <a:pt x="219" y="448"/>
                    </a:lnTo>
                    <a:lnTo>
                      <a:pt x="198" y="465"/>
                    </a:lnTo>
                    <a:lnTo>
                      <a:pt x="173" y="478"/>
                    </a:lnTo>
                    <a:lnTo>
                      <a:pt x="145" y="485"/>
                    </a:lnTo>
                    <a:lnTo>
                      <a:pt x="117" y="486"/>
                    </a:lnTo>
                    <a:lnTo>
                      <a:pt x="87" y="479"/>
                    </a:lnTo>
                    <a:lnTo>
                      <a:pt x="87" y="479"/>
                    </a:lnTo>
                    <a:lnTo>
                      <a:pt x="61" y="467"/>
                    </a:lnTo>
                    <a:lnTo>
                      <a:pt x="38" y="448"/>
                    </a:lnTo>
                    <a:lnTo>
                      <a:pt x="20" y="427"/>
                    </a:lnTo>
                    <a:lnTo>
                      <a:pt x="7" y="402"/>
                    </a:lnTo>
                    <a:lnTo>
                      <a:pt x="1" y="374"/>
                    </a:lnTo>
                    <a:lnTo>
                      <a:pt x="0" y="346"/>
                    </a:lnTo>
                    <a:lnTo>
                      <a:pt x="7" y="316"/>
                    </a:lnTo>
                    <a:lnTo>
                      <a:pt x="84" y="87"/>
                    </a:lnTo>
                    <a:lnTo>
                      <a:pt x="97" y="61"/>
                    </a:lnTo>
                    <a:lnTo>
                      <a:pt x="114" y="38"/>
                    </a:lnTo>
                    <a:lnTo>
                      <a:pt x="136" y="20"/>
                    </a:lnTo>
                    <a:lnTo>
                      <a:pt x="162" y="7"/>
                    </a:lnTo>
                    <a:lnTo>
                      <a:pt x="190" y="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6" name="Freeform 28"/>
              <p:cNvSpPr>
                <a:spLocks/>
              </p:cNvSpPr>
              <p:nvPr/>
            </p:nvSpPr>
            <p:spPr bwMode="auto">
              <a:xfrm>
                <a:off x="2869088" y="1737420"/>
                <a:ext cx="622300" cy="1047750"/>
              </a:xfrm>
              <a:custGeom>
                <a:avLst/>
                <a:gdLst>
                  <a:gd name="T0" fmla="*/ 163 w 392"/>
                  <a:gd name="T1" fmla="*/ 0 h 660"/>
                  <a:gd name="T2" fmla="*/ 193 w 392"/>
                  <a:gd name="T3" fmla="*/ 3 h 660"/>
                  <a:gd name="T4" fmla="*/ 219 w 392"/>
                  <a:gd name="T5" fmla="*/ 11 h 660"/>
                  <a:gd name="T6" fmla="*/ 243 w 392"/>
                  <a:gd name="T7" fmla="*/ 25 h 660"/>
                  <a:gd name="T8" fmla="*/ 264 w 392"/>
                  <a:gd name="T9" fmla="*/ 45 h 660"/>
                  <a:gd name="T10" fmla="*/ 280 w 392"/>
                  <a:gd name="T11" fmla="*/ 69 h 660"/>
                  <a:gd name="T12" fmla="*/ 289 w 392"/>
                  <a:gd name="T13" fmla="*/ 97 h 660"/>
                  <a:gd name="T14" fmla="*/ 388 w 392"/>
                  <a:gd name="T15" fmla="*/ 491 h 660"/>
                  <a:gd name="T16" fmla="*/ 392 w 392"/>
                  <a:gd name="T17" fmla="*/ 521 h 660"/>
                  <a:gd name="T18" fmla="*/ 389 w 392"/>
                  <a:gd name="T19" fmla="*/ 549 h 660"/>
                  <a:gd name="T20" fmla="*/ 381 w 392"/>
                  <a:gd name="T21" fmla="*/ 575 h 660"/>
                  <a:gd name="T22" fmla="*/ 365 w 392"/>
                  <a:gd name="T23" fmla="*/ 599 h 660"/>
                  <a:gd name="T24" fmla="*/ 346 w 392"/>
                  <a:gd name="T25" fmla="*/ 620 h 660"/>
                  <a:gd name="T26" fmla="*/ 322 w 392"/>
                  <a:gd name="T27" fmla="*/ 636 h 660"/>
                  <a:gd name="T28" fmla="*/ 295 w 392"/>
                  <a:gd name="T29" fmla="*/ 647 h 660"/>
                  <a:gd name="T30" fmla="*/ 259 w 392"/>
                  <a:gd name="T31" fmla="*/ 655 h 660"/>
                  <a:gd name="T32" fmla="*/ 229 w 392"/>
                  <a:gd name="T33" fmla="*/ 660 h 660"/>
                  <a:gd name="T34" fmla="*/ 200 w 392"/>
                  <a:gd name="T35" fmla="*/ 657 h 660"/>
                  <a:gd name="T36" fmla="*/ 173 w 392"/>
                  <a:gd name="T37" fmla="*/ 647 h 660"/>
                  <a:gd name="T38" fmla="*/ 149 w 392"/>
                  <a:gd name="T39" fmla="*/ 633 h 660"/>
                  <a:gd name="T40" fmla="*/ 128 w 392"/>
                  <a:gd name="T41" fmla="*/ 613 h 660"/>
                  <a:gd name="T42" fmla="*/ 112 w 392"/>
                  <a:gd name="T43" fmla="*/ 589 h 660"/>
                  <a:gd name="T44" fmla="*/ 101 w 392"/>
                  <a:gd name="T45" fmla="*/ 561 h 660"/>
                  <a:gd name="T46" fmla="*/ 4 w 392"/>
                  <a:gd name="T47" fmla="*/ 168 h 660"/>
                  <a:gd name="T48" fmla="*/ 0 w 392"/>
                  <a:gd name="T49" fmla="*/ 139 h 660"/>
                  <a:gd name="T50" fmla="*/ 3 w 392"/>
                  <a:gd name="T51" fmla="*/ 111 h 660"/>
                  <a:gd name="T52" fmla="*/ 11 w 392"/>
                  <a:gd name="T53" fmla="*/ 83 h 660"/>
                  <a:gd name="T54" fmla="*/ 27 w 392"/>
                  <a:gd name="T55" fmla="*/ 59 h 660"/>
                  <a:gd name="T56" fmla="*/ 46 w 392"/>
                  <a:gd name="T57" fmla="*/ 39 h 660"/>
                  <a:gd name="T58" fmla="*/ 70 w 392"/>
                  <a:gd name="T59" fmla="*/ 22 h 660"/>
                  <a:gd name="T60" fmla="*/ 97 w 392"/>
                  <a:gd name="T61" fmla="*/ 12 h 660"/>
                  <a:gd name="T62" fmla="*/ 133 w 392"/>
                  <a:gd name="T63" fmla="*/ 3 h 660"/>
                  <a:gd name="T64" fmla="*/ 163 w 392"/>
                  <a:gd name="T65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2" h="660">
                    <a:moveTo>
                      <a:pt x="163" y="0"/>
                    </a:moveTo>
                    <a:lnTo>
                      <a:pt x="193" y="3"/>
                    </a:lnTo>
                    <a:lnTo>
                      <a:pt x="219" y="11"/>
                    </a:lnTo>
                    <a:lnTo>
                      <a:pt x="243" y="25"/>
                    </a:lnTo>
                    <a:lnTo>
                      <a:pt x="264" y="45"/>
                    </a:lnTo>
                    <a:lnTo>
                      <a:pt x="280" y="69"/>
                    </a:lnTo>
                    <a:lnTo>
                      <a:pt x="289" y="97"/>
                    </a:lnTo>
                    <a:lnTo>
                      <a:pt x="388" y="491"/>
                    </a:lnTo>
                    <a:lnTo>
                      <a:pt x="392" y="521"/>
                    </a:lnTo>
                    <a:lnTo>
                      <a:pt x="389" y="549"/>
                    </a:lnTo>
                    <a:lnTo>
                      <a:pt x="381" y="575"/>
                    </a:lnTo>
                    <a:lnTo>
                      <a:pt x="365" y="599"/>
                    </a:lnTo>
                    <a:lnTo>
                      <a:pt x="346" y="620"/>
                    </a:lnTo>
                    <a:lnTo>
                      <a:pt x="322" y="636"/>
                    </a:lnTo>
                    <a:lnTo>
                      <a:pt x="295" y="647"/>
                    </a:lnTo>
                    <a:lnTo>
                      <a:pt x="259" y="655"/>
                    </a:lnTo>
                    <a:lnTo>
                      <a:pt x="229" y="660"/>
                    </a:lnTo>
                    <a:lnTo>
                      <a:pt x="200" y="657"/>
                    </a:lnTo>
                    <a:lnTo>
                      <a:pt x="173" y="647"/>
                    </a:lnTo>
                    <a:lnTo>
                      <a:pt x="149" y="633"/>
                    </a:lnTo>
                    <a:lnTo>
                      <a:pt x="128" y="613"/>
                    </a:lnTo>
                    <a:lnTo>
                      <a:pt x="112" y="589"/>
                    </a:lnTo>
                    <a:lnTo>
                      <a:pt x="101" y="561"/>
                    </a:lnTo>
                    <a:lnTo>
                      <a:pt x="4" y="168"/>
                    </a:lnTo>
                    <a:lnTo>
                      <a:pt x="0" y="139"/>
                    </a:lnTo>
                    <a:lnTo>
                      <a:pt x="3" y="111"/>
                    </a:lnTo>
                    <a:lnTo>
                      <a:pt x="11" y="83"/>
                    </a:lnTo>
                    <a:lnTo>
                      <a:pt x="27" y="59"/>
                    </a:lnTo>
                    <a:lnTo>
                      <a:pt x="46" y="39"/>
                    </a:lnTo>
                    <a:lnTo>
                      <a:pt x="70" y="22"/>
                    </a:lnTo>
                    <a:lnTo>
                      <a:pt x="97" y="12"/>
                    </a:lnTo>
                    <a:lnTo>
                      <a:pt x="133" y="3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7" name="Freeform 30"/>
              <p:cNvSpPr>
                <a:spLocks/>
              </p:cNvSpPr>
              <p:nvPr/>
            </p:nvSpPr>
            <p:spPr bwMode="auto">
              <a:xfrm>
                <a:off x="3560763" y="2841943"/>
                <a:ext cx="738188" cy="1344613"/>
              </a:xfrm>
              <a:custGeom>
                <a:avLst/>
                <a:gdLst>
                  <a:gd name="T0" fmla="*/ 332 w 465"/>
                  <a:gd name="T1" fmla="*/ 0 h 847"/>
                  <a:gd name="T2" fmla="*/ 361 w 465"/>
                  <a:gd name="T3" fmla="*/ 7 h 847"/>
                  <a:gd name="T4" fmla="*/ 390 w 465"/>
                  <a:gd name="T5" fmla="*/ 19 h 847"/>
                  <a:gd name="T6" fmla="*/ 413 w 465"/>
                  <a:gd name="T7" fmla="*/ 36 h 847"/>
                  <a:gd name="T8" fmla="*/ 433 w 465"/>
                  <a:gd name="T9" fmla="*/ 55 h 847"/>
                  <a:gd name="T10" fmla="*/ 449 w 465"/>
                  <a:gd name="T11" fmla="*/ 79 h 847"/>
                  <a:gd name="T12" fmla="*/ 460 w 465"/>
                  <a:gd name="T13" fmla="*/ 106 h 847"/>
                  <a:gd name="T14" fmla="*/ 465 w 465"/>
                  <a:gd name="T15" fmla="*/ 134 h 847"/>
                  <a:gd name="T16" fmla="*/ 465 w 465"/>
                  <a:gd name="T17" fmla="*/ 162 h 847"/>
                  <a:gd name="T18" fmla="*/ 460 w 465"/>
                  <a:gd name="T19" fmla="*/ 191 h 847"/>
                  <a:gd name="T20" fmla="*/ 290 w 465"/>
                  <a:gd name="T21" fmla="*/ 745 h 847"/>
                  <a:gd name="T22" fmla="*/ 279 w 465"/>
                  <a:gd name="T23" fmla="*/ 771 h 847"/>
                  <a:gd name="T24" fmla="*/ 262 w 465"/>
                  <a:gd name="T25" fmla="*/ 795 h 847"/>
                  <a:gd name="T26" fmla="*/ 241 w 465"/>
                  <a:gd name="T27" fmla="*/ 815 h 847"/>
                  <a:gd name="T28" fmla="*/ 217 w 465"/>
                  <a:gd name="T29" fmla="*/ 832 h 847"/>
                  <a:gd name="T30" fmla="*/ 191 w 465"/>
                  <a:gd name="T31" fmla="*/ 841 h 847"/>
                  <a:gd name="T32" fmla="*/ 163 w 465"/>
                  <a:gd name="T33" fmla="*/ 847 h 847"/>
                  <a:gd name="T34" fmla="*/ 134 w 465"/>
                  <a:gd name="T35" fmla="*/ 847 h 847"/>
                  <a:gd name="T36" fmla="*/ 104 w 465"/>
                  <a:gd name="T37" fmla="*/ 841 h 847"/>
                  <a:gd name="T38" fmla="*/ 78 w 465"/>
                  <a:gd name="T39" fmla="*/ 830 h 847"/>
                  <a:gd name="T40" fmla="*/ 52 w 465"/>
                  <a:gd name="T41" fmla="*/ 813 h 847"/>
                  <a:gd name="T42" fmla="*/ 33 w 465"/>
                  <a:gd name="T43" fmla="*/ 794 h 847"/>
                  <a:gd name="T44" fmla="*/ 17 w 465"/>
                  <a:gd name="T45" fmla="*/ 770 h 847"/>
                  <a:gd name="T46" fmla="*/ 6 w 465"/>
                  <a:gd name="T47" fmla="*/ 743 h 847"/>
                  <a:gd name="T48" fmla="*/ 0 w 465"/>
                  <a:gd name="T49" fmla="*/ 715 h 847"/>
                  <a:gd name="T50" fmla="*/ 0 w 465"/>
                  <a:gd name="T51" fmla="*/ 686 h 847"/>
                  <a:gd name="T52" fmla="*/ 6 w 465"/>
                  <a:gd name="T53" fmla="*/ 658 h 847"/>
                  <a:gd name="T54" fmla="*/ 176 w 465"/>
                  <a:gd name="T55" fmla="*/ 104 h 847"/>
                  <a:gd name="T56" fmla="*/ 189 w 465"/>
                  <a:gd name="T57" fmla="*/ 78 h 847"/>
                  <a:gd name="T58" fmla="*/ 204 w 465"/>
                  <a:gd name="T59" fmla="*/ 54 h 847"/>
                  <a:gd name="T60" fmla="*/ 225 w 465"/>
                  <a:gd name="T61" fmla="*/ 33 h 847"/>
                  <a:gd name="T62" fmla="*/ 249 w 465"/>
                  <a:gd name="T63" fmla="*/ 17 h 847"/>
                  <a:gd name="T64" fmla="*/ 276 w 465"/>
                  <a:gd name="T65" fmla="*/ 7 h 847"/>
                  <a:gd name="T66" fmla="*/ 302 w 465"/>
                  <a:gd name="T67" fmla="*/ 0 h 847"/>
                  <a:gd name="T68" fmla="*/ 332 w 465"/>
                  <a:gd name="T69" fmla="*/ 0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5" h="847">
                    <a:moveTo>
                      <a:pt x="332" y="0"/>
                    </a:moveTo>
                    <a:lnTo>
                      <a:pt x="361" y="7"/>
                    </a:lnTo>
                    <a:lnTo>
                      <a:pt x="390" y="19"/>
                    </a:lnTo>
                    <a:lnTo>
                      <a:pt x="413" y="36"/>
                    </a:lnTo>
                    <a:lnTo>
                      <a:pt x="433" y="55"/>
                    </a:lnTo>
                    <a:lnTo>
                      <a:pt x="449" y="79"/>
                    </a:lnTo>
                    <a:lnTo>
                      <a:pt x="460" y="106"/>
                    </a:lnTo>
                    <a:lnTo>
                      <a:pt x="465" y="134"/>
                    </a:lnTo>
                    <a:lnTo>
                      <a:pt x="465" y="162"/>
                    </a:lnTo>
                    <a:lnTo>
                      <a:pt x="460" y="191"/>
                    </a:lnTo>
                    <a:lnTo>
                      <a:pt x="290" y="745"/>
                    </a:lnTo>
                    <a:lnTo>
                      <a:pt x="279" y="771"/>
                    </a:lnTo>
                    <a:lnTo>
                      <a:pt x="262" y="795"/>
                    </a:lnTo>
                    <a:lnTo>
                      <a:pt x="241" y="815"/>
                    </a:lnTo>
                    <a:lnTo>
                      <a:pt x="217" y="832"/>
                    </a:lnTo>
                    <a:lnTo>
                      <a:pt x="191" y="841"/>
                    </a:lnTo>
                    <a:lnTo>
                      <a:pt x="163" y="847"/>
                    </a:lnTo>
                    <a:lnTo>
                      <a:pt x="134" y="847"/>
                    </a:lnTo>
                    <a:lnTo>
                      <a:pt x="104" y="841"/>
                    </a:lnTo>
                    <a:lnTo>
                      <a:pt x="78" y="830"/>
                    </a:lnTo>
                    <a:lnTo>
                      <a:pt x="52" y="813"/>
                    </a:lnTo>
                    <a:lnTo>
                      <a:pt x="33" y="794"/>
                    </a:lnTo>
                    <a:lnTo>
                      <a:pt x="17" y="770"/>
                    </a:lnTo>
                    <a:lnTo>
                      <a:pt x="6" y="743"/>
                    </a:lnTo>
                    <a:lnTo>
                      <a:pt x="0" y="715"/>
                    </a:lnTo>
                    <a:lnTo>
                      <a:pt x="0" y="686"/>
                    </a:lnTo>
                    <a:lnTo>
                      <a:pt x="6" y="658"/>
                    </a:lnTo>
                    <a:lnTo>
                      <a:pt x="176" y="104"/>
                    </a:lnTo>
                    <a:lnTo>
                      <a:pt x="189" y="78"/>
                    </a:lnTo>
                    <a:lnTo>
                      <a:pt x="204" y="54"/>
                    </a:lnTo>
                    <a:lnTo>
                      <a:pt x="225" y="33"/>
                    </a:lnTo>
                    <a:lnTo>
                      <a:pt x="249" y="17"/>
                    </a:lnTo>
                    <a:lnTo>
                      <a:pt x="276" y="7"/>
                    </a:lnTo>
                    <a:lnTo>
                      <a:pt x="30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2672506" y="4444019"/>
                <a:ext cx="1277614" cy="1371601"/>
              </a:xfrm>
              <a:custGeom>
                <a:avLst/>
                <a:gdLst>
                  <a:gd name="connsiteX0" fmla="*/ 1425388 w 1425388"/>
                  <a:gd name="connsiteY0" fmla="*/ 1358153 h 1358153"/>
                  <a:gd name="connsiteX1" fmla="*/ 699247 w 1425388"/>
                  <a:gd name="connsiteY1" fmla="*/ 578224 h 1358153"/>
                  <a:gd name="connsiteX2" fmla="*/ 174812 w 1425388"/>
                  <a:gd name="connsiteY2" fmla="*/ 349624 h 1358153"/>
                  <a:gd name="connsiteX3" fmla="*/ 0 w 1425388"/>
                  <a:gd name="connsiteY3" fmla="*/ 0 h 1358153"/>
                  <a:gd name="connsiteX0" fmla="*/ 1425388 w 1425388"/>
                  <a:gd name="connsiteY0" fmla="*/ 1358153 h 1358153"/>
                  <a:gd name="connsiteX1" fmla="*/ 779929 w 1425388"/>
                  <a:gd name="connsiteY1" fmla="*/ 726142 h 1358153"/>
                  <a:gd name="connsiteX2" fmla="*/ 174812 w 1425388"/>
                  <a:gd name="connsiteY2" fmla="*/ 349624 h 1358153"/>
                  <a:gd name="connsiteX3" fmla="*/ 0 w 1425388"/>
                  <a:gd name="connsiteY3" fmla="*/ 0 h 1358153"/>
                  <a:gd name="connsiteX0" fmla="*/ 1425388 w 1425388"/>
                  <a:gd name="connsiteY0" fmla="*/ 1358153 h 1358153"/>
                  <a:gd name="connsiteX1" fmla="*/ 779929 w 1425388"/>
                  <a:gd name="connsiteY1" fmla="*/ 726142 h 1358153"/>
                  <a:gd name="connsiteX2" fmla="*/ 174812 w 1425388"/>
                  <a:gd name="connsiteY2" fmla="*/ 349624 h 1358153"/>
                  <a:gd name="connsiteX3" fmla="*/ 0 w 1425388"/>
                  <a:gd name="connsiteY3" fmla="*/ 0 h 1358153"/>
                  <a:gd name="connsiteX0" fmla="*/ 1425388 w 1425388"/>
                  <a:gd name="connsiteY0" fmla="*/ 1358153 h 1358153"/>
                  <a:gd name="connsiteX1" fmla="*/ 779929 w 1425388"/>
                  <a:gd name="connsiteY1" fmla="*/ 726142 h 1358153"/>
                  <a:gd name="connsiteX2" fmla="*/ 174812 w 1425388"/>
                  <a:gd name="connsiteY2" fmla="*/ 349624 h 1358153"/>
                  <a:gd name="connsiteX3" fmla="*/ 0 w 1425388"/>
                  <a:gd name="connsiteY3" fmla="*/ 0 h 1358153"/>
                  <a:gd name="connsiteX0" fmla="*/ 1425388 w 1425388"/>
                  <a:gd name="connsiteY0" fmla="*/ 1358153 h 1358153"/>
                  <a:gd name="connsiteX1" fmla="*/ 779929 w 1425388"/>
                  <a:gd name="connsiteY1" fmla="*/ 726142 h 1358153"/>
                  <a:gd name="connsiteX2" fmla="*/ 107577 w 1425388"/>
                  <a:gd name="connsiteY2" fmla="*/ 484095 h 1358153"/>
                  <a:gd name="connsiteX3" fmla="*/ 0 w 1425388"/>
                  <a:gd name="connsiteY3" fmla="*/ 0 h 1358153"/>
                  <a:gd name="connsiteX0" fmla="*/ 1277470 w 1277470"/>
                  <a:gd name="connsiteY0" fmla="*/ 1371601 h 1371601"/>
                  <a:gd name="connsiteX1" fmla="*/ 779929 w 1277470"/>
                  <a:gd name="connsiteY1" fmla="*/ 726142 h 1371601"/>
                  <a:gd name="connsiteX2" fmla="*/ 107577 w 1277470"/>
                  <a:gd name="connsiteY2" fmla="*/ 484095 h 1371601"/>
                  <a:gd name="connsiteX3" fmla="*/ 0 w 1277470"/>
                  <a:gd name="connsiteY3" fmla="*/ 0 h 1371601"/>
                  <a:gd name="connsiteX0" fmla="*/ 1277470 w 1277470"/>
                  <a:gd name="connsiteY0" fmla="*/ 1371601 h 1371601"/>
                  <a:gd name="connsiteX1" fmla="*/ 779929 w 1277470"/>
                  <a:gd name="connsiteY1" fmla="*/ 726142 h 1371601"/>
                  <a:gd name="connsiteX2" fmla="*/ 107577 w 1277470"/>
                  <a:gd name="connsiteY2" fmla="*/ 484095 h 1371601"/>
                  <a:gd name="connsiteX3" fmla="*/ 0 w 1277470"/>
                  <a:gd name="connsiteY3" fmla="*/ 0 h 1371601"/>
                  <a:gd name="connsiteX0" fmla="*/ 1277470 w 1277470"/>
                  <a:gd name="connsiteY0" fmla="*/ 1371601 h 1371601"/>
                  <a:gd name="connsiteX1" fmla="*/ 779929 w 1277470"/>
                  <a:gd name="connsiteY1" fmla="*/ 726142 h 1371601"/>
                  <a:gd name="connsiteX2" fmla="*/ 107577 w 1277470"/>
                  <a:gd name="connsiteY2" fmla="*/ 484095 h 1371601"/>
                  <a:gd name="connsiteX3" fmla="*/ 0 w 1277470"/>
                  <a:gd name="connsiteY3" fmla="*/ 0 h 1371601"/>
                  <a:gd name="connsiteX0" fmla="*/ 1285339 w 1285339"/>
                  <a:gd name="connsiteY0" fmla="*/ 1371601 h 1371601"/>
                  <a:gd name="connsiteX1" fmla="*/ 787798 w 1285339"/>
                  <a:gd name="connsiteY1" fmla="*/ 726142 h 1371601"/>
                  <a:gd name="connsiteX2" fmla="*/ 115446 w 1285339"/>
                  <a:gd name="connsiteY2" fmla="*/ 484095 h 1371601"/>
                  <a:gd name="connsiteX3" fmla="*/ 7869 w 1285339"/>
                  <a:gd name="connsiteY3" fmla="*/ 0 h 1371601"/>
                  <a:gd name="connsiteX0" fmla="*/ 1277518 w 1277518"/>
                  <a:gd name="connsiteY0" fmla="*/ 1371601 h 1371601"/>
                  <a:gd name="connsiteX1" fmla="*/ 779977 w 1277518"/>
                  <a:gd name="connsiteY1" fmla="*/ 726142 h 1371601"/>
                  <a:gd name="connsiteX2" fmla="*/ 107625 w 1277518"/>
                  <a:gd name="connsiteY2" fmla="*/ 484095 h 1371601"/>
                  <a:gd name="connsiteX3" fmla="*/ 48 w 1277518"/>
                  <a:gd name="connsiteY3" fmla="*/ 0 h 1371601"/>
                  <a:gd name="connsiteX0" fmla="*/ 1277614 w 1277614"/>
                  <a:gd name="connsiteY0" fmla="*/ 1371601 h 1371601"/>
                  <a:gd name="connsiteX1" fmla="*/ 780073 w 1277614"/>
                  <a:gd name="connsiteY1" fmla="*/ 726142 h 1371601"/>
                  <a:gd name="connsiteX2" fmla="*/ 107721 w 1277614"/>
                  <a:gd name="connsiteY2" fmla="*/ 484095 h 1371601"/>
                  <a:gd name="connsiteX3" fmla="*/ 144 w 1277614"/>
                  <a:gd name="connsiteY3" fmla="*/ 0 h 137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14" h="1371601">
                    <a:moveTo>
                      <a:pt x="1277614" y="1371601"/>
                    </a:moveTo>
                    <a:cubicBezTo>
                      <a:pt x="1045652" y="1052233"/>
                      <a:pt x="1018392" y="830724"/>
                      <a:pt x="780073" y="726142"/>
                    </a:cubicBezTo>
                    <a:cubicBezTo>
                      <a:pt x="541754" y="621560"/>
                      <a:pt x="212598" y="718368"/>
                      <a:pt x="107721" y="484095"/>
                    </a:cubicBezTo>
                    <a:cubicBezTo>
                      <a:pt x="2844" y="249822"/>
                      <a:pt x="-1057" y="70288"/>
                      <a:pt x="144" y="0"/>
                    </a:cubicBezTo>
                  </a:path>
                </a:pathLst>
              </a:cu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99" name="Freeform 12"/>
              <p:cNvSpPr>
                <a:spLocks/>
              </p:cNvSpPr>
              <p:nvPr/>
            </p:nvSpPr>
            <p:spPr bwMode="auto">
              <a:xfrm>
                <a:off x="2011363" y="2566988"/>
                <a:ext cx="1938338" cy="2006600"/>
              </a:xfrm>
              <a:custGeom>
                <a:avLst/>
                <a:gdLst>
                  <a:gd name="T0" fmla="*/ 837 w 1221"/>
                  <a:gd name="T1" fmla="*/ 0 h 1264"/>
                  <a:gd name="T2" fmla="*/ 884 w 1221"/>
                  <a:gd name="T3" fmla="*/ 6 h 1264"/>
                  <a:gd name="T4" fmla="*/ 929 w 1221"/>
                  <a:gd name="T5" fmla="*/ 19 h 1264"/>
                  <a:gd name="T6" fmla="*/ 971 w 1221"/>
                  <a:gd name="T7" fmla="*/ 37 h 1264"/>
                  <a:gd name="T8" fmla="*/ 1009 w 1221"/>
                  <a:gd name="T9" fmla="*/ 62 h 1264"/>
                  <a:gd name="T10" fmla="*/ 1043 w 1221"/>
                  <a:gd name="T11" fmla="*/ 93 h 1264"/>
                  <a:gd name="T12" fmla="*/ 1072 w 1221"/>
                  <a:gd name="T13" fmla="*/ 128 h 1264"/>
                  <a:gd name="T14" fmla="*/ 1095 w 1221"/>
                  <a:gd name="T15" fmla="*/ 169 h 1264"/>
                  <a:gd name="T16" fmla="*/ 1113 w 1221"/>
                  <a:gd name="T17" fmla="*/ 212 h 1264"/>
                  <a:gd name="T18" fmla="*/ 1123 w 1221"/>
                  <a:gd name="T19" fmla="*/ 260 h 1264"/>
                  <a:gd name="T20" fmla="*/ 1220 w 1221"/>
                  <a:gd name="T21" fmla="*/ 837 h 1264"/>
                  <a:gd name="T22" fmla="*/ 1221 w 1221"/>
                  <a:gd name="T23" fmla="*/ 885 h 1264"/>
                  <a:gd name="T24" fmla="*/ 1217 w 1221"/>
                  <a:gd name="T25" fmla="*/ 931 h 1264"/>
                  <a:gd name="T26" fmla="*/ 1204 w 1221"/>
                  <a:gd name="T27" fmla="*/ 976 h 1264"/>
                  <a:gd name="T28" fmla="*/ 1185 w 1221"/>
                  <a:gd name="T29" fmla="*/ 1018 h 1264"/>
                  <a:gd name="T30" fmla="*/ 1159 w 1221"/>
                  <a:gd name="T31" fmla="*/ 1056 h 1264"/>
                  <a:gd name="T32" fmla="*/ 1130 w 1221"/>
                  <a:gd name="T33" fmla="*/ 1090 h 1264"/>
                  <a:gd name="T34" fmla="*/ 1093 w 1221"/>
                  <a:gd name="T35" fmla="*/ 1119 h 1264"/>
                  <a:gd name="T36" fmla="*/ 1054 w 1221"/>
                  <a:gd name="T37" fmla="*/ 1143 h 1264"/>
                  <a:gd name="T38" fmla="*/ 1010 w 1221"/>
                  <a:gd name="T39" fmla="*/ 1160 h 1264"/>
                  <a:gd name="T40" fmla="*/ 963 w 1221"/>
                  <a:gd name="T41" fmla="*/ 1170 h 1264"/>
                  <a:gd name="T42" fmla="*/ 412 w 1221"/>
                  <a:gd name="T43" fmla="*/ 1250 h 1264"/>
                  <a:gd name="T44" fmla="*/ 360 w 1221"/>
                  <a:gd name="T45" fmla="*/ 1260 h 1264"/>
                  <a:gd name="T46" fmla="*/ 313 w 1221"/>
                  <a:gd name="T47" fmla="*/ 1264 h 1264"/>
                  <a:gd name="T48" fmla="*/ 271 w 1221"/>
                  <a:gd name="T49" fmla="*/ 1262 h 1264"/>
                  <a:gd name="T50" fmla="*/ 233 w 1221"/>
                  <a:gd name="T51" fmla="*/ 1258 h 1264"/>
                  <a:gd name="T52" fmla="*/ 200 w 1221"/>
                  <a:gd name="T53" fmla="*/ 1248 h 1264"/>
                  <a:gd name="T54" fmla="*/ 170 w 1221"/>
                  <a:gd name="T55" fmla="*/ 1234 h 1264"/>
                  <a:gd name="T56" fmla="*/ 145 w 1221"/>
                  <a:gd name="T57" fmla="*/ 1218 h 1264"/>
                  <a:gd name="T58" fmla="*/ 122 w 1221"/>
                  <a:gd name="T59" fmla="*/ 1196 h 1264"/>
                  <a:gd name="T60" fmla="*/ 104 w 1221"/>
                  <a:gd name="T61" fmla="*/ 1173 h 1264"/>
                  <a:gd name="T62" fmla="*/ 89 w 1221"/>
                  <a:gd name="T63" fmla="*/ 1145 h 1264"/>
                  <a:gd name="T64" fmla="*/ 77 w 1221"/>
                  <a:gd name="T65" fmla="*/ 1114 h 1264"/>
                  <a:gd name="T66" fmla="*/ 67 w 1221"/>
                  <a:gd name="T67" fmla="*/ 1080 h 1264"/>
                  <a:gd name="T68" fmla="*/ 62 w 1221"/>
                  <a:gd name="T69" fmla="*/ 1043 h 1264"/>
                  <a:gd name="T70" fmla="*/ 17 w 1221"/>
                  <a:gd name="T71" fmla="*/ 664 h 1264"/>
                  <a:gd name="T72" fmla="*/ 13 w 1221"/>
                  <a:gd name="T73" fmla="*/ 631 h 1264"/>
                  <a:gd name="T74" fmla="*/ 8 w 1221"/>
                  <a:gd name="T75" fmla="*/ 598 h 1264"/>
                  <a:gd name="T76" fmla="*/ 4 w 1221"/>
                  <a:gd name="T77" fmla="*/ 565 h 1264"/>
                  <a:gd name="T78" fmla="*/ 1 w 1221"/>
                  <a:gd name="T79" fmla="*/ 531 h 1264"/>
                  <a:gd name="T80" fmla="*/ 0 w 1221"/>
                  <a:gd name="T81" fmla="*/ 497 h 1264"/>
                  <a:gd name="T82" fmla="*/ 1 w 1221"/>
                  <a:gd name="T83" fmla="*/ 464 h 1264"/>
                  <a:gd name="T84" fmla="*/ 6 w 1221"/>
                  <a:gd name="T85" fmla="*/ 430 h 1264"/>
                  <a:gd name="T86" fmla="*/ 13 w 1221"/>
                  <a:gd name="T87" fmla="*/ 398 h 1264"/>
                  <a:gd name="T88" fmla="*/ 24 w 1221"/>
                  <a:gd name="T89" fmla="*/ 367 h 1264"/>
                  <a:gd name="T90" fmla="*/ 39 w 1221"/>
                  <a:gd name="T91" fmla="*/ 337 h 1264"/>
                  <a:gd name="T92" fmla="*/ 60 w 1221"/>
                  <a:gd name="T93" fmla="*/ 309 h 1264"/>
                  <a:gd name="T94" fmla="*/ 87 w 1221"/>
                  <a:gd name="T95" fmla="*/ 282 h 1264"/>
                  <a:gd name="T96" fmla="*/ 121 w 1221"/>
                  <a:gd name="T97" fmla="*/ 257 h 1264"/>
                  <a:gd name="T98" fmla="*/ 160 w 1221"/>
                  <a:gd name="T99" fmla="*/ 235 h 1264"/>
                  <a:gd name="T100" fmla="*/ 207 w 1221"/>
                  <a:gd name="T101" fmla="*/ 214 h 1264"/>
                  <a:gd name="T102" fmla="*/ 790 w 1221"/>
                  <a:gd name="T103" fmla="*/ 3 h 1264"/>
                  <a:gd name="T104" fmla="*/ 837 w 1221"/>
                  <a:gd name="T10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1264">
                    <a:moveTo>
                      <a:pt x="837" y="0"/>
                    </a:moveTo>
                    <a:lnTo>
                      <a:pt x="884" y="6"/>
                    </a:lnTo>
                    <a:lnTo>
                      <a:pt x="929" y="19"/>
                    </a:lnTo>
                    <a:lnTo>
                      <a:pt x="971" y="37"/>
                    </a:lnTo>
                    <a:lnTo>
                      <a:pt x="1009" y="62"/>
                    </a:lnTo>
                    <a:lnTo>
                      <a:pt x="1043" y="93"/>
                    </a:lnTo>
                    <a:lnTo>
                      <a:pt x="1072" y="128"/>
                    </a:lnTo>
                    <a:lnTo>
                      <a:pt x="1095" y="169"/>
                    </a:lnTo>
                    <a:lnTo>
                      <a:pt x="1113" y="212"/>
                    </a:lnTo>
                    <a:lnTo>
                      <a:pt x="1123" y="260"/>
                    </a:lnTo>
                    <a:lnTo>
                      <a:pt x="1220" y="837"/>
                    </a:lnTo>
                    <a:lnTo>
                      <a:pt x="1221" y="885"/>
                    </a:lnTo>
                    <a:lnTo>
                      <a:pt x="1217" y="931"/>
                    </a:lnTo>
                    <a:lnTo>
                      <a:pt x="1204" y="976"/>
                    </a:lnTo>
                    <a:lnTo>
                      <a:pt x="1185" y="1018"/>
                    </a:lnTo>
                    <a:lnTo>
                      <a:pt x="1159" y="1056"/>
                    </a:lnTo>
                    <a:lnTo>
                      <a:pt x="1130" y="1090"/>
                    </a:lnTo>
                    <a:lnTo>
                      <a:pt x="1093" y="1119"/>
                    </a:lnTo>
                    <a:lnTo>
                      <a:pt x="1054" y="1143"/>
                    </a:lnTo>
                    <a:lnTo>
                      <a:pt x="1010" y="1160"/>
                    </a:lnTo>
                    <a:lnTo>
                      <a:pt x="963" y="1170"/>
                    </a:lnTo>
                    <a:lnTo>
                      <a:pt x="412" y="1250"/>
                    </a:lnTo>
                    <a:lnTo>
                      <a:pt x="360" y="1260"/>
                    </a:lnTo>
                    <a:lnTo>
                      <a:pt x="313" y="1264"/>
                    </a:lnTo>
                    <a:lnTo>
                      <a:pt x="271" y="1262"/>
                    </a:lnTo>
                    <a:lnTo>
                      <a:pt x="233" y="1258"/>
                    </a:lnTo>
                    <a:lnTo>
                      <a:pt x="200" y="1248"/>
                    </a:lnTo>
                    <a:lnTo>
                      <a:pt x="170" y="1234"/>
                    </a:lnTo>
                    <a:lnTo>
                      <a:pt x="145" y="1218"/>
                    </a:lnTo>
                    <a:lnTo>
                      <a:pt x="122" y="1196"/>
                    </a:lnTo>
                    <a:lnTo>
                      <a:pt x="104" y="1173"/>
                    </a:lnTo>
                    <a:lnTo>
                      <a:pt x="89" y="1145"/>
                    </a:lnTo>
                    <a:lnTo>
                      <a:pt x="77" y="1114"/>
                    </a:lnTo>
                    <a:lnTo>
                      <a:pt x="67" y="1080"/>
                    </a:lnTo>
                    <a:lnTo>
                      <a:pt x="62" y="1043"/>
                    </a:lnTo>
                    <a:lnTo>
                      <a:pt x="17" y="664"/>
                    </a:lnTo>
                    <a:lnTo>
                      <a:pt x="13" y="631"/>
                    </a:lnTo>
                    <a:lnTo>
                      <a:pt x="8" y="598"/>
                    </a:lnTo>
                    <a:lnTo>
                      <a:pt x="4" y="565"/>
                    </a:lnTo>
                    <a:lnTo>
                      <a:pt x="1" y="531"/>
                    </a:lnTo>
                    <a:lnTo>
                      <a:pt x="0" y="497"/>
                    </a:lnTo>
                    <a:lnTo>
                      <a:pt x="1" y="464"/>
                    </a:lnTo>
                    <a:lnTo>
                      <a:pt x="6" y="430"/>
                    </a:lnTo>
                    <a:lnTo>
                      <a:pt x="13" y="398"/>
                    </a:lnTo>
                    <a:lnTo>
                      <a:pt x="24" y="367"/>
                    </a:lnTo>
                    <a:lnTo>
                      <a:pt x="39" y="337"/>
                    </a:lnTo>
                    <a:lnTo>
                      <a:pt x="60" y="309"/>
                    </a:lnTo>
                    <a:lnTo>
                      <a:pt x="87" y="282"/>
                    </a:lnTo>
                    <a:lnTo>
                      <a:pt x="121" y="257"/>
                    </a:lnTo>
                    <a:lnTo>
                      <a:pt x="160" y="235"/>
                    </a:lnTo>
                    <a:lnTo>
                      <a:pt x="207" y="214"/>
                    </a:lnTo>
                    <a:lnTo>
                      <a:pt x="790" y="3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200" name="Freeform 32"/>
              <p:cNvSpPr>
                <a:spLocks/>
              </p:cNvSpPr>
              <p:nvPr/>
            </p:nvSpPr>
            <p:spPr bwMode="auto">
              <a:xfrm>
                <a:off x="2352675" y="5391150"/>
                <a:ext cx="2224088" cy="1466850"/>
              </a:xfrm>
              <a:custGeom>
                <a:avLst/>
                <a:gdLst>
                  <a:gd name="T0" fmla="*/ 1030 w 1401"/>
                  <a:gd name="T1" fmla="*/ 0 h 924"/>
                  <a:gd name="T2" fmla="*/ 1076 w 1401"/>
                  <a:gd name="T3" fmla="*/ 6 h 924"/>
                  <a:gd name="T4" fmla="*/ 1121 w 1401"/>
                  <a:gd name="T5" fmla="*/ 18 h 924"/>
                  <a:gd name="T6" fmla="*/ 1163 w 1401"/>
                  <a:gd name="T7" fmla="*/ 37 h 924"/>
                  <a:gd name="T8" fmla="*/ 1201 w 1401"/>
                  <a:gd name="T9" fmla="*/ 62 h 924"/>
                  <a:gd name="T10" fmla="*/ 1235 w 1401"/>
                  <a:gd name="T11" fmla="*/ 93 h 924"/>
                  <a:gd name="T12" fmla="*/ 1265 w 1401"/>
                  <a:gd name="T13" fmla="*/ 128 h 924"/>
                  <a:gd name="T14" fmla="*/ 1287 w 1401"/>
                  <a:gd name="T15" fmla="*/ 169 h 924"/>
                  <a:gd name="T16" fmla="*/ 1305 w 1401"/>
                  <a:gd name="T17" fmla="*/ 212 h 924"/>
                  <a:gd name="T18" fmla="*/ 1315 w 1401"/>
                  <a:gd name="T19" fmla="*/ 260 h 924"/>
                  <a:gd name="T20" fmla="*/ 1401 w 1401"/>
                  <a:gd name="T21" fmla="*/ 924 h 924"/>
                  <a:gd name="T22" fmla="*/ 66 w 1401"/>
                  <a:gd name="T23" fmla="*/ 924 h 924"/>
                  <a:gd name="T24" fmla="*/ 1 w 1401"/>
                  <a:gd name="T25" fmla="*/ 428 h 924"/>
                  <a:gd name="T26" fmla="*/ 0 w 1401"/>
                  <a:gd name="T27" fmla="*/ 381 h 924"/>
                  <a:gd name="T28" fmla="*/ 6 w 1401"/>
                  <a:gd name="T29" fmla="*/ 334 h 924"/>
                  <a:gd name="T30" fmla="*/ 17 w 1401"/>
                  <a:gd name="T31" fmla="*/ 289 h 924"/>
                  <a:gd name="T32" fmla="*/ 37 w 1401"/>
                  <a:gd name="T33" fmla="*/ 247 h 924"/>
                  <a:gd name="T34" fmla="*/ 62 w 1401"/>
                  <a:gd name="T35" fmla="*/ 209 h 924"/>
                  <a:gd name="T36" fmla="*/ 93 w 1401"/>
                  <a:gd name="T37" fmla="*/ 176 h 924"/>
                  <a:gd name="T38" fmla="*/ 128 w 1401"/>
                  <a:gd name="T39" fmla="*/ 146 h 924"/>
                  <a:gd name="T40" fmla="*/ 167 w 1401"/>
                  <a:gd name="T41" fmla="*/ 122 h 924"/>
                  <a:gd name="T42" fmla="*/ 212 w 1401"/>
                  <a:gd name="T43" fmla="*/ 105 h 924"/>
                  <a:gd name="T44" fmla="*/ 259 w 1401"/>
                  <a:gd name="T45" fmla="*/ 96 h 924"/>
                  <a:gd name="T46" fmla="*/ 982 w 1401"/>
                  <a:gd name="T47" fmla="*/ 3 h 924"/>
                  <a:gd name="T48" fmla="*/ 1030 w 1401"/>
                  <a:gd name="T49" fmla="*/ 0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01" h="924">
                    <a:moveTo>
                      <a:pt x="1030" y="0"/>
                    </a:moveTo>
                    <a:lnTo>
                      <a:pt x="1076" y="6"/>
                    </a:lnTo>
                    <a:lnTo>
                      <a:pt x="1121" y="18"/>
                    </a:lnTo>
                    <a:lnTo>
                      <a:pt x="1163" y="37"/>
                    </a:lnTo>
                    <a:lnTo>
                      <a:pt x="1201" y="62"/>
                    </a:lnTo>
                    <a:lnTo>
                      <a:pt x="1235" y="93"/>
                    </a:lnTo>
                    <a:lnTo>
                      <a:pt x="1265" y="128"/>
                    </a:lnTo>
                    <a:lnTo>
                      <a:pt x="1287" y="169"/>
                    </a:lnTo>
                    <a:lnTo>
                      <a:pt x="1305" y="212"/>
                    </a:lnTo>
                    <a:lnTo>
                      <a:pt x="1315" y="260"/>
                    </a:lnTo>
                    <a:lnTo>
                      <a:pt x="1401" y="924"/>
                    </a:lnTo>
                    <a:lnTo>
                      <a:pt x="66" y="924"/>
                    </a:lnTo>
                    <a:lnTo>
                      <a:pt x="1" y="428"/>
                    </a:lnTo>
                    <a:lnTo>
                      <a:pt x="0" y="381"/>
                    </a:lnTo>
                    <a:lnTo>
                      <a:pt x="6" y="334"/>
                    </a:lnTo>
                    <a:lnTo>
                      <a:pt x="17" y="289"/>
                    </a:lnTo>
                    <a:lnTo>
                      <a:pt x="37" y="247"/>
                    </a:lnTo>
                    <a:lnTo>
                      <a:pt x="62" y="209"/>
                    </a:lnTo>
                    <a:lnTo>
                      <a:pt x="93" y="176"/>
                    </a:lnTo>
                    <a:lnTo>
                      <a:pt x="128" y="146"/>
                    </a:lnTo>
                    <a:lnTo>
                      <a:pt x="167" y="122"/>
                    </a:lnTo>
                    <a:lnTo>
                      <a:pt x="212" y="105"/>
                    </a:lnTo>
                    <a:lnTo>
                      <a:pt x="259" y="96"/>
                    </a:lnTo>
                    <a:lnTo>
                      <a:pt x="982" y="3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201" name="Freeform 12"/>
              <p:cNvSpPr>
                <a:spLocks/>
              </p:cNvSpPr>
              <p:nvPr/>
            </p:nvSpPr>
            <p:spPr bwMode="auto">
              <a:xfrm>
                <a:off x="2181580" y="2734627"/>
                <a:ext cx="1597904" cy="1654176"/>
              </a:xfrm>
              <a:custGeom>
                <a:avLst/>
                <a:gdLst>
                  <a:gd name="T0" fmla="*/ 837 w 1221"/>
                  <a:gd name="T1" fmla="*/ 0 h 1264"/>
                  <a:gd name="T2" fmla="*/ 884 w 1221"/>
                  <a:gd name="T3" fmla="*/ 6 h 1264"/>
                  <a:gd name="T4" fmla="*/ 929 w 1221"/>
                  <a:gd name="T5" fmla="*/ 19 h 1264"/>
                  <a:gd name="T6" fmla="*/ 971 w 1221"/>
                  <a:gd name="T7" fmla="*/ 37 h 1264"/>
                  <a:gd name="T8" fmla="*/ 1009 w 1221"/>
                  <a:gd name="T9" fmla="*/ 62 h 1264"/>
                  <a:gd name="T10" fmla="*/ 1043 w 1221"/>
                  <a:gd name="T11" fmla="*/ 93 h 1264"/>
                  <a:gd name="T12" fmla="*/ 1072 w 1221"/>
                  <a:gd name="T13" fmla="*/ 128 h 1264"/>
                  <a:gd name="T14" fmla="*/ 1095 w 1221"/>
                  <a:gd name="T15" fmla="*/ 169 h 1264"/>
                  <a:gd name="T16" fmla="*/ 1113 w 1221"/>
                  <a:gd name="T17" fmla="*/ 212 h 1264"/>
                  <a:gd name="T18" fmla="*/ 1123 w 1221"/>
                  <a:gd name="T19" fmla="*/ 260 h 1264"/>
                  <a:gd name="T20" fmla="*/ 1220 w 1221"/>
                  <a:gd name="T21" fmla="*/ 837 h 1264"/>
                  <a:gd name="T22" fmla="*/ 1221 w 1221"/>
                  <a:gd name="T23" fmla="*/ 885 h 1264"/>
                  <a:gd name="T24" fmla="*/ 1217 w 1221"/>
                  <a:gd name="T25" fmla="*/ 931 h 1264"/>
                  <a:gd name="T26" fmla="*/ 1204 w 1221"/>
                  <a:gd name="T27" fmla="*/ 976 h 1264"/>
                  <a:gd name="T28" fmla="*/ 1185 w 1221"/>
                  <a:gd name="T29" fmla="*/ 1018 h 1264"/>
                  <a:gd name="T30" fmla="*/ 1159 w 1221"/>
                  <a:gd name="T31" fmla="*/ 1056 h 1264"/>
                  <a:gd name="T32" fmla="*/ 1130 w 1221"/>
                  <a:gd name="T33" fmla="*/ 1090 h 1264"/>
                  <a:gd name="T34" fmla="*/ 1093 w 1221"/>
                  <a:gd name="T35" fmla="*/ 1119 h 1264"/>
                  <a:gd name="T36" fmla="*/ 1054 w 1221"/>
                  <a:gd name="T37" fmla="*/ 1143 h 1264"/>
                  <a:gd name="T38" fmla="*/ 1010 w 1221"/>
                  <a:gd name="T39" fmla="*/ 1160 h 1264"/>
                  <a:gd name="T40" fmla="*/ 963 w 1221"/>
                  <a:gd name="T41" fmla="*/ 1170 h 1264"/>
                  <a:gd name="T42" fmla="*/ 412 w 1221"/>
                  <a:gd name="T43" fmla="*/ 1250 h 1264"/>
                  <a:gd name="T44" fmla="*/ 360 w 1221"/>
                  <a:gd name="T45" fmla="*/ 1260 h 1264"/>
                  <a:gd name="T46" fmla="*/ 313 w 1221"/>
                  <a:gd name="T47" fmla="*/ 1264 h 1264"/>
                  <a:gd name="T48" fmla="*/ 271 w 1221"/>
                  <a:gd name="T49" fmla="*/ 1262 h 1264"/>
                  <a:gd name="T50" fmla="*/ 233 w 1221"/>
                  <a:gd name="T51" fmla="*/ 1258 h 1264"/>
                  <a:gd name="T52" fmla="*/ 200 w 1221"/>
                  <a:gd name="T53" fmla="*/ 1248 h 1264"/>
                  <a:gd name="T54" fmla="*/ 170 w 1221"/>
                  <a:gd name="T55" fmla="*/ 1234 h 1264"/>
                  <a:gd name="T56" fmla="*/ 145 w 1221"/>
                  <a:gd name="T57" fmla="*/ 1218 h 1264"/>
                  <a:gd name="T58" fmla="*/ 122 w 1221"/>
                  <a:gd name="T59" fmla="*/ 1196 h 1264"/>
                  <a:gd name="T60" fmla="*/ 104 w 1221"/>
                  <a:gd name="T61" fmla="*/ 1173 h 1264"/>
                  <a:gd name="T62" fmla="*/ 89 w 1221"/>
                  <a:gd name="T63" fmla="*/ 1145 h 1264"/>
                  <a:gd name="T64" fmla="*/ 77 w 1221"/>
                  <a:gd name="T65" fmla="*/ 1114 h 1264"/>
                  <a:gd name="T66" fmla="*/ 67 w 1221"/>
                  <a:gd name="T67" fmla="*/ 1080 h 1264"/>
                  <a:gd name="T68" fmla="*/ 62 w 1221"/>
                  <a:gd name="T69" fmla="*/ 1043 h 1264"/>
                  <a:gd name="T70" fmla="*/ 17 w 1221"/>
                  <a:gd name="T71" fmla="*/ 664 h 1264"/>
                  <a:gd name="T72" fmla="*/ 13 w 1221"/>
                  <a:gd name="T73" fmla="*/ 631 h 1264"/>
                  <a:gd name="T74" fmla="*/ 8 w 1221"/>
                  <a:gd name="T75" fmla="*/ 598 h 1264"/>
                  <a:gd name="T76" fmla="*/ 4 w 1221"/>
                  <a:gd name="T77" fmla="*/ 565 h 1264"/>
                  <a:gd name="T78" fmla="*/ 1 w 1221"/>
                  <a:gd name="T79" fmla="*/ 531 h 1264"/>
                  <a:gd name="T80" fmla="*/ 0 w 1221"/>
                  <a:gd name="T81" fmla="*/ 497 h 1264"/>
                  <a:gd name="T82" fmla="*/ 1 w 1221"/>
                  <a:gd name="T83" fmla="*/ 464 h 1264"/>
                  <a:gd name="T84" fmla="*/ 6 w 1221"/>
                  <a:gd name="T85" fmla="*/ 430 h 1264"/>
                  <a:gd name="T86" fmla="*/ 13 w 1221"/>
                  <a:gd name="T87" fmla="*/ 398 h 1264"/>
                  <a:gd name="T88" fmla="*/ 24 w 1221"/>
                  <a:gd name="T89" fmla="*/ 367 h 1264"/>
                  <a:gd name="T90" fmla="*/ 39 w 1221"/>
                  <a:gd name="T91" fmla="*/ 337 h 1264"/>
                  <a:gd name="T92" fmla="*/ 60 w 1221"/>
                  <a:gd name="T93" fmla="*/ 309 h 1264"/>
                  <a:gd name="T94" fmla="*/ 87 w 1221"/>
                  <a:gd name="T95" fmla="*/ 282 h 1264"/>
                  <a:gd name="T96" fmla="*/ 121 w 1221"/>
                  <a:gd name="T97" fmla="*/ 257 h 1264"/>
                  <a:gd name="T98" fmla="*/ 160 w 1221"/>
                  <a:gd name="T99" fmla="*/ 235 h 1264"/>
                  <a:gd name="T100" fmla="*/ 207 w 1221"/>
                  <a:gd name="T101" fmla="*/ 214 h 1264"/>
                  <a:gd name="T102" fmla="*/ 790 w 1221"/>
                  <a:gd name="T103" fmla="*/ 3 h 1264"/>
                  <a:gd name="T104" fmla="*/ 837 w 1221"/>
                  <a:gd name="T10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1264">
                    <a:moveTo>
                      <a:pt x="837" y="0"/>
                    </a:moveTo>
                    <a:lnTo>
                      <a:pt x="884" y="6"/>
                    </a:lnTo>
                    <a:lnTo>
                      <a:pt x="929" y="19"/>
                    </a:lnTo>
                    <a:lnTo>
                      <a:pt x="971" y="37"/>
                    </a:lnTo>
                    <a:lnTo>
                      <a:pt x="1009" y="62"/>
                    </a:lnTo>
                    <a:lnTo>
                      <a:pt x="1043" y="93"/>
                    </a:lnTo>
                    <a:lnTo>
                      <a:pt x="1072" y="128"/>
                    </a:lnTo>
                    <a:lnTo>
                      <a:pt x="1095" y="169"/>
                    </a:lnTo>
                    <a:lnTo>
                      <a:pt x="1113" y="212"/>
                    </a:lnTo>
                    <a:lnTo>
                      <a:pt x="1123" y="260"/>
                    </a:lnTo>
                    <a:lnTo>
                      <a:pt x="1220" y="837"/>
                    </a:lnTo>
                    <a:lnTo>
                      <a:pt x="1221" y="885"/>
                    </a:lnTo>
                    <a:lnTo>
                      <a:pt x="1217" y="931"/>
                    </a:lnTo>
                    <a:lnTo>
                      <a:pt x="1204" y="976"/>
                    </a:lnTo>
                    <a:lnTo>
                      <a:pt x="1185" y="1018"/>
                    </a:lnTo>
                    <a:lnTo>
                      <a:pt x="1159" y="1056"/>
                    </a:lnTo>
                    <a:lnTo>
                      <a:pt x="1130" y="1090"/>
                    </a:lnTo>
                    <a:lnTo>
                      <a:pt x="1093" y="1119"/>
                    </a:lnTo>
                    <a:lnTo>
                      <a:pt x="1054" y="1143"/>
                    </a:lnTo>
                    <a:lnTo>
                      <a:pt x="1010" y="1160"/>
                    </a:lnTo>
                    <a:lnTo>
                      <a:pt x="963" y="1170"/>
                    </a:lnTo>
                    <a:lnTo>
                      <a:pt x="412" y="1250"/>
                    </a:lnTo>
                    <a:lnTo>
                      <a:pt x="360" y="1260"/>
                    </a:lnTo>
                    <a:lnTo>
                      <a:pt x="313" y="1264"/>
                    </a:lnTo>
                    <a:lnTo>
                      <a:pt x="271" y="1262"/>
                    </a:lnTo>
                    <a:lnTo>
                      <a:pt x="233" y="1258"/>
                    </a:lnTo>
                    <a:lnTo>
                      <a:pt x="200" y="1248"/>
                    </a:lnTo>
                    <a:lnTo>
                      <a:pt x="170" y="1234"/>
                    </a:lnTo>
                    <a:lnTo>
                      <a:pt x="145" y="1218"/>
                    </a:lnTo>
                    <a:lnTo>
                      <a:pt x="122" y="1196"/>
                    </a:lnTo>
                    <a:lnTo>
                      <a:pt x="104" y="1173"/>
                    </a:lnTo>
                    <a:lnTo>
                      <a:pt x="89" y="1145"/>
                    </a:lnTo>
                    <a:lnTo>
                      <a:pt x="77" y="1114"/>
                    </a:lnTo>
                    <a:lnTo>
                      <a:pt x="67" y="1080"/>
                    </a:lnTo>
                    <a:lnTo>
                      <a:pt x="62" y="1043"/>
                    </a:lnTo>
                    <a:lnTo>
                      <a:pt x="17" y="664"/>
                    </a:lnTo>
                    <a:lnTo>
                      <a:pt x="13" y="631"/>
                    </a:lnTo>
                    <a:lnTo>
                      <a:pt x="8" y="598"/>
                    </a:lnTo>
                    <a:lnTo>
                      <a:pt x="4" y="565"/>
                    </a:lnTo>
                    <a:lnTo>
                      <a:pt x="1" y="531"/>
                    </a:lnTo>
                    <a:lnTo>
                      <a:pt x="0" y="497"/>
                    </a:lnTo>
                    <a:lnTo>
                      <a:pt x="1" y="464"/>
                    </a:lnTo>
                    <a:lnTo>
                      <a:pt x="6" y="430"/>
                    </a:lnTo>
                    <a:lnTo>
                      <a:pt x="13" y="398"/>
                    </a:lnTo>
                    <a:lnTo>
                      <a:pt x="24" y="367"/>
                    </a:lnTo>
                    <a:lnTo>
                      <a:pt x="39" y="337"/>
                    </a:lnTo>
                    <a:lnTo>
                      <a:pt x="60" y="309"/>
                    </a:lnTo>
                    <a:lnTo>
                      <a:pt x="87" y="282"/>
                    </a:lnTo>
                    <a:lnTo>
                      <a:pt x="121" y="257"/>
                    </a:lnTo>
                    <a:lnTo>
                      <a:pt x="160" y="235"/>
                    </a:lnTo>
                    <a:lnTo>
                      <a:pt x="207" y="214"/>
                    </a:lnTo>
                    <a:lnTo>
                      <a:pt x="790" y="3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  <a:alpha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202" name="Freeform 32"/>
              <p:cNvSpPr>
                <a:spLocks/>
              </p:cNvSpPr>
              <p:nvPr/>
            </p:nvSpPr>
            <p:spPr bwMode="auto">
              <a:xfrm>
                <a:off x="2601278" y="5615287"/>
                <a:ext cx="1726882" cy="1138928"/>
              </a:xfrm>
              <a:custGeom>
                <a:avLst/>
                <a:gdLst>
                  <a:gd name="T0" fmla="*/ 1030 w 1401"/>
                  <a:gd name="T1" fmla="*/ 0 h 924"/>
                  <a:gd name="T2" fmla="*/ 1076 w 1401"/>
                  <a:gd name="T3" fmla="*/ 6 h 924"/>
                  <a:gd name="T4" fmla="*/ 1121 w 1401"/>
                  <a:gd name="T5" fmla="*/ 18 h 924"/>
                  <a:gd name="T6" fmla="*/ 1163 w 1401"/>
                  <a:gd name="T7" fmla="*/ 37 h 924"/>
                  <a:gd name="T8" fmla="*/ 1201 w 1401"/>
                  <a:gd name="T9" fmla="*/ 62 h 924"/>
                  <a:gd name="T10" fmla="*/ 1235 w 1401"/>
                  <a:gd name="T11" fmla="*/ 93 h 924"/>
                  <a:gd name="T12" fmla="*/ 1265 w 1401"/>
                  <a:gd name="T13" fmla="*/ 128 h 924"/>
                  <a:gd name="T14" fmla="*/ 1287 w 1401"/>
                  <a:gd name="T15" fmla="*/ 169 h 924"/>
                  <a:gd name="T16" fmla="*/ 1305 w 1401"/>
                  <a:gd name="T17" fmla="*/ 212 h 924"/>
                  <a:gd name="T18" fmla="*/ 1315 w 1401"/>
                  <a:gd name="T19" fmla="*/ 260 h 924"/>
                  <a:gd name="T20" fmla="*/ 1401 w 1401"/>
                  <a:gd name="T21" fmla="*/ 924 h 924"/>
                  <a:gd name="T22" fmla="*/ 66 w 1401"/>
                  <a:gd name="T23" fmla="*/ 924 h 924"/>
                  <a:gd name="T24" fmla="*/ 1 w 1401"/>
                  <a:gd name="T25" fmla="*/ 428 h 924"/>
                  <a:gd name="T26" fmla="*/ 0 w 1401"/>
                  <a:gd name="T27" fmla="*/ 381 h 924"/>
                  <a:gd name="T28" fmla="*/ 6 w 1401"/>
                  <a:gd name="T29" fmla="*/ 334 h 924"/>
                  <a:gd name="T30" fmla="*/ 17 w 1401"/>
                  <a:gd name="T31" fmla="*/ 289 h 924"/>
                  <a:gd name="T32" fmla="*/ 37 w 1401"/>
                  <a:gd name="T33" fmla="*/ 247 h 924"/>
                  <a:gd name="T34" fmla="*/ 62 w 1401"/>
                  <a:gd name="T35" fmla="*/ 209 h 924"/>
                  <a:gd name="T36" fmla="*/ 93 w 1401"/>
                  <a:gd name="T37" fmla="*/ 176 h 924"/>
                  <a:gd name="T38" fmla="*/ 128 w 1401"/>
                  <a:gd name="T39" fmla="*/ 146 h 924"/>
                  <a:gd name="T40" fmla="*/ 167 w 1401"/>
                  <a:gd name="T41" fmla="*/ 122 h 924"/>
                  <a:gd name="T42" fmla="*/ 212 w 1401"/>
                  <a:gd name="T43" fmla="*/ 105 h 924"/>
                  <a:gd name="T44" fmla="*/ 259 w 1401"/>
                  <a:gd name="T45" fmla="*/ 96 h 924"/>
                  <a:gd name="T46" fmla="*/ 982 w 1401"/>
                  <a:gd name="T47" fmla="*/ 3 h 924"/>
                  <a:gd name="T48" fmla="*/ 1030 w 1401"/>
                  <a:gd name="T49" fmla="*/ 0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01" h="924">
                    <a:moveTo>
                      <a:pt x="1030" y="0"/>
                    </a:moveTo>
                    <a:lnTo>
                      <a:pt x="1076" y="6"/>
                    </a:lnTo>
                    <a:lnTo>
                      <a:pt x="1121" y="18"/>
                    </a:lnTo>
                    <a:lnTo>
                      <a:pt x="1163" y="37"/>
                    </a:lnTo>
                    <a:lnTo>
                      <a:pt x="1201" y="62"/>
                    </a:lnTo>
                    <a:lnTo>
                      <a:pt x="1235" y="93"/>
                    </a:lnTo>
                    <a:lnTo>
                      <a:pt x="1265" y="128"/>
                    </a:lnTo>
                    <a:lnTo>
                      <a:pt x="1287" y="169"/>
                    </a:lnTo>
                    <a:lnTo>
                      <a:pt x="1305" y="212"/>
                    </a:lnTo>
                    <a:lnTo>
                      <a:pt x="1315" y="260"/>
                    </a:lnTo>
                    <a:lnTo>
                      <a:pt x="1401" y="924"/>
                    </a:lnTo>
                    <a:lnTo>
                      <a:pt x="66" y="924"/>
                    </a:lnTo>
                    <a:lnTo>
                      <a:pt x="1" y="428"/>
                    </a:lnTo>
                    <a:lnTo>
                      <a:pt x="0" y="381"/>
                    </a:lnTo>
                    <a:lnTo>
                      <a:pt x="6" y="334"/>
                    </a:lnTo>
                    <a:lnTo>
                      <a:pt x="17" y="289"/>
                    </a:lnTo>
                    <a:lnTo>
                      <a:pt x="37" y="247"/>
                    </a:lnTo>
                    <a:lnTo>
                      <a:pt x="62" y="209"/>
                    </a:lnTo>
                    <a:lnTo>
                      <a:pt x="93" y="176"/>
                    </a:lnTo>
                    <a:lnTo>
                      <a:pt x="128" y="146"/>
                    </a:lnTo>
                    <a:lnTo>
                      <a:pt x="167" y="122"/>
                    </a:lnTo>
                    <a:lnTo>
                      <a:pt x="212" y="105"/>
                    </a:lnTo>
                    <a:lnTo>
                      <a:pt x="259" y="96"/>
                    </a:lnTo>
                    <a:lnTo>
                      <a:pt x="982" y="3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  <a:alpha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818313" y="1623695"/>
              <a:ext cx="2460625" cy="5295266"/>
              <a:chOff x="6818313" y="1623695"/>
              <a:chExt cx="2460625" cy="5295266"/>
            </a:xfrm>
          </p:grpSpPr>
          <p:sp>
            <p:nvSpPr>
              <p:cNvPr id="170" name="Freeform 19"/>
              <p:cNvSpPr>
                <a:spLocks/>
              </p:cNvSpPr>
              <p:nvPr/>
            </p:nvSpPr>
            <p:spPr bwMode="auto">
              <a:xfrm>
                <a:off x="8369935" y="2659380"/>
                <a:ext cx="646113" cy="952500"/>
              </a:xfrm>
              <a:custGeom>
                <a:avLst/>
                <a:gdLst>
                  <a:gd name="T0" fmla="*/ 269 w 407"/>
                  <a:gd name="T1" fmla="*/ 0 h 600"/>
                  <a:gd name="T2" fmla="*/ 298 w 407"/>
                  <a:gd name="T3" fmla="*/ 3 h 600"/>
                  <a:gd name="T4" fmla="*/ 328 w 407"/>
                  <a:gd name="T5" fmla="*/ 12 h 600"/>
                  <a:gd name="T6" fmla="*/ 328 w 407"/>
                  <a:gd name="T7" fmla="*/ 12 h 600"/>
                  <a:gd name="T8" fmla="*/ 353 w 407"/>
                  <a:gd name="T9" fmla="*/ 26 h 600"/>
                  <a:gd name="T10" fmla="*/ 376 w 407"/>
                  <a:gd name="T11" fmla="*/ 47 h 600"/>
                  <a:gd name="T12" fmla="*/ 391 w 407"/>
                  <a:gd name="T13" fmla="*/ 71 h 600"/>
                  <a:gd name="T14" fmla="*/ 402 w 407"/>
                  <a:gd name="T15" fmla="*/ 97 h 600"/>
                  <a:gd name="T16" fmla="*/ 407 w 407"/>
                  <a:gd name="T17" fmla="*/ 125 h 600"/>
                  <a:gd name="T18" fmla="*/ 405 w 407"/>
                  <a:gd name="T19" fmla="*/ 155 h 600"/>
                  <a:gd name="T20" fmla="*/ 397 w 407"/>
                  <a:gd name="T21" fmla="*/ 184 h 600"/>
                  <a:gd name="T22" fmla="*/ 253 w 407"/>
                  <a:gd name="T23" fmla="*/ 520 h 600"/>
                  <a:gd name="T24" fmla="*/ 238 w 407"/>
                  <a:gd name="T25" fmla="*/ 546 h 600"/>
                  <a:gd name="T26" fmla="*/ 218 w 407"/>
                  <a:gd name="T27" fmla="*/ 568 h 600"/>
                  <a:gd name="T28" fmla="*/ 194 w 407"/>
                  <a:gd name="T29" fmla="*/ 584 h 600"/>
                  <a:gd name="T30" fmla="*/ 166 w 407"/>
                  <a:gd name="T31" fmla="*/ 596 h 600"/>
                  <a:gd name="T32" fmla="*/ 138 w 407"/>
                  <a:gd name="T33" fmla="*/ 600 h 600"/>
                  <a:gd name="T34" fmla="*/ 109 w 407"/>
                  <a:gd name="T35" fmla="*/ 598 h 600"/>
                  <a:gd name="T36" fmla="*/ 79 w 407"/>
                  <a:gd name="T37" fmla="*/ 590 h 600"/>
                  <a:gd name="T38" fmla="*/ 54 w 407"/>
                  <a:gd name="T39" fmla="*/ 575 h 600"/>
                  <a:gd name="T40" fmla="*/ 31 w 407"/>
                  <a:gd name="T41" fmla="*/ 555 h 600"/>
                  <a:gd name="T42" fmla="*/ 16 w 407"/>
                  <a:gd name="T43" fmla="*/ 531 h 600"/>
                  <a:gd name="T44" fmla="*/ 5 w 407"/>
                  <a:gd name="T45" fmla="*/ 504 h 600"/>
                  <a:gd name="T46" fmla="*/ 0 w 407"/>
                  <a:gd name="T47" fmla="*/ 475 h 600"/>
                  <a:gd name="T48" fmla="*/ 2 w 407"/>
                  <a:gd name="T49" fmla="*/ 445 h 600"/>
                  <a:gd name="T50" fmla="*/ 10 w 407"/>
                  <a:gd name="T51" fmla="*/ 416 h 600"/>
                  <a:gd name="T52" fmla="*/ 154 w 407"/>
                  <a:gd name="T53" fmla="*/ 80 h 600"/>
                  <a:gd name="T54" fmla="*/ 169 w 407"/>
                  <a:gd name="T55" fmla="*/ 54 h 600"/>
                  <a:gd name="T56" fmla="*/ 189 w 407"/>
                  <a:gd name="T57" fmla="*/ 33 h 600"/>
                  <a:gd name="T58" fmla="*/ 213 w 407"/>
                  <a:gd name="T59" fmla="*/ 16 h 600"/>
                  <a:gd name="T60" fmla="*/ 239 w 407"/>
                  <a:gd name="T61" fmla="*/ 6 h 600"/>
                  <a:gd name="T62" fmla="*/ 269 w 407"/>
                  <a:gd name="T63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7" h="600">
                    <a:moveTo>
                      <a:pt x="269" y="0"/>
                    </a:moveTo>
                    <a:lnTo>
                      <a:pt x="298" y="3"/>
                    </a:lnTo>
                    <a:lnTo>
                      <a:pt x="328" y="12"/>
                    </a:lnTo>
                    <a:lnTo>
                      <a:pt x="328" y="12"/>
                    </a:lnTo>
                    <a:lnTo>
                      <a:pt x="353" y="26"/>
                    </a:lnTo>
                    <a:lnTo>
                      <a:pt x="376" y="47"/>
                    </a:lnTo>
                    <a:lnTo>
                      <a:pt x="391" y="71"/>
                    </a:lnTo>
                    <a:lnTo>
                      <a:pt x="402" y="97"/>
                    </a:lnTo>
                    <a:lnTo>
                      <a:pt x="407" y="125"/>
                    </a:lnTo>
                    <a:lnTo>
                      <a:pt x="405" y="155"/>
                    </a:lnTo>
                    <a:lnTo>
                      <a:pt x="397" y="184"/>
                    </a:lnTo>
                    <a:lnTo>
                      <a:pt x="253" y="520"/>
                    </a:lnTo>
                    <a:lnTo>
                      <a:pt x="238" y="546"/>
                    </a:lnTo>
                    <a:lnTo>
                      <a:pt x="218" y="568"/>
                    </a:lnTo>
                    <a:lnTo>
                      <a:pt x="194" y="584"/>
                    </a:lnTo>
                    <a:lnTo>
                      <a:pt x="166" y="596"/>
                    </a:lnTo>
                    <a:lnTo>
                      <a:pt x="138" y="600"/>
                    </a:lnTo>
                    <a:lnTo>
                      <a:pt x="109" y="598"/>
                    </a:lnTo>
                    <a:lnTo>
                      <a:pt x="79" y="590"/>
                    </a:lnTo>
                    <a:lnTo>
                      <a:pt x="54" y="575"/>
                    </a:lnTo>
                    <a:lnTo>
                      <a:pt x="31" y="555"/>
                    </a:lnTo>
                    <a:lnTo>
                      <a:pt x="16" y="531"/>
                    </a:lnTo>
                    <a:lnTo>
                      <a:pt x="5" y="504"/>
                    </a:lnTo>
                    <a:lnTo>
                      <a:pt x="0" y="475"/>
                    </a:lnTo>
                    <a:lnTo>
                      <a:pt x="2" y="445"/>
                    </a:lnTo>
                    <a:lnTo>
                      <a:pt x="10" y="416"/>
                    </a:lnTo>
                    <a:lnTo>
                      <a:pt x="154" y="80"/>
                    </a:lnTo>
                    <a:lnTo>
                      <a:pt x="169" y="54"/>
                    </a:lnTo>
                    <a:lnTo>
                      <a:pt x="189" y="33"/>
                    </a:lnTo>
                    <a:lnTo>
                      <a:pt x="213" y="16"/>
                    </a:lnTo>
                    <a:lnTo>
                      <a:pt x="239" y="6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1" name="Freeform 20"/>
              <p:cNvSpPr>
                <a:spLocks/>
              </p:cNvSpPr>
              <p:nvPr/>
            </p:nvSpPr>
            <p:spPr bwMode="auto">
              <a:xfrm>
                <a:off x="8694738" y="3073400"/>
                <a:ext cx="584200" cy="974725"/>
              </a:xfrm>
              <a:custGeom>
                <a:avLst/>
                <a:gdLst>
                  <a:gd name="T0" fmla="*/ 243 w 368"/>
                  <a:gd name="T1" fmla="*/ 0 h 614"/>
                  <a:gd name="T2" fmla="*/ 274 w 368"/>
                  <a:gd name="T3" fmla="*/ 6 h 614"/>
                  <a:gd name="T4" fmla="*/ 302 w 368"/>
                  <a:gd name="T5" fmla="*/ 18 h 614"/>
                  <a:gd name="T6" fmla="*/ 326 w 368"/>
                  <a:gd name="T7" fmla="*/ 35 h 614"/>
                  <a:gd name="T8" fmla="*/ 344 w 368"/>
                  <a:gd name="T9" fmla="*/ 58 h 614"/>
                  <a:gd name="T10" fmla="*/ 358 w 368"/>
                  <a:gd name="T11" fmla="*/ 83 h 614"/>
                  <a:gd name="T12" fmla="*/ 367 w 368"/>
                  <a:gd name="T13" fmla="*/ 111 h 614"/>
                  <a:gd name="T14" fmla="*/ 368 w 368"/>
                  <a:gd name="T15" fmla="*/ 140 h 614"/>
                  <a:gd name="T16" fmla="*/ 362 w 368"/>
                  <a:gd name="T17" fmla="*/ 170 h 614"/>
                  <a:gd name="T18" fmla="*/ 258 w 368"/>
                  <a:gd name="T19" fmla="*/ 519 h 614"/>
                  <a:gd name="T20" fmla="*/ 246 w 368"/>
                  <a:gd name="T21" fmla="*/ 548 h 614"/>
                  <a:gd name="T22" fmla="*/ 229 w 368"/>
                  <a:gd name="T23" fmla="*/ 571 h 614"/>
                  <a:gd name="T24" fmla="*/ 206 w 368"/>
                  <a:gd name="T25" fmla="*/ 591 h 614"/>
                  <a:gd name="T26" fmla="*/ 181 w 368"/>
                  <a:gd name="T27" fmla="*/ 605 h 614"/>
                  <a:gd name="T28" fmla="*/ 153 w 368"/>
                  <a:gd name="T29" fmla="*/ 612 h 614"/>
                  <a:gd name="T30" fmla="*/ 124 w 368"/>
                  <a:gd name="T31" fmla="*/ 614 h 614"/>
                  <a:gd name="T32" fmla="*/ 94 w 368"/>
                  <a:gd name="T33" fmla="*/ 609 h 614"/>
                  <a:gd name="T34" fmla="*/ 66 w 368"/>
                  <a:gd name="T35" fmla="*/ 597 h 614"/>
                  <a:gd name="T36" fmla="*/ 42 w 368"/>
                  <a:gd name="T37" fmla="*/ 580 h 614"/>
                  <a:gd name="T38" fmla="*/ 24 w 368"/>
                  <a:gd name="T39" fmla="*/ 557 h 614"/>
                  <a:gd name="T40" fmla="*/ 10 w 368"/>
                  <a:gd name="T41" fmla="*/ 532 h 614"/>
                  <a:gd name="T42" fmla="*/ 1 w 368"/>
                  <a:gd name="T43" fmla="*/ 504 h 614"/>
                  <a:gd name="T44" fmla="*/ 0 w 368"/>
                  <a:gd name="T45" fmla="*/ 475 h 614"/>
                  <a:gd name="T46" fmla="*/ 5 w 368"/>
                  <a:gd name="T47" fmla="*/ 445 h 614"/>
                  <a:gd name="T48" fmla="*/ 109 w 368"/>
                  <a:gd name="T49" fmla="*/ 94 h 614"/>
                  <a:gd name="T50" fmla="*/ 121 w 368"/>
                  <a:gd name="T51" fmla="*/ 66 h 614"/>
                  <a:gd name="T52" fmla="*/ 139 w 368"/>
                  <a:gd name="T53" fmla="*/ 44 h 614"/>
                  <a:gd name="T54" fmla="*/ 160 w 368"/>
                  <a:gd name="T55" fmla="*/ 24 h 614"/>
                  <a:gd name="T56" fmla="*/ 187 w 368"/>
                  <a:gd name="T57" fmla="*/ 10 h 614"/>
                  <a:gd name="T58" fmla="*/ 215 w 368"/>
                  <a:gd name="T59" fmla="*/ 3 h 614"/>
                  <a:gd name="T60" fmla="*/ 243 w 368"/>
                  <a:gd name="T61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8" h="614">
                    <a:moveTo>
                      <a:pt x="243" y="0"/>
                    </a:moveTo>
                    <a:lnTo>
                      <a:pt x="274" y="6"/>
                    </a:lnTo>
                    <a:lnTo>
                      <a:pt x="302" y="18"/>
                    </a:lnTo>
                    <a:lnTo>
                      <a:pt x="326" y="35"/>
                    </a:lnTo>
                    <a:lnTo>
                      <a:pt x="344" y="58"/>
                    </a:lnTo>
                    <a:lnTo>
                      <a:pt x="358" y="83"/>
                    </a:lnTo>
                    <a:lnTo>
                      <a:pt x="367" y="111"/>
                    </a:lnTo>
                    <a:lnTo>
                      <a:pt x="368" y="140"/>
                    </a:lnTo>
                    <a:lnTo>
                      <a:pt x="362" y="170"/>
                    </a:lnTo>
                    <a:lnTo>
                      <a:pt x="258" y="519"/>
                    </a:lnTo>
                    <a:lnTo>
                      <a:pt x="246" y="548"/>
                    </a:lnTo>
                    <a:lnTo>
                      <a:pt x="229" y="571"/>
                    </a:lnTo>
                    <a:lnTo>
                      <a:pt x="206" y="591"/>
                    </a:lnTo>
                    <a:lnTo>
                      <a:pt x="181" y="605"/>
                    </a:lnTo>
                    <a:lnTo>
                      <a:pt x="153" y="612"/>
                    </a:lnTo>
                    <a:lnTo>
                      <a:pt x="124" y="614"/>
                    </a:lnTo>
                    <a:lnTo>
                      <a:pt x="94" y="609"/>
                    </a:lnTo>
                    <a:lnTo>
                      <a:pt x="66" y="597"/>
                    </a:lnTo>
                    <a:lnTo>
                      <a:pt x="42" y="580"/>
                    </a:lnTo>
                    <a:lnTo>
                      <a:pt x="24" y="557"/>
                    </a:lnTo>
                    <a:lnTo>
                      <a:pt x="10" y="532"/>
                    </a:lnTo>
                    <a:lnTo>
                      <a:pt x="1" y="504"/>
                    </a:lnTo>
                    <a:lnTo>
                      <a:pt x="0" y="475"/>
                    </a:lnTo>
                    <a:lnTo>
                      <a:pt x="5" y="445"/>
                    </a:lnTo>
                    <a:lnTo>
                      <a:pt x="109" y="94"/>
                    </a:lnTo>
                    <a:lnTo>
                      <a:pt x="121" y="66"/>
                    </a:lnTo>
                    <a:lnTo>
                      <a:pt x="139" y="44"/>
                    </a:lnTo>
                    <a:lnTo>
                      <a:pt x="160" y="24"/>
                    </a:lnTo>
                    <a:lnTo>
                      <a:pt x="187" y="10"/>
                    </a:lnTo>
                    <a:lnTo>
                      <a:pt x="215" y="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2" name="Freeform 25"/>
              <p:cNvSpPr>
                <a:spLocks/>
              </p:cNvSpPr>
              <p:nvPr/>
            </p:nvSpPr>
            <p:spPr bwMode="auto">
              <a:xfrm>
                <a:off x="8254048" y="2476818"/>
                <a:ext cx="785813" cy="488950"/>
              </a:xfrm>
              <a:custGeom>
                <a:avLst/>
                <a:gdLst>
                  <a:gd name="T0" fmla="*/ 125 w 495"/>
                  <a:gd name="T1" fmla="*/ 0 h 308"/>
                  <a:gd name="T2" fmla="*/ 155 w 495"/>
                  <a:gd name="T3" fmla="*/ 3 h 308"/>
                  <a:gd name="T4" fmla="*/ 392 w 495"/>
                  <a:gd name="T5" fmla="*/ 52 h 308"/>
                  <a:gd name="T6" fmla="*/ 421 w 495"/>
                  <a:gd name="T7" fmla="*/ 62 h 308"/>
                  <a:gd name="T8" fmla="*/ 446 w 495"/>
                  <a:gd name="T9" fmla="*/ 77 h 308"/>
                  <a:gd name="T10" fmla="*/ 466 w 495"/>
                  <a:gd name="T11" fmla="*/ 97 h 308"/>
                  <a:gd name="T12" fmla="*/ 481 w 495"/>
                  <a:gd name="T13" fmla="*/ 121 h 308"/>
                  <a:gd name="T14" fmla="*/ 491 w 495"/>
                  <a:gd name="T15" fmla="*/ 146 h 308"/>
                  <a:gd name="T16" fmla="*/ 495 w 495"/>
                  <a:gd name="T17" fmla="*/ 176 h 308"/>
                  <a:gd name="T18" fmla="*/ 492 w 495"/>
                  <a:gd name="T19" fmla="*/ 205 h 308"/>
                  <a:gd name="T20" fmla="*/ 484 w 495"/>
                  <a:gd name="T21" fmla="*/ 233 h 308"/>
                  <a:gd name="T22" fmla="*/ 468 w 495"/>
                  <a:gd name="T23" fmla="*/ 257 h 308"/>
                  <a:gd name="T24" fmla="*/ 449 w 495"/>
                  <a:gd name="T25" fmla="*/ 278 h 308"/>
                  <a:gd name="T26" fmla="*/ 425 w 495"/>
                  <a:gd name="T27" fmla="*/ 294 h 308"/>
                  <a:gd name="T28" fmla="*/ 398 w 495"/>
                  <a:gd name="T29" fmla="*/ 303 h 308"/>
                  <a:gd name="T30" fmla="*/ 370 w 495"/>
                  <a:gd name="T31" fmla="*/ 308 h 308"/>
                  <a:gd name="T32" fmla="*/ 340 w 495"/>
                  <a:gd name="T33" fmla="*/ 305 h 308"/>
                  <a:gd name="T34" fmla="*/ 103 w 495"/>
                  <a:gd name="T35" fmla="*/ 256 h 308"/>
                  <a:gd name="T36" fmla="*/ 75 w 495"/>
                  <a:gd name="T37" fmla="*/ 246 h 308"/>
                  <a:gd name="T38" fmla="*/ 51 w 495"/>
                  <a:gd name="T39" fmla="*/ 232 h 308"/>
                  <a:gd name="T40" fmla="*/ 30 w 495"/>
                  <a:gd name="T41" fmla="*/ 211 h 308"/>
                  <a:gd name="T42" fmla="*/ 14 w 495"/>
                  <a:gd name="T43" fmla="*/ 188 h 308"/>
                  <a:gd name="T44" fmla="*/ 5 w 495"/>
                  <a:gd name="T45" fmla="*/ 162 h 308"/>
                  <a:gd name="T46" fmla="*/ 0 w 495"/>
                  <a:gd name="T47" fmla="*/ 134 h 308"/>
                  <a:gd name="T48" fmla="*/ 3 w 495"/>
                  <a:gd name="T49" fmla="*/ 104 h 308"/>
                  <a:gd name="T50" fmla="*/ 13 w 495"/>
                  <a:gd name="T51" fmla="*/ 75 h 308"/>
                  <a:gd name="T52" fmla="*/ 27 w 495"/>
                  <a:gd name="T53" fmla="*/ 51 h 308"/>
                  <a:gd name="T54" fmla="*/ 48 w 495"/>
                  <a:gd name="T55" fmla="*/ 31 h 308"/>
                  <a:gd name="T56" fmla="*/ 71 w 495"/>
                  <a:gd name="T57" fmla="*/ 16 h 308"/>
                  <a:gd name="T58" fmla="*/ 97 w 495"/>
                  <a:gd name="T59" fmla="*/ 4 h 308"/>
                  <a:gd name="T60" fmla="*/ 125 w 495"/>
                  <a:gd name="T6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5" h="308">
                    <a:moveTo>
                      <a:pt x="125" y="0"/>
                    </a:moveTo>
                    <a:lnTo>
                      <a:pt x="155" y="3"/>
                    </a:lnTo>
                    <a:lnTo>
                      <a:pt x="392" y="52"/>
                    </a:lnTo>
                    <a:lnTo>
                      <a:pt x="421" y="62"/>
                    </a:lnTo>
                    <a:lnTo>
                      <a:pt x="446" y="77"/>
                    </a:lnTo>
                    <a:lnTo>
                      <a:pt x="466" y="97"/>
                    </a:lnTo>
                    <a:lnTo>
                      <a:pt x="481" y="121"/>
                    </a:lnTo>
                    <a:lnTo>
                      <a:pt x="491" y="146"/>
                    </a:lnTo>
                    <a:lnTo>
                      <a:pt x="495" y="176"/>
                    </a:lnTo>
                    <a:lnTo>
                      <a:pt x="492" y="205"/>
                    </a:lnTo>
                    <a:lnTo>
                      <a:pt x="484" y="233"/>
                    </a:lnTo>
                    <a:lnTo>
                      <a:pt x="468" y="257"/>
                    </a:lnTo>
                    <a:lnTo>
                      <a:pt x="449" y="278"/>
                    </a:lnTo>
                    <a:lnTo>
                      <a:pt x="425" y="294"/>
                    </a:lnTo>
                    <a:lnTo>
                      <a:pt x="398" y="303"/>
                    </a:lnTo>
                    <a:lnTo>
                      <a:pt x="370" y="308"/>
                    </a:lnTo>
                    <a:lnTo>
                      <a:pt x="340" y="305"/>
                    </a:lnTo>
                    <a:lnTo>
                      <a:pt x="103" y="256"/>
                    </a:lnTo>
                    <a:lnTo>
                      <a:pt x="75" y="246"/>
                    </a:lnTo>
                    <a:lnTo>
                      <a:pt x="51" y="232"/>
                    </a:lnTo>
                    <a:lnTo>
                      <a:pt x="30" y="211"/>
                    </a:lnTo>
                    <a:lnTo>
                      <a:pt x="14" y="188"/>
                    </a:lnTo>
                    <a:lnTo>
                      <a:pt x="5" y="162"/>
                    </a:lnTo>
                    <a:lnTo>
                      <a:pt x="0" y="134"/>
                    </a:lnTo>
                    <a:lnTo>
                      <a:pt x="3" y="104"/>
                    </a:lnTo>
                    <a:lnTo>
                      <a:pt x="13" y="75"/>
                    </a:lnTo>
                    <a:lnTo>
                      <a:pt x="27" y="51"/>
                    </a:lnTo>
                    <a:lnTo>
                      <a:pt x="48" y="31"/>
                    </a:lnTo>
                    <a:lnTo>
                      <a:pt x="71" y="16"/>
                    </a:lnTo>
                    <a:lnTo>
                      <a:pt x="97" y="4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3" name="Freeform 7"/>
              <p:cNvSpPr>
                <a:spLocks/>
              </p:cNvSpPr>
              <p:nvPr/>
            </p:nvSpPr>
            <p:spPr bwMode="auto">
              <a:xfrm>
                <a:off x="7761288" y="4489450"/>
                <a:ext cx="571500" cy="2127250"/>
              </a:xfrm>
              <a:custGeom>
                <a:avLst/>
                <a:gdLst>
                  <a:gd name="T0" fmla="*/ 269 w 360"/>
                  <a:gd name="T1" fmla="*/ 0 h 1340"/>
                  <a:gd name="T2" fmla="*/ 296 w 360"/>
                  <a:gd name="T3" fmla="*/ 8 h 1340"/>
                  <a:gd name="T4" fmla="*/ 319 w 360"/>
                  <a:gd name="T5" fmla="*/ 22 h 1340"/>
                  <a:gd name="T6" fmla="*/ 339 w 360"/>
                  <a:gd name="T7" fmla="*/ 40 h 1340"/>
                  <a:gd name="T8" fmla="*/ 353 w 360"/>
                  <a:gd name="T9" fmla="*/ 64 h 1340"/>
                  <a:gd name="T10" fmla="*/ 360 w 360"/>
                  <a:gd name="T11" fmla="*/ 91 h 1340"/>
                  <a:gd name="T12" fmla="*/ 360 w 360"/>
                  <a:gd name="T13" fmla="*/ 119 h 1340"/>
                  <a:gd name="T14" fmla="*/ 211 w 360"/>
                  <a:gd name="T15" fmla="*/ 1249 h 1340"/>
                  <a:gd name="T16" fmla="*/ 204 w 360"/>
                  <a:gd name="T17" fmla="*/ 1276 h 1340"/>
                  <a:gd name="T18" fmla="*/ 190 w 360"/>
                  <a:gd name="T19" fmla="*/ 1300 h 1340"/>
                  <a:gd name="T20" fmla="*/ 171 w 360"/>
                  <a:gd name="T21" fmla="*/ 1319 h 1340"/>
                  <a:gd name="T22" fmla="*/ 147 w 360"/>
                  <a:gd name="T23" fmla="*/ 1332 h 1340"/>
                  <a:gd name="T24" fmla="*/ 121 w 360"/>
                  <a:gd name="T25" fmla="*/ 1340 h 1340"/>
                  <a:gd name="T26" fmla="*/ 92 w 360"/>
                  <a:gd name="T27" fmla="*/ 1340 h 1340"/>
                  <a:gd name="T28" fmla="*/ 65 w 360"/>
                  <a:gd name="T29" fmla="*/ 1332 h 1340"/>
                  <a:gd name="T30" fmla="*/ 41 w 360"/>
                  <a:gd name="T31" fmla="*/ 1318 h 1340"/>
                  <a:gd name="T32" fmla="*/ 22 w 360"/>
                  <a:gd name="T33" fmla="*/ 1300 h 1340"/>
                  <a:gd name="T34" fmla="*/ 9 w 360"/>
                  <a:gd name="T35" fmla="*/ 1276 h 1340"/>
                  <a:gd name="T36" fmla="*/ 0 w 360"/>
                  <a:gd name="T37" fmla="*/ 1249 h 1340"/>
                  <a:gd name="T38" fmla="*/ 0 w 360"/>
                  <a:gd name="T39" fmla="*/ 1221 h 1340"/>
                  <a:gd name="T40" fmla="*/ 149 w 360"/>
                  <a:gd name="T41" fmla="*/ 92 h 1340"/>
                  <a:gd name="T42" fmla="*/ 156 w 360"/>
                  <a:gd name="T43" fmla="*/ 64 h 1340"/>
                  <a:gd name="T44" fmla="*/ 171 w 360"/>
                  <a:gd name="T45" fmla="*/ 40 h 1340"/>
                  <a:gd name="T46" fmla="*/ 190 w 360"/>
                  <a:gd name="T47" fmla="*/ 21 h 1340"/>
                  <a:gd name="T48" fmla="*/ 214 w 360"/>
                  <a:gd name="T49" fmla="*/ 8 h 1340"/>
                  <a:gd name="T50" fmla="*/ 241 w 360"/>
                  <a:gd name="T51" fmla="*/ 1 h 1340"/>
                  <a:gd name="T52" fmla="*/ 269 w 360"/>
                  <a:gd name="T5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0" h="1340">
                    <a:moveTo>
                      <a:pt x="269" y="0"/>
                    </a:moveTo>
                    <a:lnTo>
                      <a:pt x="296" y="8"/>
                    </a:lnTo>
                    <a:lnTo>
                      <a:pt x="319" y="22"/>
                    </a:lnTo>
                    <a:lnTo>
                      <a:pt x="339" y="40"/>
                    </a:lnTo>
                    <a:lnTo>
                      <a:pt x="353" y="64"/>
                    </a:lnTo>
                    <a:lnTo>
                      <a:pt x="360" y="91"/>
                    </a:lnTo>
                    <a:lnTo>
                      <a:pt x="360" y="119"/>
                    </a:lnTo>
                    <a:lnTo>
                      <a:pt x="211" y="1249"/>
                    </a:lnTo>
                    <a:lnTo>
                      <a:pt x="204" y="1276"/>
                    </a:lnTo>
                    <a:lnTo>
                      <a:pt x="190" y="1300"/>
                    </a:lnTo>
                    <a:lnTo>
                      <a:pt x="171" y="1319"/>
                    </a:lnTo>
                    <a:lnTo>
                      <a:pt x="147" y="1332"/>
                    </a:lnTo>
                    <a:lnTo>
                      <a:pt x="121" y="1340"/>
                    </a:lnTo>
                    <a:lnTo>
                      <a:pt x="92" y="1340"/>
                    </a:lnTo>
                    <a:lnTo>
                      <a:pt x="65" y="1332"/>
                    </a:lnTo>
                    <a:lnTo>
                      <a:pt x="41" y="1318"/>
                    </a:lnTo>
                    <a:lnTo>
                      <a:pt x="22" y="1300"/>
                    </a:lnTo>
                    <a:lnTo>
                      <a:pt x="9" y="1276"/>
                    </a:lnTo>
                    <a:lnTo>
                      <a:pt x="0" y="1249"/>
                    </a:lnTo>
                    <a:lnTo>
                      <a:pt x="0" y="1221"/>
                    </a:lnTo>
                    <a:lnTo>
                      <a:pt x="149" y="92"/>
                    </a:lnTo>
                    <a:lnTo>
                      <a:pt x="156" y="64"/>
                    </a:lnTo>
                    <a:lnTo>
                      <a:pt x="171" y="40"/>
                    </a:lnTo>
                    <a:lnTo>
                      <a:pt x="190" y="21"/>
                    </a:lnTo>
                    <a:lnTo>
                      <a:pt x="214" y="8"/>
                    </a:lnTo>
                    <a:lnTo>
                      <a:pt x="241" y="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4" name="Freeform 9"/>
              <p:cNvSpPr>
                <a:spLocks/>
              </p:cNvSpPr>
              <p:nvPr/>
            </p:nvSpPr>
            <p:spPr bwMode="auto">
              <a:xfrm>
                <a:off x="7158038" y="4373563"/>
                <a:ext cx="865188" cy="2036763"/>
              </a:xfrm>
              <a:custGeom>
                <a:avLst/>
                <a:gdLst>
                  <a:gd name="T0" fmla="*/ 372 w 545"/>
                  <a:gd name="T1" fmla="*/ 0 h 1283"/>
                  <a:gd name="T2" fmla="*/ 407 w 545"/>
                  <a:gd name="T3" fmla="*/ 4 h 1283"/>
                  <a:gd name="T4" fmla="*/ 441 w 545"/>
                  <a:gd name="T5" fmla="*/ 15 h 1283"/>
                  <a:gd name="T6" fmla="*/ 470 w 545"/>
                  <a:gd name="T7" fmla="*/ 30 h 1283"/>
                  <a:gd name="T8" fmla="*/ 496 w 545"/>
                  <a:gd name="T9" fmla="*/ 53 h 1283"/>
                  <a:gd name="T10" fmla="*/ 517 w 545"/>
                  <a:gd name="T11" fmla="*/ 78 h 1283"/>
                  <a:gd name="T12" fmla="*/ 532 w 545"/>
                  <a:gd name="T13" fmla="*/ 108 h 1283"/>
                  <a:gd name="T14" fmla="*/ 542 w 545"/>
                  <a:gd name="T15" fmla="*/ 140 h 1283"/>
                  <a:gd name="T16" fmla="*/ 545 w 545"/>
                  <a:gd name="T17" fmla="*/ 175 h 1283"/>
                  <a:gd name="T18" fmla="*/ 541 w 545"/>
                  <a:gd name="T19" fmla="*/ 209 h 1283"/>
                  <a:gd name="T20" fmla="*/ 344 w 545"/>
                  <a:gd name="T21" fmla="*/ 1145 h 1283"/>
                  <a:gd name="T22" fmla="*/ 333 w 545"/>
                  <a:gd name="T23" fmla="*/ 1179 h 1283"/>
                  <a:gd name="T24" fmla="*/ 316 w 545"/>
                  <a:gd name="T25" fmla="*/ 1208 h 1283"/>
                  <a:gd name="T26" fmla="*/ 295 w 545"/>
                  <a:gd name="T27" fmla="*/ 1234 h 1283"/>
                  <a:gd name="T28" fmla="*/ 268 w 545"/>
                  <a:gd name="T29" fmla="*/ 1255 h 1283"/>
                  <a:gd name="T30" fmla="*/ 239 w 545"/>
                  <a:gd name="T31" fmla="*/ 1270 h 1283"/>
                  <a:gd name="T32" fmla="*/ 206 w 545"/>
                  <a:gd name="T33" fmla="*/ 1280 h 1283"/>
                  <a:gd name="T34" fmla="*/ 173 w 545"/>
                  <a:gd name="T35" fmla="*/ 1283 h 1283"/>
                  <a:gd name="T36" fmla="*/ 137 w 545"/>
                  <a:gd name="T37" fmla="*/ 1279 h 1283"/>
                  <a:gd name="T38" fmla="*/ 105 w 545"/>
                  <a:gd name="T39" fmla="*/ 1269 h 1283"/>
                  <a:gd name="T40" fmla="*/ 76 w 545"/>
                  <a:gd name="T41" fmla="*/ 1252 h 1283"/>
                  <a:gd name="T42" fmla="*/ 49 w 545"/>
                  <a:gd name="T43" fmla="*/ 1229 h 1283"/>
                  <a:gd name="T44" fmla="*/ 29 w 545"/>
                  <a:gd name="T45" fmla="*/ 1204 h 1283"/>
                  <a:gd name="T46" fmla="*/ 14 w 545"/>
                  <a:gd name="T47" fmla="*/ 1175 h 1283"/>
                  <a:gd name="T48" fmla="*/ 4 w 545"/>
                  <a:gd name="T49" fmla="*/ 1142 h 1283"/>
                  <a:gd name="T50" fmla="*/ 0 w 545"/>
                  <a:gd name="T51" fmla="*/ 1109 h 1283"/>
                  <a:gd name="T52" fmla="*/ 4 w 545"/>
                  <a:gd name="T53" fmla="*/ 1074 h 1283"/>
                  <a:gd name="T54" fmla="*/ 202 w 545"/>
                  <a:gd name="T55" fmla="*/ 137 h 1283"/>
                  <a:gd name="T56" fmla="*/ 212 w 545"/>
                  <a:gd name="T57" fmla="*/ 105 h 1283"/>
                  <a:gd name="T58" fmla="*/ 229 w 545"/>
                  <a:gd name="T59" fmla="*/ 74 h 1283"/>
                  <a:gd name="T60" fmla="*/ 251 w 545"/>
                  <a:gd name="T61" fmla="*/ 49 h 1283"/>
                  <a:gd name="T62" fmla="*/ 277 w 545"/>
                  <a:gd name="T63" fmla="*/ 28 h 1283"/>
                  <a:gd name="T64" fmla="*/ 306 w 545"/>
                  <a:gd name="T65" fmla="*/ 12 h 1283"/>
                  <a:gd name="T66" fmla="*/ 338 w 545"/>
                  <a:gd name="T67" fmla="*/ 4 h 1283"/>
                  <a:gd name="T68" fmla="*/ 372 w 545"/>
                  <a:gd name="T69" fmla="*/ 0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5" h="1283">
                    <a:moveTo>
                      <a:pt x="372" y="0"/>
                    </a:moveTo>
                    <a:lnTo>
                      <a:pt x="407" y="4"/>
                    </a:lnTo>
                    <a:lnTo>
                      <a:pt x="441" y="15"/>
                    </a:lnTo>
                    <a:lnTo>
                      <a:pt x="470" y="30"/>
                    </a:lnTo>
                    <a:lnTo>
                      <a:pt x="496" y="53"/>
                    </a:lnTo>
                    <a:lnTo>
                      <a:pt x="517" y="78"/>
                    </a:lnTo>
                    <a:lnTo>
                      <a:pt x="532" y="108"/>
                    </a:lnTo>
                    <a:lnTo>
                      <a:pt x="542" y="140"/>
                    </a:lnTo>
                    <a:lnTo>
                      <a:pt x="545" y="175"/>
                    </a:lnTo>
                    <a:lnTo>
                      <a:pt x="541" y="209"/>
                    </a:lnTo>
                    <a:lnTo>
                      <a:pt x="344" y="1145"/>
                    </a:lnTo>
                    <a:lnTo>
                      <a:pt x="333" y="1179"/>
                    </a:lnTo>
                    <a:lnTo>
                      <a:pt x="316" y="1208"/>
                    </a:lnTo>
                    <a:lnTo>
                      <a:pt x="295" y="1234"/>
                    </a:lnTo>
                    <a:lnTo>
                      <a:pt x="268" y="1255"/>
                    </a:lnTo>
                    <a:lnTo>
                      <a:pt x="239" y="1270"/>
                    </a:lnTo>
                    <a:lnTo>
                      <a:pt x="206" y="1280"/>
                    </a:lnTo>
                    <a:lnTo>
                      <a:pt x="173" y="1283"/>
                    </a:lnTo>
                    <a:lnTo>
                      <a:pt x="137" y="1279"/>
                    </a:lnTo>
                    <a:lnTo>
                      <a:pt x="105" y="1269"/>
                    </a:lnTo>
                    <a:lnTo>
                      <a:pt x="76" y="1252"/>
                    </a:lnTo>
                    <a:lnTo>
                      <a:pt x="49" y="1229"/>
                    </a:lnTo>
                    <a:lnTo>
                      <a:pt x="29" y="1204"/>
                    </a:lnTo>
                    <a:lnTo>
                      <a:pt x="14" y="1175"/>
                    </a:lnTo>
                    <a:lnTo>
                      <a:pt x="4" y="1142"/>
                    </a:lnTo>
                    <a:lnTo>
                      <a:pt x="0" y="1109"/>
                    </a:lnTo>
                    <a:lnTo>
                      <a:pt x="4" y="1074"/>
                    </a:lnTo>
                    <a:lnTo>
                      <a:pt x="202" y="137"/>
                    </a:lnTo>
                    <a:lnTo>
                      <a:pt x="212" y="105"/>
                    </a:lnTo>
                    <a:lnTo>
                      <a:pt x="229" y="74"/>
                    </a:lnTo>
                    <a:lnTo>
                      <a:pt x="251" y="49"/>
                    </a:lnTo>
                    <a:lnTo>
                      <a:pt x="277" y="28"/>
                    </a:lnTo>
                    <a:lnTo>
                      <a:pt x="306" y="12"/>
                    </a:lnTo>
                    <a:lnTo>
                      <a:pt x="338" y="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5" name="Freeform 11"/>
              <p:cNvSpPr>
                <a:spLocks/>
              </p:cNvSpPr>
              <p:nvPr/>
            </p:nvSpPr>
            <p:spPr bwMode="auto">
              <a:xfrm>
                <a:off x="8210550" y="4686300"/>
                <a:ext cx="585788" cy="1851025"/>
              </a:xfrm>
              <a:custGeom>
                <a:avLst/>
                <a:gdLst>
                  <a:gd name="T0" fmla="*/ 201 w 369"/>
                  <a:gd name="T1" fmla="*/ 0 h 1166"/>
                  <a:gd name="T2" fmla="*/ 235 w 369"/>
                  <a:gd name="T3" fmla="*/ 5 h 1166"/>
                  <a:gd name="T4" fmla="*/ 267 w 369"/>
                  <a:gd name="T5" fmla="*/ 16 h 1166"/>
                  <a:gd name="T6" fmla="*/ 296 w 369"/>
                  <a:gd name="T7" fmla="*/ 33 h 1166"/>
                  <a:gd name="T8" fmla="*/ 322 w 369"/>
                  <a:gd name="T9" fmla="*/ 54 h 1166"/>
                  <a:gd name="T10" fmla="*/ 343 w 369"/>
                  <a:gd name="T11" fmla="*/ 81 h 1166"/>
                  <a:gd name="T12" fmla="*/ 357 w 369"/>
                  <a:gd name="T13" fmla="*/ 110 h 1166"/>
                  <a:gd name="T14" fmla="*/ 367 w 369"/>
                  <a:gd name="T15" fmla="*/ 144 h 1166"/>
                  <a:gd name="T16" fmla="*/ 369 w 369"/>
                  <a:gd name="T17" fmla="*/ 179 h 1166"/>
                  <a:gd name="T18" fmla="*/ 347 w 369"/>
                  <a:gd name="T19" fmla="*/ 997 h 1166"/>
                  <a:gd name="T20" fmla="*/ 341 w 369"/>
                  <a:gd name="T21" fmla="*/ 1032 h 1166"/>
                  <a:gd name="T22" fmla="*/ 330 w 369"/>
                  <a:gd name="T23" fmla="*/ 1063 h 1166"/>
                  <a:gd name="T24" fmla="*/ 313 w 369"/>
                  <a:gd name="T25" fmla="*/ 1093 h 1166"/>
                  <a:gd name="T26" fmla="*/ 292 w 369"/>
                  <a:gd name="T27" fmla="*/ 1118 h 1166"/>
                  <a:gd name="T28" fmla="*/ 266 w 369"/>
                  <a:gd name="T29" fmla="*/ 1139 h 1166"/>
                  <a:gd name="T30" fmla="*/ 236 w 369"/>
                  <a:gd name="T31" fmla="*/ 1153 h 1166"/>
                  <a:gd name="T32" fmla="*/ 202 w 369"/>
                  <a:gd name="T33" fmla="*/ 1163 h 1166"/>
                  <a:gd name="T34" fmla="*/ 169 w 369"/>
                  <a:gd name="T35" fmla="*/ 1166 h 1166"/>
                  <a:gd name="T36" fmla="*/ 133 w 369"/>
                  <a:gd name="T37" fmla="*/ 1162 h 1166"/>
                  <a:gd name="T38" fmla="*/ 101 w 369"/>
                  <a:gd name="T39" fmla="*/ 1150 h 1166"/>
                  <a:gd name="T40" fmla="*/ 72 w 369"/>
                  <a:gd name="T41" fmla="*/ 1134 h 1166"/>
                  <a:gd name="T42" fmla="*/ 46 w 369"/>
                  <a:gd name="T43" fmla="*/ 1111 h 1166"/>
                  <a:gd name="T44" fmla="*/ 27 w 369"/>
                  <a:gd name="T45" fmla="*/ 1084 h 1166"/>
                  <a:gd name="T46" fmla="*/ 11 w 369"/>
                  <a:gd name="T47" fmla="*/ 1055 h 1166"/>
                  <a:gd name="T48" fmla="*/ 1 w 369"/>
                  <a:gd name="T49" fmla="*/ 1023 h 1166"/>
                  <a:gd name="T50" fmla="*/ 0 w 369"/>
                  <a:gd name="T51" fmla="*/ 988 h 1166"/>
                  <a:gd name="T52" fmla="*/ 22 w 369"/>
                  <a:gd name="T53" fmla="*/ 169 h 1166"/>
                  <a:gd name="T54" fmla="*/ 27 w 369"/>
                  <a:gd name="T55" fmla="*/ 134 h 1166"/>
                  <a:gd name="T56" fmla="*/ 38 w 369"/>
                  <a:gd name="T57" fmla="*/ 102 h 1166"/>
                  <a:gd name="T58" fmla="*/ 55 w 369"/>
                  <a:gd name="T59" fmla="*/ 72 h 1166"/>
                  <a:gd name="T60" fmla="*/ 77 w 369"/>
                  <a:gd name="T61" fmla="*/ 48 h 1166"/>
                  <a:gd name="T62" fmla="*/ 103 w 369"/>
                  <a:gd name="T63" fmla="*/ 27 h 1166"/>
                  <a:gd name="T64" fmla="*/ 133 w 369"/>
                  <a:gd name="T65" fmla="*/ 12 h 1166"/>
                  <a:gd name="T66" fmla="*/ 166 w 369"/>
                  <a:gd name="T67" fmla="*/ 3 h 1166"/>
                  <a:gd name="T68" fmla="*/ 201 w 369"/>
                  <a:gd name="T6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9" h="1166">
                    <a:moveTo>
                      <a:pt x="201" y="0"/>
                    </a:moveTo>
                    <a:lnTo>
                      <a:pt x="235" y="5"/>
                    </a:lnTo>
                    <a:lnTo>
                      <a:pt x="267" y="16"/>
                    </a:lnTo>
                    <a:lnTo>
                      <a:pt x="296" y="33"/>
                    </a:lnTo>
                    <a:lnTo>
                      <a:pt x="322" y="54"/>
                    </a:lnTo>
                    <a:lnTo>
                      <a:pt x="343" y="81"/>
                    </a:lnTo>
                    <a:lnTo>
                      <a:pt x="357" y="110"/>
                    </a:lnTo>
                    <a:lnTo>
                      <a:pt x="367" y="144"/>
                    </a:lnTo>
                    <a:lnTo>
                      <a:pt x="369" y="179"/>
                    </a:lnTo>
                    <a:lnTo>
                      <a:pt x="347" y="997"/>
                    </a:lnTo>
                    <a:lnTo>
                      <a:pt x="341" y="1032"/>
                    </a:lnTo>
                    <a:lnTo>
                      <a:pt x="330" y="1063"/>
                    </a:lnTo>
                    <a:lnTo>
                      <a:pt x="313" y="1093"/>
                    </a:lnTo>
                    <a:lnTo>
                      <a:pt x="292" y="1118"/>
                    </a:lnTo>
                    <a:lnTo>
                      <a:pt x="266" y="1139"/>
                    </a:lnTo>
                    <a:lnTo>
                      <a:pt x="236" y="1153"/>
                    </a:lnTo>
                    <a:lnTo>
                      <a:pt x="202" y="1163"/>
                    </a:lnTo>
                    <a:lnTo>
                      <a:pt x="169" y="1166"/>
                    </a:lnTo>
                    <a:lnTo>
                      <a:pt x="133" y="1162"/>
                    </a:lnTo>
                    <a:lnTo>
                      <a:pt x="101" y="1150"/>
                    </a:lnTo>
                    <a:lnTo>
                      <a:pt x="72" y="1134"/>
                    </a:lnTo>
                    <a:lnTo>
                      <a:pt x="46" y="1111"/>
                    </a:lnTo>
                    <a:lnTo>
                      <a:pt x="27" y="1084"/>
                    </a:lnTo>
                    <a:lnTo>
                      <a:pt x="11" y="1055"/>
                    </a:lnTo>
                    <a:lnTo>
                      <a:pt x="1" y="1023"/>
                    </a:lnTo>
                    <a:lnTo>
                      <a:pt x="0" y="988"/>
                    </a:lnTo>
                    <a:lnTo>
                      <a:pt x="22" y="169"/>
                    </a:lnTo>
                    <a:lnTo>
                      <a:pt x="27" y="134"/>
                    </a:lnTo>
                    <a:lnTo>
                      <a:pt x="38" y="102"/>
                    </a:lnTo>
                    <a:lnTo>
                      <a:pt x="55" y="72"/>
                    </a:lnTo>
                    <a:lnTo>
                      <a:pt x="77" y="48"/>
                    </a:lnTo>
                    <a:lnTo>
                      <a:pt x="103" y="27"/>
                    </a:lnTo>
                    <a:lnTo>
                      <a:pt x="133" y="12"/>
                    </a:lnTo>
                    <a:lnTo>
                      <a:pt x="166" y="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6" name="Freeform 15"/>
              <p:cNvSpPr>
                <a:spLocks/>
              </p:cNvSpPr>
              <p:nvPr/>
            </p:nvSpPr>
            <p:spPr bwMode="auto">
              <a:xfrm>
                <a:off x="6946583" y="2768600"/>
                <a:ext cx="420688" cy="817563"/>
              </a:xfrm>
              <a:custGeom>
                <a:avLst/>
                <a:gdLst>
                  <a:gd name="T0" fmla="*/ 132 w 265"/>
                  <a:gd name="T1" fmla="*/ 0 h 515"/>
                  <a:gd name="T2" fmla="*/ 162 w 265"/>
                  <a:gd name="T3" fmla="*/ 2 h 515"/>
                  <a:gd name="T4" fmla="*/ 190 w 265"/>
                  <a:gd name="T5" fmla="*/ 14 h 515"/>
                  <a:gd name="T6" fmla="*/ 214 w 265"/>
                  <a:gd name="T7" fmla="*/ 29 h 515"/>
                  <a:gd name="T8" fmla="*/ 235 w 265"/>
                  <a:gd name="T9" fmla="*/ 49 h 515"/>
                  <a:gd name="T10" fmla="*/ 250 w 265"/>
                  <a:gd name="T11" fmla="*/ 74 h 515"/>
                  <a:gd name="T12" fmla="*/ 260 w 265"/>
                  <a:gd name="T13" fmla="*/ 101 h 515"/>
                  <a:gd name="T14" fmla="*/ 265 w 265"/>
                  <a:gd name="T15" fmla="*/ 132 h 515"/>
                  <a:gd name="T16" fmla="*/ 265 w 265"/>
                  <a:gd name="T17" fmla="*/ 383 h 515"/>
                  <a:gd name="T18" fmla="*/ 260 w 265"/>
                  <a:gd name="T19" fmla="*/ 412 h 515"/>
                  <a:gd name="T20" fmla="*/ 250 w 265"/>
                  <a:gd name="T21" fmla="*/ 441 h 515"/>
                  <a:gd name="T22" fmla="*/ 235 w 265"/>
                  <a:gd name="T23" fmla="*/ 464 h 515"/>
                  <a:gd name="T24" fmla="*/ 214 w 265"/>
                  <a:gd name="T25" fmla="*/ 485 h 515"/>
                  <a:gd name="T26" fmla="*/ 190 w 265"/>
                  <a:gd name="T27" fmla="*/ 501 h 515"/>
                  <a:gd name="T28" fmla="*/ 162 w 265"/>
                  <a:gd name="T29" fmla="*/ 511 h 515"/>
                  <a:gd name="T30" fmla="*/ 132 w 265"/>
                  <a:gd name="T31" fmla="*/ 515 h 515"/>
                  <a:gd name="T32" fmla="*/ 102 w 265"/>
                  <a:gd name="T33" fmla="*/ 511 h 515"/>
                  <a:gd name="T34" fmla="*/ 73 w 265"/>
                  <a:gd name="T35" fmla="*/ 501 h 515"/>
                  <a:gd name="T36" fmla="*/ 50 w 265"/>
                  <a:gd name="T37" fmla="*/ 485 h 515"/>
                  <a:gd name="T38" fmla="*/ 28 w 265"/>
                  <a:gd name="T39" fmla="*/ 464 h 515"/>
                  <a:gd name="T40" fmla="*/ 13 w 265"/>
                  <a:gd name="T41" fmla="*/ 441 h 515"/>
                  <a:gd name="T42" fmla="*/ 3 w 265"/>
                  <a:gd name="T43" fmla="*/ 412 h 515"/>
                  <a:gd name="T44" fmla="*/ 0 w 265"/>
                  <a:gd name="T45" fmla="*/ 383 h 515"/>
                  <a:gd name="T46" fmla="*/ 0 w 265"/>
                  <a:gd name="T47" fmla="*/ 132 h 515"/>
                  <a:gd name="T48" fmla="*/ 3 w 265"/>
                  <a:gd name="T49" fmla="*/ 101 h 515"/>
                  <a:gd name="T50" fmla="*/ 13 w 265"/>
                  <a:gd name="T51" fmla="*/ 74 h 515"/>
                  <a:gd name="T52" fmla="*/ 28 w 265"/>
                  <a:gd name="T53" fmla="*/ 49 h 515"/>
                  <a:gd name="T54" fmla="*/ 50 w 265"/>
                  <a:gd name="T55" fmla="*/ 29 h 515"/>
                  <a:gd name="T56" fmla="*/ 73 w 265"/>
                  <a:gd name="T57" fmla="*/ 14 h 515"/>
                  <a:gd name="T58" fmla="*/ 102 w 265"/>
                  <a:gd name="T59" fmla="*/ 2 h 515"/>
                  <a:gd name="T60" fmla="*/ 132 w 265"/>
                  <a:gd name="T61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5" h="515">
                    <a:moveTo>
                      <a:pt x="132" y="0"/>
                    </a:moveTo>
                    <a:lnTo>
                      <a:pt x="162" y="2"/>
                    </a:lnTo>
                    <a:lnTo>
                      <a:pt x="190" y="14"/>
                    </a:lnTo>
                    <a:lnTo>
                      <a:pt x="214" y="29"/>
                    </a:lnTo>
                    <a:lnTo>
                      <a:pt x="235" y="49"/>
                    </a:lnTo>
                    <a:lnTo>
                      <a:pt x="250" y="74"/>
                    </a:lnTo>
                    <a:lnTo>
                      <a:pt x="260" y="101"/>
                    </a:lnTo>
                    <a:lnTo>
                      <a:pt x="265" y="132"/>
                    </a:lnTo>
                    <a:lnTo>
                      <a:pt x="265" y="383"/>
                    </a:lnTo>
                    <a:lnTo>
                      <a:pt x="260" y="412"/>
                    </a:lnTo>
                    <a:lnTo>
                      <a:pt x="250" y="441"/>
                    </a:lnTo>
                    <a:lnTo>
                      <a:pt x="235" y="464"/>
                    </a:lnTo>
                    <a:lnTo>
                      <a:pt x="214" y="485"/>
                    </a:lnTo>
                    <a:lnTo>
                      <a:pt x="190" y="501"/>
                    </a:lnTo>
                    <a:lnTo>
                      <a:pt x="162" y="511"/>
                    </a:lnTo>
                    <a:lnTo>
                      <a:pt x="132" y="515"/>
                    </a:lnTo>
                    <a:lnTo>
                      <a:pt x="102" y="511"/>
                    </a:lnTo>
                    <a:lnTo>
                      <a:pt x="73" y="501"/>
                    </a:lnTo>
                    <a:lnTo>
                      <a:pt x="50" y="485"/>
                    </a:lnTo>
                    <a:lnTo>
                      <a:pt x="28" y="464"/>
                    </a:lnTo>
                    <a:lnTo>
                      <a:pt x="13" y="441"/>
                    </a:lnTo>
                    <a:lnTo>
                      <a:pt x="3" y="412"/>
                    </a:lnTo>
                    <a:lnTo>
                      <a:pt x="0" y="383"/>
                    </a:lnTo>
                    <a:lnTo>
                      <a:pt x="0" y="132"/>
                    </a:lnTo>
                    <a:lnTo>
                      <a:pt x="3" y="101"/>
                    </a:lnTo>
                    <a:lnTo>
                      <a:pt x="13" y="74"/>
                    </a:lnTo>
                    <a:lnTo>
                      <a:pt x="28" y="49"/>
                    </a:lnTo>
                    <a:lnTo>
                      <a:pt x="50" y="29"/>
                    </a:lnTo>
                    <a:lnTo>
                      <a:pt x="73" y="14"/>
                    </a:lnTo>
                    <a:lnTo>
                      <a:pt x="102" y="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7" name="Freeform 21"/>
              <p:cNvSpPr>
                <a:spLocks/>
              </p:cNvSpPr>
              <p:nvPr/>
            </p:nvSpPr>
            <p:spPr bwMode="auto">
              <a:xfrm>
                <a:off x="8048308" y="2373313"/>
                <a:ext cx="600075" cy="1030288"/>
              </a:xfrm>
              <a:custGeom>
                <a:avLst/>
                <a:gdLst>
                  <a:gd name="T0" fmla="*/ 254 w 378"/>
                  <a:gd name="T1" fmla="*/ 0 h 649"/>
                  <a:gd name="T2" fmla="*/ 284 w 378"/>
                  <a:gd name="T3" fmla="*/ 4 h 649"/>
                  <a:gd name="T4" fmla="*/ 312 w 378"/>
                  <a:gd name="T5" fmla="*/ 17 h 649"/>
                  <a:gd name="T6" fmla="*/ 336 w 378"/>
                  <a:gd name="T7" fmla="*/ 34 h 649"/>
                  <a:gd name="T8" fmla="*/ 354 w 378"/>
                  <a:gd name="T9" fmla="*/ 56 h 649"/>
                  <a:gd name="T10" fmla="*/ 368 w 378"/>
                  <a:gd name="T11" fmla="*/ 82 h 649"/>
                  <a:gd name="T12" fmla="*/ 376 w 378"/>
                  <a:gd name="T13" fmla="*/ 110 h 649"/>
                  <a:gd name="T14" fmla="*/ 378 w 378"/>
                  <a:gd name="T15" fmla="*/ 139 h 649"/>
                  <a:gd name="T16" fmla="*/ 372 w 378"/>
                  <a:gd name="T17" fmla="*/ 169 h 649"/>
                  <a:gd name="T18" fmla="*/ 258 w 378"/>
                  <a:gd name="T19" fmla="*/ 555 h 649"/>
                  <a:gd name="T20" fmla="*/ 247 w 378"/>
                  <a:gd name="T21" fmla="*/ 583 h 649"/>
                  <a:gd name="T22" fmla="*/ 229 w 378"/>
                  <a:gd name="T23" fmla="*/ 607 h 649"/>
                  <a:gd name="T24" fmla="*/ 208 w 378"/>
                  <a:gd name="T25" fmla="*/ 625 h 649"/>
                  <a:gd name="T26" fmla="*/ 182 w 378"/>
                  <a:gd name="T27" fmla="*/ 639 h 649"/>
                  <a:gd name="T28" fmla="*/ 154 w 378"/>
                  <a:gd name="T29" fmla="*/ 647 h 649"/>
                  <a:gd name="T30" fmla="*/ 125 w 378"/>
                  <a:gd name="T31" fmla="*/ 649 h 649"/>
                  <a:gd name="T32" fmla="*/ 94 w 378"/>
                  <a:gd name="T33" fmla="*/ 643 h 649"/>
                  <a:gd name="T34" fmla="*/ 66 w 378"/>
                  <a:gd name="T35" fmla="*/ 632 h 649"/>
                  <a:gd name="T36" fmla="*/ 43 w 378"/>
                  <a:gd name="T37" fmla="*/ 614 h 649"/>
                  <a:gd name="T38" fmla="*/ 24 w 378"/>
                  <a:gd name="T39" fmla="*/ 593 h 649"/>
                  <a:gd name="T40" fmla="*/ 10 w 378"/>
                  <a:gd name="T41" fmla="*/ 567 h 649"/>
                  <a:gd name="T42" fmla="*/ 1 w 378"/>
                  <a:gd name="T43" fmla="*/ 539 h 649"/>
                  <a:gd name="T44" fmla="*/ 0 w 378"/>
                  <a:gd name="T45" fmla="*/ 510 h 649"/>
                  <a:gd name="T46" fmla="*/ 5 w 378"/>
                  <a:gd name="T47" fmla="*/ 480 h 649"/>
                  <a:gd name="T48" fmla="*/ 119 w 378"/>
                  <a:gd name="T49" fmla="*/ 94 h 649"/>
                  <a:gd name="T50" fmla="*/ 132 w 378"/>
                  <a:gd name="T51" fmla="*/ 66 h 649"/>
                  <a:gd name="T52" fmla="*/ 149 w 378"/>
                  <a:gd name="T53" fmla="*/ 42 h 649"/>
                  <a:gd name="T54" fmla="*/ 171 w 378"/>
                  <a:gd name="T55" fmla="*/ 23 h 649"/>
                  <a:gd name="T56" fmla="*/ 197 w 378"/>
                  <a:gd name="T57" fmla="*/ 10 h 649"/>
                  <a:gd name="T58" fmla="*/ 225 w 378"/>
                  <a:gd name="T59" fmla="*/ 2 h 649"/>
                  <a:gd name="T60" fmla="*/ 254 w 378"/>
                  <a:gd name="T61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8" h="649">
                    <a:moveTo>
                      <a:pt x="254" y="0"/>
                    </a:moveTo>
                    <a:lnTo>
                      <a:pt x="284" y="4"/>
                    </a:lnTo>
                    <a:lnTo>
                      <a:pt x="312" y="17"/>
                    </a:lnTo>
                    <a:lnTo>
                      <a:pt x="336" y="34"/>
                    </a:lnTo>
                    <a:lnTo>
                      <a:pt x="354" y="56"/>
                    </a:lnTo>
                    <a:lnTo>
                      <a:pt x="368" y="82"/>
                    </a:lnTo>
                    <a:lnTo>
                      <a:pt x="376" y="110"/>
                    </a:lnTo>
                    <a:lnTo>
                      <a:pt x="378" y="139"/>
                    </a:lnTo>
                    <a:lnTo>
                      <a:pt x="372" y="169"/>
                    </a:lnTo>
                    <a:lnTo>
                      <a:pt x="258" y="555"/>
                    </a:lnTo>
                    <a:lnTo>
                      <a:pt x="247" y="583"/>
                    </a:lnTo>
                    <a:lnTo>
                      <a:pt x="229" y="607"/>
                    </a:lnTo>
                    <a:lnTo>
                      <a:pt x="208" y="625"/>
                    </a:lnTo>
                    <a:lnTo>
                      <a:pt x="182" y="639"/>
                    </a:lnTo>
                    <a:lnTo>
                      <a:pt x="154" y="647"/>
                    </a:lnTo>
                    <a:lnTo>
                      <a:pt x="125" y="649"/>
                    </a:lnTo>
                    <a:lnTo>
                      <a:pt x="94" y="643"/>
                    </a:lnTo>
                    <a:lnTo>
                      <a:pt x="66" y="632"/>
                    </a:lnTo>
                    <a:lnTo>
                      <a:pt x="43" y="614"/>
                    </a:lnTo>
                    <a:lnTo>
                      <a:pt x="24" y="593"/>
                    </a:lnTo>
                    <a:lnTo>
                      <a:pt x="10" y="567"/>
                    </a:lnTo>
                    <a:lnTo>
                      <a:pt x="1" y="539"/>
                    </a:lnTo>
                    <a:lnTo>
                      <a:pt x="0" y="510"/>
                    </a:lnTo>
                    <a:lnTo>
                      <a:pt x="5" y="480"/>
                    </a:lnTo>
                    <a:lnTo>
                      <a:pt x="119" y="94"/>
                    </a:lnTo>
                    <a:lnTo>
                      <a:pt x="132" y="66"/>
                    </a:lnTo>
                    <a:lnTo>
                      <a:pt x="149" y="42"/>
                    </a:lnTo>
                    <a:lnTo>
                      <a:pt x="171" y="23"/>
                    </a:lnTo>
                    <a:lnTo>
                      <a:pt x="197" y="10"/>
                    </a:lnTo>
                    <a:lnTo>
                      <a:pt x="225" y="2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8" name="Freeform 23"/>
              <p:cNvSpPr>
                <a:spLocks/>
              </p:cNvSpPr>
              <p:nvPr/>
            </p:nvSpPr>
            <p:spPr bwMode="auto">
              <a:xfrm>
                <a:off x="8248968" y="1623695"/>
                <a:ext cx="444500" cy="1003300"/>
              </a:xfrm>
              <a:custGeom>
                <a:avLst/>
                <a:gdLst>
                  <a:gd name="T0" fmla="*/ 159 w 280"/>
                  <a:gd name="T1" fmla="*/ 0 h 632"/>
                  <a:gd name="T2" fmla="*/ 188 w 280"/>
                  <a:gd name="T3" fmla="*/ 4 h 632"/>
                  <a:gd name="T4" fmla="*/ 215 w 280"/>
                  <a:gd name="T5" fmla="*/ 15 h 632"/>
                  <a:gd name="T6" fmla="*/ 238 w 280"/>
                  <a:gd name="T7" fmla="*/ 32 h 632"/>
                  <a:gd name="T8" fmla="*/ 256 w 280"/>
                  <a:gd name="T9" fmla="*/ 53 h 632"/>
                  <a:gd name="T10" fmla="*/ 270 w 280"/>
                  <a:gd name="T11" fmla="*/ 79 h 632"/>
                  <a:gd name="T12" fmla="*/ 278 w 280"/>
                  <a:gd name="T13" fmla="*/ 107 h 632"/>
                  <a:gd name="T14" fmla="*/ 280 w 280"/>
                  <a:gd name="T15" fmla="*/ 136 h 632"/>
                  <a:gd name="T16" fmla="*/ 257 w 280"/>
                  <a:gd name="T17" fmla="*/ 511 h 632"/>
                  <a:gd name="T18" fmla="*/ 252 w 280"/>
                  <a:gd name="T19" fmla="*/ 540 h 632"/>
                  <a:gd name="T20" fmla="*/ 240 w 280"/>
                  <a:gd name="T21" fmla="*/ 567 h 632"/>
                  <a:gd name="T22" fmla="*/ 224 w 280"/>
                  <a:gd name="T23" fmla="*/ 590 h 632"/>
                  <a:gd name="T24" fmla="*/ 202 w 280"/>
                  <a:gd name="T25" fmla="*/ 608 h 632"/>
                  <a:gd name="T26" fmla="*/ 177 w 280"/>
                  <a:gd name="T27" fmla="*/ 622 h 632"/>
                  <a:gd name="T28" fmla="*/ 150 w 280"/>
                  <a:gd name="T29" fmla="*/ 630 h 632"/>
                  <a:gd name="T30" fmla="*/ 121 w 280"/>
                  <a:gd name="T31" fmla="*/ 632 h 632"/>
                  <a:gd name="T32" fmla="*/ 91 w 280"/>
                  <a:gd name="T33" fmla="*/ 626 h 632"/>
                  <a:gd name="T34" fmla="*/ 65 w 280"/>
                  <a:gd name="T35" fmla="*/ 615 h 632"/>
                  <a:gd name="T36" fmla="*/ 42 w 280"/>
                  <a:gd name="T37" fmla="*/ 598 h 632"/>
                  <a:gd name="T38" fmla="*/ 24 w 280"/>
                  <a:gd name="T39" fmla="*/ 577 h 632"/>
                  <a:gd name="T40" fmla="*/ 10 w 280"/>
                  <a:gd name="T41" fmla="*/ 553 h 632"/>
                  <a:gd name="T42" fmla="*/ 2 w 280"/>
                  <a:gd name="T43" fmla="*/ 525 h 632"/>
                  <a:gd name="T44" fmla="*/ 0 w 280"/>
                  <a:gd name="T45" fmla="*/ 496 h 632"/>
                  <a:gd name="T46" fmla="*/ 23 w 280"/>
                  <a:gd name="T47" fmla="*/ 119 h 632"/>
                  <a:gd name="T48" fmla="*/ 28 w 280"/>
                  <a:gd name="T49" fmla="*/ 91 h 632"/>
                  <a:gd name="T50" fmla="*/ 39 w 280"/>
                  <a:gd name="T51" fmla="*/ 64 h 632"/>
                  <a:gd name="T52" fmla="*/ 56 w 280"/>
                  <a:gd name="T53" fmla="*/ 42 h 632"/>
                  <a:gd name="T54" fmla="*/ 77 w 280"/>
                  <a:gd name="T55" fmla="*/ 22 h 632"/>
                  <a:gd name="T56" fmla="*/ 101 w 280"/>
                  <a:gd name="T57" fmla="*/ 8 h 632"/>
                  <a:gd name="T58" fmla="*/ 129 w 280"/>
                  <a:gd name="T59" fmla="*/ 1 h 632"/>
                  <a:gd name="T60" fmla="*/ 159 w 280"/>
                  <a:gd name="T61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0" h="632">
                    <a:moveTo>
                      <a:pt x="159" y="0"/>
                    </a:moveTo>
                    <a:lnTo>
                      <a:pt x="188" y="4"/>
                    </a:lnTo>
                    <a:lnTo>
                      <a:pt x="215" y="15"/>
                    </a:lnTo>
                    <a:lnTo>
                      <a:pt x="238" y="32"/>
                    </a:lnTo>
                    <a:lnTo>
                      <a:pt x="256" y="53"/>
                    </a:lnTo>
                    <a:lnTo>
                      <a:pt x="270" y="79"/>
                    </a:lnTo>
                    <a:lnTo>
                      <a:pt x="278" y="107"/>
                    </a:lnTo>
                    <a:lnTo>
                      <a:pt x="280" y="136"/>
                    </a:lnTo>
                    <a:lnTo>
                      <a:pt x="257" y="511"/>
                    </a:lnTo>
                    <a:lnTo>
                      <a:pt x="252" y="540"/>
                    </a:lnTo>
                    <a:lnTo>
                      <a:pt x="240" y="567"/>
                    </a:lnTo>
                    <a:lnTo>
                      <a:pt x="224" y="590"/>
                    </a:lnTo>
                    <a:lnTo>
                      <a:pt x="202" y="608"/>
                    </a:lnTo>
                    <a:lnTo>
                      <a:pt x="177" y="622"/>
                    </a:lnTo>
                    <a:lnTo>
                      <a:pt x="150" y="630"/>
                    </a:lnTo>
                    <a:lnTo>
                      <a:pt x="121" y="632"/>
                    </a:lnTo>
                    <a:lnTo>
                      <a:pt x="91" y="626"/>
                    </a:lnTo>
                    <a:lnTo>
                      <a:pt x="65" y="615"/>
                    </a:lnTo>
                    <a:lnTo>
                      <a:pt x="42" y="598"/>
                    </a:lnTo>
                    <a:lnTo>
                      <a:pt x="24" y="577"/>
                    </a:lnTo>
                    <a:lnTo>
                      <a:pt x="10" y="553"/>
                    </a:lnTo>
                    <a:lnTo>
                      <a:pt x="2" y="525"/>
                    </a:lnTo>
                    <a:lnTo>
                      <a:pt x="0" y="496"/>
                    </a:lnTo>
                    <a:lnTo>
                      <a:pt x="23" y="119"/>
                    </a:lnTo>
                    <a:lnTo>
                      <a:pt x="28" y="91"/>
                    </a:lnTo>
                    <a:lnTo>
                      <a:pt x="39" y="64"/>
                    </a:lnTo>
                    <a:lnTo>
                      <a:pt x="56" y="42"/>
                    </a:lnTo>
                    <a:lnTo>
                      <a:pt x="77" y="22"/>
                    </a:lnTo>
                    <a:lnTo>
                      <a:pt x="101" y="8"/>
                    </a:lnTo>
                    <a:lnTo>
                      <a:pt x="129" y="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7677468" y="1720850"/>
                <a:ext cx="495300" cy="782638"/>
              </a:xfrm>
              <a:custGeom>
                <a:avLst/>
                <a:gdLst>
                  <a:gd name="T0" fmla="*/ 130 w 312"/>
                  <a:gd name="T1" fmla="*/ 0 h 493"/>
                  <a:gd name="T2" fmla="*/ 158 w 312"/>
                  <a:gd name="T3" fmla="*/ 3 h 493"/>
                  <a:gd name="T4" fmla="*/ 184 w 312"/>
                  <a:gd name="T5" fmla="*/ 12 h 493"/>
                  <a:gd name="T6" fmla="*/ 208 w 312"/>
                  <a:gd name="T7" fmla="*/ 26 h 493"/>
                  <a:gd name="T8" fmla="*/ 229 w 312"/>
                  <a:gd name="T9" fmla="*/ 46 h 493"/>
                  <a:gd name="T10" fmla="*/ 245 w 312"/>
                  <a:gd name="T11" fmla="*/ 71 h 493"/>
                  <a:gd name="T12" fmla="*/ 255 w 312"/>
                  <a:gd name="T13" fmla="*/ 98 h 493"/>
                  <a:gd name="T14" fmla="*/ 310 w 312"/>
                  <a:gd name="T15" fmla="*/ 334 h 493"/>
                  <a:gd name="T16" fmla="*/ 312 w 312"/>
                  <a:gd name="T17" fmla="*/ 363 h 493"/>
                  <a:gd name="T18" fmla="*/ 310 w 312"/>
                  <a:gd name="T19" fmla="*/ 393 h 493"/>
                  <a:gd name="T20" fmla="*/ 300 w 312"/>
                  <a:gd name="T21" fmla="*/ 420 h 493"/>
                  <a:gd name="T22" fmla="*/ 286 w 312"/>
                  <a:gd name="T23" fmla="*/ 443 h 493"/>
                  <a:gd name="T24" fmla="*/ 266 w 312"/>
                  <a:gd name="T25" fmla="*/ 463 h 493"/>
                  <a:gd name="T26" fmla="*/ 241 w 312"/>
                  <a:gd name="T27" fmla="*/ 479 h 493"/>
                  <a:gd name="T28" fmla="*/ 214 w 312"/>
                  <a:gd name="T29" fmla="*/ 488 h 493"/>
                  <a:gd name="T30" fmla="*/ 184 w 312"/>
                  <a:gd name="T31" fmla="*/ 493 h 493"/>
                  <a:gd name="T32" fmla="*/ 155 w 312"/>
                  <a:gd name="T33" fmla="*/ 488 h 493"/>
                  <a:gd name="T34" fmla="*/ 128 w 312"/>
                  <a:gd name="T35" fmla="*/ 480 h 493"/>
                  <a:gd name="T36" fmla="*/ 104 w 312"/>
                  <a:gd name="T37" fmla="*/ 464 h 493"/>
                  <a:gd name="T38" fmla="*/ 85 w 312"/>
                  <a:gd name="T39" fmla="*/ 445 h 493"/>
                  <a:gd name="T40" fmla="*/ 69 w 312"/>
                  <a:gd name="T41" fmla="*/ 421 h 493"/>
                  <a:gd name="T42" fmla="*/ 58 w 312"/>
                  <a:gd name="T43" fmla="*/ 393 h 493"/>
                  <a:gd name="T44" fmla="*/ 3 w 312"/>
                  <a:gd name="T45" fmla="*/ 157 h 493"/>
                  <a:gd name="T46" fmla="*/ 0 w 312"/>
                  <a:gd name="T47" fmla="*/ 128 h 493"/>
                  <a:gd name="T48" fmla="*/ 3 w 312"/>
                  <a:gd name="T49" fmla="*/ 99 h 493"/>
                  <a:gd name="T50" fmla="*/ 13 w 312"/>
                  <a:gd name="T51" fmla="*/ 73 h 493"/>
                  <a:gd name="T52" fmla="*/ 28 w 312"/>
                  <a:gd name="T53" fmla="*/ 49 h 493"/>
                  <a:gd name="T54" fmla="*/ 48 w 312"/>
                  <a:gd name="T55" fmla="*/ 28 h 493"/>
                  <a:gd name="T56" fmla="*/ 72 w 312"/>
                  <a:gd name="T57" fmla="*/ 12 h 493"/>
                  <a:gd name="T58" fmla="*/ 100 w 312"/>
                  <a:gd name="T59" fmla="*/ 3 h 493"/>
                  <a:gd name="T60" fmla="*/ 100 w 312"/>
                  <a:gd name="T61" fmla="*/ 3 h 493"/>
                  <a:gd name="T62" fmla="*/ 130 w 312"/>
                  <a:gd name="T63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2" h="493">
                    <a:moveTo>
                      <a:pt x="130" y="0"/>
                    </a:moveTo>
                    <a:lnTo>
                      <a:pt x="158" y="3"/>
                    </a:lnTo>
                    <a:lnTo>
                      <a:pt x="184" y="12"/>
                    </a:lnTo>
                    <a:lnTo>
                      <a:pt x="208" y="26"/>
                    </a:lnTo>
                    <a:lnTo>
                      <a:pt x="229" y="46"/>
                    </a:lnTo>
                    <a:lnTo>
                      <a:pt x="245" y="71"/>
                    </a:lnTo>
                    <a:lnTo>
                      <a:pt x="255" y="98"/>
                    </a:lnTo>
                    <a:lnTo>
                      <a:pt x="310" y="334"/>
                    </a:lnTo>
                    <a:lnTo>
                      <a:pt x="312" y="363"/>
                    </a:lnTo>
                    <a:lnTo>
                      <a:pt x="310" y="393"/>
                    </a:lnTo>
                    <a:lnTo>
                      <a:pt x="300" y="420"/>
                    </a:lnTo>
                    <a:lnTo>
                      <a:pt x="286" y="443"/>
                    </a:lnTo>
                    <a:lnTo>
                      <a:pt x="266" y="463"/>
                    </a:lnTo>
                    <a:lnTo>
                      <a:pt x="241" y="479"/>
                    </a:lnTo>
                    <a:lnTo>
                      <a:pt x="214" y="488"/>
                    </a:lnTo>
                    <a:lnTo>
                      <a:pt x="184" y="493"/>
                    </a:lnTo>
                    <a:lnTo>
                      <a:pt x="155" y="488"/>
                    </a:lnTo>
                    <a:lnTo>
                      <a:pt x="128" y="480"/>
                    </a:lnTo>
                    <a:lnTo>
                      <a:pt x="104" y="464"/>
                    </a:lnTo>
                    <a:lnTo>
                      <a:pt x="85" y="445"/>
                    </a:lnTo>
                    <a:lnTo>
                      <a:pt x="69" y="421"/>
                    </a:lnTo>
                    <a:lnTo>
                      <a:pt x="58" y="393"/>
                    </a:lnTo>
                    <a:lnTo>
                      <a:pt x="3" y="157"/>
                    </a:lnTo>
                    <a:lnTo>
                      <a:pt x="0" y="128"/>
                    </a:lnTo>
                    <a:lnTo>
                      <a:pt x="3" y="99"/>
                    </a:lnTo>
                    <a:lnTo>
                      <a:pt x="13" y="73"/>
                    </a:lnTo>
                    <a:lnTo>
                      <a:pt x="28" y="49"/>
                    </a:lnTo>
                    <a:lnTo>
                      <a:pt x="48" y="28"/>
                    </a:lnTo>
                    <a:lnTo>
                      <a:pt x="72" y="12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0" name="Freeform 29"/>
              <p:cNvSpPr>
                <a:spLocks/>
              </p:cNvSpPr>
              <p:nvPr/>
            </p:nvSpPr>
            <p:spPr bwMode="auto">
              <a:xfrm>
                <a:off x="7598093" y="2249488"/>
                <a:ext cx="606425" cy="1038225"/>
              </a:xfrm>
              <a:custGeom>
                <a:avLst/>
                <a:gdLst>
                  <a:gd name="T0" fmla="*/ 234 w 382"/>
                  <a:gd name="T1" fmla="*/ 0 h 654"/>
                  <a:gd name="T2" fmla="*/ 268 w 382"/>
                  <a:gd name="T3" fmla="*/ 4 h 654"/>
                  <a:gd name="T4" fmla="*/ 301 w 382"/>
                  <a:gd name="T5" fmla="*/ 16 h 654"/>
                  <a:gd name="T6" fmla="*/ 329 w 382"/>
                  <a:gd name="T7" fmla="*/ 33 h 654"/>
                  <a:gd name="T8" fmla="*/ 351 w 382"/>
                  <a:gd name="T9" fmla="*/ 57 h 654"/>
                  <a:gd name="T10" fmla="*/ 368 w 382"/>
                  <a:gd name="T11" fmla="*/ 85 h 654"/>
                  <a:gd name="T12" fmla="*/ 378 w 382"/>
                  <a:gd name="T13" fmla="*/ 116 h 654"/>
                  <a:gd name="T14" fmla="*/ 382 w 382"/>
                  <a:gd name="T15" fmla="*/ 148 h 654"/>
                  <a:gd name="T16" fmla="*/ 378 w 382"/>
                  <a:gd name="T17" fmla="*/ 182 h 654"/>
                  <a:gd name="T18" fmla="*/ 292 w 382"/>
                  <a:gd name="T19" fmla="*/ 540 h 654"/>
                  <a:gd name="T20" fmla="*/ 279 w 382"/>
                  <a:gd name="T21" fmla="*/ 572 h 654"/>
                  <a:gd name="T22" fmla="*/ 261 w 382"/>
                  <a:gd name="T23" fmla="*/ 599 h 654"/>
                  <a:gd name="T24" fmla="*/ 239 w 382"/>
                  <a:gd name="T25" fmla="*/ 621 h 654"/>
                  <a:gd name="T26" fmla="*/ 211 w 382"/>
                  <a:gd name="T27" fmla="*/ 640 h 654"/>
                  <a:gd name="T28" fmla="*/ 180 w 382"/>
                  <a:gd name="T29" fmla="*/ 650 h 654"/>
                  <a:gd name="T30" fmla="*/ 147 w 382"/>
                  <a:gd name="T31" fmla="*/ 654 h 654"/>
                  <a:gd name="T32" fmla="*/ 114 w 382"/>
                  <a:gd name="T33" fmla="*/ 650 h 654"/>
                  <a:gd name="T34" fmla="*/ 81 w 382"/>
                  <a:gd name="T35" fmla="*/ 637 h 654"/>
                  <a:gd name="T36" fmla="*/ 55 w 382"/>
                  <a:gd name="T37" fmla="*/ 620 h 654"/>
                  <a:gd name="T38" fmla="*/ 32 w 382"/>
                  <a:gd name="T39" fmla="*/ 596 h 654"/>
                  <a:gd name="T40" fmla="*/ 15 w 382"/>
                  <a:gd name="T41" fmla="*/ 568 h 654"/>
                  <a:gd name="T42" fmla="*/ 4 w 382"/>
                  <a:gd name="T43" fmla="*/ 537 h 654"/>
                  <a:gd name="T44" fmla="*/ 0 w 382"/>
                  <a:gd name="T45" fmla="*/ 505 h 654"/>
                  <a:gd name="T46" fmla="*/ 4 w 382"/>
                  <a:gd name="T47" fmla="*/ 471 h 654"/>
                  <a:gd name="T48" fmla="*/ 91 w 382"/>
                  <a:gd name="T49" fmla="*/ 113 h 654"/>
                  <a:gd name="T50" fmla="*/ 102 w 382"/>
                  <a:gd name="T51" fmla="*/ 81 h 654"/>
                  <a:gd name="T52" fmla="*/ 121 w 382"/>
                  <a:gd name="T53" fmla="*/ 54 h 654"/>
                  <a:gd name="T54" fmla="*/ 143 w 382"/>
                  <a:gd name="T55" fmla="*/ 30 h 654"/>
                  <a:gd name="T56" fmla="*/ 171 w 382"/>
                  <a:gd name="T57" fmla="*/ 14 h 654"/>
                  <a:gd name="T58" fmla="*/ 202 w 382"/>
                  <a:gd name="T59" fmla="*/ 4 h 654"/>
                  <a:gd name="T60" fmla="*/ 234 w 382"/>
                  <a:gd name="T6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82" h="654">
                    <a:moveTo>
                      <a:pt x="234" y="0"/>
                    </a:moveTo>
                    <a:lnTo>
                      <a:pt x="268" y="4"/>
                    </a:lnTo>
                    <a:lnTo>
                      <a:pt x="301" y="16"/>
                    </a:lnTo>
                    <a:lnTo>
                      <a:pt x="329" y="33"/>
                    </a:lnTo>
                    <a:lnTo>
                      <a:pt x="351" y="57"/>
                    </a:lnTo>
                    <a:lnTo>
                      <a:pt x="368" y="85"/>
                    </a:lnTo>
                    <a:lnTo>
                      <a:pt x="378" y="116"/>
                    </a:lnTo>
                    <a:lnTo>
                      <a:pt x="382" y="148"/>
                    </a:lnTo>
                    <a:lnTo>
                      <a:pt x="378" y="182"/>
                    </a:lnTo>
                    <a:lnTo>
                      <a:pt x="292" y="540"/>
                    </a:lnTo>
                    <a:lnTo>
                      <a:pt x="279" y="572"/>
                    </a:lnTo>
                    <a:lnTo>
                      <a:pt x="261" y="599"/>
                    </a:lnTo>
                    <a:lnTo>
                      <a:pt x="239" y="621"/>
                    </a:lnTo>
                    <a:lnTo>
                      <a:pt x="211" y="640"/>
                    </a:lnTo>
                    <a:lnTo>
                      <a:pt x="180" y="650"/>
                    </a:lnTo>
                    <a:lnTo>
                      <a:pt x="147" y="654"/>
                    </a:lnTo>
                    <a:lnTo>
                      <a:pt x="114" y="650"/>
                    </a:lnTo>
                    <a:lnTo>
                      <a:pt x="81" y="637"/>
                    </a:lnTo>
                    <a:lnTo>
                      <a:pt x="55" y="620"/>
                    </a:lnTo>
                    <a:lnTo>
                      <a:pt x="32" y="596"/>
                    </a:lnTo>
                    <a:lnTo>
                      <a:pt x="15" y="568"/>
                    </a:lnTo>
                    <a:lnTo>
                      <a:pt x="4" y="537"/>
                    </a:lnTo>
                    <a:lnTo>
                      <a:pt x="0" y="505"/>
                    </a:lnTo>
                    <a:lnTo>
                      <a:pt x="4" y="471"/>
                    </a:lnTo>
                    <a:lnTo>
                      <a:pt x="91" y="113"/>
                    </a:lnTo>
                    <a:lnTo>
                      <a:pt x="102" y="81"/>
                    </a:lnTo>
                    <a:lnTo>
                      <a:pt x="121" y="54"/>
                    </a:lnTo>
                    <a:lnTo>
                      <a:pt x="143" y="30"/>
                    </a:lnTo>
                    <a:lnTo>
                      <a:pt x="171" y="14"/>
                    </a:lnTo>
                    <a:lnTo>
                      <a:pt x="202" y="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1" name="Freeform 31"/>
              <p:cNvSpPr>
                <a:spLocks/>
              </p:cNvSpPr>
              <p:nvPr/>
            </p:nvSpPr>
            <p:spPr bwMode="auto">
              <a:xfrm>
                <a:off x="6946583" y="3397250"/>
                <a:ext cx="666750" cy="1363663"/>
              </a:xfrm>
              <a:custGeom>
                <a:avLst/>
                <a:gdLst>
                  <a:gd name="T0" fmla="*/ 151 w 420"/>
                  <a:gd name="T1" fmla="*/ 0 h 859"/>
                  <a:gd name="T2" fmla="*/ 183 w 420"/>
                  <a:gd name="T3" fmla="*/ 4 h 859"/>
                  <a:gd name="T4" fmla="*/ 214 w 420"/>
                  <a:gd name="T5" fmla="*/ 15 h 859"/>
                  <a:gd name="T6" fmla="*/ 241 w 420"/>
                  <a:gd name="T7" fmla="*/ 32 h 859"/>
                  <a:gd name="T8" fmla="*/ 265 w 420"/>
                  <a:gd name="T9" fmla="*/ 56 h 859"/>
                  <a:gd name="T10" fmla="*/ 281 w 420"/>
                  <a:gd name="T11" fmla="*/ 84 h 859"/>
                  <a:gd name="T12" fmla="*/ 293 w 420"/>
                  <a:gd name="T13" fmla="*/ 115 h 859"/>
                  <a:gd name="T14" fmla="*/ 418 w 420"/>
                  <a:gd name="T15" fmla="*/ 679 h 859"/>
                  <a:gd name="T16" fmla="*/ 420 w 420"/>
                  <a:gd name="T17" fmla="*/ 713 h 859"/>
                  <a:gd name="T18" fmla="*/ 416 w 420"/>
                  <a:gd name="T19" fmla="*/ 747 h 859"/>
                  <a:gd name="T20" fmla="*/ 405 w 420"/>
                  <a:gd name="T21" fmla="*/ 777 h 859"/>
                  <a:gd name="T22" fmla="*/ 388 w 420"/>
                  <a:gd name="T23" fmla="*/ 804 h 859"/>
                  <a:gd name="T24" fmla="*/ 364 w 420"/>
                  <a:gd name="T25" fmla="*/ 827 h 859"/>
                  <a:gd name="T26" fmla="*/ 336 w 420"/>
                  <a:gd name="T27" fmla="*/ 845 h 859"/>
                  <a:gd name="T28" fmla="*/ 304 w 420"/>
                  <a:gd name="T29" fmla="*/ 856 h 859"/>
                  <a:gd name="T30" fmla="*/ 270 w 420"/>
                  <a:gd name="T31" fmla="*/ 859 h 859"/>
                  <a:gd name="T32" fmla="*/ 238 w 420"/>
                  <a:gd name="T33" fmla="*/ 855 h 859"/>
                  <a:gd name="T34" fmla="*/ 207 w 420"/>
                  <a:gd name="T35" fmla="*/ 843 h 859"/>
                  <a:gd name="T36" fmla="*/ 180 w 420"/>
                  <a:gd name="T37" fmla="*/ 827 h 859"/>
                  <a:gd name="T38" fmla="*/ 156 w 420"/>
                  <a:gd name="T39" fmla="*/ 803 h 859"/>
                  <a:gd name="T40" fmla="*/ 139 w 420"/>
                  <a:gd name="T41" fmla="*/ 776 h 859"/>
                  <a:gd name="T42" fmla="*/ 128 w 420"/>
                  <a:gd name="T43" fmla="*/ 744 h 859"/>
                  <a:gd name="T44" fmla="*/ 3 w 420"/>
                  <a:gd name="T45" fmla="*/ 179 h 859"/>
                  <a:gd name="T46" fmla="*/ 0 w 420"/>
                  <a:gd name="T47" fmla="*/ 146 h 859"/>
                  <a:gd name="T48" fmla="*/ 5 w 420"/>
                  <a:gd name="T49" fmla="*/ 112 h 859"/>
                  <a:gd name="T50" fmla="*/ 16 w 420"/>
                  <a:gd name="T51" fmla="*/ 82 h 859"/>
                  <a:gd name="T52" fmla="*/ 33 w 420"/>
                  <a:gd name="T53" fmla="*/ 54 h 859"/>
                  <a:gd name="T54" fmla="*/ 57 w 420"/>
                  <a:gd name="T55" fmla="*/ 32 h 859"/>
                  <a:gd name="T56" fmla="*/ 85 w 420"/>
                  <a:gd name="T57" fmla="*/ 14 h 859"/>
                  <a:gd name="T58" fmla="*/ 116 w 420"/>
                  <a:gd name="T59" fmla="*/ 2 h 859"/>
                  <a:gd name="T60" fmla="*/ 151 w 420"/>
                  <a:gd name="T61" fmla="*/ 0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0" h="859">
                    <a:moveTo>
                      <a:pt x="151" y="0"/>
                    </a:moveTo>
                    <a:lnTo>
                      <a:pt x="183" y="4"/>
                    </a:lnTo>
                    <a:lnTo>
                      <a:pt x="214" y="15"/>
                    </a:lnTo>
                    <a:lnTo>
                      <a:pt x="241" y="32"/>
                    </a:lnTo>
                    <a:lnTo>
                      <a:pt x="265" y="56"/>
                    </a:lnTo>
                    <a:lnTo>
                      <a:pt x="281" y="84"/>
                    </a:lnTo>
                    <a:lnTo>
                      <a:pt x="293" y="115"/>
                    </a:lnTo>
                    <a:lnTo>
                      <a:pt x="418" y="679"/>
                    </a:lnTo>
                    <a:lnTo>
                      <a:pt x="420" y="713"/>
                    </a:lnTo>
                    <a:lnTo>
                      <a:pt x="416" y="747"/>
                    </a:lnTo>
                    <a:lnTo>
                      <a:pt x="405" y="777"/>
                    </a:lnTo>
                    <a:lnTo>
                      <a:pt x="388" y="804"/>
                    </a:lnTo>
                    <a:lnTo>
                      <a:pt x="364" y="827"/>
                    </a:lnTo>
                    <a:lnTo>
                      <a:pt x="336" y="845"/>
                    </a:lnTo>
                    <a:lnTo>
                      <a:pt x="304" y="856"/>
                    </a:lnTo>
                    <a:lnTo>
                      <a:pt x="270" y="859"/>
                    </a:lnTo>
                    <a:lnTo>
                      <a:pt x="238" y="855"/>
                    </a:lnTo>
                    <a:lnTo>
                      <a:pt x="207" y="843"/>
                    </a:lnTo>
                    <a:lnTo>
                      <a:pt x="180" y="827"/>
                    </a:lnTo>
                    <a:lnTo>
                      <a:pt x="156" y="803"/>
                    </a:lnTo>
                    <a:lnTo>
                      <a:pt x="139" y="776"/>
                    </a:lnTo>
                    <a:lnTo>
                      <a:pt x="128" y="744"/>
                    </a:lnTo>
                    <a:lnTo>
                      <a:pt x="3" y="179"/>
                    </a:lnTo>
                    <a:lnTo>
                      <a:pt x="0" y="146"/>
                    </a:lnTo>
                    <a:lnTo>
                      <a:pt x="5" y="112"/>
                    </a:lnTo>
                    <a:lnTo>
                      <a:pt x="16" y="82"/>
                    </a:lnTo>
                    <a:lnTo>
                      <a:pt x="33" y="54"/>
                    </a:lnTo>
                    <a:lnTo>
                      <a:pt x="57" y="32"/>
                    </a:lnTo>
                    <a:lnTo>
                      <a:pt x="85" y="14"/>
                    </a:lnTo>
                    <a:lnTo>
                      <a:pt x="116" y="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7355541" y="4988859"/>
                <a:ext cx="1352207" cy="1317812"/>
              </a:xfrm>
              <a:custGeom>
                <a:avLst/>
                <a:gdLst>
                  <a:gd name="connsiteX0" fmla="*/ 0 w 1352207"/>
                  <a:gd name="connsiteY0" fmla="*/ 1317812 h 1317812"/>
                  <a:gd name="connsiteX1" fmla="*/ 336177 w 1352207"/>
                  <a:gd name="connsiteY1" fmla="*/ 497541 h 1317812"/>
                  <a:gd name="connsiteX2" fmla="*/ 1304365 w 1352207"/>
                  <a:gd name="connsiteY2" fmla="*/ 578223 h 1317812"/>
                  <a:gd name="connsiteX3" fmla="*/ 1116106 w 1352207"/>
                  <a:gd name="connsiteY3" fmla="*/ 0 h 131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207" h="1317812">
                    <a:moveTo>
                      <a:pt x="0" y="1317812"/>
                    </a:moveTo>
                    <a:cubicBezTo>
                      <a:pt x="59391" y="969309"/>
                      <a:pt x="118783" y="620806"/>
                      <a:pt x="336177" y="497541"/>
                    </a:cubicBezTo>
                    <a:cubicBezTo>
                      <a:pt x="553571" y="374276"/>
                      <a:pt x="1174377" y="661146"/>
                      <a:pt x="1304365" y="578223"/>
                    </a:cubicBezTo>
                    <a:cubicBezTo>
                      <a:pt x="1434353" y="495300"/>
                      <a:pt x="1275229" y="247650"/>
                      <a:pt x="1116106" y="0"/>
                    </a:cubicBezTo>
                  </a:path>
                </a:pathLst>
              </a:custGeom>
              <a:ln w="762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83" name="Freeform 13"/>
              <p:cNvSpPr>
                <a:spLocks/>
              </p:cNvSpPr>
              <p:nvPr/>
            </p:nvSpPr>
            <p:spPr bwMode="auto">
              <a:xfrm>
                <a:off x="7202488" y="3038475"/>
                <a:ext cx="2052638" cy="2120900"/>
              </a:xfrm>
              <a:custGeom>
                <a:avLst/>
                <a:gdLst>
                  <a:gd name="T0" fmla="*/ 407 w 1293"/>
                  <a:gd name="T1" fmla="*/ 0 h 1336"/>
                  <a:gd name="T2" fmla="*/ 458 w 1293"/>
                  <a:gd name="T3" fmla="*/ 2 h 1336"/>
                  <a:gd name="T4" fmla="*/ 1075 w 1293"/>
                  <a:gd name="T5" fmla="*/ 226 h 1336"/>
                  <a:gd name="T6" fmla="*/ 1124 w 1293"/>
                  <a:gd name="T7" fmla="*/ 247 h 1336"/>
                  <a:gd name="T8" fmla="*/ 1166 w 1293"/>
                  <a:gd name="T9" fmla="*/ 272 h 1336"/>
                  <a:gd name="T10" fmla="*/ 1201 w 1293"/>
                  <a:gd name="T11" fmla="*/ 297 h 1336"/>
                  <a:gd name="T12" fmla="*/ 1229 w 1293"/>
                  <a:gd name="T13" fmla="*/ 327 h 1336"/>
                  <a:gd name="T14" fmla="*/ 1250 w 1293"/>
                  <a:gd name="T15" fmla="*/ 356 h 1336"/>
                  <a:gd name="T16" fmla="*/ 1267 w 1293"/>
                  <a:gd name="T17" fmla="*/ 388 h 1336"/>
                  <a:gd name="T18" fmla="*/ 1280 w 1293"/>
                  <a:gd name="T19" fmla="*/ 421 h 1336"/>
                  <a:gd name="T20" fmla="*/ 1287 w 1293"/>
                  <a:gd name="T21" fmla="*/ 454 h 1336"/>
                  <a:gd name="T22" fmla="*/ 1291 w 1293"/>
                  <a:gd name="T23" fmla="*/ 490 h 1336"/>
                  <a:gd name="T24" fmla="*/ 1293 w 1293"/>
                  <a:gd name="T25" fmla="*/ 525 h 1336"/>
                  <a:gd name="T26" fmla="*/ 1293 w 1293"/>
                  <a:gd name="T27" fmla="*/ 561 h 1336"/>
                  <a:gd name="T28" fmla="*/ 1288 w 1293"/>
                  <a:gd name="T29" fmla="*/ 596 h 1336"/>
                  <a:gd name="T30" fmla="*/ 1286 w 1293"/>
                  <a:gd name="T31" fmla="*/ 633 h 1336"/>
                  <a:gd name="T32" fmla="*/ 1280 w 1293"/>
                  <a:gd name="T33" fmla="*/ 668 h 1336"/>
                  <a:gd name="T34" fmla="*/ 1276 w 1293"/>
                  <a:gd name="T35" fmla="*/ 702 h 1336"/>
                  <a:gd name="T36" fmla="*/ 1228 w 1293"/>
                  <a:gd name="T37" fmla="*/ 1104 h 1336"/>
                  <a:gd name="T38" fmla="*/ 1221 w 1293"/>
                  <a:gd name="T39" fmla="*/ 1142 h 1336"/>
                  <a:gd name="T40" fmla="*/ 1211 w 1293"/>
                  <a:gd name="T41" fmla="*/ 1177 h 1336"/>
                  <a:gd name="T42" fmla="*/ 1198 w 1293"/>
                  <a:gd name="T43" fmla="*/ 1211 h 1336"/>
                  <a:gd name="T44" fmla="*/ 1183 w 1293"/>
                  <a:gd name="T45" fmla="*/ 1239 h 1336"/>
                  <a:gd name="T46" fmla="*/ 1163 w 1293"/>
                  <a:gd name="T47" fmla="*/ 1266 h 1336"/>
                  <a:gd name="T48" fmla="*/ 1141 w 1293"/>
                  <a:gd name="T49" fmla="*/ 1288 h 1336"/>
                  <a:gd name="T50" fmla="*/ 1113 w 1293"/>
                  <a:gd name="T51" fmla="*/ 1307 h 1336"/>
                  <a:gd name="T52" fmla="*/ 1082 w 1293"/>
                  <a:gd name="T53" fmla="*/ 1321 h 1336"/>
                  <a:gd name="T54" fmla="*/ 1047 w 1293"/>
                  <a:gd name="T55" fmla="*/ 1331 h 1336"/>
                  <a:gd name="T56" fmla="*/ 1006 w 1293"/>
                  <a:gd name="T57" fmla="*/ 1336 h 1336"/>
                  <a:gd name="T58" fmla="*/ 962 w 1293"/>
                  <a:gd name="T59" fmla="*/ 1336 h 1336"/>
                  <a:gd name="T60" fmla="*/ 912 w 1293"/>
                  <a:gd name="T61" fmla="*/ 1332 h 1336"/>
                  <a:gd name="T62" fmla="*/ 858 w 1293"/>
                  <a:gd name="T63" fmla="*/ 1322 h 1336"/>
                  <a:gd name="T64" fmla="*/ 274 w 1293"/>
                  <a:gd name="T65" fmla="*/ 1238 h 1336"/>
                  <a:gd name="T66" fmla="*/ 225 w 1293"/>
                  <a:gd name="T67" fmla="*/ 1227 h 1336"/>
                  <a:gd name="T68" fmla="*/ 178 w 1293"/>
                  <a:gd name="T69" fmla="*/ 1208 h 1336"/>
                  <a:gd name="T70" fmla="*/ 136 w 1293"/>
                  <a:gd name="T71" fmla="*/ 1185 h 1336"/>
                  <a:gd name="T72" fmla="*/ 98 w 1293"/>
                  <a:gd name="T73" fmla="*/ 1154 h 1336"/>
                  <a:gd name="T74" fmla="*/ 66 w 1293"/>
                  <a:gd name="T75" fmla="*/ 1117 h 1336"/>
                  <a:gd name="T76" fmla="*/ 39 w 1293"/>
                  <a:gd name="T77" fmla="*/ 1076 h 1336"/>
                  <a:gd name="T78" fmla="*/ 19 w 1293"/>
                  <a:gd name="T79" fmla="*/ 1033 h 1336"/>
                  <a:gd name="T80" fmla="*/ 5 w 1293"/>
                  <a:gd name="T81" fmla="*/ 985 h 1336"/>
                  <a:gd name="T82" fmla="*/ 0 w 1293"/>
                  <a:gd name="T83" fmla="*/ 936 h 1336"/>
                  <a:gd name="T84" fmla="*/ 3 w 1293"/>
                  <a:gd name="T85" fmla="*/ 885 h 1336"/>
                  <a:gd name="T86" fmla="*/ 105 w 1293"/>
                  <a:gd name="T87" fmla="*/ 275 h 1336"/>
                  <a:gd name="T88" fmla="*/ 116 w 1293"/>
                  <a:gd name="T89" fmla="*/ 224 h 1336"/>
                  <a:gd name="T90" fmla="*/ 135 w 1293"/>
                  <a:gd name="T91" fmla="*/ 178 h 1336"/>
                  <a:gd name="T92" fmla="*/ 159 w 1293"/>
                  <a:gd name="T93" fmla="*/ 136 h 1336"/>
                  <a:gd name="T94" fmla="*/ 189 w 1293"/>
                  <a:gd name="T95" fmla="*/ 98 h 1336"/>
                  <a:gd name="T96" fmla="*/ 226 w 1293"/>
                  <a:gd name="T97" fmla="*/ 66 h 1336"/>
                  <a:gd name="T98" fmla="*/ 265 w 1293"/>
                  <a:gd name="T99" fmla="*/ 39 h 1336"/>
                  <a:gd name="T100" fmla="*/ 310 w 1293"/>
                  <a:gd name="T101" fmla="*/ 19 h 1336"/>
                  <a:gd name="T102" fmla="*/ 357 w 1293"/>
                  <a:gd name="T103" fmla="*/ 5 h 1336"/>
                  <a:gd name="T104" fmla="*/ 407 w 1293"/>
                  <a:gd name="T105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93" h="1336">
                    <a:moveTo>
                      <a:pt x="407" y="0"/>
                    </a:moveTo>
                    <a:lnTo>
                      <a:pt x="458" y="2"/>
                    </a:lnTo>
                    <a:lnTo>
                      <a:pt x="1075" y="226"/>
                    </a:lnTo>
                    <a:lnTo>
                      <a:pt x="1124" y="247"/>
                    </a:lnTo>
                    <a:lnTo>
                      <a:pt x="1166" y="272"/>
                    </a:lnTo>
                    <a:lnTo>
                      <a:pt x="1201" y="297"/>
                    </a:lnTo>
                    <a:lnTo>
                      <a:pt x="1229" y="327"/>
                    </a:lnTo>
                    <a:lnTo>
                      <a:pt x="1250" y="356"/>
                    </a:lnTo>
                    <a:lnTo>
                      <a:pt x="1267" y="388"/>
                    </a:lnTo>
                    <a:lnTo>
                      <a:pt x="1280" y="421"/>
                    </a:lnTo>
                    <a:lnTo>
                      <a:pt x="1287" y="454"/>
                    </a:lnTo>
                    <a:lnTo>
                      <a:pt x="1291" y="490"/>
                    </a:lnTo>
                    <a:lnTo>
                      <a:pt x="1293" y="525"/>
                    </a:lnTo>
                    <a:lnTo>
                      <a:pt x="1293" y="561"/>
                    </a:lnTo>
                    <a:lnTo>
                      <a:pt x="1288" y="596"/>
                    </a:lnTo>
                    <a:lnTo>
                      <a:pt x="1286" y="633"/>
                    </a:lnTo>
                    <a:lnTo>
                      <a:pt x="1280" y="668"/>
                    </a:lnTo>
                    <a:lnTo>
                      <a:pt x="1276" y="702"/>
                    </a:lnTo>
                    <a:lnTo>
                      <a:pt x="1228" y="1104"/>
                    </a:lnTo>
                    <a:lnTo>
                      <a:pt x="1221" y="1142"/>
                    </a:lnTo>
                    <a:lnTo>
                      <a:pt x="1211" y="1177"/>
                    </a:lnTo>
                    <a:lnTo>
                      <a:pt x="1198" y="1211"/>
                    </a:lnTo>
                    <a:lnTo>
                      <a:pt x="1183" y="1239"/>
                    </a:lnTo>
                    <a:lnTo>
                      <a:pt x="1163" y="1266"/>
                    </a:lnTo>
                    <a:lnTo>
                      <a:pt x="1141" y="1288"/>
                    </a:lnTo>
                    <a:lnTo>
                      <a:pt x="1113" y="1307"/>
                    </a:lnTo>
                    <a:lnTo>
                      <a:pt x="1082" y="1321"/>
                    </a:lnTo>
                    <a:lnTo>
                      <a:pt x="1047" y="1331"/>
                    </a:lnTo>
                    <a:lnTo>
                      <a:pt x="1006" y="1336"/>
                    </a:lnTo>
                    <a:lnTo>
                      <a:pt x="962" y="1336"/>
                    </a:lnTo>
                    <a:lnTo>
                      <a:pt x="912" y="1332"/>
                    </a:lnTo>
                    <a:lnTo>
                      <a:pt x="858" y="1322"/>
                    </a:lnTo>
                    <a:lnTo>
                      <a:pt x="274" y="1238"/>
                    </a:lnTo>
                    <a:lnTo>
                      <a:pt x="225" y="1227"/>
                    </a:lnTo>
                    <a:lnTo>
                      <a:pt x="178" y="1208"/>
                    </a:lnTo>
                    <a:lnTo>
                      <a:pt x="136" y="1185"/>
                    </a:lnTo>
                    <a:lnTo>
                      <a:pt x="98" y="1154"/>
                    </a:lnTo>
                    <a:lnTo>
                      <a:pt x="66" y="1117"/>
                    </a:lnTo>
                    <a:lnTo>
                      <a:pt x="39" y="1076"/>
                    </a:lnTo>
                    <a:lnTo>
                      <a:pt x="19" y="1033"/>
                    </a:lnTo>
                    <a:lnTo>
                      <a:pt x="5" y="985"/>
                    </a:lnTo>
                    <a:lnTo>
                      <a:pt x="0" y="936"/>
                    </a:lnTo>
                    <a:lnTo>
                      <a:pt x="3" y="885"/>
                    </a:lnTo>
                    <a:lnTo>
                      <a:pt x="105" y="275"/>
                    </a:lnTo>
                    <a:lnTo>
                      <a:pt x="116" y="224"/>
                    </a:lnTo>
                    <a:lnTo>
                      <a:pt x="135" y="178"/>
                    </a:lnTo>
                    <a:lnTo>
                      <a:pt x="159" y="136"/>
                    </a:lnTo>
                    <a:lnTo>
                      <a:pt x="189" y="98"/>
                    </a:lnTo>
                    <a:lnTo>
                      <a:pt x="226" y="66"/>
                    </a:lnTo>
                    <a:lnTo>
                      <a:pt x="265" y="39"/>
                    </a:lnTo>
                    <a:lnTo>
                      <a:pt x="310" y="19"/>
                    </a:lnTo>
                    <a:lnTo>
                      <a:pt x="357" y="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4" name="Freeform 33"/>
              <p:cNvSpPr>
                <a:spLocks/>
              </p:cNvSpPr>
              <p:nvPr/>
            </p:nvSpPr>
            <p:spPr bwMode="auto">
              <a:xfrm>
                <a:off x="6818313" y="6053138"/>
                <a:ext cx="2139950" cy="804863"/>
              </a:xfrm>
              <a:custGeom>
                <a:avLst/>
                <a:gdLst>
                  <a:gd name="T0" fmla="*/ 319 w 1348"/>
                  <a:gd name="T1" fmla="*/ 0 h 507"/>
                  <a:gd name="T2" fmla="*/ 367 w 1348"/>
                  <a:gd name="T3" fmla="*/ 3 h 507"/>
                  <a:gd name="T4" fmla="*/ 1089 w 1348"/>
                  <a:gd name="T5" fmla="*/ 98 h 507"/>
                  <a:gd name="T6" fmla="*/ 1137 w 1348"/>
                  <a:gd name="T7" fmla="*/ 108 h 507"/>
                  <a:gd name="T8" fmla="*/ 1180 w 1348"/>
                  <a:gd name="T9" fmla="*/ 127 h 507"/>
                  <a:gd name="T10" fmla="*/ 1220 w 1348"/>
                  <a:gd name="T11" fmla="*/ 149 h 507"/>
                  <a:gd name="T12" fmla="*/ 1256 w 1348"/>
                  <a:gd name="T13" fmla="*/ 178 h 507"/>
                  <a:gd name="T14" fmla="*/ 1286 w 1348"/>
                  <a:gd name="T15" fmla="*/ 212 h 507"/>
                  <a:gd name="T16" fmla="*/ 1311 w 1348"/>
                  <a:gd name="T17" fmla="*/ 251 h 507"/>
                  <a:gd name="T18" fmla="*/ 1331 w 1348"/>
                  <a:gd name="T19" fmla="*/ 294 h 507"/>
                  <a:gd name="T20" fmla="*/ 1342 w 1348"/>
                  <a:gd name="T21" fmla="*/ 337 h 507"/>
                  <a:gd name="T22" fmla="*/ 1348 w 1348"/>
                  <a:gd name="T23" fmla="*/ 385 h 507"/>
                  <a:gd name="T24" fmla="*/ 1345 w 1348"/>
                  <a:gd name="T25" fmla="*/ 433 h 507"/>
                  <a:gd name="T26" fmla="*/ 1335 w 1348"/>
                  <a:gd name="T27" fmla="*/ 507 h 507"/>
                  <a:gd name="T28" fmla="*/ 0 w 1348"/>
                  <a:gd name="T29" fmla="*/ 507 h 507"/>
                  <a:gd name="T30" fmla="*/ 32 w 1348"/>
                  <a:gd name="T31" fmla="*/ 258 h 507"/>
                  <a:gd name="T32" fmla="*/ 44 w 1348"/>
                  <a:gd name="T33" fmla="*/ 212 h 507"/>
                  <a:gd name="T34" fmla="*/ 61 w 1348"/>
                  <a:gd name="T35" fmla="*/ 167 h 507"/>
                  <a:gd name="T36" fmla="*/ 84 w 1348"/>
                  <a:gd name="T37" fmla="*/ 128 h 507"/>
                  <a:gd name="T38" fmla="*/ 113 w 1348"/>
                  <a:gd name="T39" fmla="*/ 93 h 507"/>
                  <a:gd name="T40" fmla="*/ 148 w 1348"/>
                  <a:gd name="T41" fmla="*/ 62 h 507"/>
                  <a:gd name="T42" fmla="*/ 186 w 1348"/>
                  <a:gd name="T43" fmla="*/ 37 h 507"/>
                  <a:gd name="T44" fmla="*/ 228 w 1348"/>
                  <a:gd name="T45" fmla="*/ 18 h 507"/>
                  <a:gd name="T46" fmla="*/ 273 w 1348"/>
                  <a:gd name="T47" fmla="*/ 6 h 507"/>
                  <a:gd name="T48" fmla="*/ 319 w 1348"/>
                  <a:gd name="T4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8" h="507">
                    <a:moveTo>
                      <a:pt x="319" y="0"/>
                    </a:moveTo>
                    <a:lnTo>
                      <a:pt x="367" y="3"/>
                    </a:lnTo>
                    <a:lnTo>
                      <a:pt x="1089" y="98"/>
                    </a:lnTo>
                    <a:lnTo>
                      <a:pt x="1137" y="108"/>
                    </a:lnTo>
                    <a:lnTo>
                      <a:pt x="1180" y="127"/>
                    </a:lnTo>
                    <a:lnTo>
                      <a:pt x="1220" y="149"/>
                    </a:lnTo>
                    <a:lnTo>
                      <a:pt x="1256" y="178"/>
                    </a:lnTo>
                    <a:lnTo>
                      <a:pt x="1286" y="212"/>
                    </a:lnTo>
                    <a:lnTo>
                      <a:pt x="1311" y="251"/>
                    </a:lnTo>
                    <a:lnTo>
                      <a:pt x="1331" y="294"/>
                    </a:lnTo>
                    <a:lnTo>
                      <a:pt x="1342" y="337"/>
                    </a:lnTo>
                    <a:lnTo>
                      <a:pt x="1348" y="385"/>
                    </a:lnTo>
                    <a:lnTo>
                      <a:pt x="1345" y="433"/>
                    </a:lnTo>
                    <a:lnTo>
                      <a:pt x="1335" y="507"/>
                    </a:lnTo>
                    <a:lnTo>
                      <a:pt x="0" y="507"/>
                    </a:lnTo>
                    <a:lnTo>
                      <a:pt x="32" y="258"/>
                    </a:lnTo>
                    <a:lnTo>
                      <a:pt x="44" y="212"/>
                    </a:lnTo>
                    <a:lnTo>
                      <a:pt x="61" y="167"/>
                    </a:lnTo>
                    <a:lnTo>
                      <a:pt x="84" y="128"/>
                    </a:lnTo>
                    <a:lnTo>
                      <a:pt x="113" y="93"/>
                    </a:lnTo>
                    <a:lnTo>
                      <a:pt x="148" y="62"/>
                    </a:lnTo>
                    <a:lnTo>
                      <a:pt x="186" y="37"/>
                    </a:lnTo>
                    <a:lnTo>
                      <a:pt x="228" y="18"/>
                    </a:lnTo>
                    <a:lnTo>
                      <a:pt x="273" y="6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7375869" y="3229610"/>
                <a:ext cx="1709712" cy="1766570"/>
              </a:xfrm>
              <a:custGeom>
                <a:avLst/>
                <a:gdLst>
                  <a:gd name="T0" fmla="*/ 407 w 1293"/>
                  <a:gd name="T1" fmla="*/ 0 h 1336"/>
                  <a:gd name="T2" fmla="*/ 458 w 1293"/>
                  <a:gd name="T3" fmla="*/ 2 h 1336"/>
                  <a:gd name="T4" fmla="*/ 1075 w 1293"/>
                  <a:gd name="T5" fmla="*/ 226 h 1336"/>
                  <a:gd name="T6" fmla="*/ 1124 w 1293"/>
                  <a:gd name="T7" fmla="*/ 247 h 1336"/>
                  <a:gd name="T8" fmla="*/ 1166 w 1293"/>
                  <a:gd name="T9" fmla="*/ 272 h 1336"/>
                  <a:gd name="T10" fmla="*/ 1201 w 1293"/>
                  <a:gd name="T11" fmla="*/ 297 h 1336"/>
                  <a:gd name="T12" fmla="*/ 1229 w 1293"/>
                  <a:gd name="T13" fmla="*/ 327 h 1336"/>
                  <a:gd name="T14" fmla="*/ 1250 w 1293"/>
                  <a:gd name="T15" fmla="*/ 356 h 1336"/>
                  <a:gd name="T16" fmla="*/ 1267 w 1293"/>
                  <a:gd name="T17" fmla="*/ 388 h 1336"/>
                  <a:gd name="T18" fmla="*/ 1280 w 1293"/>
                  <a:gd name="T19" fmla="*/ 421 h 1336"/>
                  <a:gd name="T20" fmla="*/ 1287 w 1293"/>
                  <a:gd name="T21" fmla="*/ 454 h 1336"/>
                  <a:gd name="T22" fmla="*/ 1291 w 1293"/>
                  <a:gd name="T23" fmla="*/ 490 h 1336"/>
                  <a:gd name="T24" fmla="*/ 1293 w 1293"/>
                  <a:gd name="T25" fmla="*/ 525 h 1336"/>
                  <a:gd name="T26" fmla="*/ 1293 w 1293"/>
                  <a:gd name="T27" fmla="*/ 561 h 1336"/>
                  <a:gd name="T28" fmla="*/ 1288 w 1293"/>
                  <a:gd name="T29" fmla="*/ 596 h 1336"/>
                  <a:gd name="T30" fmla="*/ 1286 w 1293"/>
                  <a:gd name="T31" fmla="*/ 633 h 1336"/>
                  <a:gd name="T32" fmla="*/ 1280 w 1293"/>
                  <a:gd name="T33" fmla="*/ 668 h 1336"/>
                  <a:gd name="T34" fmla="*/ 1276 w 1293"/>
                  <a:gd name="T35" fmla="*/ 702 h 1336"/>
                  <a:gd name="T36" fmla="*/ 1228 w 1293"/>
                  <a:gd name="T37" fmla="*/ 1104 h 1336"/>
                  <a:gd name="T38" fmla="*/ 1221 w 1293"/>
                  <a:gd name="T39" fmla="*/ 1142 h 1336"/>
                  <a:gd name="T40" fmla="*/ 1211 w 1293"/>
                  <a:gd name="T41" fmla="*/ 1177 h 1336"/>
                  <a:gd name="T42" fmla="*/ 1198 w 1293"/>
                  <a:gd name="T43" fmla="*/ 1211 h 1336"/>
                  <a:gd name="T44" fmla="*/ 1183 w 1293"/>
                  <a:gd name="T45" fmla="*/ 1239 h 1336"/>
                  <a:gd name="T46" fmla="*/ 1163 w 1293"/>
                  <a:gd name="T47" fmla="*/ 1266 h 1336"/>
                  <a:gd name="T48" fmla="*/ 1141 w 1293"/>
                  <a:gd name="T49" fmla="*/ 1288 h 1336"/>
                  <a:gd name="T50" fmla="*/ 1113 w 1293"/>
                  <a:gd name="T51" fmla="*/ 1307 h 1336"/>
                  <a:gd name="T52" fmla="*/ 1082 w 1293"/>
                  <a:gd name="T53" fmla="*/ 1321 h 1336"/>
                  <a:gd name="T54" fmla="*/ 1047 w 1293"/>
                  <a:gd name="T55" fmla="*/ 1331 h 1336"/>
                  <a:gd name="T56" fmla="*/ 1006 w 1293"/>
                  <a:gd name="T57" fmla="*/ 1336 h 1336"/>
                  <a:gd name="T58" fmla="*/ 962 w 1293"/>
                  <a:gd name="T59" fmla="*/ 1336 h 1336"/>
                  <a:gd name="T60" fmla="*/ 912 w 1293"/>
                  <a:gd name="T61" fmla="*/ 1332 h 1336"/>
                  <a:gd name="T62" fmla="*/ 858 w 1293"/>
                  <a:gd name="T63" fmla="*/ 1322 h 1336"/>
                  <a:gd name="T64" fmla="*/ 274 w 1293"/>
                  <a:gd name="T65" fmla="*/ 1238 h 1336"/>
                  <a:gd name="T66" fmla="*/ 225 w 1293"/>
                  <a:gd name="T67" fmla="*/ 1227 h 1336"/>
                  <a:gd name="T68" fmla="*/ 178 w 1293"/>
                  <a:gd name="T69" fmla="*/ 1208 h 1336"/>
                  <a:gd name="T70" fmla="*/ 136 w 1293"/>
                  <a:gd name="T71" fmla="*/ 1185 h 1336"/>
                  <a:gd name="T72" fmla="*/ 98 w 1293"/>
                  <a:gd name="T73" fmla="*/ 1154 h 1336"/>
                  <a:gd name="T74" fmla="*/ 66 w 1293"/>
                  <a:gd name="T75" fmla="*/ 1117 h 1336"/>
                  <a:gd name="T76" fmla="*/ 39 w 1293"/>
                  <a:gd name="T77" fmla="*/ 1076 h 1336"/>
                  <a:gd name="T78" fmla="*/ 19 w 1293"/>
                  <a:gd name="T79" fmla="*/ 1033 h 1336"/>
                  <a:gd name="T80" fmla="*/ 5 w 1293"/>
                  <a:gd name="T81" fmla="*/ 985 h 1336"/>
                  <a:gd name="T82" fmla="*/ 0 w 1293"/>
                  <a:gd name="T83" fmla="*/ 936 h 1336"/>
                  <a:gd name="T84" fmla="*/ 3 w 1293"/>
                  <a:gd name="T85" fmla="*/ 885 h 1336"/>
                  <a:gd name="T86" fmla="*/ 105 w 1293"/>
                  <a:gd name="T87" fmla="*/ 275 h 1336"/>
                  <a:gd name="T88" fmla="*/ 116 w 1293"/>
                  <a:gd name="T89" fmla="*/ 224 h 1336"/>
                  <a:gd name="T90" fmla="*/ 135 w 1293"/>
                  <a:gd name="T91" fmla="*/ 178 h 1336"/>
                  <a:gd name="T92" fmla="*/ 159 w 1293"/>
                  <a:gd name="T93" fmla="*/ 136 h 1336"/>
                  <a:gd name="T94" fmla="*/ 189 w 1293"/>
                  <a:gd name="T95" fmla="*/ 98 h 1336"/>
                  <a:gd name="T96" fmla="*/ 226 w 1293"/>
                  <a:gd name="T97" fmla="*/ 66 h 1336"/>
                  <a:gd name="T98" fmla="*/ 265 w 1293"/>
                  <a:gd name="T99" fmla="*/ 39 h 1336"/>
                  <a:gd name="T100" fmla="*/ 310 w 1293"/>
                  <a:gd name="T101" fmla="*/ 19 h 1336"/>
                  <a:gd name="T102" fmla="*/ 357 w 1293"/>
                  <a:gd name="T103" fmla="*/ 5 h 1336"/>
                  <a:gd name="T104" fmla="*/ 407 w 1293"/>
                  <a:gd name="T105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93" h="1336">
                    <a:moveTo>
                      <a:pt x="407" y="0"/>
                    </a:moveTo>
                    <a:lnTo>
                      <a:pt x="458" y="2"/>
                    </a:lnTo>
                    <a:lnTo>
                      <a:pt x="1075" y="226"/>
                    </a:lnTo>
                    <a:lnTo>
                      <a:pt x="1124" y="247"/>
                    </a:lnTo>
                    <a:lnTo>
                      <a:pt x="1166" y="272"/>
                    </a:lnTo>
                    <a:lnTo>
                      <a:pt x="1201" y="297"/>
                    </a:lnTo>
                    <a:lnTo>
                      <a:pt x="1229" y="327"/>
                    </a:lnTo>
                    <a:lnTo>
                      <a:pt x="1250" y="356"/>
                    </a:lnTo>
                    <a:lnTo>
                      <a:pt x="1267" y="388"/>
                    </a:lnTo>
                    <a:lnTo>
                      <a:pt x="1280" y="421"/>
                    </a:lnTo>
                    <a:lnTo>
                      <a:pt x="1287" y="454"/>
                    </a:lnTo>
                    <a:lnTo>
                      <a:pt x="1291" y="490"/>
                    </a:lnTo>
                    <a:lnTo>
                      <a:pt x="1293" y="525"/>
                    </a:lnTo>
                    <a:lnTo>
                      <a:pt x="1293" y="561"/>
                    </a:lnTo>
                    <a:lnTo>
                      <a:pt x="1288" y="596"/>
                    </a:lnTo>
                    <a:lnTo>
                      <a:pt x="1286" y="633"/>
                    </a:lnTo>
                    <a:lnTo>
                      <a:pt x="1280" y="668"/>
                    </a:lnTo>
                    <a:lnTo>
                      <a:pt x="1276" y="702"/>
                    </a:lnTo>
                    <a:lnTo>
                      <a:pt x="1228" y="1104"/>
                    </a:lnTo>
                    <a:lnTo>
                      <a:pt x="1221" y="1142"/>
                    </a:lnTo>
                    <a:lnTo>
                      <a:pt x="1211" y="1177"/>
                    </a:lnTo>
                    <a:lnTo>
                      <a:pt x="1198" y="1211"/>
                    </a:lnTo>
                    <a:lnTo>
                      <a:pt x="1183" y="1239"/>
                    </a:lnTo>
                    <a:lnTo>
                      <a:pt x="1163" y="1266"/>
                    </a:lnTo>
                    <a:lnTo>
                      <a:pt x="1141" y="1288"/>
                    </a:lnTo>
                    <a:lnTo>
                      <a:pt x="1113" y="1307"/>
                    </a:lnTo>
                    <a:lnTo>
                      <a:pt x="1082" y="1321"/>
                    </a:lnTo>
                    <a:lnTo>
                      <a:pt x="1047" y="1331"/>
                    </a:lnTo>
                    <a:lnTo>
                      <a:pt x="1006" y="1336"/>
                    </a:lnTo>
                    <a:lnTo>
                      <a:pt x="962" y="1336"/>
                    </a:lnTo>
                    <a:lnTo>
                      <a:pt x="912" y="1332"/>
                    </a:lnTo>
                    <a:lnTo>
                      <a:pt x="858" y="1322"/>
                    </a:lnTo>
                    <a:lnTo>
                      <a:pt x="274" y="1238"/>
                    </a:lnTo>
                    <a:lnTo>
                      <a:pt x="225" y="1227"/>
                    </a:lnTo>
                    <a:lnTo>
                      <a:pt x="178" y="1208"/>
                    </a:lnTo>
                    <a:lnTo>
                      <a:pt x="136" y="1185"/>
                    </a:lnTo>
                    <a:lnTo>
                      <a:pt x="98" y="1154"/>
                    </a:lnTo>
                    <a:lnTo>
                      <a:pt x="66" y="1117"/>
                    </a:lnTo>
                    <a:lnTo>
                      <a:pt x="39" y="1076"/>
                    </a:lnTo>
                    <a:lnTo>
                      <a:pt x="19" y="1033"/>
                    </a:lnTo>
                    <a:lnTo>
                      <a:pt x="5" y="985"/>
                    </a:lnTo>
                    <a:lnTo>
                      <a:pt x="0" y="936"/>
                    </a:lnTo>
                    <a:lnTo>
                      <a:pt x="3" y="885"/>
                    </a:lnTo>
                    <a:lnTo>
                      <a:pt x="105" y="275"/>
                    </a:lnTo>
                    <a:lnTo>
                      <a:pt x="116" y="224"/>
                    </a:lnTo>
                    <a:lnTo>
                      <a:pt x="135" y="178"/>
                    </a:lnTo>
                    <a:lnTo>
                      <a:pt x="159" y="136"/>
                    </a:lnTo>
                    <a:lnTo>
                      <a:pt x="189" y="98"/>
                    </a:lnTo>
                    <a:lnTo>
                      <a:pt x="226" y="66"/>
                    </a:lnTo>
                    <a:lnTo>
                      <a:pt x="265" y="39"/>
                    </a:lnTo>
                    <a:lnTo>
                      <a:pt x="310" y="19"/>
                    </a:lnTo>
                    <a:lnTo>
                      <a:pt x="357" y="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  <a:alpha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186" name="Freeform 33"/>
              <p:cNvSpPr>
                <a:spLocks/>
              </p:cNvSpPr>
              <p:nvPr/>
            </p:nvSpPr>
            <p:spPr bwMode="auto">
              <a:xfrm>
                <a:off x="6985953" y="6233395"/>
                <a:ext cx="1822767" cy="685566"/>
              </a:xfrm>
              <a:custGeom>
                <a:avLst/>
                <a:gdLst>
                  <a:gd name="T0" fmla="*/ 319 w 1348"/>
                  <a:gd name="T1" fmla="*/ 0 h 507"/>
                  <a:gd name="T2" fmla="*/ 367 w 1348"/>
                  <a:gd name="T3" fmla="*/ 3 h 507"/>
                  <a:gd name="T4" fmla="*/ 1089 w 1348"/>
                  <a:gd name="T5" fmla="*/ 98 h 507"/>
                  <a:gd name="T6" fmla="*/ 1137 w 1348"/>
                  <a:gd name="T7" fmla="*/ 108 h 507"/>
                  <a:gd name="T8" fmla="*/ 1180 w 1348"/>
                  <a:gd name="T9" fmla="*/ 127 h 507"/>
                  <a:gd name="T10" fmla="*/ 1220 w 1348"/>
                  <a:gd name="T11" fmla="*/ 149 h 507"/>
                  <a:gd name="T12" fmla="*/ 1256 w 1348"/>
                  <a:gd name="T13" fmla="*/ 178 h 507"/>
                  <a:gd name="T14" fmla="*/ 1286 w 1348"/>
                  <a:gd name="T15" fmla="*/ 212 h 507"/>
                  <a:gd name="T16" fmla="*/ 1311 w 1348"/>
                  <a:gd name="T17" fmla="*/ 251 h 507"/>
                  <a:gd name="T18" fmla="*/ 1331 w 1348"/>
                  <a:gd name="T19" fmla="*/ 294 h 507"/>
                  <a:gd name="T20" fmla="*/ 1342 w 1348"/>
                  <a:gd name="T21" fmla="*/ 337 h 507"/>
                  <a:gd name="T22" fmla="*/ 1348 w 1348"/>
                  <a:gd name="T23" fmla="*/ 385 h 507"/>
                  <a:gd name="T24" fmla="*/ 1345 w 1348"/>
                  <a:gd name="T25" fmla="*/ 433 h 507"/>
                  <a:gd name="T26" fmla="*/ 1335 w 1348"/>
                  <a:gd name="T27" fmla="*/ 507 h 507"/>
                  <a:gd name="T28" fmla="*/ 0 w 1348"/>
                  <a:gd name="T29" fmla="*/ 507 h 507"/>
                  <a:gd name="T30" fmla="*/ 32 w 1348"/>
                  <a:gd name="T31" fmla="*/ 258 h 507"/>
                  <a:gd name="T32" fmla="*/ 44 w 1348"/>
                  <a:gd name="T33" fmla="*/ 212 h 507"/>
                  <a:gd name="T34" fmla="*/ 61 w 1348"/>
                  <a:gd name="T35" fmla="*/ 167 h 507"/>
                  <a:gd name="T36" fmla="*/ 84 w 1348"/>
                  <a:gd name="T37" fmla="*/ 128 h 507"/>
                  <a:gd name="T38" fmla="*/ 113 w 1348"/>
                  <a:gd name="T39" fmla="*/ 93 h 507"/>
                  <a:gd name="T40" fmla="*/ 148 w 1348"/>
                  <a:gd name="T41" fmla="*/ 62 h 507"/>
                  <a:gd name="T42" fmla="*/ 186 w 1348"/>
                  <a:gd name="T43" fmla="*/ 37 h 507"/>
                  <a:gd name="T44" fmla="*/ 228 w 1348"/>
                  <a:gd name="T45" fmla="*/ 18 h 507"/>
                  <a:gd name="T46" fmla="*/ 273 w 1348"/>
                  <a:gd name="T47" fmla="*/ 6 h 507"/>
                  <a:gd name="T48" fmla="*/ 319 w 1348"/>
                  <a:gd name="T4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8" h="507">
                    <a:moveTo>
                      <a:pt x="319" y="0"/>
                    </a:moveTo>
                    <a:lnTo>
                      <a:pt x="367" y="3"/>
                    </a:lnTo>
                    <a:lnTo>
                      <a:pt x="1089" y="98"/>
                    </a:lnTo>
                    <a:lnTo>
                      <a:pt x="1137" y="108"/>
                    </a:lnTo>
                    <a:lnTo>
                      <a:pt x="1180" y="127"/>
                    </a:lnTo>
                    <a:lnTo>
                      <a:pt x="1220" y="149"/>
                    </a:lnTo>
                    <a:lnTo>
                      <a:pt x="1256" y="178"/>
                    </a:lnTo>
                    <a:lnTo>
                      <a:pt x="1286" y="212"/>
                    </a:lnTo>
                    <a:lnTo>
                      <a:pt x="1311" y="251"/>
                    </a:lnTo>
                    <a:lnTo>
                      <a:pt x="1331" y="294"/>
                    </a:lnTo>
                    <a:lnTo>
                      <a:pt x="1342" y="337"/>
                    </a:lnTo>
                    <a:lnTo>
                      <a:pt x="1348" y="385"/>
                    </a:lnTo>
                    <a:lnTo>
                      <a:pt x="1345" y="433"/>
                    </a:lnTo>
                    <a:lnTo>
                      <a:pt x="1335" y="507"/>
                    </a:lnTo>
                    <a:lnTo>
                      <a:pt x="0" y="507"/>
                    </a:lnTo>
                    <a:lnTo>
                      <a:pt x="32" y="258"/>
                    </a:lnTo>
                    <a:lnTo>
                      <a:pt x="44" y="212"/>
                    </a:lnTo>
                    <a:lnTo>
                      <a:pt x="61" y="167"/>
                    </a:lnTo>
                    <a:lnTo>
                      <a:pt x="84" y="128"/>
                    </a:lnTo>
                    <a:lnTo>
                      <a:pt x="113" y="93"/>
                    </a:lnTo>
                    <a:lnTo>
                      <a:pt x="148" y="62"/>
                    </a:lnTo>
                    <a:lnTo>
                      <a:pt x="186" y="37"/>
                    </a:lnTo>
                    <a:lnTo>
                      <a:pt x="228" y="18"/>
                    </a:lnTo>
                    <a:lnTo>
                      <a:pt x="273" y="6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  <a:alpha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</p:grpSp>
      <p:sp>
        <p:nvSpPr>
          <p:cNvPr id="166" name="Rectangle 165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3333209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- Singularity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0553"/>
            <a:ext cx="8229600" cy="268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300956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4002" y="2636912"/>
            <a:ext cx="422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38292" y="1447326"/>
            <a:ext cx="8176300" cy="4645970"/>
            <a:chOff x="910042" y="692696"/>
            <a:chExt cx="10898894" cy="6193013"/>
          </a:xfrm>
        </p:grpSpPr>
        <p:grpSp>
          <p:nvGrpSpPr>
            <p:cNvPr id="11" name="Group 10"/>
            <p:cNvGrpSpPr/>
            <p:nvPr/>
          </p:nvGrpSpPr>
          <p:grpSpPr>
            <a:xfrm>
              <a:off x="1390375" y="692696"/>
              <a:ext cx="9793088" cy="5760640"/>
              <a:chOff x="1341884" y="692696"/>
              <a:chExt cx="9793088" cy="576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41884" y="692696"/>
                <a:ext cx="9793088" cy="5760640"/>
              </a:xfrm>
              <a:prstGeom prst="roundRect">
                <a:avLst>
                  <a:gd name="adj" fmla="val 512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1924" y="1088740"/>
                <a:ext cx="9073008" cy="4968552"/>
              </a:xfrm>
              <a:prstGeom prst="rect">
                <a:avLst/>
              </a:prstGeom>
              <a:gradFill flip="none" rotWithShape="1">
                <a:gsLst>
                  <a:gs pos="36000">
                    <a:schemeClr val="bg1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0042" y="6453336"/>
              <a:ext cx="10898894" cy="432373"/>
            </a:xfrm>
            <a:custGeom>
              <a:avLst/>
              <a:gdLst>
                <a:gd name="connsiteX0" fmla="*/ 0 w 9361040"/>
                <a:gd name="connsiteY0" fmla="*/ 0 h 404664"/>
                <a:gd name="connsiteX1" fmla="*/ 9361040 w 9361040"/>
                <a:gd name="connsiteY1" fmla="*/ 0 h 404664"/>
                <a:gd name="connsiteX2" fmla="*/ 9361040 w 9361040"/>
                <a:gd name="connsiteY2" fmla="*/ 404664 h 404664"/>
                <a:gd name="connsiteX3" fmla="*/ 0 w 9361040"/>
                <a:gd name="connsiteY3" fmla="*/ 404664 h 404664"/>
                <a:gd name="connsiteX4" fmla="*/ 0 w 9361040"/>
                <a:gd name="connsiteY4" fmla="*/ 0 h 404664"/>
                <a:gd name="connsiteX0" fmla="*/ 0 w 10178458"/>
                <a:gd name="connsiteY0" fmla="*/ 0 h 418519"/>
                <a:gd name="connsiteX1" fmla="*/ 9361040 w 10178458"/>
                <a:gd name="connsiteY1" fmla="*/ 0 h 418519"/>
                <a:gd name="connsiteX2" fmla="*/ 10178458 w 10178458"/>
                <a:gd name="connsiteY2" fmla="*/ 418519 h 418519"/>
                <a:gd name="connsiteX3" fmla="*/ 0 w 10178458"/>
                <a:gd name="connsiteY3" fmla="*/ 404664 h 418519"/>
                <a:gd name="connsiteX4" fmla="*/ 0 w 10178458"/>
                <a:gd name="connsiteY4" fmla="*/ 0 h 418519"/>
                <a:gd name="connsiteX0" fmla="*/ 651164 w 10829622"/>
                <a:gd name="connsiteY0" fmla="*/ 0 h 432373"/>
                <a:gd name="connsiteX1" fmla="*/ 10012204 w 10829622"/>
                <a:gd name="connsiteY1" fmla="*/ 0 h 432373"/>
                <a:gd name="connsiteX2" fmla="*/ 10829622 w 10829622"/>
                <a:gd name="connsiteY2" fmla="*/ 418519 h 432373"/>
                <a:gd name="connsiteX3" fmla="*/ 0 w 10829622"/>
                <a:gd name="connsiteY3" fmla="*/ 432373 h 432373"/>
                <a:gd name="connsiteX4" fmla="*/ 651164 w 10829622"/>
                <a:gd name="connsiteY4" fmla="*/ 0 h 432373"/>
                <a:gd name="connsiteX0" fmla="*/ 720436 w 10898894"/>
                <a:gd name="connsiteY0" fmla="*/ 0 h 432373"/>
                <a:gd name="connsiteX1" fmla="*/ 10081476 w 10898894"/>
                <a:gd name="connsiteY1" fmla="*/ 0 h 432373"/>
                <a:gd name="connsiteX2" fmla="*/ 10898894 w 10898894"/>
                <a:gd name="connsiteY2" fmla="*/ 418519 h 432373"/>
                <a:gd name="connsiteX3" fmla="*/ 0 w 10898894"/>
                <a:gd name="connsiteY3" fmla="*/ 432373 h 432373"/>
                <a:gd name="connsiteX4" fmla="*/ 720436 w 10898894"/>
                <a:gd name="connsiteY4" fmla="*/ 0 h 4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8894" h="432373">
                  <a:moveTo>
                    <a:pt x="720436" y="0"/>
                  </a:moveTo>
                  <a:lnTo>
                    <a:pt x="10081476" y="0"/>
                  </a:lnTo>
                  <a:lnTo>
                    <a:pt x="10898894" y="418519"/>
                  </a:lnTo>
                  <a:lnTo>
                    <a:pt x="0" y="432373"/>
                  </a:lnTo>
                  <a:lnTo>
                    <a:pt x="72043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96" y="1319811"/>
            <a:ext cx="7772400" cy="14540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ARTIFICIAL INTELLIGENCE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611902" y="2564064"/>
            <a:ext cx="1920197" cy="1525807"/>
            <a:chOff x="3294063" y="1204913"/>
            <a:chExt cx="5595938" cy="4446588"/>
          </a:xfrm>
          <a:gradFill flip="none" rotWithShape="1">
            <a:gsLst>
              <a:gs pos="0">
                <a:schemeClr val="accent1"/>
              </a:gs>
              <a:gs pos="59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3908426" y="1204913"/>
              <a:ext cx="4845050" cy="3127375"/>
            </a:xfrm>
            <a:custGeom>
              <a:avLst/>
              <a:gdLst>
                <a:gd name="T0" fmla="*/ 693 w 3052"/>
                <a:gd name="T1" fmla="*/ 461 h 1970"/>
                <a:gd name="T2" fmla="*/ 941 w 3052"/>
                <a:gd name="T3" fmla="*/ 126 h 1970"/>
                <a:gd name="T4" fmla="*/ 1503 w 3052"/>
                <a:gd name="T5" fmla="*/ 33 h 1970"/>
                <a:gd name="T6" fmla="*/ 1732 w 3052"/>
                <a:gd name="T7" fmla="*/ 171 h 1970"/>
                <a:gd name="T8" fmla="*/ 1952 w 3052"/>
                <a:gd name="T9" fmla="*/ 142 h 1970"/>
                <a:gd name="T10" fmla="*/ 2268 w 3052"/>
                <a:gd name="T11" fmla="*/ 250 h 1970"/>
                <a:gd name="T12" fmla="*/ 2491 w 3052"/>
                <a:gd name="T13" fmla="*/ 402 h 1970"/>
                <a:gd name="T14" fmla="*/ 2745 w 3052"/>
                <a:gd name="T15" fmla="*/ 550 h 1970"/>
                <a:gd name="T16" fmla="*/ 2817 w 3052"/>
                <a:gd name="T17" fmla="*/ 765 h 1970"/>
                <a:gd name="T18" fmla="*/ 3006 w 3052"/>
                <a:gd name="T19" fmla="*/ 940 h 1970"/>
                <a:gd name="T20" fmla="*/ 3046 w 3052"/>
                <a:gd name="T21" fmla="*/ 1228 h 1970"/>
                <a:gd name="T22" fmla="*/ 2975 w 3052"/>
                <a:gd name="T23" fmla="*/ 1384 h 1970"/>
                <a:gd name="T24" fmla="*/ 2914 w 3052"/>
                <a:gd name="T25" fmla="*/ 1415 h 1970"/>
                <a:gd name="T26" fmla="*/ 2986 w 3052"/>
                <a:gd name="T27" fmla="*/ 1102 h 1970"/>
                <a:gd name="T28" fmla="*/ 2847 w 3052"/>
                <a:gd name="T29" fmla="*/ 856 h 1970"/>
                <a:gd name="T30" fmla="*/ 2613 w 3052"/>
                <a:gd name="T31" fmla="*/ 752 h 1970"/>
                <a:gd name="T32" fmla="*/ 2783 w 3052"/>
                <a:gd name="T33" fmla="*/ 716 h 1970"/>
                <a:gd name="T34" fmla="*/ 2590 w 3052"/>
                <a:gd name="T35" fmla="*/ 506 h 1970"/>
                <a:gd name="T36" fmla="*/ 2277 w 3052"/>
                <a:gd name="T37" fmla="*/ 448 h 1970"/>
                <a:gd name="T38" fmla="*/ 2266 w 3052"/>
                <a:gd name="T39" fmla="*/ 301 h 1970"/>
                <a:gd name="T40" fmla="*/ 1998 w 3052"/>
                <a:gd name="T41" fmla="*/ 216 h 1970"/>
                <a:gd name="T42" fmla="*/ 1669 w 3052"/>
                <a:gd name="T43" fmla="*/ 302 h 1970"/>
                <a:gd name="T44" fmla="*/ 1630 w 3052"/>
                <a:gd name="T45" fmla="*/ 137 h 1970"/>
                <a:gd name="T46" fmla="*/ 1342 w 3052"/>
                <a:gd name="T47" fmla="*/ 68 h 1970"/>
                <a:gd name="T48" fmla="*/ 1059 w 3052"/>
                <a:gd name="T49" fmla="*/ 104 h 1970"/>
                <a:gd name="T50" fmla="*/ 1072 w 3052"/>
                <a:gd name="T51" fmla="*/ 180 h 1970"/>
                <a:gd name="T52" fmla="*/ 1335 w 3052"/>
                <a:gd name="T53" fmla="*/ 254 h 1970"/>
                <a:gd name="T54" fmla="*/ 1429 w 3052"/>
                <a:gd name="T55" fmla="*/ 471 h 1970"/>
                <a:gd name="T56" fmla="*/ 1266 w 3052"/>
                <a:gd name="T57" fmla="*/ 797 h 1970"/>
                <a:gd name="T58" fmla="*/ 1259 w 3052"/>
                <a:gd name="T59" fmla="*/ 1019 h 1970"/>
                <a:gd name="T60" fmla="*/ 1447 w 3052"/>
                <a:gd name="T61" fmla="*/ 1225 h 1970"/>
                <a:gd name="T62" fmla="*/ 1396 w 3052"/>
                <a:gd name="T63" fmla="*/ 1620 h 1970"/>
                <a:gd name="T64" fmla="*/ 1387 w 3052"/>
                <a:gd name="T65" fmla="*/ 1909 h 1970"/>
                <a:gd name="T66" fmla="*/ 1340 w 3052"/>
                <a:gd name="T67" fmla="*/ 1666 h 1970"/>
                <a:gd name="T68" fmla="*/ 1394 w 3052"/>
                <a:gd name="T69" fmla="*/ 1276 h 1970"/>
                <a:gd name="T70" fmla="*/ 1224 w 3052"/>
                <a:gd name="T71" fmla="*/ 1080 h 1970"/>
                <a:gd name="T72" fmla="*/ 959 w 3052"/>
                <a:gd name="T73" fmla="*/ 1102 h 1970"/>
                <a:gd name="T74" fmla="*/ 788 w 3052"/>
                <a:gd name="T75" fmla="*/ 1334 h 1970"/>
                <a:gd name="T76" fmla="*/ 732 w 3052"/>
                <a:gd name="T77" fmla="*/ 1468 h 1970"/>
                <a:gd name="T78" fmla="*/ 702 w 3052"/>
                <a:gd name="T79" fmla="*/ 1196 h 1970"/>
                <a:gd name="T80" fmla="*/ 531 w 3052"/>
                <a:gd name="T81" fmla="*/ 1093 h 1970"/>
                <a:gd name="T82" fmla="*/ 309 w 3052"/>
                <a:gd name="T83" fmla="*/ 1199 h 1970"/>
                <a:gd name="T84" fmla="*/ 234 w 3052"/>
                <a:gd name="T85" fmla="*/ 1446 h 1970"/>
                <a:gd name="T86" fmla="*/ 277 w 3052"/>
                <a:gd name="T87" fmla="*/ 1852 h 1970"/>
                <a:gd name="T88" fmla="*/ 163 w 3052"/>
                <a:gd name="T89" fmla="*/ 1970 h 1970"/>
                <a:gd name="T90" fmla="*/ 11 w 3052"/>
                <a:gd name="T91" fmla="*/ 1886 h 1970"/>
                <a:gd name="T92" fmla="*/ 118 w 3052"/>
                <a:gd name="T93" fmla="*/ 1938 h 1970"/>
                <a:gd name="T94" fmla="*/ 220 w 3052"/>
                <a:gd name="T95" fmla="*/ 1861 h 1970"/>
                <a:gd name="T96" fmla="*/ 193 w 3052"/>
                <a:gd name="T97" fmla="*/ 1546 h 1970"/>
                <a:gd name="T98" fmla="*/ 213 w 3052"/>
                <a:gd name="T99" fmla="*/ 1216 h 1970"/>
                <a:gd name="T100" fmla="*/ 434 w 3052"/>
                <a:gd name="T101" fmla="*/ 1040 h 1970"/>
                <a:gd name="T102" fmla="*/ 680 w 3052"/>
                <a:gd name="T103" fmla="*/ 1089 h 1970"/>
                <a:gd name="T104" fmla="*/ 770 w 3052"/>
                <a:gd name="T105" fmla="*/ 1245 h 1970"/>
                <a:gd name="T106" fmla="*/ 924 w 3052"/>
                <a:gd name="T107" fmla="*/ 1055 h 1970"/>
                <a:gd name="T108" fmla="*/ 1165 w 3052"/>
                <a:gd name="T109" fmla="*/ 954 h 1970"/>
                <a:gd name="T110" fmla="*/ 1257 w 3052"/>
                <a:gd name="T111" fmla="*/ 729 h 1970"/>
                <a:gd name="T112" fmla="*/ 1363 w 3052"/>
                <a:gd name="T113" fmla="*/ 466 h 1970"/>
                <a:gd name="T114" fmla="*/ 1239 w 3052"/>
                <a:gd name="T115" fmla="*/ 267 h 1970"/>
                <a:gd name="T116" fmla="*/ 940 w 3052"/>
                <a:gd name="T117" fmla="*/ 261 h 1970"/>
                <a:gd name="T118" fmla="*/ 710 w 3052"/>
                <a:gd name="T119" fmla="*/ 442 h 1970"/>
                <a:gd name="T120" fmla="*/ 834 w 3052"/>
                <a:gd name="T121" fmla="*/ 265 h 1970"/>
                <a:gd name="T122" fmla="*/ 942 w 3052"/>
                <a:gd name="T123" fmla="*/ 126 h 1970"/>
                <a:gd name="T124" fmla="*/ 1102 w 3052"/>
                <a:gd name="T125" fmla="*/ 3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2" h="1970">
                  <a:moveTo>
                    <a:pt x="2883" y="1453"/>
                  </a:moveTo>
                  <a:lnTo>
                    <a:pt x="2881" y="1456"/>
                  </a:lnTo>
                  <a:lnTo>
                    <a:pt x="2879" y="1454"/>
                  </a:lnTo>
                  <a:lnTo>
                    <a:pt x="2883" y="1453"/>
                  </a:lnTo>
                  <a:close/>
                  <a:moveTo>
                    <a:pt x="695" y="457"/>
                  </a:moveTo>
                  <a:lnTo>
                    <a:pt x="693" y="462"/>
                  </a:lnTo>
                  <a:lnTo>
                    <a:pt x="693" y="461"/>
                  </a:lnTo>
                  <a:lnTo>
                    <a:pt x="692" y="461"/>
                  </a:lnTo>
                  <a:lnTo>
                    <a:pt x="692" y="460"/>
                  </a:lnTo>
                  <a:lnTo>
                    <a:pt x="692" y="460"/>
                  </a:lnTo>
                  <a:lnTo>
                    <a:pt x="695" y="457"/>
                  </a:lnTo>
                  <a:close/>
                  <a:moveTo>
                    <a:pt x="942" y="124"/>
                  </a:moveTo>
                  <a:lnTo>
                    <a:pt x="942" y="126"/>
                  </a:lnTo>
                  <a:lnTo>
                    <a:pt x="941" y="126"/>
                  </a:lnTo>
                  <a:lnTo>
                    <a:pt x="942" y="124"/>
                  </a:lnTo>
                  <a:close/>
                  <a:moveTo>
                    <a:pt x="1276" y="0"/>
                  </a:moveTo>
                  <a:lnTo>
                    <a:pt x="1322" y="1"/>
                  </a:lnTo>
                  <a:lnTo>
                    <a:pt x="1368" y="4"/>
                  </a:lnTo>
                  <a:lnTo>
                    <a:pt x="1414" y="12"/>
                  </a:lnTo>
                  <a:lnTo>
                    <a:pt x="1459" y="21"/>
                  </a:lnTo>
                  <a:lnTo>
                    <a:pt x="1503" y="33"/>
                  </a:lnTo>
                  <a:lnTo>
                    <a:pt x="1545" y="48"/>
                  </a:lnTo>
                  <a:lnTo>
                    <a:pt x="1586" y="66"/>
                  </a:lnTo>
                  <a:lnTo>
                    <a:pt x="1624" y="86"/>
                  </a:lnTo>
                  <a:lnTo>
                    <a:pt x="1659" y="108"/>
                  </a:lnTo>
                  <a:lnTo>
                    <a:pt x="1690" y="133"/>
                  </a:lnTo>
                  <a:lnTo>
                    <a:pt x="1719" y="159"/>
                  </a:lnTo>
                  <a:lnTo>
                    <a:pt x="1732" y="171"/>
                  </a:lnTo>
                  <a:lnTo>
                    <a:pt x="1744" y="178"/>
                  </a:lnTo>
                  <a:lnTo>
                    <a:pt x="1757" y="180"/>
                  </a:lnTo>
                  <a:lnTo>
                    <a:pt x="1772" y="179"/>
                  </a:lnTo>
                  <a:lnTo>
                    <a:pt x="1787" y="173"/>
                  </a:lnTo>
                  <a:lnTo>
                    <a:pt x="1843" y="157"/>
                  </a:lnTo>
                  <a:lnTo>
                    <a:pt x="1897" y="147"/>
                  </a:lnTo>
                  <a:lnTo>
                    <a:pt x="1952" y="142"/>
                  </a:lnTo>
                  <a:lnTo>
                    <a:pt x="2006" y="146"/>
                  </a:lnTo>
                  <a:lnTo>
                    <a:pt x="2061" y="154"/>
                  </a:lnTo>
                  <a:lnTo>
                    <a:pt x="2114" y="168"/>
                  </a:lnTo>
                  <a:lnTo>
                    <a:pt x="2168" y="188"/>
                  </a:lnTo>
                  <a:lnTo>
                    <a:pt x="2204" y="206"/>
                  </a:lnTo>
                  <a:lnTo>
                    <a:pt x="2238" y="227"/>
                  </a:lnTo>
                  <a:lnTo>
                    <a:pt x="2268" y="250"/>
                  </a:lnTo>
                  <a:lnTo>
                    <a:pt x="2295" y="275"/>
                  </a:lnTo>
                  <a:lnTo>
                    <a:pt x="2316" y="303"/>
                  </a:lnTo>
                  <a:lnTo>
                    <a:pt x="2335" y="333"/>
                  </a:lnTo>
                  <a:lnTo>
                    <a:pt x="2346" y="365"/>
                  </a:lnTo>
                  <a:lnTo>
                    <a:pt x="2396" y="379"/>
                  </a:lnTo>
                  <a:lnTo>
                    <a:pt x="2444" y="391"/>
                  </a:lnTo>
                  <a:lnTo>
                    <a:pt x="2491" y="402"/>
                  </a:lnTo>
                  <a:lnTo>
                    <a:pt x="2536" y="416"/>
                  </a:lnTo>
                  <a:lnTo>
                    <a:pt x="2580" y="431"/>
                  </a:lnTo>
                  <a:lnTo>
                    <a:pt x="2620" y="449"/>
                  </a:lnTo>
                  <a:lnTo>
                    <a:pt x="2657" y="470"/>
                  </a:lnTo>
                  <a:lnTo>
                    <a:pt x="2690" y="494"/>
                  </a:lnTo>
                  <a:lnTo>
                    <a:pt x="2720" y="520"/>
                  </a:lnTo>
                  <a:lnTo>
                    <a:pt x="2745" y="550"/>
                  </a:lnTo>
                  <a:lnTo>
                    <a:pt x="2767" y="582"/>
                  </a:lnTo>
                  <a:lnTo>
                    <a:pt x="2784" y="618"/>
                  </a:lnTo>
                  <a:lnTo>
                    <a:pt x="2798" y="656"/>
                  </a:lnTo>
                  <a:lnTo>
                    <a:pt x="2805" y="698"/>
                  </a:lnTo>
                  <a:lnTo>
                    <a:pt x="2808" y="741"/>
                  </a:lnTo>
                  <a:lnTo>
                    <a:pt x="2812" y="753"/>
                  </a:lnTo>
                  <a:lnTo>
                    <a:pt x="2817" y="765"/>
                  </a:lnTo>
                  <a:lnTo>
                    <a:pt x="2826" y="775"/>
                  </a:lnTo>
                  <a:lnTo>
                    <a:pt x="2835" y="782"/>
                  </a:lnTo>
                  <a:lnTo>
                    <a:pt x="2880" y="809"/>
                  </a:lnTo>
                  <a:lnTo>
                    <a:pt x="2920" y="838"/>
                  </a:lnTo>
                  <a:lnTo>
                    <a:pt x="2954" y="870"/>
                  </a:lnTo>
                  <a:lnTo>
                    <a:pt x="2983" y="904"/>
                  </a:lnTo>
                  <a:lnTo>
                    <a:pt x="3006" y="940"/>
                  </a:lnTo>
                  <a:lnTo>
                    <a:pt x="3024" y="980"/>
                  </a:lnTo>
                  <a:lnTo>
                    <a:pt x="3038" y="1022"/>
                  </a:lnTo>
                  <a:lnTo>
                    <a:pt x="3047" y="1066"/>
                  </a:lnTo>
                  <a:lnTo>
                    <a:pt x="3051" y="1112"/>
                  </a:lnTo>
                  <a:lnTo>
                    <a:pt x="3051" y="1161"/>
                  </a:lnTo>
                  <a:lnTo>
                    <a:pt x="3046" y="1211"/>
                  </a:lnTo>
                  <a:lnTo>
                    <a:pt x="3046" y="1228"/>
                  </a:lnTo>
                  <a:lnTo>
                    <a:pt x="3048" y="1246"/>
                  </a:lnTo>
                  <a:lnTo>
                    <a:pt x="3051" y="1264"/>
                  </a:lnTo>
                  <a:lnTo>
                    <a:pt x="3051" y="1264"/>
                  </a:lnTo>
                  <a:lnTo>
                    <a:pt x="3052" y="1264"/>
                  </a:lnTo>
                  <a:lnTo>
                    <a:pt x="2997" y="1349"/>
                  </a:lnTo>
                  <a:lnTo>
                    <a:pt x="2986" y="1366"/>
                  </a:lnTo>
                  <a:lnTo>
                    <a:pt x="2975" y="1384"/>
                  </a:lnTo>
                  <a:lnTo>
                    <a:pt x="2963" y="1400"/>
                  </a:lnTo>
                  <a:lnTo>
                    <a:pt x="2952" y="1417"/>
                  </a:lnTo>
                  <a:lnTo>
                    <a:pt x="2937" y="1430"/>
                  </a:lnTo>
                  <a:lnTo>
                    <a:pt x="2921" y="1441"/>
                  </a:lnTo>
                  <a:lnTo>
                    <a:pt x="2901" y="1450"/>
                  </a:lnTo>
                  <a:lnTo>
                    <a:pt x="2883" y="1453"/>
                  </a:lnTo>
                  <a:lnTo>
                    <a:pt x="2914" y="1415"/>
                  </a:lnTo>
                  <a:lnTo>
                    <a:pt x="2941" y="1374"/>
                  </a:lnTo>
                  <a:lnTo>
                    <a:pt x="2962" y="1331"/>
                  </a:lnTo>
                  <a:lnTo>
                    <a:pt x="2978" y="1286"/>
                  </a:lnTo>
                  <a:lnTo>
                    <a:pt x="2988" y="1242"/>
                  </a:lnTo>
                  <a:lnTo>
                    <a:pt x="2992" y="1196"/>
                  </a:lnTo>
                  <a:lnTo>
                    <a:pt x="2992" y="1149"/>
                  </a:lnTo>
                  <a:lnTo>
                    <a:pt x="2986" y="1102"/>
                  </a:lnTo>
                  <a:lnTo>
                    <a:pt x="2975" y="1054"/>
                  </a:lnTo>
                  <a:lnTo>
                    <a:pt x="2958" y="1006"/>
                  </a:lnTo>
                  <a:lnTo>
                    <a:pt x="2942" y="968"/>
                  </a:lnTo>
                  <a:lnTo>
                    <a:pt x="2922" y="934"/>
                  </a:lnTo>
                  <a:lnTo>
                    <a:pt x="2899" y="905"/>
                  </a:lnTo>
                  <a:lnTo>
                    <a:pt x="2874" y="878"/>
                  </a:lnTo>
                  <a:lnTo>
                    <a:pt x="2847" y="856"/>
                  </a:lnTo>
                  <a:lnTo>
                    <a:pt x="2817" y="836"/>
                  </a:lnTo>
                  <a:lnTo>
                    <a:pt x="2786" y="817"/>
                  </a:lnTo>
                  <a:lnTo>
                    <a:pt x="2754" y="802"/>
                  </a:lnTo>
                  <a:lnTo>
                    <a:pt x="2720" y="788"/>
                  </a:lnTo>
                  <a:lnTo>
                    <a:pt x="2684" y="776"/>
                  </a:lnTo>
                  <a:lnTo>
                    <a:pt x="2649" y="764"/>
                  </a:lnTo>
                  <a:lnTo>
                    <a:pt x="2613" y="752"/>
                  </a:lnTo>
                  <a:lnTo>
                    <a:pt x="2575" y="741"/>
                  </a:lnTo>
                  <a:lnTo>
                    <a:pt x="2628" y="741"/>
                  </a:lnTo>
                  <a:lnTo>
                    <a:pt x="2680" y="742"/>
                  </a:lnTo>
                  <a:lnTo>
                    <a:pt x="2716" y="747"/>
                  </a:lnTo>
                  <a:lnTo>
                    <a:pt x="2755" y="752"/>
                  </a:lnTo>
                  <a:lnTo>
                    <a:pt x="2797" y="759"/>
                  </a:lnTo>
                  <a:lnTo>
                    <a:pt x="2783" y="716"/>
                  </a:lnTo>
                  <a:lnTo>
                    <a:pt x="2765" y="676"/>
                  </a:lnTo>
                  <a:lnTo>
                    <a:pt x="2742" y="640"/>
                  </a:lnTo>
                  <a:lnTo>
                    <a:pt x="2718" y="608"/>
                  </a:lnTo>
                  <a:lnTo>
                    <a:pt x="2690" y="579"/>
                  </a:lnTo>
                  <a:lnTo>
                    <a:pt x="2659" y="552"/>
                  </a:lnTo>
                  <a:lnTo>
                    <a:pt x="2626" y="527"/>
                  </a:lnTo>
                  <a:lnTo>
                    <a:pt x="2590" y="506"/>
                  </a:lnTo>
                  <a:lnTo>
                    <a:pt x="2552" y="487"/>
                  </a:lnTo>
                  <a:lnTo>
                    <a:pt x="2507" y="469"/>
                  </a:lnTo>
                  <a:lnTo>
                    <a:pt x="2462" y="456"/>
                  </a:lnTo>
                  <a:lnTo>
                    <a:pt x="2416" y="448"/>
                  </a:lnTo>
                  <a:lnTo>
                    <a:pt x="2370" y="445"/>
                  </a:lnTo>
                  <a:lnTo>
                    <a:pt x="2323" y="445"/>
                  </a:lnTo>
                  <a:lnTo>
                    <a:pt x="2277" y="448"/>
                  </a:lnTo>
                  <a:lnTo>
                    <a:pt x="2230" y="454"/>
                  </a:lnTo>
                  <a:lnTo>
                    <a:pt x="2183" y="461"/>
                  </a:lnTo>
                  <a:lnTo>
                    <a:pt x="2179" y="446"/>
                  </a:lnTo>
                  <a:lnTo>
                    <a:pt x="2330" y="387"/>
                  </a:lnTo>
                  <a:lnTo>
                    <a:pt x="2313" y="355"/>
                  </a:lnTo>
                  <a:lnTo>
                    <a:pt x="2292" y="326"/>
                  </a:lnTo>
                  <a:lnTo>
                    <a:pt x="2266" y="301"/>
                  </a:lnTo>
                  <a:lnTo>
                    <a:pt x="2236" y="278"/>
                  </a:lnTo>
                  <a:lnTo>
                    <a:pt x="2203" y="259"/>
                  </a:lnTo>
                  <a:lnTo>
                    <a:pt x="2167" y="243"/>
                  </a:lnTo>
                  <a:lnTo>
                    <a:pt x="2128" y="231"/>
                  </a:lnTo>
                  <a:lnTo>
                    <a:pt x="2087" y="223"/>
                  </a:lnTo>
                  <a:lnTo>
                    <a:pt x="2043" y="217"/>
                  </a:lnTo>
                  <a:lnTo>
                    <a:pt x="1998" y="216"/>
                  </a:lnTo>
                  <a:lnTo>
                    <a:pt x="1952" y="217"/>
                  </a:lnTo>
                  <a:lnTo>
                    <a:pt x="1905" y="223"/>
                  </a:lnTo>
                  <a:lnTo>
                    <a:pt x="1857" y="231"/>
                  </a:lnTo>
                  <a:lnTo>
                    <a:pt x="1810" y="244"/>
                  </a:lnTo>
                  <a:lnTo>
                    <a:pt x="1761" y="260"/>
                  </a:lnTo>
                  <a:lnTo>
                    <a:pt x="1715" y="279"/>
                  </a:lnTo>
                  <a:lnTo>
                    <a:pt x="1669" y="302"/>
                  </a:lnTo>
                  <a:lnTo>
                    <a:pt x="1626" y="328"/>
                  </a:lnTo>
                  <a:lnTo>
                    <a:pt x="1583" y="359"/>
                  </a:lnTo>
                  <a:lnTo>
                    <a:pt x="1570" y="347"/>
                  </a:lnTo>
                  <a:lnTo>
                    <a:pt x="1720" y="189"/>
                  </a:lnTo>
                  <a:lnTo>
                    <a:pt x="1693" y="171"/>
                  </a:lnTo>
                  <a:lnTo>
                    <a:pt x="1663" y="153"/>
                  </a:lnTo>
                  <a:lnTo>
                    <a:pt x="1630" y="137"/>
                  </a:lnTo>
                  <a:lnTo>
                    <a:pt x="1595" y="122"/>
                  </a:lnTo>
                  <a:lnTo>
                    <a:pt x="1556" y="109"/>
                  </a:lnTo>
                  <a:lnTo>
                    <a:pt x="1515" y="97"/>
                  </a:lnTo>
                  <a:lnTo>
                    <a:pt x="1474" y="88"/>
                  </a:lnTo>
                  <a:lnTo>
                    <a:pt x="1431" y="79"/>
                  </a:lnTo>
                  <a:lnTo>
                    <a:pt x="1387" y="73"/>
                  </a:lnTo>
                  <a:lnTo>
                    <a:pt x="1342" y="68"/>
                  </a:lnTo>
                  <a:lnTo>
                    <a:pt x="1298" y="66"/>
                  </a:lnTo>
                  <a:lnTo>
                    <a:pt x="1255" y="66"/>
                  </a:lnTo>
                  <a:lnTo>
                    <a:pt x="1212" y="68"/>
                  </a:lnTo>
                  <a:lnTo>
                    <a:pt x="1171" y="74"/>
                  </a:lnTo>
                  <a:lnTo>
                    <a:pt x="1132" y="81"/>
                  </a:lnTo>
                  <a:lnTo>
                    <a:pt x="1094" y="91"/>
                  </a:lnTo>
                  <a:lnTo>
                    <a:pt x="1059" y="104"/>
                  </a:lnTo>
                  <a:lnTo>
                    <a:pt x="1027" y="120"/>
                  </a:lnTo>
                  <a:lnTo>
                    <a:pt x="998" y="138"/>
                  </a:lnTo>
                  <a:lnTo>
                    <a:pt x="973" y="159"/>
                  </a:lnTo>
                  <a:lnTo>
                    <a:pt x="952" y="184"/>
                  </a:lnTo>
                  <a:lnTo>
                    <a:pt x="991" y="183"/>
                  </a:lnTo>
                  <a:lnTo>
                    <a:pt x="1031" y="181"/>
                  </a:lnTo>
                  <a:lnTo>
                    <a:pt x="1072" y="180"/>
                  </a:lnTo>
                  <a:lnTo>
                    <a:pt x="1112" y="179"/>
                  </a:lnTo>
                  <a:lnTo>
                    <a:pt x="1153" y="181"/>
                  </a:lnTo>
                  <a:lnTo>
                    <a:pt x="1193" y="187"/>
                  </a:lnTo>
                  <a:lnTo>
                    <a:pt x="1233" y="198"/>
                  </a:lnTo>
                  <a:lnTo>
                    <a:pt x="1271" y="213"/>
                  </a:lnTo>
                  <a:lnTo>
                    <a:pt x="1305" y="232"/>
                  </a:lnTo>
                  <a:lnTo>
                    <a:pt x="1335" y="254"/>
                  </a:lnTo>
                  <a:lnTo>
                    <a:pt x="1361" y="278"/>
                  </a:lnTo>
                  <a:lnTo>
                    <a:pt x="1383" y="305"/>
                  </a:lnTo>
                  <a:lnTo>
                    <a:pt x="1401" y="335"/>
                  </a:lnTo>
                  <a:lnTo>
                    <a:pt x="1415" y="367"/>
                  </a:lnTo>
                  <a:lnTo>
                    <a:pt x="1425" y="400"/>
                  </a:lnTo>
                  <a:lnTo>
                    <a:pt x="1429" y="434"/>
                  </a:lnTo>
                  <a:lnTo>
                    <a:pt x="1429" y="471"/>
                  </a:lnTo>
                  <a:lnTo>
                    <a:pt x="1425" y="508"/>
                  </a:lnTo>
                  <a:lnTo>
                    <a:pt x="1415" y="546"/>
                  </a:lnTo>
                  <a:lnTo>
                    <a:pt x="1401" y="584"/>
                  </a:lnTo>
                  <a:lnTo>
                    <a:pt x="1382" y="623"/>
                  </a:lnTo>
                  <a:lnTo>
                    <a:pt x="1345" y="682"/>
                  </a:lnTo>
                  <a:lnTo>
                    <a:pt x="1306" y="739"/>
                  </a:lnTo>
                  <a:lnTo>
                    <a:pt x="1266" y="797"/>
                  </a:lnTo>
                  <a:lnTo>
                    <a:pt x="1228" y="855"/>
                  </a:lnTo>
                  <a:lnTo>
                    <a:pt x="1212" y="885"/>
                  </a:lnTo>
                  <a:lnTo>
                    <a:pt x="1199" y="916"/>
                  </a:lnTo>
                  <a:lnTo>
                    <a:pt x="1186" y="949"/>
                  </a:lnTo>
                  <a:lnTo>
                    <a:pt x="1173" y="982"/>
                  </a:lnTo>
                  <a:lnTo>
                    <a:pt x="1218" y="1000"/>
                  </a:lnTo>
                  <a:lnTo>
                    <a:pt x="1259" y="1019"/>
                  </a:lnTo>
                  <a:lnTo>
                    <a:pt x="1297" y="1038"/>
                  </a:lnTo>
                  <a:lnTo>
                    <a:pt x="1334" y="1061"/>
                  </a:lnTo>
                  <a:lnTo>
                    <a:pt x="1366" y="1088"/>
                  </a:lnTo>
                  <a:lnTo>
                    <a:pt x="1393" y="1118"/>
                  </a:lnTo>
                  <a:lnTo>
                    <a:pt x="1415" y="1151"/>
                  </a:lnTo>
                  <a:lnTo>
                    <a:pt x="1434" y="1186"/>
                  </a:lnTo>
                  <a:lnTo>
                    <a:pt x="1447" y="1225"/>
                  </a:lnTo>
                  <a:lnTo>
                    <a:pt x="1457" y="1266"/>
                  </a:lnTo>
                  <a:lnTo>
                    <a:pt x="1461" y="1308"/>
                  </a:lnTo>
                  <a:lnTo>
                    <a:pt x="1461" y="1352"/>
                  </a:lnTo>
                  <a:lnTo>
                    <a:pt x="1456" y="1399"/>
                  </a:lnTo>
                  <a:lnTo>
                    <a:pt x="1446" y="1448"/>
                  </a:lnTo>
                  <a:lnTo>
                    <a:pt x="1421" y="1534"/>
                  </a:lnTo>
                  <a:lnTo>
                    <a:pt x="1396" y="1620"/>
                  </a:lnTo>
                  <a:lnTo>
                    <a:pt x="1382" y="1674"/>
                  </a:lnTo>
                  <a:lnTo>
                    <a:pt x="1374" y="1728"/>
                  </a:lnTo>
                  <a:lnTo>
                    <a:pt x="1373" y="1781"/>
                  </a:lnTo>
                  <a:lnTo>
                    <a:pt x="1379" y="1834"/>
                  </a:lnTo>
                  <a:lnTo>
                    <a:pt x="1391" y="1887"/>
                  </a:lnTo>
                  <a:lnTo>
                    <a:pt x="1412" y="1940"/>
                  </a:lnTo>
                  <a:lnTo>
                    <a:pt x="1387" y="1909"/>
                  </a:lnTo>
                  <a:lnTo>
                    <a:pt x="1368" y="1877"/>
                  </a:lnTo>
                  <a:lnTo>
                    <a:pt x="1353" y="1843"/>
                  </a:lnTo>
                  <a:lnTo>
                    <a:pt x="1343" y="1809"/>
                  </a:lnTo>
                  <a:lnTo>
                    <a:pt x="1338" y="1774"/>
                  </a:lnTo>
                  <a:lnTo>
                    <a:pt x="1336" y="1739"/>
                  </a:lnTo>
                  <a:lnTo>
                    <a:pt x="1337" y="1702"/>
                  </a:lnTo>
                  <a:lnTo>
                    <a:pt x="1340" y="1666"/>
                  </a:lnTo>
                  <a:lnTo>
                    <a:pt x="1344" y="1629"/>
                  </a:lnTo>
                  <a:lnTo>
                    <a:pt x="1359" y="1552"/>
                  </a:lnTo>
                  <a:lnTo>
                    <a:pt x="1376" y="1475"/>
                  </a:lnTo>
                  <a:lnTo>
                    <a:pt x="1393" y="1399"/>
                  </a:lnTo>
                  <a:lnTo>
                    <a:pt x="1399" y="1356"/>
                  </a:lnTo>
                  <a:lnTo>
                    <a:pt x="1399" y="1315"/>
                  </a:lnTo>
                  <a:lnTo>
                    <a:pt x="1394" y="1276"/>
                  </a:lnTo>
                  <a:lnTo>
                    <a:pt x="1384" y="1240"/>
                  </a:lnTo>
                  <a:lnTo>
                    <a:pt x="1369" y="1206"/>
                  </a:lnTo>
                  <a:lnTo>
                    <a:pt x="1349" y="1175"/>
                  </a:lnTo>
                  <a:lnTo>
                    <a:pt x="1324" y="1146"/>
                  </a:lnTo>
                  <a:lnTo>
                    <a:pt x="1295" y="1120"/>
                  </a:lnTo>
                  <a:lnTo>
                    <a:pt x="1261" y="1098"/>
                  </a:lnTo>
                  <a:lnTo>
                    <a:pt x="1224" y="1080"/>
                  </a:lnTo>
                  <a:lnTo>
                    <a:pt x="1186" y="1067"/>
                  </a:lnTo>
                  <a:lnTo>
                    <a:pt x="1148" y="1059"/>
                  </a:lnTo>
                  <a:lnTo>
                    <a:pt x="1109" y="1057"/>
                  </a:lnTo>
                  <a:lnTo>
                    <a:pt x="1071" y="1060"/>
                  </a:lnTo>
                  <a:lnTo>
                    <a:pt x="1032" y="1069"/>
                  </a:lnTo>
                  <a:lnTo>
                    <a:pt x="995" y="1083"/>
                  </a:lnTo>
                  <a:lnTo>
                    <a:pt x="959" y="1102"/>
                  </a:lnTo>
                  <a:lnTo>
                    <a:pt x="925" y="1127"/>
                  </a:lnTo>
                  <a:lnTo>
                    <a:pt x="892" y="1157"/>
                  </a:lnTo>
                  <a:lnTo>
                    <a:pt x="864" y="1189"/>
                  </a:lnTo>
                  <a:lnTo>
                    <a:pt x="841" y="1222"/>
                  </a:lnTo>
                  <a:lnTo>
                    <a:pt x="820" y="1258"/>
                  </a:lnTo>
                  <a:lnTo>
                    <a:pt x="802" y="1296"/>
                  </a:lnTo>
                  <a:lnTo>
                    <a:pt x="788" y="1334"/>
                  </a:lnTo>
                  <a:lnTo>
                    <a:pt x="775" y="1375"/>
                  </a:lnTo>
                  <a:lnTo>
                    <a:pt x="765" y="1415"/>
                  </a:lnTo>
                  <a:lnTo>
                    <a:pt x="755" y="1456"/>
                  </a:lnTo>
                  <a:lnTo>
                    <a:pt x="749" y="1484"/>
                  </a:lnTo>
                  <a:lnTo>
                    <a:pt x="741" y="1512"/>
                  </a:lnTo>
                  <a:lnTo>
                    <a:pt x="732" y="1538"/>
                  </a:lnTo>
                  <a:lnTo>
                    <a:pt x="732" y="1468"/>
                  </a:lnTo>
                  <a:lnTo>
                    <a:pt x="733" y="1396"/>
                  </a:lnTo>
                  <a:lnTo>
                    <a:pt x="731" y="1325"/>
                  </a:lnTo>
                  <a:lnTo>
                    <a:pt x="728" y="1297"/>
                  </a:lnTo>
                  <a:lnTo>
                    <a:pt x="725" y="1270"/>
                  </a:lnTo>
                  <a:lnTo>
                    <a:pt x="720" y="1244"/>
                  </a:lnTo>
                  <a:lnTo>
                    <a:pt x="712" y="1220"/>
                  </a:lnTo>
                  <a:lnTo>
                    <a:pt x="702" y="1196"/>
                  </a:lnTo>
                  <a:lnTo>
                    <a:pt x="689" y="1175"/>
                  </a:lnTo>
                  <a:lnTo>
                    <a:pt x="673" y="1155"/>
                  </a:lnTo>
                  <a:lnTo>
                    <a:pt x="654" y="1137"/>
                  </a:lnTo>
                  <a:lnTo>
                    <a:pt x="630" y="1122"/>
                  </a:lnTo>
                  <a:lnTo>
                    <a:pt x="602" y="1109"/>
                  </a:lnTo>
                  <a:lnTo>
                    <a:pt x="566" y="1099"/>
                  </a:lnTo>
                  <a:lnTo>
                    <a:pt x="531" y="1093"/>
                  </a:lnTo>
                  <a:lnTo>
                    <a:pt x="496" y="1093"/>
                  </a:lnTo>
                  <a:lnTo>
                    <a:pt x="463" y="1099"/>
                  </a:lnTo>
                  <a:lnTo>
                    <a:pt x="431" y="1109"/>
                  </a:lnTo>
                  <a:lnTo>
                    <a:pt x="400" y="1124"/>
                  </a:lnTo>
                  <a:lnTo>
                    <a:pt x="369" y="1144"/>
                  </a:lnTo>
                  <a:lnTo>
                    <a:pt x="340" y="1168"/>
                  </a:lnTo>
                  <a:lnTo>
                    <a:pt x="309" y="1199"/>
                  </a:lnTo>
                  <a:lnTo>
                    <a:pt x="285" y="1231"/>
                  </a:lnTo>
                  <a:lnTo>
                    <a:pt x="265" y="1266"/>
                  </a:lnTo>
                  <a:lnTo>
                    <a:pt x="251" y="1300"/>
                  </a:lnTo>
                  <a:lnTo>
                    <a:pt x="242" y="1335"/>
                  </a:lnTo>
                  <a:lnTo>
                    <a:pt x="235" y="1372"/>
                  </a:lnTo>
                  <a:lnTo>
                    <a:pt x="233" y="1409"/>
                  </a:lnTo>
                  <a:lnTo>
                    <a:pt x="234" y="1446"/>
                  </a:lnTo>
                  <a:lnTo>
                    <a:pt x="238" y="1485"/>
                  </a:lnTo>
                  <a:lnTo>
                    <a:pt x="243" y="1525"/>
                  </a:lnTo>
                  <a:lnTo>
                    <a:pt x="250" y="1564"/>
                  </a:lnTo>
                  <a:lnTo>
                    <a:pt x="264" y="1650"/>
                  </a:lnTo>
                  <a:lnTo>
                    <a:pt x="275" y="1736"/>
                  </a:lnTo>
                  <a:lnTo>
                    <a:pt x="279" y="1822"/>
                  </a:lnTo>
                  <a:lnTo>
                    <a:pt x="277" y="1852"/>
                  </a:lnTo>
                  <a:lnTo>
                    <a:pt x="270" y="1880"/>
                  </a:lnTo>
                  <a:lnTo>
                    <a:pt x="259" y="1903"/>
                  </a:lnTo>
                  <a:lnTo>
                    <a:pt x="245" y="1925"/>
                  </a:lnTo>
                  <a:lnTo>
                    <a:pt x="227" y="1942"/>
                  </a:lnTo>
                  <a:lnTo>
                    <a:pt x="208" y="1956"/>
                  </a:lnTo>
                  <a:lnTo>
                    <a:pt x="185" y="1964"/>
                  </a:lnTo>
                  <a:lnTo>
                    <a:pt x="163" y="1970"/>
                  </a:lnTo>
                  <a:lnTo>
                    <a:pt x="135" y="1970"/>
                  </a:lnTo>
                  <a:lnTo>
                    <a:pt x="108" y="1966"/>
                  </a:lnTo>
                  <a:lnTo>
                    <a:pt x="85" y="1958"/>
                  </a:lnTo>
                  <a:lnTo>
                    <a:pt x="62" y="1946"/>
                  </a:lnTo>
                  <a:lnTo>
                    <a:pt x="43" y="1930"/>
                  </a:lnTo>
                  <a:lnTo>
                    <a:pt x="26" y="1910"/>
                  </a:lnTo>
                  <a:lnTo>
                    <a:pt x="11" y="1886"/>
                  </a:lnTo>
                  <a:lnTo>
                    <a:pt x="0" y="1858"/>
                  </a:lnTo>
                  <a:lnTo>
                    <a:pt x="18" y="1874"/>
                  </a:lnTo>
                  <a:lnTo>
                    <a:pt x="36" y="1892"/>
                  </a:lnTo>
                  <a:lnTo>
                    <a:pt x="55" y="1907"/>
                  </a:lnTo>
                  <a:lnTo>
                    <a:pt x="74" y="1920"/>
                  </a:lnTo>
                  <a:lnTo>
                    <a:pt x="96" y="1931"/>
                  </a:lnTo>
                  <a:lnTo>
                    <a:pt x="118" y="1938"/>
                  </a:lnTo>
                  <a:lnTo>
                    <a:pt x="139" y="1940"/>
                  </a:lnTo>
                  <a:lnTo>
                    <a:pt x="158" y="1938"/>
                  </a:lnTo>
                  <a:lnTo>
                    <a:pt x="177" y="1930"/>
                  </a:lnTo>
                  <a:lnTo>
                    <a:pt x="192" y="1919"/>
                  </a:lnTo>
                  <a:lnTo>
                    <a:pt x="204" y="1903"/>
                  </a:lnTo>
                  <a:lnTo>
                    <a:pt x="215" y="1884"/>
                  </a:lnTo>
                  <a:lnTo>
                    <a:pt x="220" y="1861"/>
                  </a:lnTo>
                  <a:lnTo>
                    <a:pt x="225" y="1823"/>
                  </a:lnTo>
                  <a:lnTo>
                    <a:pt x="224" y="1786"/>
                  </a:lnTo>
                  <a:lnTo>
                    <a:pt x="220" y="1747"/>
                  </a:lnTo>
                  <a:lnTo>
                    <a:pt x="216" y="1709"/>
                  </a:lnTo>
                  <a:lnTo>
                    <a:pt x="212" y="1671"/>
                  </a:lnTo>
                  <a:lnTo>
                    <a:pt x="203" y="1609"/>
                  </a:lnTo>
                  <a:lnTo>
                    <a:pt x="193" y="1546"/>
                  </a:lnTo>
                  <a:lnTo>
                    <a:pt x="183" y="1484"/>
                  </a:lnTo>
                  <a:lnTo>
                    <a:pt x="176" y="1421"/>
                  </a:lnTo>
                  <a:lnTo>
                    <a:pt x="171" y="1359"/>
                  </a:lnTo>
                  <a:lnTo>
                    <a:pt x="173" y="1323"/>
                  </a:lnTo>
                  <a:lnTo>
                    <a:pt x="182" y="1287"/>
                  </a:lnTo>
                  <a:lnTo>
                    <a:pt x="195" y="1252"/>
                  </a:lnTo>
                  <a:lnTo>
                    <a:pt x="213" y="1216"/>
                  </a:lnTo>
                  <a:lnTo>
                    <a:pt x="235" y="1182"/>
                  </a:lnTo>
                  <a:lnTo>
                    <a:pt x="261" y="1150"/>
                  </a:lnTo>
                  <a:lnTo>
                    <a:pt x="291" y="1121"/>
                  </a:lnTo>
                  <a:lnTo>
                    <a:pt x="323" y="1094"/>
                  </a:lnTo>
                  <a:lnTo>
                    <a:pt x="358" y="1072"/>
                  </a:lnTo>
                  <a:lnTo>
                    <a:pt x="396" y="1053"/>
                  </a:lnTo>
                  <a:lnTo>
                    <a:pt x="434" y="1040"/>
                  </a:lnTo>
                  <a:lnTo>
                    <a:pt x="475" y="1031"/>
                  </a:lnTo>
                  <a:lnTo>
                    <a:pt x="516" y="1029"/>
                  </a:lnTo>
                  <a:lnTo>
                    <a:pt x="557" y="1033"/>
                  </a:lnTo>
                  <a:lnTo>
                    <a:pt x="593" y="1043"/>
                  </a:lnTo>
                  <a:lnTo>
                    <a:pt x="625" y="1055"/>
                  </a:lnTo>
                  <a:lnTo>
                    <a:pt x="654" y="1071"/>
                  </a:lnTo>
                  <a:lnTo>
                    <a:pt x="680" y="1089"/>
                  </a:lnTo>
                  <a:lnTo>
                    <a:pt x="703" y="1112"/>
                  </a:lnTo>
                  <a:lnTo>
                    <a:pt x="723" y="1138"/>
                  </a:lnTo>
                  <a:lnTo>
                    <a:pt x="740" y="1168"/>
                  </a:lnTo>
                  <a:lnTo>
                    <a:pt x="754" y="1201"/>
                  </a:lnTo>
                  <a:lnTo>
                    <a:pt x="767" y="1242"/>
                  </a:lnTo>
                  <a:lnTo>
                    <a:pt x="768" y="1243"/>
                  </a:lnTo>
                  <a:lnTo>
                    <a:pt x="770" y="1245"/>
                  </a:lnTo>
                  <a:lnTo>
                    <a:pt x="773" y="1246"/>
                  </a:lnTo>
                  <a:lnTo>
                    <a:pt x="794" y="1208"/>
                  </a:lnTo>
                  <a:lnTo>
                    <a:pt x="815" y="1170"/>
                  </a:lnTo>
                  <a:lnTo>
                    <a:pt x="840" y="1137"/>
                  </a:lnTo>
                  <a:lnTo>
                    <a:pt x="865" y="1106"/>
                  </a:lnTo>
                  <a:lnTo>
                    <a:pt x="893" y="1078"/>
                  </a:lnTo>
                  <a:lnTo>
                    <a:pt x="924" y="1055"/>
                  </a:lnTo>
                  <a:lnTo>
                    <a:pt x="957" y="1033"/>
                  </a:lnTo>
                  <a:lnTo>
                    <a:pt x="993" y="1017"/>
                  </a:lnTo>
                  <a:lnTo>
                    <a:pt x="1031" y="1005"/>
                  </a:lnTo>
                  <a:lnTo>
                    <a:pt x="1073" y="996"/>
                  </a:lnTo>
                  <a:lnTo>
                    <a:pt x="1117" y="992"/>
                  </a:lnTo>
                  <a:lnTo>
                    <a:pt x="1164" y="992"/>
                  </a:lnTo>
                  <a:lnTo>
                    <a:pt x="1165" y="954"/>
                  </a:lnTo>
                  <a:lnTo>
                    <a:pt x="1170" y="919"/>
                  </a:lnTo>
                  <a:lnTo>
                    <a:pt x="1179" y="885"/>
                  </a:lnTo>
                  <a:lnTo>
                    <a:pt x="1190" y="852"/>
                  </a:lnTo>
                  <a:lnTo>
                    <a:pt x="1204" y="821"/>
                  </a:lnTo>
                  <a:lnTo>
                    <a:pt x="1220" y="790"/>
                  </a:lnTo>
                  <a:lnTo>
                    <a:pt x="1239" y="760"/>
                  </a:lnTo>
                  <a:lnTo>
                    <a:pt x="1257" y="729"/>
                  </a:lnTo>
                  <a:lnTo>
                    <a:pt x="1274" y="699"/>
                  </a:lnTo>
                  <a:lnTo>
                    <a:pt x="1296" y="661"/>
                  </a:lnTo>
                  <a:lnTo>
                    <a:pt x="1318" y="624"/>
                  </a:lnTo>
                  <a:lnTo>
                    <a:pt x="1336" y="584"/>
                  </a:lnTo>
                  <a:lnTo>
                    <a:pt x="1351" y="543"/>
                  </a:lnTo>
                  <a:lnTo>
                    <a:pt x="1359" y="505"/>
                  </a:lnTo>
                  <a:lnTo>
                    <a:pt x="1363" y="466"/>
                  </a:lnTo>
                  <a:lnTo>
                    <a:pt x="1359" y="430"/>
                  </a:lnTo>
                  <a:lnTo>
                    <a:pt x="1352" y="396"/>
                  </a:lnTo>
                  <a:lnTo>
                    <a:pt x="1338" y="365"/>
                  </a:lnTo>
                  <a:lnTo>
                    <a:pt x="1320" y="335"/>
                  </a:lnTo>
                  <a:lnTo>
                    <a:pt x="1297" y="309"/>
                  </a:lnTo>
                  <a:lnTo>
                    <a:pt x="1271" y="287"/>
                  </a:lnTo>
                  <a:lnTo>
                    <a:pt x="1239" y="267"/>
                  </a:lnTo>
                  <a:lnTo>
                    <a:pt x="1203" y="252"/>
                  </a:lnTo>
                  <a:lnTo>
                    <a:pt x="1164" y="243"/>
                  </a:lnTo>
                  <a:lnTo>
                    <a:pt x="1121" y="238"/>
                  </a:lnTo>
                  <a:lnTo>
                    <a:pt x="1073" y="236"/>
                  </a:lnTo>
                  <a:lnTo>
                    <a:pt x="1027" y="240"/>
                  </a:lnTo>
                  <a:lnTo>
                    <a:pt x="983" y="248"/>
                  </a:lnTo>
                  <a:lnTo>
                    <a:pt x="940" y="261"/>
                  </a:lnTo>
                  <a:lnTo>
                    <a:pt x="901" y="278"/>
                  </a:lnTo>
                  <a:lnTo>
                    <a:pt x="862" y="298"/>
                  </a:lnTo>
                  <a:lnTo>
                    <a:pt x="827" y="324"/>
                  </a:lnTo>
                  <a:lnTo>
                    <a:pt x="791" y="353"/>
                  </a:lnTo>
                  <a:lnTo>
                    <a:pt x="759" y="385"/>
                  </a:lnTo>
                  <a:lnTo>
                    <a:pt x="728" y="422"/>
                  </a:lnTo>
                  <a:lnTo>
                    <a:pt x="710" y="442"/>
                  </a:lnTo>
                  <a:lnTo>
                    <a:pt x="695" y="457"/>
                  </a:lnTo>
                  <a:lnTo>
                    <a:pt x="708" y="422"/>
                  </a:lnTo>
                  <a:lnTo>
                    <a:pt x="726" y="385"/>
                  </a:lnTo>
                  <a:lnTo>
                    <a:pt x="749" y="351"/>
                  </a:lnTo>
                  <a:lnTo>
                    <a:pt x="774" y="320"/>
                  </a:lnTo>
                  <a:lnTo>
                    <a:pt x="803" y="292"/>
                  </a:lnTo>
                  <a:lnTo>
                    <a:pt x="834" y="265"/>
                  </a:lnTo>
                  <a:lnTo>
                    <a:pt x="868" y="242"/>
                  </a:lnTo>
                  <a:lnTo>
                    <a:pt x="890" y="227"/>
                  </a:lnTo>
                  <a:lnTo>
                    <a:pt x="906" y="210"/>
                  </a:lnTo>
                  <a:lnTo>
                    <a:pt x="920" y="192"/>
                  </a:lnTo>
                  <a:lnTo>
                    <a:pt x="929" y="170"/>
                  </a:lnTo>
                  <a:lnTo>
                    <a:pt x="937" y="148"/>
                  </a:lnTo>
                  <a:lnTo>
                    <a:pt x="942" y="126"/>
                  </a:lnTo>
                  <a:lnTo>
                    <a:pt x="949" y="124"/>
                  </a:lnTo>
                  <a:lnTo>
                    <a:pt x="957" y="123"/>
                  </a:lnTo>
                  <a:lnTo>
                    <a:pt x="964" y="119"/>
                  </a:lnTo>
                  <a:lnTo>
                    <a:pt x="994" y="91"/>
                  </a:lnTo>
                  <a:lnTo>
                    <a:pt x="1026" y="66"/>
                  </a:lnTo>
                  <a:lnTo>
                    <a:pt x="1062" y="47"/>
                  </a:lnTo>
                  <a:lnTo>
                    <a:pt x="1102" y="30"/>
                  </a:lnTo>
                  <a:lnTo>
                    <a:pt x="1142" y="17"/>
                  </a:lnTo>
                  <a:lnTo>
                    <a:pt x="1185" y="9"/>
                  </a:lnTo>
                  <a:lnTo>
                    <a:pt x="1230" y="2"/>
                  </a:lnTo>
                  <a:lnTo>
                    <a:pt x="1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4735513" y="1825626"/>
              <a:ext cx="2690813" cy="3268663"/>
            </a:xfrm>
            <a:custGeom>
              <a:avLst/>
              <a:gdLst>
                <a:gd name="T0" fmla="*/ 1403 w 1695"/>
                <a:gd name="T1" fmla="*/ 206 h 2059"/>
                <a:gd name="T2" fmla="*/ 1130 w 1695"/>
                <a:gd name="T3" fmla="*/ 4 h 2059"/>
                <a:gd name="T4" fmla="*/ 1354 w 1695"/>
                <a:gd name="T5" fmla="*/ 161 h 2059"/>
                <a:gd name="T6" fmla="*/ 1392 w 1695"/>
                <a:gd name="T7" fmla="*/ 237 h 2059"/>
                <a:gd name="T8" fmla="*/ 1381 w 1695"/>
                <a:gd name="T9" fmla="*/ 502 h 2059"/>
                <a:gd name="T10" fmla="*/ 1205 w 1695"/>
                <a:gd name="T11" fmla="*/ 825 h 2059"/>
                <a:gd name="T12" fmla="*/ 1121 w 1695"/>
                <a:gd name="T13" fmla="*/ 1103 h 2059"/>
                <a:gd name="T14" fmla="*/ 1316 w 1695"/>
                <a:gd name="T15" fmla="*/ 984 h 2059"/>
                <a:gd name="T16" fmla="*/ 1591 w 1695"/>
                <a:gd name="T17" fmla="*/ 1019 h 2059"/>
                <a:gd name="T18" fmla="*/ 1695 w 1695"/>
                <a:gd name="T19" fmla="*/ 1256 h 2059"/>
                <a:gd name="T20" fmla="*/ 1592 w 1695"/>
                <a:gd name="T21" fmla="*/ 1554 h 2059"/>
                <a:gd name="T22" fmla="*/ 1570 w 1695"/>
                <a:gd name="T23" fmla="*/ 1717 h 2059"/>
                <a:gd name="T24" fmla="*/ 1545 w 1695"/>
                <a:gd name="T25" fmla="*/ 1757 h 2059"/>
                <a:gd name="T26" fmla="*/ 1568 w 1695"/>
                <a:gd name="T27" fmla="*/ 1470 h 2059"/>
                <a:gd name="T28" fmla="*/ 1628 w 1695"/>
                <a:gd name="T29" fmla="*/ 1190 h 2059"/>
                <a:gd name="T30" fmla="*/ 1468 w 1695"/>
                <a:gd name="T31" fmla="*/ 1036 h 2059"/>
                <a:gd name="T32" fmla="*/ 1228 w 1695"/>
                <a:gd name="T33" fmla="*/ 1075 h 2059"/>
                <a:gd name="T34" fmla="*/ 1150 w 1695"/>
                <a:gd name="T35" fmla="*/ 1229 h 2059"/>
                <a:gd name="T36" fmla="*/ 1217 w 1695"/>
                <a:gd name="T37" fmla="*/ 1551 h 2059"/>
                <a:gd name="T38" fmla="*/ 1108 w 1695"/>
                <a:gd name="T39" fmla="*/ 1799 h 2059"/>
                <a:gd name="T40" fmla="*/ 846 w 1695"/>
                <a:gd name="T41" fmla="*/ 1846 h 2059"/>
                <a:gd name="T42" fmla="*/ 641 w 1695"/>
                <a:gd name="T43" fmla="*/ 1795 h 2059"/>
                <a:gd name="T44" fmla="*/ 693 w 1695"/>
                <a:gd name="T45" fmla="*/ 1927 h 2059"/>
                <a:gd name="T46" fmla="*/ 956 w 1695"/>
                <a:gd name="T47" fmla="*/ 2019 h 2059"/>
                <a:gd name="T48" fmla="*/ 784 w 1695"/>
                <a:gd name="T49" fmla="*/ 2052 h 2059"/>
                <a:gd name="T50" fmla="*/ 608 w 1695"/>
                <a:gd name="T51" fmla="*/ 1951 h 2059"/>
                <a:gd name="T52" fmla="*/ 604 w 1695"/>
                <a:gd name="T53" fmla="*/ 1782 h 2059"/>
                <a:gd name="T54" fmla="*/ 503 w 1695"/>
                <a:gd name="T55" fmla="*/ 1486 h 2059"/>
                <a:gd name="T56" fmla="*/ 396 w 1695"/>
                <a:gd name="T57" fmla="*/ 1390 h 2059"/>
                <a:gd name="T58" fmla="*/ 131 w 1695"/>
                <a:gd name="T59" fmla="*/ 1435 h 2059"/>
                <a:gd name="T60" fmla="*/ 135 w 1695"/>
                <a:gd name="T61" fmla="*/ 1604 h 2059"/>
                <a:gd name="T62" fmla="*/ 291 w 1695"/>
                <a:gd name="T63" fmla="*/ 1673 h 2059"/>
                <a:gd name="T64" fmla="*/ 140 w 1695"/>
                <a:gd name="T65" fmla="*/ 1676 h 2059"/>
                <a:gd name="T66" fmla="*/ 36 w 1695"/>
                <a:gd name="T67" fmla="*/ 1755 h 2059"/>
                <a:gd name="T68" fmla="*/ 170 w 1695"/>
                <a:gd name="T69" fmla="*/ 1909 h 2059"/>
                <a:gd name="T70" fmla="*/ 399 w 1695"/>
                <a:gd name="T71" fmla="*/ 1843 h 2059"/>
                <a:gd name="T72" fmla="*/ 462 w 1695"/>
                <a:gd name="T73" fmla="*/ 1648 h 2059"/>
                <a:gd name="T74" fmla="*/ 294 w 1695"/>
                <a:gd name="T75" fmla="*/ 1528 h 2059"/>
                <a:gd name="T76" fmla="*/ 447 w 1695"/>
                <a:gd name="T77" fmla="*/ 1548 h 2059"/>
                <a:gd name="T78" fmla="*/ 522 w 1695"/>
                <a:gd name="T79" fmla="*/ 1773 h 2059"/>
                <a:gd name="T80" fmla="*/ 344 w 1695"/>
                <a:gd name="T81" fmla="*/ 1955 h 2059"/>
                <a:gd name="T82" fmla="*/ 98 w 1695"/>
                <a:gd name="T83" fmla="*/ 1947 h 2059"/>
                <a:gd name="T84" fmla="*/ 0 w 1695"/>
                <a:gd name="T85" fmla="*/ 1751 h 2059"/>
                <a:gd name="T86" fmla="*/ 50 w 1695"/>
                <a:gd name="T87" fmla="*/ 1572 h 2059"/>
                <a:gd name="T88" fmla="*/ 84 w 1695"/>
                <a:gd name="T89" fmla="*/ 1387 h 2059"/>
                <a:gd name="T90" fmla="*/ 322 w 1695"/>
                <a:gd name="T91" fmla="*/ 1338 h 2059"/>
                <a:gd name="T92" fmla="*/ 497 w 1695"/>
                <a:gd name="T93" fmla="*/ 1300 h 2059"/>
                <a:gd name="T94" fmla="*/ 589 w 1695"/>
                <a:gd name="T95" fmla="*/ 1588 h 2059"/>
                <a:gd name="T96" fmla="*/ 815 w 1695"/>
                <a:gd name="T97" fmla="*/ 1778 h 2059"/>
                <a:gd name="T98" fmla="*/ 1063 w 1695"/>
                <a:gd name="T99" fmla="*/ 1756 h 2059"/>
                <a:gd name="T100" fmla="*/ 1152 w 1695"/>
                <a:gd name="T101" fmla="*/ 1526 h 2059"/>
                <a:gd name="T102" fmla="*/ 1062 w 1695"/>
                <a:gd name="T103" fmla="*/ 1169 h 2059"/>
                <a:gd name="T104" fmla="*/ 1145 w 1695"/>
                <a:gd name="T105" fmla="*/ 794 h 2059"/>
                <a:gd name="T106" fmla="*/ 1350 w 1695"/>
                <a:gd name="T107" fmla="*/ 405 h 2059"/>
                <a:gd name="T108" fmla="*/ 1277 w 1695"/>
                <a:gd name="T109" fmla="*/ 119 h 2059"/>
                <a:gd name="T110" fmla="*/ 1016 w 1695"/>
                <a:gd name="T111" fmla="*/ 2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5" h="2059">
                  <a:moveTo>
                    <a:pt x="606" y="1962"/>
                  </a:moveTo>
                  <a:lnTo>
                    <a:pt x="607" y="1962"/>
                  </a:lnTo>
                  <a:lnTo>
                    <a:pt x="607" y="1963"/>
                  </a:lnTo>
                  <a:lnTo>
                    <a:pt x="607" y="1963"/>
                  </a:lnTo>
                  <a:lnTo>
                    <a:pt x="607" y="1962"/>
                  </a:lnTo>
                  <a:lnTo>
                    <a:pt x="606" y="1962"/>
                  </a:lnTo>
                  <a:close/>
                  <a:moveTo>
                    <a:pt x="1403" y="206"/>
                  </a:moveTo>
                  <a:lnTo>
                    <a:pt x="1403" y="206"/>
                  </a:lnTo>
                  <a:lnTo>
                    <a:pt x="1403" y="207"/>
                  </a:lnTo>
                  <a:lnTo>
                    <a:pt x="1404" y="207"/>
                  </a:lnTo>
                  <a:lnTo>
                    <a:pt x="1402" y="206"/>
                  </a:lnTo>
                  <a:lnTo>
                    <a:pt x="1403" y="206"/>
                  </a:lnTo>
                  <a:close/>
                  <a:moveTo>
                    <a:pt x="1093" y="0"/>
                  </a:moveTo>
                  <a:lnTo>
                    <a:pt x="1130" y="4"/>
                  </a:lnTo>
                  <a:lnTo>
                    <a:pt x="1168" y="13"/>
                  </a:lnTo>
                  <a:lnTo>
                    <a:pt x="1204" y="27"/>
                  </a:lnTo>
                  <a:lnTo>
                    <a:pt x="1238" y="46"/>
                  </a:lnTo>
                  <a:lnTo>
                    <a:pt x="1271" y="68"/>
                  </a:lnTo>
                  <a:lnTo>
                    <a:pt x="1302" y="96"/>
                  </a:lnTo>
                  <a:lnTo>
                    <a:pt x="1329" y="127"/>
                  </a:lnTo>
                  <a:lnTo>
                    <a:pt x="1354" y="161"/>
                  </a:lnTo>
                  <a:lnTo>
                    <a:pt x="1365" y="174"/>
                  </a:lnTo>
                  <a:lnTo>
                    <a:pt x="1377" y="186"/>
                  </a:lnTo>
                  <a:lnTo>
                    <a:pt x="1390" y="196"/>
                  </a:lnTo>
                  <a:lnTo>
                    <a:pt x="1402" y="206"/>
                  </a:lnTo>
                  <a:lnTo>
                    <a:pt x="1399" y="217"/>
                  </a:lnTo>
                  <a:lnTo>
                    <a:pt x="1394" y="226"/>
                  </a:lnTo>
                  <a:lnTo>
                    <a:pt x="1392" y="237"/>
                  </a:lnTo>
                  <a:lnTo>
                    <a:pt x="1392" y="246"/>
                  </a:lnTo>
                  <a:lnTo>
                    <a:pt x="1402" y="291"/>
                  </a:lnTo>
                  <a:lnTo>
                    <a:pt x="1407" y="335"/>
                  </a:lnTo>
                  <a:lnTo>
                    <a:pt x="1406" y="378"/>
                  </a:lnTo>
                  <a:lnTo>
                    <a:pt x="1402" y="420"/>
                  </a:lnTo>
                  <a:lnTo>
                    <a:pt x="1392" y="462"/>
                  </a:lnTo>
                  <a:lnTo>
                    <a:pt x="1381" y="502"/>
                  </a:lnTo>
                  <a:lnTo>
                    <a:pt x="1365" y="542"/>
                  </a:lnTo>
                  <a:lnTo>
                    <a:pt x="1347" y="582"/>
                  </a:lnTo>
                  <a:lnTo>
                    <a:pt x="1327" y="620"/>
                  </a:lnTo>
                  <a:lnTo>
                    <a:pt x="1307" y="659"/>
                  </a:lnTo>
                  <a:lnTo>
                    <a:pt x="1274" y="715"/>
                  </a:lnTo>
                  <a:lnTo>
                    <a:pt x="1239" y="770"/>
                  </a:lnTo>
                  <a:lnTo>
                    <a:pt x="1205" y="825"/>
                  </a:lnTo>
                  <a:lnTo>
                    <a:pt x="1173" y="883"/>
                  </a:lnTo>
                  <a:lnTo>
                    <a:pt x="1157" y="916"/>
                  </a:lnTo>
                  <a:lnTo>
                    <a:pt x="1143" y="951"/>
                  </a:lnTo>
                  <a:lnTo>
                    <a:pt x="1132" y="986"/>
                  </a:lnTo>
                  <a:lnTo>
                    <a:pt x="1124" y="1022"/>
                  </a:lnTo>
                  <a:lnTo>
                    <a:pt x="1121" y="1061"/>
                  </a:lnTo>
                  <a:lnTo>
                    <a:pt x="1121" y="1103"/>
                  </a:lnTo>
                  <a:lnTo>
                    <a:pt x="1126" y="1145"/>
                  </a:lnTo>
                  <a:lnTo>
                    <a:pt x="1152" y="1105"/>
                  </a:lnTo>
                  <a:lnTo>
                    <a:pt x="1178" y="1070"/>
                  </a:lnTo>
                  <a:lnTo>
                    <a:pt x="1209" y="1040"/>
                  </a:lnTo>
                  <a:lnTo>
                    <a:pt x="1242" y="1017"/>
                  </a:lnTo>
                  <a:lnTo>
                    <a:pt x="1278" y="998"/>
                  </a:lnTo>
                  <a:lnTo>
                    <a:pt x="1316" y="984"/>
                  </a:lnTo>
                  <a:lnTo>
                    <a:pt x="1358" y="973"/>
                  </a:lnTo>
                  <a:lnTo>
                    <a:pt x="1403" y="968"/>
                  </a:lnTo>
                  <a:lnTo>
                    <a:pt x="1446" y="968"/>
                  </a:lnTo>
                  <a:lnTo>
                    <a:pt x="1486" y="973"/>
                  </a:lnTo>
                  <a:lnTo>
                    <a:pt x="1524" y="984"/>
                  </a:lnTo>
                  <a:lnTo>
                    <a:pt x="1559" y="1000"/>
                  </a:lnTo>
                  <a:lnTo>
                    <a:pt x="1591" y="1019"/>
                  </a:lnTo>
                  <a:lnTo>
                    <a:pt x="1619" y="1043"/>
                  </a:lnTo>
                  <a:lnTo>
                    <a:pt x="1644" y="1070"/>
                  </a:lnTo>
                  <a:lnTo>
                    <a:pt x="1664" y="1101"/>
                  </a:lnTo>
                  <a:lnTo>
                    <a:pt x="1679" y="1137"/>
                  </a:lnTo>
                  <a:lnTo>
                    <a:pt x="1690" y="1173"/>
                  </a:lnTo>
                  <a:lnTo>
                    <a:pt x="1695" y="1214"/>
                  </a:lnTo>
                  <a:lnTo>
                    <a:pt x="1695" y="1256"/>
                  </a:lnTo>
                  <a:lnTo>
                    <a:pt x="1689" y="1300"/>
                  </a:lnTo>
                  <a:lnTo>
                    <a:pt x="1675" y="1353"/>
                  </a:lnTo>
                  <a:lnTo>
                    <a:pt x="1656" y="1404"/>
                  </a:lnTo>
                  <a:lnTo>
                    <a:pt x="1634" y="1456"/>
                  </a:lnTo>
                  <a:lnTo>
                    <a:pt x="1618" y="1492"/>
                  </a:lnTo>
                  <a:lnTo>
                    <a:pt x="1604" y="1525"/>
                  </a:lnTo>
                  <a:lnTo>
                    <a:pt x="1592" y="1554"/>
                  </a:lnTo>
                  <a:lnTo>
                    <a:pt x="1583" y="1580"/>
                  </a:lnTo>
                  <a:lnTo>
                    <a:pt x="1575" y="1604"/>
                  </a:lnTo>
                  <a:lnTo>
                    <a:pt x="1570" y="1627"/>
                  </a:lnTo>
                  <a:lnTo>
                    <a:pt x="1568" y="1648"/>
                  </a:lnTo>
                  <a:lnTo>
                    <a:pt x="1567" y="1670"/>
                  </a:lnTo>
                  <a:lnTo>
                    <a:pt x="1567" y="1692"/>
                  </a:lnTo>
                  <a:lnTo>
                    <a:pt x="1570" y="1717"/>
                  </a:lnTo>
                  <a:lnTo>
                    <a:pt x="1574" y="1742"/>
                  </a:lnTo>
                  <a:lnTo>
                    <a:pt x="1581" y="1771"/>
                  </a:lnTo>
                  <a:lnTo>
                    <a:pt x="1589" y="1804"/>
                  </a:lnTo>
                  <a:lnTo>
                    <a:pt x="1599" y="1841"/>
                  </a:lnTo>
                  <a:lnTo>
                    <a:pt x="1577" y="1816"/>
                  </a:lnTo>
                  <a:lnTo>
                    <a:pt x="1559" y="1787"/>
                  </a:lnTo>
                  <a:lnTo>
                    <a:pt x="1545" y="1757"/>
                  </a:lnTo>
                  <a:lnTo>
                    <a:pt x="1535" y="1724"/>
                  </a:lnTo>
                  <a:lnTo>
                    <a:pt x="1528" y="1689"/>
                  </a:lnTo>
                  <a:lnTo>
                    <a:pt x="1525" y="1654"/>
                  </a:lnTo>
                  <a:lnTo>
                    <a:pt x="1527" y="1617"/>
                  </a:lnTo>
                  <a:lnTo>
                    <a:pt x="1533" y="1581"/>
                  </a:lnTo>
                  <a:lnTo>
                    <a:pt x="1550" y="1525"/>
                  </a:lnTo>
                  <a:lnTo>
                    <a:pt x="1568" y="1470"/>
                  </a:lnTo>
                  <a:lnTo>
                    <a:pt x="1587" y="1415"/>
                  </a:lnTo>
                  <a:lnTo>
                    <a:pt x="1601" y="1376"/>
                  </a:lnTo>
                  <a:lnTo>
                    <a:pt x="1614" y="1337"/>
                  </a:lnTo>
                  <a:lnTo>
                    <a:pt x="1625" y="1297"/>
                  </a:lnTo>
                  <a:lnTo>
                    <a:pt x="1631" y="1259"/>
                  </a:lnTo>
                  <a:lnTo>
                    <a:pt x="1632" y="1223"/>
                  </a:lnTo>
                  <a:lnTo>
                    <a:pt x="1628" y="1190"/>
                  </a:lnTo>
                  <a:lnTo>
                    <a:pt x="1618" y="1159"/>
                  </a:lnTo>
                  <a:lnTo>
                    <a:pt x="1604" y="1130"/>
                  </a:lnTo>
                  <a:lnTo>
                    <a:pt x="1586" y="1106"/>
                  </a:lnTo>
                  <a:lnTo>
                    <a:pt x="1562" y="1083"/>
                  </a:lnTo>
                  <a:lnTo>
                    <a:pt x="1536" y="1064"/>
                  </a:lnTo>
                  <a:lnTo>
                    <a:pt x="1504" y="1048"/>
                  </a:lnTo>
                  <a:lnTo>
                    <a:pt x="1468" y="1036"/>
                  </a:lnTo>
                  <a:lnTo>
                    <a:pt x="1432" y="1029"/>
                  </a:lnTo>
                  <a:lnTo>
                    <a:pt x="1396" y="1026"/>
                  </a:lnTo>
                  <a:lnTo>
                    <a:pt x="1359" y="1028"/>
                  </a:lnTo>
                  <a:lnTo>
                    <a:pt x="1324" y="1034"/>
                  </a:lnTo>
                  <a:lnTo>
                    <a:pt x="1290" y="1044"/>
                  </a:lnTo>
                  <a:lnTo>
                    <a:pt x="1258" y="1058"/>
                  </a:lnTo>
                  <a:lnTo>
                    <a:pt x="1228" y="1075"/>
                  </a:lnTo>
                  <a:lnTo>
                    <a:pt x="1201" y="1095"/>
                  </a:lnTo>
                  <a:lnTo>
                    <a:pt x="1178" y="1119"/>
                  </a:lnTo>
                  <a:lnTo>
                    <a:pt x="1161" y="1144"/>
                  </a:lnTo>
                  <a:lnTo>
                    <a:pt x="1148" y="1172"/>
                  </a:lnTo>
                  <a:lnTo>
                    <a:pt x="1145" y="1190"/>
                  </a:lnTo>
                  <a:lnTo>
                    <a:pt x="1146" y="1210"/>
                  </a:lnTo>
                  <a:lnTo>
                    <a:pt x="1150" y="1229"/>
                  </a:lnTo>
                  <a:lnTo>
                    <a:pt x="1154" y="1248"/>
                  </a:lnTo>
                  <a:lnTo>
                    <a:pt x="1158" y="1267"/>
                  </a:lnTo>
                  <a:lnTo>
                    <a:pt x="1172" y="1324"/>
                  </a:lnTo>
                  <a:lnTo>
                    <a:pt x="1187" y="1381"/>
                  </a:lnTo>
                  <a:lnTo>
                    <a:pt x="1201" y="1437"/>
                  </a:lnTo>
                  <a:lnTo>
                    <a:pt x="1212" y="1494"/>
                  </a:lnTo>
                  <a:lnTo>
                    <a:pt x="1217" y="1551"/>
                  </a:lnTo>
                  <a:lnTo>
                    <a:pt x="1215" y="1596"/>
                  </a:lnTo>
                  <a:lnTo>
                    <a:pt x="1208" y="1637"/>
                  </a:lnTo>
                  <a:lnTo>
                    <a:pt x="1197" y="1677"/>
                  </a:lnTo>
                  <a:lnTo>
                    <a:pt x="1179" y="1712"/>
                  </a:lnTo>
                  <a:lnTo>
                    <a:pt x="1159" y="1746"/>
                  </a:lnTo>
                  <a:lnTo>
                    <a:pt x="1136" y="1774"/>
                  </a:lnTo>
                  <a:lnTo>
                    <a:pt x="1108" y="1799"/>
                  </a:lnTo>
                  <a:lnTo>
                    <a:pt x="1077" y="1819"/>
                  </a:lnTo>
                  <a:lnTo>
                    <a:pt x="1043" y="1836"/>
                  </a:lnTo>
                  <a:lnTo>
                    <a:pt x="1007" y="1848"/>
                  </a:lnTo>
                  <a:lnTo>
                    <a:pt x="969" y="1855"/>
                  </a:lnTo>
                  <a:lnTo>
                    <a:pt x="929" y="1858"/>
                  </a:lnTo>
                  <a:lnTo>
                    <a:pt x="888" y="1855"/>
                  </a:lnTo>
                  <a:lnTo>
                    <a:pt x="846" y="1846"/>
                  </a:lnTo>
                  <a:lnTo>
                    <a:pt x="803" y="1832"/>
                  </a:lnTo>
                  <a:lnTo>
                    <a:pt x="767" y="1815"/>
                  </a:lnTo>
                  <a:lnTo>
                    <a:pt x="731" y="1796"/>
                  </a:lnTo>
                  <a:lnTo>
                    <a:pt x="697" y="1774"/>
                  </a:lnTo>
                  <a:lnTo>
                    <a:pt x="662" y="1754"/>
                  </a:lnTo>
                  <a:lnTo>
                    <a:pt x="650" y="1774"/>
                  </a:lnTo>
                  <a:lnTo>
                    <a:pt x="641" y="1795"/>
                  </a:lnTo>
                  <a:lnTo>
                    <a:pt x="635" y="1816"/>
                  </a:lnTo>
                  <a:lnTo>
                    <a:pt x="634" y="1836"/>
                  </a:lnTo>
                  <a:lnTo>
                    <a:pt x="637" y="1857"/>
                  </a:lnTo>
                  <a:lnTo>
                    <a:pt x="644" y="1876"/>
                  </a:lnTo>
                  <a:lnTo>
                    <a:pt x="655" y="1894"/>
                  </a:lnTo>
                  <a:lnTo>
                    <a:pt x="672" y="1911"/>
                  </a:lnTo>
                  <a:lnTo>
                    <a:pt x="693" y="1927"/>
                  </a:lnTo>
                  <a:lnTo>
                    <a:pt x="732" y="1949"/>
                  </a:lnTo>
                  <a:lnTo>
                    <a:pt x="775" y="1967"/>
                  </a:lnTo>
                  <a:lnTo>
                    <a:pt x="819" y="1983"/>
                  </a:lnTo>
                  <a:lnTo>
                    <a:pt x="864" y="1997"/>
                  </a:lnTo>
                  <a:lnTo>
                    <a:pt x="909" y="2011"/>
                  </a:lnTo>
                  <a:lnTo>
                    <a:pt x="931" y="2016"/>
                  </a:lnTo>
                  <a:lnTo>
                    <a:pt x="956" y="2019"/>
                  </a:lnTo>
                  <a:lnTo>
                    <a:pt x="981" y="2023"/>
                  </a:lnTo>
                  <a:lnTo>
                    <a:pt x="1005" y="2028"/>
                  </a:lnTo>
                  <a:lnTo>
                    <a:pt x="959" y="2043"/>
                  </a:lnTo>
                  <a:lnTo>
                    <a:pt x="914" y="2054"/>
                  </a:lnTo>
                  <a:lnTo>
                    <a:pt x="870" y="2059"/>
                  </a:lnTo>
                  <a:lnTo>
                    <a:pt x="827" y="2058"/>
                  </a:lnTo>
                  <a:lnTo>
                    <a:pt x="784" y="2052"/>
                  </a:lnTo>
                  <a:lnTo>
                    <a:pt x="741" y="2038"/>
                  </a:lnTo>
                  <a:lnTo>
                    <a:pt x="699" y="2018"/>
                  </a:lnTo>
                  <a:lnTo>
                    <a:pt x="658" y="1992"/>
                  </a:lnTo>
                  <a:lnTo>
                    <a:pt x="642" y="1981"/>
                  </a:lnTo>
                  <a:lnTo>
                    <a:pt x="624" y="1971"/>
                  </a:lnTo>
                  <a:lnTo>
                    <a:pt x="607" y="1962"/>
                  </a:lnTo>
                  <a:lnTo>
                    <a:pt x="608" y="1951"/>
                  </a:lnTo>
                  <a:lnTo>
                    <a:pt x="608" y="1938"/>
                  </a:lnTo>
                  <a:lnTo>
                    <a:pt x="606" y="1927"/>
                  </a:lnTo>
                  <a:lnTo>
                    <a:pt x="595" y="1896"/>
                  </a:lnTo>
                  <a:lnTo>
                    <a:pt x="588" y="1866"/>
                  </a:lnTo>
                  <a:lnTo>
                    <a:pt x="587" y="1836"/>
                  </a:lnTo>
                  <a:lnTo>
                    <a:pt x="593" y="1809"/>
                  </a:lnTo>
                  <a:lnTo>
                    <a:pt x="604" y="1782"/>
                  </a:lnTo>
                  <a:lnTo>
                    <a:pt x="622" y="1756"/>
                  </a:lnTo>
                  <a:lnTo>
                    <a:pt x="646" y="1731"/>
                  </a:lnTo>
                  <a:lnTo>
                    <a:pt x="608" y="1686"/>
                  </a:lnTo>
                  <a:lnTo>
                    <a:pt x="575" y="1640"/>
                  </a:lnTo>
                  <a:lnTo>
                    <a:pt x="546" y="1590"/>
                  </a:lnTo>
                  <a:lnTo>
                    <a:pt x="523" y="1539"/>
                  </a:lnTo>
                  <a:lnTo>
                    <a:pt x="503" y="1486"/>
                  </a:lnTo>
                  <a:lnTo>
                    <a:pt x="488" y="1430"/>
                  </a:lnTo>
                  <a:lnTo>
                    <a:pt x="484" y="1421"/>
                  </a:lnTo>
                  <a:lnTo>
                    <a:pt x="478" y="1412"/>
                  </a:lnTo>
                  <a:lnTo>
                    <a:pt x="470" y="1403"/>
                  </a:lnTo>
                  <a:lnTo>
                    <a:pt x="462" y="1397"/>
                  </a:lnTo>
                  <a:lnTo>
                    <a:pt x="454" y="1394"/>
                  </a:lnTo>
                  <a:lnTo>
                    <a:pt x="396" y="1390"/>
                  </a:lnTo>
                  <a:lnTo>
                    <a:pt x="337" y="1386"/>
                  </a:lnTo>
                  <a:lnTo>
                    <a:pt x="278" y="1386"/>
                  </a:lnTo>
                  <a:lnTo>
                    <a:pt x="220" y="1390"/>
                  </a:lnTo>
                  <a:lnTo>
                    <a:pt x="192" y="1396"/>
                  </a:lnTo>
                  <a:lnTo>
                    <a:pt x="168" y="1405"/>
                  </a:lnTo>
                  <a:lnTo>
                    <a:pt x="148" y="1419"/>
                  </a:lnTo>
                  <a:lnTo>
                    <a:pt x="131" y="1435"/>
                  </a:lnTo>
                  <a:lnTo>
                    <a:pt x="120" y="1455"/>
                  </a:lnTo>
                  <a:lnTo>
                    <a:pt x="112" y="1477"/>
                  </a:lnTo>
                  <a:lnTo>
                    <a:pt x="108" y="1502"/>
                  </a:lnTo>
                  <a:lnTo>
                    <a:pt x="107" y="1528"/>
                  </a:lnTo>
                  <a:lnTo>
                    <a:pt x="111" y="1555"/>
                  </a:lnTo>
                  <a:lnTo>
                    <a:pt x="121" y="1582"/>
                  </a:lnTo>
                  <a:lnTo>
                    <a:pt x="135" y="1604"/>
                  </a:lnTo>
                  <a:lnTo>
                    <a:pt x="154" y="1625"/>
                  </a:lnTo>
                  <a:lnTo>
                    <a:pt x="176" y="1642"/>
                  </a:lnTo>
                  <a:lnTo>
                    <a:pt x="202" y="1655"/>
                  </a:lnTo>
                  <a:lnTo>
                    <a:pt x="232" y="1663"/>
                  </a:lnTo>
                  <a:lnTo>
                    <a:pt x="250" y="1666"/>
                  </a:lnTo>
                  <a:lnTo>
                    <a:pt x="269" y="1670"/>
                  </a:lnTo>
                  <a:lnTo>
                    <a:pt x="291" y="1673"/>
                  </a:lnTo>
                  <a:lnTo>
                    <a:pt x="316" y="1677"/>
                  </a:lnTo>
                  <a:lnTo>
                    <a:pt x="282" y="1689"/>
                  </a:lnTo>
                  <a:lnTo>
                    <a:pt x="250" y="1696"/>
                  </a:lnTo>
                  <a:lnTo>
                    <a:pt x="220" y="1697"/>
                  </a:lnTo>
                  <a:lnTo>
                    <a:pt x="192" y="1694"/>
                  </a:lnTo>
                  <a:lnTo>
                    <a:pt x="166" y="1688"/>
                  </a:lnTo>
                  <a:lnTo>
                    <a:pt x="140" y="1676"/>
                  </a:lnTo>
                  <a:lnTo>
                    <a:pt x="116" y="1662"/>
                  </a:lnTo>
                  <a:lnTo>
                    <a:pt x="93" y="1644"/>
                  </a:lnTo>
                  <a:lnTo>
                    <a:pt x="71" y="1624"/>
                  </a:lnTo>
                  <a:lnTo>
                    <a:pt x="53" y="1658"/>
                  </a:lnTo>
                  <a:lnTo>
                    <a:pt x="42" y="1692"/>
                  </a:lnTo>
                  <a:lnTo>
                    <a:pt x="36" y="1724"/>
                  </a:lnTo>
                  <a:lnTo>
                    <a:pt x="36" y="1755"/>
                  </a:lnTo>
                  <a:lnTo>
                    <a:pt x="41" y="1784"/>
                  </a:lnTo>
                  <a:lnTo>
                    <a:pt x="51" y="1813"/>
                  </a:lnTo>
                  <a:lnTo>
                    <a:pt x="68" y="1840"/>
                  </a:lnTo>
                  <a:lnTo>
                    <a:pt x="90" y="1864"/>
                  </a:lnTo>
                  <a:lnTo>
                    <a:pt x="113" y="1885"/>
                  </a:lnTo>
                  <a:lnTo>
                    <a:pt x="140" y="1900"/>
                  </a:lnTo>
                  <a:lnTo>
                    <a:pt x="170" y="1909"/>
                  </a:lnTo>
                  <a:lnTo>
                    <a:pt x="201" y="1915"/>
                  </a:lnTo>
                  <a:lnTo>
                    <a:pt x="235" y="1915"/>
                  </a:lnTo>
                  <a:lnTo>
                    <a:pt x="269" y="1909"/>
                  </a:lnTo>
                  <a:lnTo>
                    <a:pt x="304" y="1900"/>
                  </a:lnTo>
                  <a:lnTo>
                    <a:pt x="338" y="1884"/>
                  </a:lnTo>
                  <a:lnTo>
                    <a:pt x="370" y="1864"/>
                  </a:lnTo>
                  <a:lnTo>
                    <a:pt x="399" y="1843"/>
                  </a:lnTo>
                  <a:lnTo>
                    <a:pt x="422" y="1817"/>
                  </a:lnTo>
                  <a:lnTo>
                    <a:pt x="443" y="1792"/>
                  </a:lnTo>
                  <a:lnTo>
                    <a:pt x="458" y="1763"/>
                  </a:lnTo>
                  <a:lnTo>
                    <a:pt x="467" y="1735"/>
                  </a:lnTo>
                  <a:lnTo>
                    <a:pt x="472" y="1706"/>
                  </a:lnTo>
                  <a:lnTo>
                    <a:pt x="469" y="1677"/>
                  </a:lnTo>
                  <a:lnTo>
                    <a:pt x="462" y="1648"/>
                  </a:lnTo>
                  <a:lnTo>
                    <a:pt x="450" y="1621"/>
                  </a:lnTo>
                  <a:lnTo>
                    <a:pt x="435" y="1598"/>
                  </a:lnTo>
                  <a:lnTo>
                    <a:pt x="416" y="1579"/>
                  </a:lnTo>
                  <a:lnTo>
                    <a:pt x="391" y="1562"/>
                  </a:lnTo>
                  <a:lnTo>
                    <a:pt x="364" y="1548"/>
                  </a:lnTo>
                  <a:lnTo>
                    <a:pt x="330" y="1537"/>
                  </a:lnTo>
                  <a:lnTo>
                    <a:pt x="294" y="1528"/>
                  </a:lnTo>
                  <a:lnTo>
                    <a:pt x="251" y="1522"/>
                  </a:lnTo>
                  <a:lnTo>
                    <a:pt x="288" y="1511"/>
                  </a:lnTo>
                  <a:lnTo>
                    <a:pt x="323" y="1507"/>
                  </a:lnTo>
                  <a:lnTo>
                    <a:pt x="356" y="1508"/>
                  </a:lnTo>
                  <a:lnTo>
                    <a:pt x="388" y="1516"/>
                  </a:lnTo>
                  <a:lnTo>
                    <a:pt x="418" y="1528"/>
                  </a:lnTo>
                  <a:lnTo>
                    <a:pt x="447" y="1548"/>
                  </a:lnTo>
                  <a:lnTo>
                    <a:pt x="473" y="1572"/>
                  </a:lnTo>
                  <a:lnTo>
                    <a:pt x="496" y="1603"/>
                  </a:lnTo>
                  <a:lnTo>
                    <a:pt x="514" y="1635"/>
                  </a:lnTo>
                  <a:lnTo>
                    <a:pt x="525" y="1669"/>
                  </a:lnTo>
                  <a:lnTo>
                    <a:pt x="530" y="1703"/>
                  </a:lnTo>
                  <a:lnTo>
                    <a:pt x="529" y="1738"/>
                  </a:lnTo>
                  <a:lnTo>
                    <a:pt x="522" y="1773"/>
                  </a:lnTo>
                  <a:lnTo>
                    <a:pt x="507" y="1809"/>
                  </a:lnTo>
                  <a:lnTo>
                    <a:pt x="489" y="1841"/>
                  </a:lnTo>
                  <a:lnTo>
                    <a:pt x="466" y="1870"/>
                  </a:lnTo>
                  <a:lnTo>
                    <a:pt x="441" y="1895"/>
                  </a:lnTo>
                  <a:lnTo>
                    <a:pt x="411" y="1919"/>
                  </a:lnTo>
                  <a:lnTo>
                    <a:pt x="379" y="1939"/>
                  </a:lnTo>
                  <a:lnTo>
                    <a:pt x="344" y="1955"/>
                  </a:lnTo>
                  <a:lnTo>
                    <a:pt x="308" y="1968"/>
                  </a:lnTo>
                  <a:lnTo>
                    <a:pt x="272" y="1976"/>
                  </a:lnTo>
                  <a:lnTo>
                    <a:pt x="234" y="1980"/>
                  </a:lnTo>
                  <a:lnTo>
                    <a:pt x="198" y="1979"/>
                  </a:lnTo>
                  <a:lnTo>
                    <a:pt x="161" y="1973"/>
                  </a:lnTo>
                  <a:lnTo>
                    <a:pt x="128" y="1962"/>
                  </a:lnTo>
                  <a:lnTo>
                    <a:pt x="98" y="1947"/>
                  </a:lnTo>
                  <a:lnTo>
                    <a:pt x="73" y="1926"/>
                  </a:lnTo>
                  <a:lnTo>
                    <a:pt x="49" y="1904"/>
                  </a:lnTo>
                  <a:lnTo>
                    <a:pt x="31" y="1877"/>
                  </a:lnTo>
                  <a:lnTo>
                    <a:pt x="16" y="1848"/>
                  </a:lnTo>
                  <a:lnTo>
                    <a:pt x="6" y="1817"/>
                  </a:lnTo>
                  <a:lnTo>
                    <a:pt x="0" y="1784"/>
                  </a:lnTo>
                  <a:lnTo>
                    <a:pt x="0" y="1751"/>
                  </a:lnTo>
                  <a:lnTo>
                    <a:pt x="4" y="1718"/>
                  </a:lnTo>
                  <a:lnTo>
                    <a:pt x="14" y="1685"/>
                  </a:lnTo>
                  <a:lnTo>
                    <a:pt x="30" y="1651"/>
                  </a:lnTo>
                  <a:lnTo>
                    <a:pt x="40" y="1632"/>
                  </a:lnTo>
                  <a:lnTo>
                    <a:pt x="47" y="1613"/>
                  </a:lnTo>
                  <a:lnTo>
                    <a:pt x="50" y="1594"/>
                  </a:lnTo>
                  <a:lnTo>
                    <a:pt x="50" y="1572"/>
                  </a:lnTo>
                  <a:lnTo>
                    <a:pt x="46" y="1550"/>
                  </a:lnTo>
                  <a:lnTo>
                    <a:pt x="40" y="1520"/>
                  </a:lnTo>
                  <a:lnTo>
                    <a:pt x="40" y="1491"/>
                  </a:lnTo>
                  <a:lnTo>
                    <a:pt x="45" y="1462"/>
                  </a:lnTo>
                  <a:lnTo>
                    <a:pt x="53" y="1435"/>
                  </a:lnTo>
                  <a:lnTo>
                    <a:pt x="67" y="1411"/>
                  </a:lnTo>
                  <a:lnTo>
                    <a:pt x="84" y="1387"/>
                  </a:lnTo>
                  <a:lnTo>
                    <a:pt x="106" y="1368"/>
                  </a:lnTo>
                  <a:lnTo>
                    <a:pt x="129" y="1352"/>
                  </a:lnTo>
                  <a:lnTo>
                    <a:pt x="156" y="1339"/>
                  </a:lnTo>
                  <a:lnTo>
                    <a:pt x="186" y="1331"/>
                  </a:lnTo>
                  <a:lnTo>
                    <a:pt x="217" y="1328"/>
                  </a:lnTo>
                  <a:lnTo>
                    <a:pt x="269" y="1331"/>
                  </a:lnTo>
                  <a:lnTo>
                    <a:pt x="322" y="1338"/>
                  </a:lnTo>
                  <a:lnTo>
                    <a:pt x="374" y="1348"/>
                  </a:lnTo>
                  <a:lnTo>
                    <a:pt x="428" y="1358"/>
                  </a:lnTo>
                  <a:lnTo>
                    <a:pt x="481" y="1367"/>
                  </a:lnTo>
                  <a:lnTo>
                    <a:pt x="481" y="1217"/>
                  </a:lnTo>
                  <a:lnTo>
                    <a:pt x="490" y="1217"/>
                  </a:lnTo>
                  <a:lnTo>
                    <a:pt x="494" y="1259"/>
                  </a:lnTo>
                  <a:lnTo>
                    <a:pt x="497" y="1300"/>
                  </a:lnTo>
                  <a:lnTo>
                    <a:pt x="501" y="1342"/>
                  </a:lnTo>
                  <a:lnTo>
                    <a:pt x="509" y="1383"/>
                  </a:lnTo>
                  <a:lnTo>
                    <a:pt x="521" y="1428"/>
                  </a:lnTo>
                  <a:lnTo>
                    <a:pt x="535" y="1471"/>
                  </a:lnTo>
                  <a:lnTo>
                    <a:pt x="551" y="1511"/>
                  </a:lnTo>
                  <a:lnTo>
                    <a:pt x="569" y="1551"/>
                  </a:lnTo>
                  <a:lnTo>
                    <a:pt x="589" y="1588"/>
                  </a:lnTo>
                  <a:lnTo>
                    <a:pt x="612" y="1624"/>
                  </a:lnTo>
                  <a:lnTo>
                    <a:pt x="638" y="1657"/>
                  </a:lnTo>
                  <a:lnTo>
                    <a:pt x="667" y="1687"/>
                  </a:lnTo>
                  <a:lnTo>
                    <a:pt x="698" y="1715"/>
                  </a:lnTo>
                  <a:lnTo>
                    <a:pt x="734" y="1738"/>
                  </a:lnTo>
                  <a:lnTo>
                    <a:pt x="773" y="1759"/>
                  </a:lnTo>
                  <a:lnTo>
                    <a:pt x="815" y="1778"/>
                  </a:lnTo>
                  <a:lnTo>
                    <a:pt x="862" y="1793"/>
                  </a:lnTo>
                  <a:lnTo>
                    <a:pt x="898" y="1800"/>
                  </a:lnTo>
                  <a:lnTo>
                    <a:pt x="935" y="1801"/>
                  </a:lnTo>
                  <a:lnTo>
                    <a:pt x="970" y="1797"/>
                  </a:lnTo>
                  <a:lnTo>
                    <a:pt x="1003" y="1788"/>
                  </a:lnTo>
                  <a:lnTo>
                    <a:pt x="1035" y="1774"/>
                  </a:lnTo>
                  <a:lnTo>
                    <a:pt x="1063" y="1756"/>
                  </a:lnTo>
                  <a:lnTo>
                    <a:pt x="1089" y="1734"/>
                  </a:lnTo>
                  <a:lnTo>
                    <a:pt x="1110" y="1707"/>
                  </a:lnTo>
                  <a:lnTo>
                    <a:pt x="1128" y="1678"/>
                  </a:lnTo>
                  <a:lnTo>
                    <a:pt x="1141" y="1646"/>
                  </a:lnTo>
                  <a:lnTo>
                    <a:pt x="1150" y="1611"/>
                  </a:lnTo>
                  <a:lnTo>
                    <a:pt x="1153" y="1572"/>
                  </a:lnTo>
                  <a:lnTo>
                    <a:pt x="1152" y="1526"/>
                  </a:lnTo>
                  <a:lnTo>
                    <a:pt x="1146" y="1479"/>
                  </a:lnTo>
                  <a:lnTo>
                    <a:pt x="1139" y="1432"/>
                  </a:lnTo>
                  <a:lnTo>
                    <a:pt x="1127" y="1386"/>
                  </a:lnTo>
                  <a:lnTo>
                    <a:pt x="1111" y="1343"/>
                  </a:lnTo>
                  <a:lnTo>
                    <a:pt x="1088" y="1283"/>
                  </a:lnTo>
                  <a:lnTo>
                    <a:pt x="1071" y="1226"/>
                  </a:lnTo>
                  <a:lnTo>
                    <a:pt x="1062" y="1169"/>
                  </a:lnTo>
                  <a:lnTo>
                    <a:pt x="1058" y="1112"/>
                  </a:lnTo>
                  <a:lnTo>
                    <a:pt x="1060" y="1058"/>
                  </a:lnTo>
                  <a:lnTo>
                    <a:pt x="1066" y="1003"/>
                  </a:lnTo>
                  <a:lnTo>
                    <a:pt x="1079" y="951"/>
                  </a:lnTo>
                  <a:lnTo>
                    <a:pt x="1097" y="897"/>
                  </a:lnTo>
                  <a:lnTo>
                    <a:pt x="1119" y="846"/>
                  </a:lnTo>
                  <a:lnTo>
                    <a:pt x="1145" y="794"/>
                  </a:lnTo>
                  <a:lnTo>
                    <a:pt x="1175" y="743"/>
                  </a:lnTo>
                  <a:lnTo>
                    <a:pt x="1209" y="692"/>
                  </a:lnTo>
                  <a:lnTo>
                    <a:pt x="1245" y="638"/>
                  </a:lnTo>
                  <a:lnTo>
                    <a:pt x="1278" y="583"/>
                  </a:lnTo>
                  <a:lnTo>
                    <a:pt x="1307" y="525"/>
                  </a:lnTo>
                  <a:lnTo>
                    <a:pt x="1331" y="465"/>
                  </a:lnTo>
                  <a:lnTo>
                    <a:pt x="1350" y="405"/>
                  </a:lnTo>
                  <a:lnTo>
                    <a:pt x="1358" y="358"/>
                  </a:lnTo>
                  <a:lnTo>
                    <a:pt x="1358" y="313"/>
                  </a:lnTo>
                  <a:lnTo>
                    <a:pt x="1353" y="269"/>
                  </a:lnTo>
                  <a:lnTo>
                    <a:pt x="1342" y="227"/>
                  </a:lnTo>
                  <a:lnTo>
                    <a:pt x="1325" y="189"/>
                  </a:lnTo>
                  <a:lnTo>
                    <a:pt x="1304" y="152"/>
                  </a:lnTo>
                  <a:lnTo>
                    <a:pt x="1277" y="119"/>
                  </a:lnTo>
                  <a:lnTo>
                    <a:pt x="1247" y="90"/>
                  </a:lnTo>
                  <a:lnTo>
                    <a:pt x="1214" y="66"/>
                  </a:lnTo>
                  <a:lnTo>
                    <a:pt x="1178" y="46"/>
                  </a:lnTo>
                  <a:lnTo>
                    <a:pt x="1140" y="31"/>
                  </a:lnTo>
                  <a:lnTo>
                    <a:pt x="1099" y="21"/>
                  </a:lnTo>
                  <a:lnTo>
                    <a:pt x="1058" y="17"/>
                  </a:lnTo>
                  <a:lnTo>
                    <a:pt x="1016" y="20"/>
                  </a:lnTo>
                  <a:lnTo>
                    <a:pt x="1005" y="20"/>
                  </a:lnTo>
                  <a:lnTo>
                    <a:pt x="993" y="20"/>
                  </a:lnTo>
                  <a:lnTo>
                    <a:pt x="978" y="20"/>
                  </a:lnTo>
                  <a:lnTo>
                    <a:pt x="1016" y="8"/>
                  </a:lnTo>
                  <a:lnTo>
                    <a:pt x="1054" y="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7" name="Freeform 8"/>
            <p:cNvSpPr>
              <a:spLocks noEditPoints="1"/>
            </p:cNvSpPr>
            <p:nvPr/>
          </p:nvSpPr>
          <p:spPr bwMode="auto">
            <a:xfrm>
              <a:off x="6908801" y="2027238"/>
              <a:ext cx="1644650" cy="2246313"/>
            </a:xfrm>
            <a:custGeom>
              <a:avLst/>
              <a:gdLst>
                <a:gd name="T0" fmla="*/ 991 w 1036"/>
                <a:gd name="T1" fmla="*/ 938 h 1415"/>
                <a:gd name="T2" fmla="*/ 34 w 1036"/>
                <a:gd name="T3" fmla="*/ 80 h 1415"/>
                <a:gd name="T4" fmla="*/ 312 w 1036"/>
                <a:gd name="T5" fmla="*/ 1 h 1415"/>
                <a:gd name="T6" fmla="*/ 470 w 1036"/>
                <a:gd name="T7" fmla="*/ 68 h 1415"/>
                <a:gd name="T8" fmla="*/ 528 w 1036"/>
                <a:gd name="T9" fmla="*/ 214 h 1415"/>
                <a:gd name="T10" fmla="*/ 599 w 1036"/>
                <a:gd name="T11" fmla="*/ 304 h 1415"/>
                <a:gd name="T12" fmla="*/ 697 w 1036"/>
                <a:gd name="T13" fmla="*/ 385 h 1415"/>
                <a:gd name="T14" fmla="*/ 748 w 1036"/>
                <a:gd name="T15" fmla="*/ 434 h 1415"/>
                <a:gd name="T16" fmla="*/ 887 w 1036"/>
                <a:gd name="T17" fmla="*/ 503 h 1415"/>
                <a:gd name="T18" fmla="*/ 973 w 1036"/>
                <a:gd name="T19" fmla="*/ 655 h 1415"/>
                <a:gd name="T20" fmla="*/ 946 w 1036"/>
                <a:gd name="T21" fmla="*/ 814 h 1415"/>
                <a:gd name="T22" fmla="*/ 1006 w 1036"/>
                <a:gd name="T23" fmla="*/ 974 h 1415"/>
                <a:gd name="T24" fmla="*/ 1032 w 1036"/>
                <a:gd name="T25" fmla="*/ 1171 h 1415"/>
                <a:gd name="T26" fmla="*/ 948 w 1036"/>
                <a:gd name="T27" fmla="*/ 1334 h 1415"/>
                <a:gd name="T28" fmla="*/ 798 w 1036"/>
                <a:gd name="T29" fmla="*/ 1415 h 1415"/>
                <a:gd name="T30" fmla="*/ 950 w 1036"/>
                <a:gd name="T31" fmla="*/ 1200 h 1415"/>
                <a:gd name="T32" fmla="*/ 963 w 1036"/>
                <a:gd name="T33" fmla="*/ 1012 h 1415"/>
                <a:gd name="T34" fmla="*/ 751 w 1036"/>
                <a:gd name="T35" fmla="*/ 967 h 1415"/>
                <a:gd name="T36" fmla="*/ 509 w 1036"/>
                <a:gd name="T37" fmla="*/ 1100 h 1415"/>
                <a:gd name="T38" fmla="*/ 478 w 1036"/>
                <a:gd name="T39" fmla="*/ 1073 h 1415"/>
                <a:gd name="T40" fmla="*/ 601 w 1036"/>
                <a:gd name="T41" fmla="*/ 978 h 1415"/>
                <a:gd name="T42" fmla="*/ 780 w 1036"/>
                <a:gd name="T43" fmla="*/ 886 h 1415"/>
                <a:gd name="T44" fmla="*/ 899 w 1036"/>
                <a:gd name="T45" fmla="*/ 756 h 1415"/>
                <a:gd name="T46" fmla="*/ 896 w 1036"/>
                <a:gd name="T47" fmla="*/ 596 h 1415"/>
                <a:gd name="T48" fmla="*/ 775 w 1036"/>
                <a:gd name="T49" fmla="*/ 472 h 1415"/>
                <a:gd name="T50" fmla="*/ 720 w 1036"/>
                <a:gd name="T51" fmla="*/ 576 h 1415"/>
                <a:gd name="T52" fmla="*/ 775 w 1036"/>
                <a:gd name="T53" fmla="*/ 697 h 1415"/>
                <a:gd name="T54" fmla="*/ 696 w 1036"/>
                <a:gd name="T55" fmla="*/ 804 h 1415"/>
                <a:gd name="T56" fmla="*/ 395 w 1036"/>
                <a:gd name="T57" fmla="*/ 876 h 1415"/>
                <a:gd name="T58" fmla="*/ 99 w 1036"/>
                <a:gd name="T59" fmla="*/ 799 h 1415"/>
                <a:gd name="T60" fmla="*/ 8 w 1036"/>
                <a:gd name="T61" fmla="*/ 687 h 1415"/>
                <a:gd name="T62" fmla="*/ 14 w 1036"/>
                <a:gd name="T63" fmla="*/ 554 h 1415"/>
                <a:gd name="T64" fmla="*/ 110 w 1036"/>
                <a:gd name="T65" fmla="*/ 471 h 1415"/>
                <a:gd name="T66" fmla="*/ 280 w 1036"/>
                <a:gd name="T67" fmla="*/ 499 h 1415"/>
                <a:gd name="T68" fmla="*/ 127 w 1036"/>
                <a:gd name="T69" fmla="*/ 504 h 1415"/>
                <a:gd name="T70" fmla="*/ 54 w 1036"/>
                <a:gd name="T71" fmla="*/ 604 h 1415"/>
                <a:gd name="T72" fmla="*/ 102 w 1036"/>
                <a:gd name="T73" fmla="*/ 718 h 1415"/>
                <a:gd name="T74" fmla="*/ 345 w 1036"/>
                <a:gd name="T75" fmla="*/ 803 h 1415"/>
                <a:gd name="T76" fmla="*/ 647 w 1036"/>
                <a:gd name="T77" fmla="*/ 771 h 1415"/>
                <a:gd name="T78" fmla="*/ 736 w 1036"/>
                <a:gd name="T79" fmla="*/ 703 h 1415"/>
                <a:gd name="T80" fmla="*/ 733 w 1036"/>
                <a:gd name="T81" fmla="*/ 614 h 1415"/>
                <a:gd name="T82" fmla="*/ 592 w 1036"/>
                <a:gd name="T83" fmla="*/ 639 h 1415"/>
                <a:gd name="T84" fmla="*/ 418 w 1036"/>
                <a:gd name="T85" fmla="*/ 674 h 1415"/>
                <a:gd name="T86" fmla="*/ 274 w 1036"/>
                <a:gd name="T87" fmla="*/ 630 h 1415"/>
                <a:gd name="T88" fmla="*/ 505 w 1036"/>
                <a:gd name="T89" fmla="*/ 612 h 1415"/>
                <a:gd name="T90" fmla="*/ 630 w 1036"/>
                <a:gd name="T91" fmla="*/ 521 h 1415"/>
                <a:gd name="T92" fmla="*/ 639 w 1036"/>
                <a:gd name="T93" fmla="*/ 415 h 1415"/>
                <a:gd name="T94" fmla="*/ 541 w 1036"/>
                <a:gd name="T95" fmla="*/ 325 h 1415"/>
                <a:gd name="T96" fmla="*/ 493 w 1036"/>
                <a:gd name="T97" fmla="*/ 323 h 1415"/>
                <a:gd name="T98" fmla="*/ 420 w 1036"/>
                <a:gd name="T99" fmla="*/ 373 h 1415"/>
                <a:gd name="T100" fmla="*/ 298 w 1036"/>
                <a:gd name="T101" fmla="*/ 387 h 1415"/>
                <a:gd name="T102" fmla="*/ 202 w 1036"/>
                <a:gd name="T103" fmla="*/ 324 h 1415"/>
                <a:gd name="T104" fmla="*/ 315 w 1036"/>
                <a:gd name="T105" fmla="*/ 339 h 1415"/>
                <a:gd name="T106" fmla="*/ 436 w 1036"/>
                <a:gd name="T107" fmla="*/ 290 h 1415"/>
                <a:gd name="T108" fmla="*/ 457 w 1036"/>
                <a:gd name="T109" fmla="*/ 175 h 1415"/>
                <a:gd name="T110" fmla="*/ 391 w 1036"/>
                <a:gd name="T111" fmla="*/ 90 h 1415"/>
                <a:gd name="T112" fmla="*/ 183 w 1036"/>
                <a:gd name="T113" fmla="*/ 63 h 1415"/>
                <a:gd name="T114" fmla="*/ 37 w 1036"/>
                <a:gd name="T115" fmla="*/ 78 h 1415"/>
                <a:gd name="T116" fmla="*/ 198 w 1036"/>
                <a:gd name="T117" fmla="*/ 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" h="1415">
                  <a:moveTo>
                    <a:pt x="989" y="936"/>
                  </a:moveTo>
                  <a:lnTo>
                    <a:pt x="989" y="936"/>
                  </a:lnTo>
                  <a:lnTo>
                    <a:pt x="990" y="937"/>
                  </a:lnTo>
                  <a:lnTo>
                    <a:pt x="991" y="938"/>
                  </a:lnTo>
                  <a:lnTo>
                    <a:pt x="991" y="938"/>
                  </a:lnTo>
                  <a:lnTo>
                    <a:pt x="989" y="937"/>
                  </a:lnTo>
                  <a:lnTo>
                    <a:pt x="989" y="936"/>
                  </a:lnTo>
                  <a:close/>
                  <a:moveTo>
                    <a:pt x="37" y="78"/>
                  </a:moveTo>
                  <a:lnTo>
                    <a:pt x="35" y="80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37" y="78"/>
                  </a:lnTo>
                  <a:close/>
                  <a:moveTo>
                    <a:pt x="275" y="0"/>
                  </a:moveTo>
                  <a:lnTo>
                    <a:pt x="312" y="1"/>
                  </a:lnTo>
                  <a:lnTo>
                    <a:pt x="349" y="6"/>
                  </a:lnTo>
                  <a:lnTo>
                    <a:pt x="384" y="16"/>
                  </a:lnTo>
                  <a:lnTo>
                    <a:pt x="415" y="29"/>
                  </a:lnTo>
                  <a:lnTo>
                    <a:pt x="443" y="45"/>
                  </a:lnTo>
                  <a:lnTo>
                    <a:pt x="470" y="68"/>
                  </a:lnTo>
                  <a:lnTo>
                    <a:pt x="493" y="94"/>
                  </a:lnTo>
                  <a:lnTo>
                    <a:pt x="509" y="121"/>
                  </a:lnTo>
                  <a:lnTo>
                    <a:pt x="520" y="151"/>
                  </a:lnTo>
                  <a:lnTo>
                    <a:pt x="526" y="182"/>
                  </a:lnTo>
                  <a:lnTo>
                    <a:pt x="528" y="214"/>
                  </a:lnTo>
                  <a:lnTo>
                    <a:pt x="526" y="248"/>
                  </a:lnTo>
                  <a:lnTo>
                    <a:pt x="518" y="283"/>
                  </a:lnTo>
                  <a:lnTo>
                    <a:pt x="546" y="289"/>
                  </a:lnTo>
                  <a:lnTo>
                    <a:pt x="574" y="295"/>
                  </a:lnTo>
                  <a:lnTo>
                    <a:pt x="599" y="304"/>
                  </a:lnTo>
                  <a:lnTo>
                    <a:pt x="623" y="313"/>
                  </a:lnTo>
                  <a:lnTo>
                    <a:pt x="645" y="326"/>
                  </a:lnTo>
                  <a:lnTo>
                    <a:pt x="665" y="342"/>
                  </a:lnTo>
                  <a:lnTo>
                    <a:pt x="682" y="361"/>
                  </a:lnTo>
                  <a:lnTo>
                    <a:pt x="697" y="385"/>
                  </a:lnTo>
                  <a:lnTo>
                    <a:pt x="708" y="414"/>
                  </a:lnTo>
                  <a:lnTo>
                    <a:pt x="713" y="420"/>
                  </a:lnTo>
                  <a:lnTo>
                    <a:pt x="723" y="426"/>
                  </a:lnTo>
                  <a:lnTo>
                    <a:pt x="736" y="430"/>
                  </a:lnTo>
                  <a:lnTo>
                    <a:pt x="748" y="434"/>
                  </a:lnTo>
                  <a:lnTo>
                    <a:pt x="760" y="437"/>
                  </a:lnTo>
                  <a:lnTo>
                    <a:pt x="796" y="449"/>
                  </a:lnTo>
                  <a:lnTo>
                    <a:pt x="831" y="464"/>
                  </a:lnTo>
                  <a:lnTo>
                    <a:pt x="861" y="481"/>
                  </a:lnTo>
                  <a:lnTo>
                    <a:pt x="887" y="503"/>
                  </a:lnTo>
                  <a:lnTo>
                    <a:pt x="912" y="526"/>
                  </a:lnTo>
                  <a:lnTo>
                    <a:pt x="932" y="554"/>
                  </a:lnTo>
                  <a:lnTo>
                    <a:pt x="949" y="584"/>
                  </a:lnTo>
                  <a:lnTo>
                    <a:pt x="962" y="618"/>
                  </a:lnTo>
                  <a:lnTo>
                    <a:pt x="973" y="655"/>
                  </a:lnTo>
                  <a:lnTo>
                    <a:pt x="977" y="689"/>
                  </a:lnTo>
                  <a:lnTo>
                    <a:pt x="976" y="721"/>
                  </a:lnTo>
                  <a:lnTo>
                    <a:pt x="970" y="753"/>
                  </a:lnTo>
                  <a:lnTo>
                    <a:pt x="960" y="783"/>
                  </a:lnTo>
                  <a:lnTo>
                    <a:pt x="946" y="814"/>
                  </a:lnTo>
                  <a:lnTo>
                    <a:pt x="930" y="843"/>
                  </a:lnTo>
                  <a:lnTo>
                    <a:pt x="911" y="872"/>
                  </a:lnTo>
                  <a:lnTo>
                    <a:pt x="952" y="906"/>
                  </a:lnTo>
                  <a:lnTo>
                    <a:pt x="989" y="937"/>
                  </a:lnTo>
                  <a:lnTo>
                    <a:pt x="1006" y="974"/>
                  </a:lnTo>
                  <a:lnTo>
                    <a:pt x="1020" y="1013"/>
                  </a:lnTo>
                  <a:lnTo>
                    <a:pt x="1030" y="1053"/>
                  </a:lnTo>
                  <a:lnTo>
                    <a:pt x="1035" y="1092"/>
                  </a:lnTo>
                  <a:lnTo>
                    <a:pt x="1036" y="1132"/>
                  </a:lnTo>
                  <a:lnTo>
                    <a:pt x="1032" y="1171"/>
                  </a:lnTo>
                  <a:lnTo>
                    <a:pt x="1021" y="1211"/>
                  </a:lnTo>
                  <a:lnTo>
                    <a:pt x="1004" y="1252"/>
                  </a:lnTo>
                  <a:lnTo>
                    <a:pt x="988" y="1282"/>
                  </a:lnTo>
                  <a:lnTo>
                    <a:pt x="969" y="1309"/>
                  </a:lnTo>
                  <a:lnTo>
                    <a:pt x="948" y="1334"/>
                  </a:lnTo>
                  <a:lnTo>
                    <a:pt x="924" y="1356"/>
                  </a:lnTo>
                  <a:lnTo>
                    <a:pt x="897" y="1376"/>
                  </a:lnTo>
                  <a:lnTo>
                    <a:pt x="867" y="1392"/>
                  </a:lnTo>
                  <a:lnTo>
                    <a:pt x="834" y="1405"/>
                  </a:lnTo>
                  <a:lnTo>
                    <a:pt x="798" y="1415"/>
                  </a:lnTo>
                  <a:lnTo>
                    <a:pt x="839" y="1369"/>
                  </a:lnTo>
                  <a:lnTo>
                    <a:pt x="876" y="1325"/>
                  </a:lnTo>
                  <a:lnTo>
                    <a:pt x="907" y="1283"/>
                  </a:lnTo>
                  <a:lnTo>
                    <a:pt x="931" y="1241"/>
                  </a:lnTo>
                  <a:lnTo>
                    <a:pt x="950" y="1200"/>
                  </a:lnTo>
                  <a:lnTo>
                    <a:pt x="963" y="1162"/>
                  </a:lnTo>
                  <a:lnTo>
                    <a:pt x="972" y="1123"/>
                  </a:lnTo>
                  <a:lnTo>
                    <a:pt x="974" y="1086"/>
                  </a:lnTo>
                  <a:lnTo>
                    <a:pt x="972" y="1048"/>
                  </a:lnTo>
                  <a:lnTo>
                    <a:pt x="963" y="1012"/>
                  </a:lnTo>
                  <a:lnTo>
                    <a:pt x="950" y="976"/>
                  </a:lnTo>
                  <a:lnTo>
                    <a:pt x="931" y="939"/>
                  </a:lnTo>
                  <a:lnTo>
                    <a:pt x="908" y="903"/>
                  </a:lnTo>
                  <a:lnTo>
                    <a:pt x="829" y="936"/>
                  </a:lnTo>
                  <a:lnTo>
                    <a:pt x="751" y="967"/>
                  </a:lnTo>
                  <a:lnTo>
                    <a:pt x="672" y="1000"/>
                  </a:lnTo>
                  <a:lnTo>
                    <a:pt x="597" y="1037"/>
                  </a:lnTo>
                  <a:lnTo>
                    <a:pt x="566" y="1055"/>
                  </a:lnTo>
                  <a:lnTo>
                    <a:pt x="537" y="1076"/>
                  </a:lnTo>
                  <a:lnTo>
                    <a:pt x="509" y="1100"/>
                  </a:lnTo>
                  <a:lnTo>
                    <a:pt x="482" y="1124"/>
                  </a:lnTo>
                  <a:lnTo>
                    <a:pt x="455" y="1147"/>
                  </a:lnTo>
                  <a:lnTo>
                    <a:pt x="459" y="1120"/>
                  </a:lnTo>
                  <a:lnTo>
                    <a:pt x="466" y="1095"/>
                  </a:lnTo>
                  <a:lnTo>
                    <a:pt x="478" y="1073"/>
                  </a:lnTo>
                  <a:lnTo>
                    <a:pt x="494" y="1052"/>
                  </a:lnTo>
                  <a:lnTo>
                    <a:pt x="514" y="1031"/>
                  </a:lnTo>
                  <a:lnTo>
                    <a:pt x="537" y="1014"/>
                  </a:lnTo>
                  <a:lnTo>
                    <a:pt x="562" y="998"/>
                  </a:lnTo>
                  <a:lnTo>
                    <a:pt x="601" y="978"/>
                  </a:lnTo>
                  <a:lnTo>
                    <a:pt x="640" y="961"/>
                  </a:lnTo>
                  <a:lnTo>
                    <a:pt x="680" y="942"/>
                  </a:lnTo>
                  <a:lnTo>
                    <a:pt x="718" y="923"/>
                  </a:lnTo>
                  <a:lnTo>
                    <a:pt x="749" y="905"/>
                  </a:lnTo>
                  <a:lnTo>
                    <a:pt x="780" y="886"/>
                  </a:lnTo>
                  <a:lnTo>
                    <a:pt x="810" y="865"/>
                  </a:lnTo>
                  <a:lnTo>
                    <a:pt x="837" y="843"/>
                  </a:lnTo>
                  <a:lnTo>
                    <a:pt x="862" y="817"/>
                  </a:lnTo>
                  <a:lnTo>
                    <a:pt x="883" y="787"/>
                  </a:lnTo>
                  <a:lnTo>
                    <a:pt x="899" y="756"/>
                  </a:lnTo>
                  <a:lnTo>
                    <a:pt x="910" y="724"/>
                  </a:lnTo>
                  <a:lnTo>
                    <a:pt x="914" y="692"/>
                  </a:lnTo>
                  <a:lnTo>
                    <a:pt x="914" y="659"/>
                  </a:lnTo>
                  <a:lnTo>
                    <a:pt x="908" y="628"/>
                  </a:lnTo>
                  <a:lnTo>
                    <a:pt x="896" y="596"/>
                  </a:lnTo>
                  <a:lnTo>
                    <a:pt x="879" y="566"/>
                  </a:lnTo>
                  <a:lnTo>
                    <a:pt x="857" y="538"/>
                  </a:lnTo>
                  <a:lnTo>
                    <a:pt x="831" y="511"/>
                  </a:lnTo>
                  <a:lnTo>
                    <a:pt x="799" y="487"/>
                  </a:lnTo>
                  <a:lnTo>
                    <a:pt x="775" y="472"/>
                  </a:lnTo>
                  <a:lnTo>
                    <a:pt x="748" y="458"/>
                  </a:lnTo>
                  <a:lnTo>
                    <a:pt x="722" y="444"/>
                  </a:lnTo>
                  <a:lnTo>
                    <a:pt x="706" y="501"/>
                  </a:lnTo>
                  <a:lnTo>
                    <a:pt x="692" y="554"/>
                  </a:lnTo>
                  <a:lnTo>
                    <a:pt x="720" y="576"/>
                  </a:lnTo>
                  <a:lnTo>
                    <a:pt x="741" y="600"/>
                  </a:lnTo>
                  <a:lnTo>
                    <a:pt x="758" y="625"/>
                  </a:lnTo>
                  <a:lnTo>
                    <a:pt x="769" y="649"/>
                  </a:lnTo>
                  <a:lnTo>
                    <a:pt x="775" y="674"/>
                  </a:lnTo>
                  <a:lnTo>
                    <a:pt x="775" y="697"/>
                  </a:lnTo>
                  <a:lnTo>
                    <a:pt x="770" y="722"/>
                  </a:lnTo>
                  <a:lnTo>
                    <a:pt x="760" y="744"/>
                  </a:lnTo>
                  <a:lnTo>
                    <a:pt x="744" y="766"/>
                  </a:lnTo>
                  <a:lnTo>
                    <a:pt x="723" y="786"/>
                  </a:lnTo>
                  <a:lnTo>
                    <a:pt x="696" y="804"/>
                  </a:lnTo>
                  <a:lnTo>
                    <a:pt x="663" y="819"/>
                  </a:lnTo>
                  <a:lnTo>
                    <a:pt x="597" y="845"/>
                  </a:lnTo>
                  <a:lnTo>
                    <a:pt x="530" y="862"/>
                  </a:lnTo>
                  <a:lnTo>
                    <a:pt x="463" y="873"/>
                  </a:lnTo>
                  <a:lnTo>
                    <a:pt x="395" y="876"/>
                  </a:lnTo>
                  <a:lnTo>
                    <a:pt x="328" y="872"/>
                  </a:lnTo>
                  <a:lnTo>
                    <a:pt x="262" y="861"/>
                  </a:lnTo>
                  <a:lnTo>
                    <a:pt x="194" y="842"/>
                  </a:lnTo>
                  <a:lnTo>
                    <a:pt x="128" y="814"/>
                  </a:lnTo>
                  <a:lnTo>
                    <a:pt x="99" y="799"/>
                  </a:lnTo>
                  <a:lnTo>
                    <a:pt x="75" y="782"/>
                  </a:lnTo>
                  <a:lnTo>
                    <a:pt x="52" y="762"/>
                  </a:lnTo>
                  <a:lnTo>
                    <a:pt x="34" y="739"/>
                  </a:lnTo>
                  <a:lnTo>
                    <a:pt x="19" y="714"/>
                  </a:lnTo>
                  <a:lnTo>
                    <a:pt x="8" y="687"/>
                  </a:lnTo>
                  <a:lnTo>
                    <a:pt x="2" y="657"/>
                  </a:lnTo>
                  <a:lnTo>
                    <a:pt x="0" y="625"/>
                  </a:lnTo>
                  <a:lnTo>
                    <a:pt x="1" y="600"/>
                  </a:lnTo>
                  <a:lnTo>
                    <a:pt x="6" y="576"/>
                  </a:lnTo>
                  <a:lnTo>
                    <a:pt x="14" y="554"/>
                  </a:lnTo>
                  <a:lnTo>
                    <a:pt x="25" y="533"/>
                  </a:lnTo>
                  <a:lnTo>
                    <a:pt x="39" y="514"/>
                  </a:lnTo>
                  <a:lnTo>
                    <a:pt x="58" y="498"/>
                  </a:lnTo>
                  <a:lnTo>
                    <a:pt x="78" y="484"/>
                  </a:lnTo>
                  <a:lnTo>
                    <a:pt x="110" y="471"/>
                  </a:lnTo>
                  <a:lnTo>
                    <a:pt x="143" y="464"/>
                  </a:lnTo>
                  <a:lnTo>
                    <a:pt x="176" y="463"/>
                  </a:lnTo>
                  <a:lnTo>
                    <a:pt x="210" y="469"/>
                  </a:lnTo>
                  <a:lnTo>
                    <a:pt x="245" y="481"/>
                  </a:lnTo>
                  <a:lnTo>
                    <a:pt x="280" y="499"/>
                  </a:lnTo>
                  <a:lnTo>
                    <a:pt x="243" y="496"/>
                  </a:lnTo>
                  <a:lnTo>
                    <a:pt x="209" y="493"/>
                  </a:lnTo>
                  <a:lnTo>
                    <a:pt x="179" y="492"/>
                  </a:lnTo>
                  <a:lnTo>
                    <a:pt x="152" y="495"/>
                  </a:lnTo>
                  <a:lnTo>
                    <a:pt x="127" y="504"/>
                  </a:lnTo>
                  <a:lnTo>
                    <a:pt x="106" y="517"/>
                  </a:lnTo>
                  <a:lnTo>
                    <a:pt x="87" y="534"/>
                  </a:lnTo>
                  <a:lnTo>
                    <a:pt x="73" y="554"/>
                  </a:lnTo>
                  <a:lnTo>
                    <a:pt x="62" y="579"/>
                  </a:lnTo>
                  <a:lnTo>
                    <a:pt x="54" y="604"/>
                  </a:lnTo>
                  <a:lnTo>
                    <a:pt x="53" y="630"/>
                  </a:lnTo>
                  <a:lnTo>
                    <a:pt x="59" y="655"/>
                  </a:lnTo>
                  <a:lnTo>
                    <a:pt x="68" y="678"/>
                  </a:lnTo>
                  <a:lnTo>
                    <a:pt x="83" y="700"/>
                  </a:lnTo>
                  <a:lnTo>
                    <a:pt x="102" y="718"/>
                  </a:lnTo>
                  <a:lnTo>
                    <a:pt x="135" y="741"/>
                  </a:lnTo>
                  <a:lnTo>
                    <a:pt x="169" y="760"/>
                  </a:lnTo>
                  <a:lnTo>
                    <a:pt x="204" y="774"/>
                  </a:lnTo>
                  <a:lnTo>
                    <a:pt x="275" y="793"/>
                  </a:lnTo>
                  <a:lnTo>
                    <a:pt x="345" y="803"/>
                  </a:lnTo>
                  <a:lnTo>
                    <a:pt x="415" y="808"/>
                  </a:lnTo>
                  <a:lnTo>
                    <a:pt x="485" y="804"/>
                  </a:lnTo>
                  <a:lnTo>
                    <a:pt x="556" y="795"/>
                  </a:lnTo>
                  <a:lnTo>
                    <a:pt x="626" y="778"/>
                  </a:lnTo>
                  <a:lnTo>
                    <a:pt x="647" y="771"/>
                  </a:lnTo>
                  <a:lnTo>
                    <a:pt x="667" y="763"/>
                  </a:lnTo>
                  <a:lnTo>
                    <a:pt x="690" y="751"/>
                  </a:lnTo>
                  <a:lnTo>
                    <a:pt x="708" y="736"/>
                  </a:lnTo>
                  <a:lnTo>
                    <a:pt x="724" y="720"/>
                  </a:lnTo>
                  <a:lnTo>
                    <a:pt x="736" y="703"/>
                  </a:lnTo>
                  <a:lnTo>
                    <a:pt x="743" y="685"/>
                  </a:lnTo>
                  <a:lnTo>
                    <a:pt x="747" y="665"/>
                  </a:lnTo>
                  <a:lnTo>
                    <a:pt x="747" y="647"/>
                  </a:lnTo>
                  <a:lnTo>
                    <a:pt x="742" y="630"/>
                  </a:lnTo>
                  <a:lnTo>
                    <a:pt x="733" y="614"/>
                  </a:lnTo>
                  <a:lnTo>
                    <a:pt x="720" y="599"/>
                  </a:lnTo>
                  <a:lnTo>
                    <a:pt x="700" y="586"/>
                  </a:lnTo>
                  <a:lnTo>
                    <a:pt x="663" y="603"/>
                  </a:lnTo>
                  <a:lnTo>
                    <a:pt x="626" y="621"/>
                  </a:lnTo>
                  <a:lnTo>
                    <a:pt x="592" y="639"/>
                  </a:lnTo>
                  <a:lnTo>
                    <a:pt x="558" y="654"/>
                  </a:lnTo>
                  <a:lnTo>
                    <a:pt x="524" y="665"/>
                  </a:lnTo>
                  <a:lnTo>
                    <a:pt x="490" y="673"/>
                  </a:lnTo>
                  <a:lnTo>
                    <a:pt x="454" y="676"/>
                  </a:lnTo>
                  <a:lnTo>
                    <a:pt x="418" y="674"/>
                  </a:lnTo>
                  <a:lnTo>
                    <a:pt x="382" y="671"/>
                  </a:lnTo>
                  <a:lnTo>
                    <a:pt x="345" y="664"/>
                  </a:lnTo>
                  <a:lnTo>
                    <a:pt x="309" y="659"/>
                  </a:lnTo>
                  <a:lnTo>
                    <a:pt x="272" y="655"/>
                  </a:lnTo>
                  <a:lnTo>
                    <a:pt x="274" y="630"/>
                  </a:lnTo>
                  <a:lnTo>
                    <a:pt x="366" y="631"/>
                  </a:lnTo>
                  <a:lnTo>
                    <a:pt x="402" y="630"/>
                  </a:lnTo>
                  <a:lnTo>
                    <a:pt x="437" y="627"/>
                  </a:lnTo>
                  <a:lnTo>
                    <a:pt x="471" y="621"/>
                  </a:lnTo>
                  <a:lnTo>
                    <a:pt x="505" y="612"/>
                  </a:lnTo>
                  <a:lnTo>
                    <a:pt x="537" y="598"/>
                  </a:lnTo>
                  <a:lnTo>
                    <a:pt x="567" y="581"/>
                  </a:lnTo>
                  <a:lnTo>
                    <a:pt x="597" y="558"/>
                  </a:lnTo>
                  <a:lnTo>
                    <a:pt x="615" y="540"/>
                  </a:lnTo>
                  <a:lnTo>
                    <a:pt x="630" y="521"/>
                  </a:lnTo>
                  <a:lnTo>
                    <a:pt x="641" y="501"/>
                  </a:lnTo>
                  <a:lnTo>
                    <a:pt x="649" y="479"/>
                  </a:lnTo>
                  <a:lnTo>
                    <a:pt x="651" y="458"/>
                  </a:lnTo>
                  <a:lnTo>
                    <a:pt x="649" y="436"/>
                  </a:lnTo>
                  <a:lnTo>
                    <a:pt x="639" y="415"/>
                  </a:lnTo>
                  <a:lnTo>
                    <a:pt x="625" y="395"/>
                  </a:lnTo>
                  <a:lnTo>
                    <a:pt x="607" y="375"/>
                  </a:lnTo>
                  <a:lnTo>
                    <a:pt x="586" y="358"/>
                  </a:lnTo>
                  <a:lnTo>
                    <a:pt x="564" y="341"/>
                  </a:lnTo>
                  <a:lnTo>
                    <a:pt x="541" y="325"/>
                  </a:lnTo>
                  <a:lnTo>
                    <a:pt x="520" y="310"/>
                  </a:lnTo>
                  <a:lnTo>
                    <a:pt x="515" y="309"/>
                  </a:lnTo>
                  <a:lnTo>
                    <a:pt x="509" y="312"/>
                  </a:lnTo>
                  <a:lnTo>
                    <a:pt x="501" y="317"/>
                  </a:lnTo>
                  <a:lnTo>
                    <a:pt x="493" y="323"/>
                  </a:lnTo>
                  <a:lnTo>
                    <a:pt x="484" y="329"/>
                  </a:lnTo>
                  <a:lnTo>
                    <a:pt x="478" y="336"/>
                  </a:lnTo>
                  <a:lnTo>
                    <a:pt x="461" y="350"/>
                  </a:lnTo>
                  <a:lnTo>
                    <a:pt x="441" y="363"/>
                  </a:lnTo>
                  <a:lnTo>
                    <a:pt x="420" y="373"/>
                  </a:lnTo>
                  <a:lnTo>
                    <a:pt x="397" y="381"/>
                  </a:lnTo>
                  <a:lnTo>
                    <a:pt x="372" y="386"/>
                  </a:lnTo>
                  <a:lnTo>
                    <a:pt x="347" y="389"/>
                  </a:lnTo>
                  <a:lnTo>
                    <a:pt x="323" y="390"/>
                  </a:lnTo>
                  <a:lnTo>
                    <a:pt x="298" y="387"/>
                  </a:lnTo>
                  <a:lnTo>
                    <a:pt x="275" y="382"/>
                  </a:lnTo>
                  <a:lnTo>
                    <a:pt x="253" y="372"/>
                  </a:lnTo>
                  <a:lnTo>
                    <a:pt x="233" y="360"/>
                  </a:lnTo>
                  <a:lnTo>
                    <a:pt x="216" y="344"/>
                  </a:lnTo>
                  <a:lnTo>
                    <a:pt x="202" y="324"/>
                  </a:lnTo>
                  <a:lnTo>
                    <a:pt x="192" y="300"/>
                  </a:lnTo>
                  <a:lnTo>
                    <a:pt x="221" y="311"/>
                  </a:lnTo>
                  <a:lnTo>
                    <a:pt x="251" y="323"/>
                  </a:lnTo>
                  <a:lnTo>
                    <a:pt x="283" y="333"/>
                  </a:lnTo>
                  <a:lnTo>
                    <a:pt x="315" y="339"/>
                  </a:lnTo>
                  <a:lnTo>
                    <a:pt x="345" y="339"/>
                  </a:lnTo>
                  <a:lnTo>
                    <a:pt x="373" y="333"/>
                  </a:lnTo>
                  <a:lnTo>
                    <a:pt x="399" y="323"/>
                  </a:lnTo>
                  <a:lnTo>
                    <a:pt x="419" y="308"/>
                  </a:lnTo>
                  <a:lnTo>
                    <a:pt x="436" y="290"/>
                  </a:lnTo>
                  <a:lnTo>
                    <a:pt x="449" y="268"/>
                  </a:lnTo>
                  <a:lnTo>
                    <a:pt x="457" y="245"/>
                  </a:lnTo>
                  <a:lnTo>
                    <a:pt x="461" y="221"/>
                  </a:lnTo>
                  <a:lnTo>
                    <a:pt x="461" y="198"/>
                  </a:lnTo>
                  <a:lnTo>
                    <a:pt x="457" y="175"/>
                  </a:lnTo>
                  <a:lnTo>
                    <a:pt x="451" y="154"/>
                  </a:lnTo>
                  <a:lnTo>
                    <a:pt x="440" y="135"/>
                  </a:lnTo>
                  <a:lnTo>
                    <a:pt x="428" y="116"/>
                  </a:lnTo>
                  <a:lnTo>
                    <a:pt x="410" y="101"/>
                  </a:lnTo>
                  <a:lnTo>
                    <a:pt x="391" y="90"/>
                  </a:lnTo>
                  <a:lnTo>
                    <a:pt x="368" y="81"/>
                  </a:lnTo>
                  <a:lnTo>
                    <a:pt x="323" y="73"/>
                  </a:lnTo>
                  <a:lnTo>
                    <a:pt x="277" y="67"/>
                  </a:lnTo>
                  <a:lnTo>
                    <a:pt x="230" y="64"/>
                  </a:lnTo>
                  <a:lnTo>
                    <a:pt x="183" y="63"/>
                  </a:lnTo>
                  <a:lnTo>
                    <a:pt x="137" y="62"/>
                  </a:lnTo>
                  <a:lnTo>
                    <a:pt x="111" y="63"/>
                  </a:lnTo>
                  <a:lnTo>
                    <a:pt x="85" y="67"/>
                  </a:lnTo>
                  <a:lnTo>
                    <a:pt x="60" y="74"/>
                  </a:lnTo>
                  <a:lnTo>
                    <a:pt x="37" y="78"/>
                  </a:lnTo>
                  <a:lnTo>
                    <a:pt x="61" y="60"/>
                  </a:lnTo>
                  <a:lnTo>
                    <a:pt x="91" y="42"/>
                  </a:lnTo>
                  <a:lnTo>
                    <a:pt x="124" y="27"/>
                  </a:lnTo>
                  <a:lnTo>
                    <a:pt x="159" y="15"/>
                  </a:lnTo>
                  <a:lnTo>
                    <a:pt x="198" y="6"/>
                  </a:lnTo>
                  <a:lnTo>
                    <a:pt x="236" y="1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6946901" y="3211513"/>
              <a:ext cx="1943100" cy="2197100"/>
            </a:xfrm>
            <a:custGeom>
              <a:avLst/>
              <a:gdLst>
                <a:gd name="T0" fmla="*/ 1087 w 1224"/>
                <a:gd name="T1" fmla="*/ 672 h 1384"/>
                <a:gd name="T2" fmla="*/ 1008 w 1224"/>
                <a:gd name="T3" fmla="*/ 761 h 1384"/>
                <a:gd name="T4" fmla="*/ 914 w 1224"/>
                <a:gd name="T5" fmla="*/ 825 h 1384"/>
                <a:gd name="T6" fmla="*/ 797 w 1224"/>
                <a:gd name="T7" fmla="*/ 853 h 1384"/>
                <a:gd name="T8" fmla="*/ 795 w 1224"/>
                <a:gd name="T9" fmla="*/ 1098 h 1384"/>
                <a:gd name="T10" fmla="*/ 916 w 1224"/>
                <a:gd name="T11" fmla="*/ 1037 h 1384"/>
                <a:gd name="T12" fmla="*/ 1021 w 1224"/>
                <a:gd name="T13" fmla="*/ 939 h 1384"/>
                <a:gd name="T14" fmla="*/ 1098 w 1224"/>
                <a:gd name="T15" fmla="*/ 818 h 1384"/>
                <a:gd name="T16" fmla="*/ 1136 w 1224"/>
                <a:gd name="T17" fmla="*/ 687 h 1384"/>
                <a:gd name="T18" fmla="*/ 1138 w 1224"/>
                <a:gd name="T19" fmla="*/ 2 h 1384"/>
                <a:gd name="T20" fmla="*/ 1208 w 1224"/>
                <a:gd name="T21" fmla="*/ 149 h 1384"/>
                <a:gd name="T22" fmla="*/ 1224 w 1224"/>
                <a:gd name="T23" fmla="*/ 303 h 1384"/>
                <a:gd name="T24" fmla="*/ 1195 w 1224"/>
                <a:gd name="T25" fmla="*/ 462 h 1384"/>
                <a:gd name="T26" fmla="*/ 1168 w 1224"/>
                <a:gd name="T27" fmla="*/ 553 h 1384"/>
                <a:gd name="T28" fmla="*/ 1179 w 1224"/>
                <a:gd name="T29" fmla="*/ 647 h 1384"/>
                <a:gd name="T30" fmla="*/ 1167 w 1224"/>
                <a:gd name="T31" fmla="*/ 803 h 1384"/>
                <a:gd name="T32" fmla="*/ 1106 w 1224"/>
                <a:gd name="T33" fmla="*/ 939 h 1384"/>
                <a:gd name="T34" fmla="*/ 1005 w 1224"/>
                <a:gd name="T35" fmla="*/ 1045 h 1384"/>
                <a:gd name="T36" fmla="*/ 870 w 1224"/>
                <a:gd name="T37" fmla="*/ 1112 h 1384"/>
                <a:gd name="T38" fmla="*/ 748 w 1224"/>
                <a:gd name="T39" fmla="*/ 1136 h 1384"/>
                <a:gd name="T40" fmla="*/ 704 w 1224"/>
                <a:gd name="T41" fmla="*/ 1170 h 1384"/>
                <a:gd name="T42" fmla="*/ 594 w 1224"/>
                <a:gd name="T43" fmla="*/ 1283 h 1384"/>
                <a:gd name="T44" fmla="*/ 458 w 1224"/>
                <a:gd name="T45" fmla="*/ 1356 h 1384"/>
                <a:gd name="T46" fmla="*/ 306 w 1224"/>
                <a:gd name="T47" fmla="*/ 1384 h 1384"/>
                <a:gd name="T48" fmla="*/ 173 w 1224"/>
                <a:gd name="T49" fmla="*/ 1366 h 1384"/>
                <a:gd name="T50" fmla="*/ 86 w 1224"/>
                <a:gd name="T51" fmla="*/ 1327 h 1384"/>
                <a:gd name="T52" fmla="*/ 17 w 1224"/>
                <a:gd name="T53" fmla="*/ 1260 h 1384"/>
                <a:gd name="T54" fmla="*/ 75 w 1224"/>
                <a:gd name="T55" fmla="*/ 1277 h 1384"/>
                <a:gd name="T56" fmla="*/ 196 w 1224"/>
                <a:gd name="T57" fmla="*/ 1320 h 1384"/>
                <a:gd name="T58" fmla="*/ 335 w 1224"/>
                <a:gd name="T59" fmla="*/ 1321 h 1384"/>
                <a:gd name="T60" fmla="*/ 477 w 1224"/>
                <a:gd name="T61" fmla="*/ 1275 h 1384"/>
                <a:gd name="T62" fmla="*/ 600 w 1224"/>
                <a:gd name="T63" fmla="*/ 1190 h 1384"/>
                <a:gd name="T64" fmla="*/ 689 w 1224"/>
                <a:gd name="T65" fmla="*/ 1077 h 1384"/>
                <a:gd name="T66" fmla="*/ 729 w 1224"/>
                <a:gd name="T67" fmla="*/ 963 h 1384"/>
                <a:gd name="T68" fmla="*/ 733 w 1224"/>
                <a:gd name="T69" fmla="*/ 891 h 1384"/>
                <a:gd name="T70" fmla="*/ 715 w 1224"/>
                <a:gd name="T71" fmla="*/ 847 h 1384"/>
                <a:gd name="T72" fmla="*/ 651 w 1224"/>
                <a:gd name="T73" fmla="*/ 810 h 1384"/>
                <a:gd name="T74" fmla="*/ 584 w 1224"/>
                <a:gd name="T75" fmla="*/ 741 h 1384"/>
                <a:gd name="T76" fmla="*/ 562 w 1224"/>
                <a:gd name="T77" fmla="*/ 645 h 1384"/>
                <a:gd name="T78" fmla="*/ 584 w 1224"/>
                <a:gd name="T79" fmla="*/ 555 h 1384"/>
                <a:gd name="T80" fmla="*/ 648 w 1224"/>
                <a:gd name="T81" fmla="*/ 490 h 1384"/>
                <a:gd name="T82" fmla="*/ 648 w 1224"/>
                <a:gd name="T83" fmla="*/ 508 h 1384"/>
                <a:gd name="T84" fmla="*/ 606 w 1224"/>
                <a:gd name="T85" fmla="*/ 600 h 1384"/>
                <a:gd name="T86" fmla="*/ 614 w 1224"/>
                <a:gd name="T87" fmla="*/ 689 h 1384"/>
                <a:gd name="T88" fmla="*/ 670 w 1224"/>
                <a:gd name="T89" fmla="*/ 756 h 1384"/>
                <a:gd name="T90" fmla="*/ 751 w 1224"/>
                <a:gd name="T91" fmla="*/ 790 h 1384"/>
                <a:gd name="T92" fmla="*/ 840 w 1224"/>
                <a:gd name="T93" fmla="*/ 781 h 1384"/>
                <a:gd name="T94" fmla="*/ 923 w 1224"/>
                <a:gd name="T95" fmla="*/ 740 h 1384"/>
                <a:gd name="T96" fmla="*/ 1008 w 1224"/>
                <a:gd name="T97" fmla="*/ 661 h 1384"/>
                <a:gd name="T98" fmla="*/ 1101 w 1224"/>
                <a:gd name="T99" fmla="*/ 527 h 1384"/>
                <a:gd name="T100" fmla="*/ 1160 w 1224"/>
                <a:gd name="T101" fmla="*/ 377 h 1384"/>
                <a:gd name="T102" fmla="*/ 1178 w 1224"/>
                <a:gd name="T103" fmla="*/ 212 h 1384"/>
                <a:gd name="T104" fmla="*/ 1152 w 1224"/>
                <a:gd name="T105" fmla="*/ 86 h 1384"/>
                <a:gd name="T106" fmla="*/ 1138 w 1224"/>
                <a:gd name="T107" fmla="*/ 2 h 1384"/>
                <a:gd name="T108" fmla="*/ 1137 w 1224"/>
                <a:gd name="T109" fmla="*/ 0 h 1384"/>
                <a:gd name="T110" fmla="*/ 1138 w 1224"/>
                <a:gd name="T1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24" h="1384">
                  <a:moveTo>
                    <a:pt x="1133" y="603"/>
                  </a:moveTo>
                  <a:lnTo>
                    <a:pt x="1110" y="638"/>
                  </a:lnTo>
                  <a:lnTo>
                    <a:pt x="1087" y="672"/>
                  </a:lnTo>
                  <a:lnTo>
                    <a:pt x="1062" y="705"/>
                  </a:lnTo>
                  <a:lnTo>
                    <a:pt x="1036" y="735"/>
                  </a:lnTo>
                  <a:lnTo>
                    <a:pt x="1008" y="761"/>
                  </a:lnTo>
                  <a:lnTo>
                    <a:pt x="979" y="786"/>
                  </a:lnTo>
                  <a:lnTo>
                    <a:pt x="947" y="807"/>
                  </a:lnTo>
                  <a:lnTo>
                    <a:pt x="914" y="825"/>
                  </a:lnTo>
                  <a:lnTo>
                    <a:pt x="877" y="839"/>
                  </a:lnTo>
                  <a:lnTo>
                    <a:pt x="839" y="849"/>
                  </a:lnTo>
                  <a:lnTo>
                    <a:pt x="797" y="853"/>
                  </a:lnTo>
                  <a:lnTo>
                    <a:pt x="753" y="853"/>
                  </a:lnTo>
                  <a:lnTo>
                    <a:pt x="753" y="1108"/>
                  </a:lnTo>
                  <a:lnTo>
                    <a:pt x="795" y="1098"/>
                  </a:lnTo>
                  <a:lnTo>
                    <a:pt x="837" y="1083"/>
                  </a:lnTo>
                  <a:lnTo>
                    <a:pt x="877" y="1062"/>
                  </a:lnTo>
                  <a:lnTo>
                    <a:pt x="916" y="1037"/>
                  </a:lnTo>
                  <a:lnTo>
                    <a:pt x="953" y="1008"/>
                  </a:lnTo>
                  <a:lnTo>
                    <a:pt x="989" y="975"/>
                  </a:lnTo>
                  <a:lnTo>
                    <a:pt x="1021" y="939"/>
                  </a:lnTo>
                  <a:lnTo>
                    <a:pt x="1051" y="900"/>
                  </a:lnTo>
                  <a:lnTo>
                    <a:pt x="1076" y="860"/>
                  </a:lnTo>
                  <a:lnTo>
                    <a:pt x="1098" y="818"/>
                  </a:lnTo>
                  <a:lnTo>
                    <a:pt x="1116" y="774"/>
                  </a:lnTo>
                  <a:lnTo>
                    <a:pt x="1129" y="731"/>
                  </a:lnTo>
                  <a:lnTo>
                    <a:pt x="1136" y="687"/>
                  </a:lnTo>
                  <a:lnTo>
                    <a:pt x="1137" y="645"/>
                  </a:lnTo>
                  <a:lnTo>
                    <a:pt x="1133" y="603"/>
                  </a:lnTo>
                  <a:close/>
                  <a:moveTo>
                    <a:pt x="1138" y="2"/>
                  </a:moveTo>
                  <a:lnTo>
                    <a:pt x="1167" y="49"/>
                  </a:lnTo>
                  <a:lnTo>
                    <a:pt x="1191" y="99"/>
                  </a:lnTo>
                  <a:lnTo>
                    <a:pt x="1208" y="149"/>
                  </a:lnTo>
                  <a:lnTo>
                    <a:pt x="1218" y="201"/>
                  </a:lnTo>
                  <a:lnTo>
                    <a:pt x="1224" y="252"/>
                  </a:lnTo>
                  <a:lnTo>
                    <a:pt x="1224" y="303"/>
                  </a:lnTo>
                  <a:lnTo>
                    <a:pt x="1218" y="356"/>
                  </a:lnTo>
                  <a:lnTo>
                    <a:pt x="1209" y="408"/>
                  </a:lnTo>
                  <a:lnTo>
                    <a:pt x="1195" y="462"/>
                  </a:lnTo>
                  <a:lnTo>
                    <a:pt x="1176" y="515"/>
                  </a:lnTo>
                  <a:lnTo>
                    <a:pt x="1170" y="533"/>
                  </a:lnTo>
                  <a:lnTo>
                    <a:pt x="1168" y="553"/>
                  </a:lnTo>
                  <a:lnTo>
                    <a:pt x="1168" y="573"/>
                  </a:lnTo>
                  <a:lnTo>
                    <a:pt x="1170" y="592"/>
                  </a:lnTo>
                  <a:lnTo>
                    <a:pt x="1179" y="647"/>
                  </a:lnTo>
                  <a:lnTo>
                    <a:pt x="1180" y="700"/>
                  </a:lnTo>
                  <a:lnTo>
                    <a:pt x="1177" y="753"/>
                  </a:lnTo>
                  <a:lnTo>
                    <a:pt x="1167" y="803"/>
                  </a:lnTo>
                  <a:lnTo>
                    <a:pt x="1151" y="851"/>
                  </a:lnTo>
                  <a:lnTo>
                    <a:pt x="1132" y="896"/>
                  </a:lnTo>
                  <a:lnTo>
                    <a:pt x="1106" y="939"/>
                  </a:lnTo>
                  <a:lnTo>
                    <a:pt x="1077" y="977"/>
                  </a:lnTo>
                  <a:lnTo>
                    <a:pt x="1043" y="1013"/>
                  </a:lnTo>
                  <a:lnTo>
                    <a:pt x="1005" y="1045"/>
                  </a:lnTo>
                  <a:lnTo>
                    <a:pt x="963" y="1072"/>
                  </a:lnTo>
                  <a:lnTo>
                    <a:pt x="918" y="1094"/>
                  </a:lnTo>
                  <a:lnTo>
                    <a:pt x="870" y="1112"/>
                  </a:lnTo>
                  <a:lnTo>
                    <a:pt x="818" y="1125"/>
                  </a:lnTo>
                  <a:lnTo>
                    <a:pt x="764" y="1131"/>
                  </a:lnTo>
                  <a:lnTo>
                    <a:pt x="748" y="1136"/>
                  </a:lnTo>
                  <a:lnTo>
                    <a:pt x="731" y="1144"/>
                  </a:lnTo>
                  <a:lnTo>
                    <a:pt x="716" y="1156"/>
                  </a:lnTo>
                  <a:lnTo>
                    <a:pt x="704" y="1170"/>
                  </a:lnTo>
                  <a:lnTo>
                    <a:pt x="671" y="1212"/>
                  </a:lnTo>
                  <a:lnTo>
                    <a:pt x="635" y="1249"/>
                  </a:lnTo>
                  <a:lnTo>
                    <a:pt x="594" y="1283"/>
                  </a:lnTo>
                  <a:lnTo>
                    <a:pt x="551" y="1312"/>
                  </a:lnTo>
                  <a:lnTo>
                    <a:pt x="505" y="1337"/>
                  </a:lnTo>
                  <a:lnTo>
                    <a:pt x="458" y="1356"/>
                  </a:lnTo>
                  <a:lnTo>
                    <a:pt x="408" y="1371"/>
                  </a:lnTo>
                  <a:lnTo>
                    <a:pt x="358" y="1381"/>
                  </a:lnTo>
                  <a:lnTo>
                    <a:pt x="306" y="1384"/>
                  </a:lnTo>
                  <a:lnTo>
                    <a:pt x="255" y="1382"/>
                  </a:lnTo>
                  <a:lnTo>
                    <a:pt x="205" y="1374"/>
                  </a:lnTo>
                  <a:lnTo>
                    <a:pt x="173" y="1366"/>
                  </a:lnTo>
                  <a:lnTo>
                    <a:pt x="142" y="1356"/>
                  </a:lnTo>
                  <a:lnTo>
                    <a:pt x="114" y="1342"/>
                  </a:lnTo>
                  <a:lnTo>
                    <a:pt x="86" y="1327"/>
                  </a:lnTo>
                  <a:lnTo>
                    <a:pt x="61" y="1308"/>
                  </a:lnTo>
                  <a:lnTo>
                    <a:pt x="39" y="1286"/>
                  </a:lnTo>
                  <a:lnTo>
                    <a:pt x="17" y="1260"/>
                  </a:lnTo>
                  <a:lnTo>
                    <a:pt x="0" y="1231"/>
                  </a:lnTo>
                  <a:lnTo>
                    <a:pt x="37" y="1256"/>
                  </a:lnTo>
                  <a:lnTo>
                    <a:pt x="75" y="1277"/>
                  </a:lnTo>
                  <a:lnTo>
                    <a:pt x="115" y="1295"/>
                  </a:lnTo>
                  <a:lnTo>
                    <a:pt x="154" y="1309"/>
                  </a:lnTo>
                  <a:lnTo>
                    <a:pt x="196" y="1320"/>
                  </a:lnTo>
                  <a:lnTo>
                    <a:pt x="240" y="1325"/>
                  </a:lnTo>
                  <a:lnTo>
                    <a:pt x="285" y="1326"/>
                  </a:lnTo>
                  <a:lnTo>
                    <a:pt x="335" y="1321"/>
                  </a:lnTo>
                  <a:lnTo>
                    <a:pt x="384" y="1310"/>
                  </a:lnTo>
                  <a:lnTo>
                    <a:pt x="431" y="1295"/>
                  </a:lnTo>
                  <a:lnTo>
                    <a:pt x="477" y="1275"/>
                  </a:lnTo>
                  <a:lnTo>
                    <a:pt x="521" y="1251"/>
                  </a:lnTo>
                  <a:lnTo>
                    <a:pt x="563" y="1222"/>
                  </a:lnTo>
                  <a:lnTo>
                    <a:pt x="600" y="1190"/>
                  </a:lnTo>
                  <a:lnTo>
                    <a:pt x="635" y="1156"/>
                  </a:lnTo>
                  <a:lnTo>
                    <a:pt x="664" y="1118"/>
                  </a:lnTo>
                  <a:lnTo>
                    <a:pt x="689" y="1077"/>
                  </a:lnTo>
                  <a:lnTo>
                    <a:pt x="709" y="1034"/>
                  </a:lnTo>
                  <a:lnTo>
                    <a:pt x="723" y="989"/>
                  </a:lnTo>
                  <a:lnTo>
                    <a:pt x="729" y="963"/>
                  </a:lnTo>
                  <a:lnTo>
                    <a:pt x="731" y="937"/>
                  </a:lnTo>
                  <a:lnTo>
                    <a:pt x="733" y="910"/>
                  </a:lnTo>
                  <a:lnTo>
                    <a:pt x="733" y="891"/>
                  </a:lnTo>
                  <a:lnTo>
                    <a:pt x="731" y="874"/>
                  </a:lnTo>
                  <a:lnTo>
                    <a:pt x="724" y="860"/>
                  </a:lnTo>
                  <a:lnTo>
                    <a:pt x="715" y="847"/>
                  </a:lnTo>
                  <a:lnTo>
                    <a:pt x="700" y="835"/>
                  </a:lnTo>
                  <a:lnTo>
                    <a:pt x="681" y="825"/>
                  </a:lnTo>
                  <a:lnTo>
                    <a:pt x="651" y="810"/>
                  </a:lnTo>
                  <a:lnTo>
                    <a:pt x="624" y="790"/>
                  </a:lnTo>
                  <a:lnTo>
                    <a:pt x="601" y="768"/>
                  </a:lnTo>
                  <a:lnTo>
                    <a:pt x="584" y="741"/>
                  </a:lnTo>
                  <a:lnTo>
                    <a:pt x="571" y="712"/>
                  </a:lnTo>
                  <a:lnTo>
                    <a:pt x="564" y="680"/>
                  </a:lnTo>
                  <a:lnTo>
                    <a:pt x="562" y="645"/>
                  </a:lnTo>
                  <a:lnTo>
                    <a:pt x="565" y="613"/>
                  </a:lnTo>
                  <a:lnTo>
                    <a:pt x="573" y="583"/>
                  </a:lnTo>
                  <a:lnTo>
                    <a:pt x="584" y="555"/>
                  </a:lnTo>
                  <a:lnTo>
                    <a:pt x="601" y="530"/>
                  </a:lnTo>
                  <a:lnTo>
                    <a:pt x="623" y="509"/>
                  </a:lnTo>
                  <a:lnTo>
                    <a:pt x="648" y="490"/>
                  </a:lnTo>
                  <a:lnTo>
                    <a:pt x="678" y="473"/>
                  </a:lnTo>
                  <a:lnTo>
                    <a:pt x="663" y="491"/>
                  </a:lnTo>
                  <a:lnTo>
                    <a:pt x="648" y="508"/>
                  </a:lnTo>
                  <a:lnTo>
                    <a:pt x="628" y="538"/>
                  </a:lnTo>
                  <a:lnTo>
                    <a:pt x="614" y="569"/>
                  </a:lnTo>
                  <a:lnTo>
                    <a:pt x="606" y="600"/>
                  </a:lnTo>
                  <a:lnTo>
                    <a:pt x="602" y="631"/>
                  </a:lnTo>
                  <a:lnTo>
                    <a:pt x="606" y="661"/>
                  </a:lnTo>
                  <a:lnTo>
                    <a:pt x="614" y="689"/>
                  </a:lnTo>
                  <a:lnTo>
                    <a:pt x="629" y="715"/>
                  </a:lnTo>
                  <a:lnTo>
                    <a:pt x="648" y="738"/>
                  </a:lnTo>
                  <a:lnTo>
                    <a:pt x="670" y="756"/>
                  </a:lnTo>
                  <a:lnTo>
                    <a:pt x="694" y="772"/>
                  </a:lnTo>
                  <a:lnTo>
                    <a:pt x="722" y="783"/>
                  </a:lnTo>
                  <a:lnTo>
                    <a:pt x="751" y="790"/>
                  </a:lnTo>
                  <a:lnTo>
                    <a:pt x="780" y="792"/>
                  </a:lnTo>
                  <a:lnTo>
                    <a:pt x="810" y="789"/>
                  </a:lnTo>
                  <a:lnTo>
                    <a:pt x="840" y="781"/>
                  </a:lnTo>
                  <a:lnTo>
                    <a:pt x="868" y="769"/>
                  </a:lnTo>
                  <a:lnTo>
                    <a:pt x="895" y="756"/>
                  </a:lnTo>
                  <a:lnTo>
                    <a:pt x="923" y="740"/>
                  </a:lnTo>
                  <a:lnTo>
                    <a:pt x="948" y="722"/>
                  </a:lnTo>
                  <a:lnTo>
                    <a:pt x="970" y="701"/>
                  </a:lnTo>
                  <a:lnTo>
                    <a:pt x="1008" y="661"/>
                  </a:lnTo>
                  <a:lnTo>
                    <a:pt x="1043" y="617"/>
                  </a:lnTo>
                  <a:lnTo>
                    <a:pt x="1074" y="573"/>
                  </a:lnTo>
                  <a:lnTo>
                    <a:pt x="1101" y="527"/>
                  </a:lnTo>
                  <a:lnTo>
                    <a:pt x="1124" y="479"/>
                  </a:lnTo>
                  <a:lnTo>
                    <a:pt x="1145" y="429"/>
                  </a:lnTo>
                  <a:lnTo>
                    <a:pt x="1160" y="377"/>
                  </a:lnTo>
                  <a:lnTo>
                    <a:pt x="1170" y="325"/>
                  </a:lnTo>
                  <a:lnTo>
                    <a:pt x="1177" y="269"/>
                  </a:lnTo>
                  <a:lnTo>
                    <a:pt x="1178" y="212"/>
                  </a:lnTo>
                  <a:lnTo>
                    <a:pt x="1174" y="171"/>
                  </a:lnTo>
                  <a:lnTo>
                    <a:pt x="1164" y="128"/>
                  </a:lnTo>
                  <a:lnTo>
                    <a:pt x="1152" y="86"/>
                  </a:lnTo>
                  <a:lnTo>
                    <a:pt x="1141" y="44"/>
                  </a:lnTo>
                  <a:lnTo>
                    <a:pt x="1139" y="22"/>
                  </a:lnTo>
                  <a:lnTo>
                    <a:pt x="1138" y="2"/>
                  </a:lnTo>
                  <a:close/>
                  <a:moveTo>
                    <a:pt x="1138" y="0"/>
                  </a:moveTo>
                  <a:lnTo>
                    <a:pt x="1138" y="2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9" name="Freeform 10"/>
            <p:cNvSpPr>
              <a:spLocks noEditPoints="1"/>
            </p:cNvSpPr>
            <p:nvPr/>
          </p:nvSpPr>
          <p:spPr bwMode="auto">
            <a:xfrm>
              <a:off x="3471863" y="3517901"/>
              <a:ext cx="1885950" cy="1681163"/>
            </a:xfrm>
            <a:custGeom>
              <a:avLst/>
              <a:gdLst>
                <a:gd name="T0" fmla="*/ 738 w 1188"/>
                <a:gd name="T1" fmla="*/ 46 h 1059"/>
                <a:gd name="T2" fmla="*/ 738 w 1188"/>
                <a:gd name="T3" fmla="*/ 45 h 1059"/>
                <a:gd name="T4" fmla="*/ 174 w 1188"/>
                <a:gd name="T5" fmla="*/ 7 h 1059"/>
                <a:gd name="T6" fmla="*/ 124 w 1188"/>
                <a:gd name="T7" fmla="*/ 78 h 1059"/>
                <a:gd name="T8" fmla="*/ 82 w 1188"/>
                <a:gd name="T9" fmla="*/ 165 h 1059"/>
                <a:gd name="T10" fmla="*/ 55 w 1188"/>
                <a:gd name="T11" fmla="*/ 252 h 1059"/>
                <a:gd name="T12" fmla="*/ 48 w 1188"/>
                <a:gd name="T13" fmla="*/ 339 h 1059"/>
                <a:gd name="T14" fmla="*/ 67 w 1188"/>
                <a:gd name="T15" fmla="*/ 427 h 1059"/>
                <a:gd name="T16" fmla="*/ 112 w 1188"/>
                <a:gd name="T17" fmla="*/ 515 h 1059"/>
                <a:gd name="T18" fmla="*/ 168 w 1188"/>
                <a:gd name="T19" fmla="*/ 580 h 1059"/>
                <a:gd name="T20" fmla="*/ 237 w 1188"/>
                <a:gd name="T21" fmla="*/ 627 h 1059"/>
                <a:gd name="T22" fmla="*/ 313 w 1188"/>
                <a:gd name="T23" fmla="*/ 656 h 1059"/>
                <a:gd name="T24" fmla="*/ 392 w 1188"/>
                <a:gd name="T25" fmla="*/ 667 h 1059"/>
                <a:gd name="T26" fmla="*/ 471 w 1188"/>
                <a:gd name="T27" fmla="*/ 659 h 1059"/>
                <a:gd name="T28" fmla="*/ 547 w 1188"/>
                <a:gd name="T29" fmla="*/ 635 h 1059"/>
                <a:gd name="T30" fmla="*/ 616 w 1188"/>
                <a:gd name="T31" fmla="*/ 593 h 1059"/>
                <a:gd name="T32" fmla="*/ 675 w 1188"/>
                <a:gd name="T33" fmla="*/ 533 h 1059"/>
                <a:gd name="T34" fmla="*/ 715 w 1188"/>
                <a:gd name="T35" fmla="*/ 464 h 1059"/>
                <a:gd name="T36" fmla="*/ 731 w 1188"/>
                <a:gd name="T37" fmla="*/ 399 h 1059"/>
                <a:gd name="T38" fmla="*/ 734 w 1188"/>
                <a:gd name="T39" fmla="*/ 332 h 1059"/>
                <a:gd name="T40" fmla="*/ 730 w 1188"/>
                <a:gd name="T41" fmla="*/ 264 h 1059"/>
                <a:gd name="T42" fmla="*/ 722 w 1188"/>
                <a:gd name="T43" fmla="*/ 153 h 1059"/>
                <a:gd name="T44" fmla="*/ 723 w 1188"/>
                <a:gd name="T45" fmla="*/ 67 h 1059"/>
                <a:gd name="T46" fmla="*/ 738 w 1188"/>
                <a:gd name="T47" fmla="*/ 46 h 1059"/>
                <a:gd name="T48" fmla="*/ 755 w 1188"/>
                <a:gd name="T49" fmla="*/ 180 h 1059"/>
                <a:gd name="T50" fmla="*/ 776 w 1188"/>
                <a:gd name="T51" fmla="*/ 300 h 1059"/>
                <a:gd name="T52" fmla="*/ 779 w 1188"/>
                <a:gd name="T53" fmla="*/ 397 h 1059"/>
                <a:gd name="T54" fmla="*/ 764 w 1188"/>
                <a:gd name="T55" fmla="*/ 483 h 1059"/>
                <a:gd name="T56" fmla="*/ 730 w 1188"/>
                <a:gd name="T57" fmla="*/ 558 h 1059"/>
                <a:gd name="T58" fmla="*/ 677 w 1188"/>
                <a:gd name="T59" fmla="*/ 622 h 1059"/>
                <a:gd name="T60" fmla="*/ 606 w 1188"/>
                <a:gd name="T61" fmla="*/ 674 h 1059"/>
                <a:gd name="T62" fmla="*/ 514 w 1188"/>
                <a:gd name="T63" fmla="*/ 716 h 1059"/>
                <a:gd name="T64" fmla="*/ 492 w 1188"/>
                <a:gd name="T65" fmla="*/ 775 h 1059"/>
                <a:gd name="T66" fmla="*/ 564 w 1188"/>
                <a:gd name="T67" fmla="*/ 849 h 1059"/>
                <a:gd name="T68" fmla="*/ 645 w 1188"/>
                <a:gd name="T69" fmla="*/ 907 h 1059"/>
                <a:gd name="T70" fmla="*/ 735 w 1188"/>
                <a:gd name="T71" fmla="*/ 952 h 1059"/>
                <a:gd name="T72" fmla="*/ 841 w 1188"/>
                <a:gd name="T73" fmla="*/ 987 h 1059"/>
                <a:gd name="T74" fmla="*/ 956 w 1188"/>
                <a:gd name="T75" fmla="*/ 998 h 1059"/>
                <a:gd name="T76" fmla="*/ 1072 w 1188"/>
                <a:gd name="T77" fmla="*/ 990 h 1059"/>
                <a:gd name="T78" fmla="*/ 1188 w 1188"/>
                <a:gd name="T79" fmla="*/ 966 h 1059"/>
                <a:gd name="T80" fmla="*/ 1115 w 1188"/>
                <a:gd name="T81" fmla="*/ 1021 h 1059"/>
                <a:gd name="T82" fmla="*/ 1024 w 1188"/>
                <a:gd name="T83" fmla="*/ 1044 h 1059"/>
                <a:gd name="T84" fmla="*/ 932 w 1188"/>
                <a:gd name="T85" fmla="*/ 1058 h 1059"/>
                <a:gd name="T86" fmla="*/ 839 w 1188"/>
                <a:gd name="T87" fmla="*/ 1055 h 1059"/>
                <a:gd name="T88" fmla="*/ 742 w 1188"/>
                <a:gd name="T89" fmla="*/ 1028 h 1059"/>
                <a:gd name="T90" fmla="*/ 652 w 1188"/>
                <a:gd name="T91" fmla="*/ 986 h 1059"/>
                <a:gd name="T92" fmla="*/ 572 w 1188"/>
                <a:gd name="T93" fmla="*/ 929 h 1059"/>
                <a:gd name="T94" fmla="*/ 507 w 1188"/>
                <a:gd name="T95" fmla="*/ 855 h 1059"/>
                <a:gd name="T96" fmla="*/ 455 w 1188"/>
                <a:gd name="T97" fmla="*/ 765 h 1059"/>
                <a:gd name="T98" fmla="*/ 434 w 1188"/>
                <a:gd name="T99" fmla="*/ 747 h 1059"/>
                <a:gd name="T100" fmla="*/ 402 w 1188"/>
                <a:gd name="T101" fmla="*/ 736 h 1059"/>
                <a:gd name="T102" fmla="*/ 337 w 1188"/>
                <a:gd name="T103" fmla="*/ 731 h 1059"/>
                <a:gd name="T104" fmla="*/ 243 w 1188"/>
                <a:gd name="T105" fmla="*/ 704 h 1059"/>
                <a:gd name="T106" fmla="*/ 160 w 1188"/>
                <a:gd name="T107" fmla="*/ 658 h 1059"/>
                <a:gd name="T108" fmla="*/ 90 w 1188"/>
                <a:gd name="T109" fmla="*/ 594 h 1059"/>
                <a:gd name="T110" fmla="*/ 39 w 1188"/>
                <a:gd name="T111" fmla="*/ 515 h 1059"/>
                <a:gd name="T112" fmla="*/ 7 w 1188"/>
                <a:gd name="T113" fmla="*/ 425 h 1059"/>
                <a:gd name="T114" fmla="*/ 0 w 1188"/>
                <a:gd name="T115" fmla="*/ 326 h 1059"/>
                <a:gd name="T116" fmla="*/ 14 w 1188"/>
                <a:gd name="T117" fmla="*/ 253 h 1059"/>
                <a:gd name="T118" fmla="*/ 39 w 1188"/>
                <a:gd name="T119" fmla="*/ 180 h 1059"/>
                <a:gd name="T120" fmla="*/ 61 w 1188"/>
                <a:gd name="T121" fmla="*/ 115 h 1059"/>
                <a:gd name="T122" fmla="*/ 71 w 1188"/>
                <a:gd name="T123" fmla="*/ 8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8" h="1059">
                  <a:moveTo>
                    <a:pt x="738" y="45"/>
                  </a:moveTo>
                  <a:lnTo>
                    <a:pt x="738" y="46"/>
                  </a:lnTo>
                  <a:lnTo>
                    <a:pt x="738" y="46"/>
                  </a:lnTo>
                  <a:lnTo>
                    <a:pt x="738" y="45"/>
                  </a:lnTo>
                  <a:close/>
                  <a:moveTo>
                    <a:pt x="165" y="0"/>
                  </a:moveTo>
                  <a:lnTo>
                    <a:pt x="174" y="7"/>
                  </a:lnTo>
                  <a:lnTo>
                    <a:pt x="149" y="42"/>
                  </a:lnTo>
                  <a:lnTo>
                    <a:pt x="124" y="78"/>
                  </a:lnTo>
                  <a:lnTo>
                    <a:pt x="101" y="122"/>
                  </a:lnTo>
                  <a:lnTo>
                    <a:pt x="82" y="165"/>
                  </a:lnTo>
                  <a:lnTo>
                    <a:pt x="66" y="208"/>
                  </a:lnTo>
                  <a:lnTo>
                    <a:pt x="55" y="252"/>
                  </a:lnTo>
                  <a:lnTo>
                    <a:pt x="49" y="295"/>
                  </a:lnTo>
                  <a:lnTo>
                    <a:pt x="48" y="339"/>
                  </a:lnTo>
                  <a:lnTo>
                    <a:pt x="55" y="383"/>
                  </a:lnTo>
                  <a:lnTo>
                    <a:pt x="67" y="427"/>
                  </a:lnTo>
                  <a:lnTo>
                    <a:pt x="86" y="471"/>
                  </a:lnTo>
                  <a:lnTo>
                    <a:pt x="112" y="515"/>
                  </a:lnTo>
                  <a:lnTo>
                    <a:pt x="138" y="550"/>
                  </a:lnTo>
                  <a:lnTo>
                    <a:pt x="168" y="580"/>
                  </a:lnTo>
                  <a:lnTo>
                    <a:pt x="201" y="606"/>
                  </a:lnTo>
                  <a:lnTo>
                    <a:pt x="237" y="627"/>
                  </a:lnTo>
                  <a:lnTo>
                    <a:pt x="274" y="643"/>
                  </a:lnTo>
                  <a:lnTo>
                    <a:pt x="313" y="656"/>
                  </a:lnTo>
                  <a:lnTo>
                    <a:pt x="351" y="663"/>
                  </a:lnTo>
                  <a:lnTo>
                    <a:pt x="392" y="667"/>
                  </a:lnTo>
                  <a:lnTo>
                    <a:pt x="431" y="666"/>
                  </a:lnTo>
                  <a:lnTo>
                    <a:pt x="471" y="659"/>
                  </a:lnTo>
                  <a:lnTo>
                    <a:pt x="509" y="650"/>
                  </a:lnTo>
                  <a:lnTo>
                    <a:pt x="547" y="635"/>
                  </a:lnTo>
                  <a:lnTo>
                    <a:pt x="583" y="615"/>
                  </a:lnTo>
                  <a:lnTo>
                    <a:pt x="616" y="593"/>
                  </a:lnTo>
                  <a:lnTo>
                    <a:pt x="647" y="565"/>
                  </a:lnTo>
                  <a:lnTo>
                    <a:pt x="675" y="533"/>
                  </a:lnTo>
                  <a:lnTo>
                    <a:pt x="699" y="497"/>
                  </a:lnTo>
                  <a:lnTo>
                    <a:pt x="715" y="464"/>
                  </a:lnTo>
                  <a:lnTo>
                    <a:pt x="725" y="431"/>
                  </a:lnTo>
                  <a:lnTo>
                    <a:pt x="731" y="399"/>
                  </a:lnTo>
                  <a:lnTo>
                    <a:pt x="734" y="365"/>
                  </a:lnTo>
                  <a:lnTo>
                    <a:pt x="734" y="332"/>
                  </a:lnTo>
                  <a:lnTo>
                    <a:pt x="732" y="298"/>
                  </a:lnTo>
                  <a:lnTo>
                    <a:pt x="730" y="264"/>
                  </a:lnTo>
                  <a:lnTo>
                    <a:pt x="726" y="230"/>
                  </a:lnTo>
                  <a:lnTo>
                    <a:pt x="722" y="153"/>
                  </a:lnTo>
                  <a:lnTo>
                    <a:pt x="720" y="76"/>
                  </a:lnTo>
                  <a:lnTo>
                    <a:pt x="723" y="67"/>
                  </a:lnTo>
                  <a:lnTo>
                    <a:pt x="731" y="56"/>
                  </a:lnTo>
                  <a:lnTo>
                    <a:pt x="738" y="46"/>
                  </a:lnTo>
                  <a:lnTo>
                    <a:pt x="747" y="113"/>
                  </a:lnTo>
                  <a:lnTo>
                    <a:pt x="755" y="180"/>
                  </a:lnTo>
                  <a:lnTo>
                    <a:pt x="766" y="246"/>
                  </a:lnTo>
                  <a:lnTo>
                    <a:pt x="776" y="300"/>
                  </a:lnTo>
                  <a:lnTo>
                    <a:pt x="779" y="349"/>
                  </a:lnTo>
                  <a:lnTo>
                    <a:pt x="779" y="397"/>
                  </a:lnTo>
                  <a:lnTo>
                    <a:pt x="773" y="441"/>
                  </a:lnTo>
                  <a:lnTo>
                    <a:pt x="764" y="483"/>
                  </a:lnTo>
                  <a:lnTo>
                    <a:pt x="749" y="521"/>
                  </a:lnTo>
                  <a:lnTo>
                    <a:pt x="730" y="558"/>
                  </a:lnTo>
                  <a:lnTo>
                    <a:pt x="706" y="591"/>
                  </a:lnTo>
                  <a:lnTo>
                    <a:pt x="677" y="622"/>
                  </a:lnTo>
                  <a:lnTo>
                    <a:pt x="644" y="650"/>
                  </a:lnTo>
                  <a:lnTo>
                    <a:pt x="606" y="674"/>
                  </a:lnTo>
                  <a:lnTo>
                    <a:pt x="562" y="697"/>
                  </a:lnTo>
                  <a:lnTo>
                    <a:pt x="514" y="716"/>
                  </a:lnTo>
                  <a:lnTo>
                    <a:pt x="460" y="732"/>
                  </a:lnTo>
                  <a:lnTo>
                    <a:pt x="492" y="775"/>
                  </a:lnTo>
                  <a:lnTo>
                    <a:pt x="528" y="814"/>
                  </a:lnTo>
                  <a:lnTo>
                    <a:pt x="564" y="849"/>
                  </a:lnTo>
                  <a:lnTo>
                    <a:pt x="603" y="881"/>
                  </a:lnTo>
                  <a:lnTo>
                    <a:pt x="645" y="907"/>
                  </a:lnTo>
                  <a:lnTo>
                    <a:pt x="689" y="932"/>
                  </a:lnTo>
                  <a:lnTo>
                    <a:pt x="735" y="952"/>
                  </a:lnTo>
                  <a:lnTo>
                    <a:pt x="783" y="971"/>
                  </a:lnTo>
                  <a:lnTo>
                    <a:pt x="841" y="987"/>
                  </a:lnTo>
                  <a:lnTo>
                    <a:pt x="899" y="995"/>
                  </a:lnTo>
                  <a:lnTo>
                    <a:pt x="956" y="998"/>
                  </a:lnTo>
                  <a:lnTo>
                    <a:pt x="1014" y="997"/>
                  </a:lnTo>
                  <a:lnTo>
                    <a:pt x="1072" y="990"/>
                  </a:lnTo>
                  <a:lnTo>
                    <a:pt x="1130" y="980"/>
                  </a:lnTo>
                  <a:lnTo>
                    <a:pt x="1188" y="966"/>
                  </a:lnTo>
                  <a:lnTo>
                    <a:pt x="1112" y="1023"/>
                  </a:lnTo>
                  <a:lnTo>
                    <a:pt x="1115" y="1021"/>
                  </a:lnTo>
                  <a:lnTo>
                    <a:pt x="1070" y="1034"/>
                  </a:lnTo>
                  <a:lnTo>
                    <a:pt x="1024" y="1044"/>
                  </a:lnTo>
                  <a:lnTo>
                    <a:pt x="978" y="1053"/>
                  </a:lnTo>
                  <a:lnTo>
                    <a:pt x="932" y="1058"/>
                  </a:lnTo>
                  <a:lnTo>
                    <a:pt x="886" y="1059"/>
                  </a:lnTo>
                  <a:lnTo>
                    <a:pt x="839" y="1055"/>
                  </a:lnTo>
                  <a:lnTo>
                    <a:pt x="792" y="1044"/>
                  </a:lnTo>
                  <a:lnTo>
                    <a:pt x="742" y="1028"/>
                  </a:lnTo>
                  <a:lnTo>
                    <a:pt x="695" y="1008"/>
                  </a:lnTo>
                  <a:lnTo>
                    <a:pt x="652" y="986"/>
                  </a:lnTo>
                  <a:lnTo>
                    <a:pt x="611" y="959"/>
                  </a:lnTo>
                  <a:lnTo>
                    <a:pt x="572" y="929"/>
                  </a:lnTo>
                  <a:lnTo>
                    <a:pt x="538" y="894"/>
                  </a:lnTo>
                  <a:lnTo>
                    <a:pt x="507" y="855"/>
                  </a:lnTo>
                  <a:lnTo>
                    <a:pt x="479" y="812"/>
                  </a:lnTo>
                  <a:lnTo>
                    <a:pt x="455" y="765"/>
                  </a:lnTo>
                  <a:lnTo>
                    <a:pt x="447" y="755"/>
                  </a:lnTo>
                  <a:lnTo>
                    <a:pt x="434" y="747"/>
                  </a:lnTo>
                  <a:lnTo>
                    <a:pt x="419" y="741"/>
                  </a:lnTo>
                  <a:lnTo>
                    <a:pt x="402" y="736"/>
                  </a:lnTo>
                  <a:lnTo>
                    <a:pt x="387" y="734"/>
                  </a:lnTo>
                  <a:lnTo>
                    <a:pt x="337" y="731"/>
                  </a:lnTo>
                  <a:lnTo>
                    <a:pt x="289" y="720"/>
                  </a:lnTo>
                  <a:lnTo>
                    <a:pt x="243" y="704"/>
                  </a:lnTo>
                  <a:lnTo>
                    <a:pt x="200" y="684"/>
                  </a:lnTo>
                  <a:lnTo>
                    <a:pt x="160" y="658"/>
                  </a:lnTo>
                  <a:lnTo>
                    <a:pt x="123" y="628"/>
                  </a:lnTo>
                  <a:lnTo>
                    <a:pt x="90" y="594"/>
                  </a:lnTo>
                  <a:lnTo>
                    <a:pt x="62" y="555"/>
                  </a:lnTo>
                  <a:lnTo>
                    <a:pt x="39" y="515"/>
                  </a:lnTo>
                  <a:lnTo>
                    <a:pt x="20" y="471"/>
                  </a:lnTo>
                  <a:lnTo>
                    <a:pt x="7" y="425"/>
                  </a:lnTo>
                  <a:lnTo>
                    <a:pt x="0" y="377"/>
                  </a:lnTo>
                  <a:lnTo>
                    <a:pt x="0" y="326"/>
                  </a:lnTo>
                  <a:lnTo>
                    <a:pt x="6" y="290"/>
                  </a:lnTo>
                  <a:lnTo>
                    <a:pt x="14" y="253"/>
                  </a:lnTo>
                  <a:lnTo>
                    <a:pt x="26" y="216"/>
                  </a:lnTo>
                  <a:lnTo>
                    <a:pt x="39" y="180"/>
                  </a:lnTo>
                  <a:lnTo>
                    <a:pt x="51" y="144"/>
                  </a:lnTo>
                  <a:lnTo>
                    <a:pt x="61" y="115"/>
                  </a:lnTo>
                  <a:lnTo>
                    <a:pt x="72" y="87"/>
                  </a:lnTo>
                  <a:lnTo>
                    <a:pt x="71" y="88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0" name="Freeform 11"/>
            <p:cNvSpPr>
              <a:spLocks/>
            </p:cNvSpPr>
            <p:nvPr/>
          </p:nvSpPr>
          <p:spPr bwMode="auto">
            <a:xfrm>
              <a:off x="4027488" y="1885951"/>
              <a:ext cx="1689100" cy="958850"/>
            </a:xfrm>
            <a:custGeom>
              <a:avLst/>
              <a:gdLst>
                <a:gd name="T0" fmla="*/ 1000 w 1064"/>
                <a:gd name="T1" fmla="*/ 36 h 604"/>
                <a:gd name="T2" fmla="*/ 941 w 1064"/>
                <a:gd name="T3" fmla="*/ 93 h 604"/>
                <a:gd name="T4" fmla="*/ 919 w 1064"/>
                <a:gd name="T5" fmla="*/ 169 h 604"/>
                <a:gd name="T6" fmla="*/ 924 w 1064"/>
                <a:gd name="T7" fmla="*/ 278 h 604"/>
                <a:gd name="T8" fmla="*/ 933 w 1064"/>
                <a:gd name="T9" fmla="*/ 378 h 604"/>
                <a:gd name="T10" fmla="*/ 916 w 1064"/>
                <a:gd name="T11" fmla="*/ 475 h 604"/>
                <a:gd name="T12" fmla="*/ 862 w 1064"/>
                <a:gd name="T13" fmla="*/ 556 h 604"/>
                <a:gd name="T14" fmla="*/ 788 w 1064"/>
                <a:gd name="T15" fmla="*/ 597 h 604"/>
                <a:gd name="T16" fmla="*/ 706 w 1064"/>
                <a:gd name="T17" fmla="*/ 602 h 604"/>
                <a:gd name="T18" fmla="*/ 627 w 1064"/>
                <a:gd name="T19" fmla="*/ 578 h 604"/>
                <a:gd name="T20" fmla="*/ 562 w 1064"/>
                <a:gd name="T21" fmla="*/ 533 h 604"/>
                <a:gd name="T22" fmla="*/ 496 w 1064"/>
                <a:gd name="T23" fmla="*/ 520 h 604"/>
                <a:gd name="T24" fmla="*/ 403 w 1064"/>
                <a:gd name="T25" fmla="*/ 550 h 604"/>
                <a:gd name="T26" fmla="*/ 303 w 1064"/>
                <a:gd name="T27" fmla="*/ 532 h 604"/>
                <a:gd name="T28" fmla="*/ 269 w 1064"/>
                <a:gd name="T29" fmla="*/ 537 h 604"/>
                <a:gd name="T30" fmla="*/ 181 w 1064"/>
                <a:gd name="T31" fmla="*/ 571 h 604"/>
                <a:gd name="T32" fmla="*/ 107 w 1064"/>
                <a:gd name="T33" fmla="*/ 556 h 604"/>
                <a:gd name="T34" fmla="*/ 50 w 1064"/>
                <a:gd name="T35" fmla="*/ 507 h 604"/>
                <a:gd name="T36" fmla="*/ 14 w 1064"/>
                <a:gd name="T37" fmla="*/ 438 h 604"/>
                <a:gd name="T38" fmla="*/ 0 w 1064"/>
                <a:gd name="T39" fmla="*/ 341 h 604"/>
                <a:gd name="T40" fmla="*/ 25 w 1064"/>
                <a:gd name="T41" fmla="*/ 233 h 604"/>
                <a:gd name="T42" fmla="*/ 80 w 1064"/>
                <a:gd name="T43" fmla="*/ 144 h 604"/>
                <a:gd name="T44" fmla="*/ 139 w 1064"/>
                <a:gd name="T45" fmla="*/ 101 h 604"/>
                <a:gd name="T46" fmla="*/ 178 w 1064"/>
                <a:gd name="T47" fmla="*/ 91 h 604"/>
                <a:gd name="T48" fmla="*/ 101 w 1064"/>
                <a:gd name="T49" fmla="*/ 193 h 604"/>
                <a:gd name="T50" fmla="*/ 71 w 1064"/>
                <a:gd name="T51" fmla="*/ 304 h 604"/>
                <a:gd name="T52" fmla="*/ 76 w 1064"/>
                <a:gd name="T53" fmla="*/ 414 h 604"/>
                <a:gd name="T54" fmla="*/ 115 w 1064"/>
                <a:gd name="T55" fmla="*/ 486 h 604"/>
                <a:gd name="T56" fmla="*/ 184 w 1064"/>
                <a:gd name="T57" fmla="*/ 521 h 604"/>
                <a:gd name="T58" fmla="*/ 271 w 1064"/>
                <a:gd name="T59" fmla="*/ 511 h 604"/>
                <a:gd name="T60" fmla="*/ 215 w 1064"/>
                <a:gd name="T61" fmla="*/ 419 h 604"/>
                <a:gd name="T62" fmla="*/ 218 w 1064"/>
                <a:gd name="T63" fmla="*/ 323 h 604"/>
                <a:gd name="T64" fmla="*/ 252 w 1064"/>
                <a:gd name="T65" fmla="*/ 287 h 604"/>
                <a:gd name="T66" fmla="*/ 263 w 1064"/>
                <a:gd name="T67" fmla="*/ 372 h 604"/>
                <a:gd name="T68" fmla="*/ 305 w 1064"/>
                <a:gd name="T69" fmla="*/ 442 h 604"/>
                <a:gd name="T70" fmla="*/ 376 w 1064"/>
                <a:gd name="T71" fmla="*/ 485 h 604"/>
                <a:gd name="T72" fmla="*/ 456 w 1064"/>
                <a:gd name="T73" fmla="*/ 493 h 604"/>
                <a:gd name="T74" fmla="*/ 499 w 1064"/>
                <a:gd name="T75" fmla="*/ 455 h 604"/>
                <a:gd name="T76" fmla="*/ 473 w 1064"/>
                <a:gd name="T77" fmla="*/ 351 h 604"/>
                <a:gd name="T78" fmla="*/ 476 w 1064"/>
                <a:gd name="T79" fmla="*/ 253 h 604"/>
                <a:gd name="T80" fmla="*/ 494 w 1064"/>
                <a:gd name="T81" fmla="*/ 262 h 604"/>
                <a:gd name="T82" fmla="*/ 522 w 1064"/>
                <a:gd name="T83" fmla="*/ 383 h 604"/>
                <a:gd name="T84" fmla="*/ 579 w 1064"/>
                <a:gd name="T85" fmla="*/ 473 h 604"/>
                <a:gd name="T86" fmla="*/ 662 w 1064"/>
                <a:gd name="T87" fmla="*/ 524 h 604"/>
                <a:gd name="T88" fmla="*/ 757 w 1064"/>
                <a:gd name="T89" fmla="*/ 533 h 604"/>
                <a:gd name="T90" fmla="*/ 817 w 1064"/>
                <a:gd name="T91" fmla="*/ 508 h 604"/>
                <a:gd name="T92" fmla="*/ 850 w 1064"/>
                <a:gd name="T93" fmla="*/ 458 h 604"/>
                <a:gd name="T94" fmla="*/ 863 w 1064"/>
                <a:gd name="T95" fmla="*/ 334 h 604"/>
                <a:gd name="T96" fmla="*/ 870 w 1064"/>
                <a:gd name="T97" fmla="*/ 202 h 604"/>
                <a:gd name="T98" fmla="*/ 892 w 1064"/>
                <a:gd name="T99" fmla="*/ 94 h 604"/>
                <a:gd name="T100" fmla="*/ 947 w 1064"/>
                <a:gd name="T101" fmla="*/ 30 h 604"/>
                <a:gd name="T102" fmla="*/ 1031 w 1064"/>
                <a:gd name="T10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4" h="604">
                  <a:moveTo>
                    <a:pt x="1064" y="0"/>
                  </a:moveTo>
                  <a:lnTo>
                    <a:pt x="1030" y="18"/>
                  </a:lnTo>
                  <a:lnTo>
                    <a:pt x="1000" y="36"/>
                  </a:lnTo>
                  <a:lnTo>
                    <a:pt x="976" y="55"/>
                  </a:lnTo>
                  <a:lnTo>
                    <a:pt x="956" y="73"/>
                  </a:lnTo>
                  <a:lnTo>
                    <a:pt x="941" y="93"/>
                  </a:lnTo>
                  <a:lnTo>
                    <a:pt x="930" y="116"/>
                  </a:lnTo>
                  <a:lnTo>
                    <a:pt x="923" y="140"/>
                  </a:lnTo>
                  <a:lnTo>
                    <a:pt x="919" y="169"/>
                  </a:lnTo>
                  <a:lnTo>
                    <a:pt x="918" y="200"/>
                  </a:lnTo>
                  <a:lnTo>
                    <a:pt x="920" y="236"/>
                  </a:lnTo>
                  <a:lnTo>
                    <a:pt x="924" y="278"/>
                  </a:lnTo>
                  <a:lnTo>
                    <a:pt x="928" y="311"/>
                  </a:lnTo>
                  <a:lnTo>
                    <a:pt x="931" y="345"/>
                  </a:lnTo>
                  <a:lnTo>
                    <a:pt x="933" y="378"/>
                  </a:lnTo>
                  <a:lnTo>
                    <a:pt x="931" y="410"/>
                  </a:lnTo>
                  <a:lnTo>
                    <a:pt x="926" y="443"/>
                  </a:lnTo>
                  <a:lnTo>
                    <a:pt x="916" y="475"/>
                  </a:lnTo>
                  <a:lnTo>
                    <a:pt x="902" y="507"/>
                  </a:lnTo>
                  <a:lnTo>
                    <a:pt x="883" y="535"/>
                  </a:lnTo>
                  <a:lnTo>
                    <a:pt x="862" y="556"/>
                  </a:lnTo>
                  <a:lnTo>
                    <a:pt x="839" y="575"/>
                  </a:lnTo>
                  <a:lnTo>
                    <a:pt x="814" y="588"/>
                  </a:lnTo>
                  <a:lnTo>
                    <a:pt x="788" y="597"/>
                  </a:lnTo>
                  <a:lnTo>
                    <a:pt x="761" y="602"/>
                  </a:lnTo>
                  <a:lnTo>
                    <a:pt x="734" y="604"/>
                  </a:lnTo>
                  <a:lnTo>
                    <a:pt x="706" y="602"/>
                  </a:lnTo>
                  <a:lnTo>
                    <a:pt x="679" y="597"/>
                  </a:lnTo>
                  <a:lnTo>
                    <a:pt x="652" y="590"/>
                  </a:lnTo>
                  <a:lnTo>
                    <a:pt x="627" y="578"/>
                  </a:lnTo>
                  <a:lnTo>
                    <a:pt x="602" y="564"/>
                  </a:lnTo>
                  <a:lnTo>
                    <a:pt x="580" y="548"/>
                  </a:lnTo>
                  <a:lnTo>
                    <a:pt x="562" y="533"/>
                  </a:lnTo>
                  <a:lnTo>
                    <a:pt x="545" y="516"/>
                  </a:lnTo>
                  <a:lnTo>
                    <a:pt x="525" y="498"/>
                  </a:lnTo>
                  <a:lnTo>
                    <a:pt x="496" y="520"/>
                  </a:lnTo>
                  <a:lnTo>
                    <a:pt x="466" y="536"/>
                  </a:lnTo>
                  <a:lnTo>
                    <a:pt x="435" y="546"/>
                  </a:lnTo>
                  <a:lnTo>
                    <a:pt x="403" y="550"/>
                  </a:lnTo>
                  <a:lnTo>
                    <a:pt x="370" y="548"/>
                  </a:lnTo>
                  <a:lnTo>
                    <a:pt x="337" y="542"/>
                  </a:lnTo>
                  <a:lnTo>
                    <a:pt x="303" y="532"/>
                  </a:lnTo>
                  <a:lnTo>
                    <a:pt x="292" y="531"/>
                  </a:lnTo>
                  <a:lnTo>
                    <a:pt x="280" y="533"/>
                  </a:lnTo>
                  <a:lnTo>
                    <a:pt x="269" y="537"/>
                  </a:lnTo>
                  <a:lnTo>
                    <a:pt x="238" y="555"/>
                  </a:lnTo>
                  <a:lnTo>
                    <a:pt x="210" y="566"/>
                  </a:lnTo>
                  <a:lnTo>
                    <a:pt x="181" y="571"/>
                  </a:lnTo>
                  <a:lnTo>
                    <a:pt x="155" y="570"/>
                  </a:lnTo>
                  <a:lnTo>
                    <a:pt x="130" y="566"/>
                  </a:lnTo>
                  <a:lnTo>
                    <a:pt x="107" y="556"/>
                  </a:lnTo>
                  <a:lnTo>
                    <a:pt x="87" y="542"/>
                  </a:lnTo>
                  <a:lnTo>
                    <a:pt x="67" y="526"/>
                  </a:lnTo>
                  <a:lnTo>
                    <a:pt x="50" y="507"/>
                  </a:lnTo>
                  <a:lnTo>
                    <a:pt x="36" y="486"/>
                  </a:lnTo>
                  <a:lnTo>
                    <a:pt x="24" y="462"/>
                  </a:lnTo>
                  <a:lnTo>
                    <a:pt x="14" y="438"/>
                  </a:lnTo>
                  <a:lnTo>
                    <a:pt x="6" y="413"/>
                  </a:lnTo>
                  <a:lnTo>
                    <a:pt x="1" y="378"/>
                  </a:lnTo>
                  <a:lnTo>
                    <a:pt x="0" y="341"/>
                  </a:lnTo>
                  <a:lnTo>
                    <a:pt x="4" y="304"/>
                  </a:lnTo>
                  <a:lnTo>
                    <a:pt x="12" y="269"/>
                  </a:lnTo>
                  <a:lnTo>
                    <a:pt x="25" y="233"/>
                  </a:lnTo>
                  <a:lnTo>
                    <a:pt x="40" y="201"/>
                  </a:lnTo>
                  <a:lnTo>
                    <a:pt x="59" y="170"/>
                  </a:lnTo>
                  <a:lnTo>
                    <a:pt x="80" y="144"/>
                  </a:lnTo>
                  <a:lnTo>
                    <a:pt x="105" y="122"/>
                  </a:lnTo>
                  <a:lnTo>
                    <a:pt x="132" y="105"/>
                  </a:lnTo>
                  <a:lnTo>
                    <a:pt x="139" y="101"/>
                  </a:lnTo>
                  <a:lnTo>
                    <a:pt x="149" y="98"/>
                  </a:lnTo>
                  <a:lnTo>
                    <a:pt x="161" y="95"/>
                  </a:lnTo>
                  <a:lnTo>
                    <a:pt x="178" y="91"/>
                  </a:lnTo>
                  <a:lnTo>
                    <a:pt x="146" y="124"/>
                  </a:lnTo>
                  <a:lnTo>
                    <a:pt x="121" y="157"/>
                  </a:lnTo>
                  <a:lnTo>
                    <a:pt x="101" y="193"/>
                  </a:lnTo>
                  <a:lnTo>
                    <a:pt x="86" y="229"/>
                  </a:lnTo>
                  <a:lnTo>
                    <a:pt x="76" y="265"/>
                  </a:lnTo>
                  <a:lnTo>
                    <a:pt x="71" y="304"/>
                  </a:lnTo>
                  <a:lnTo>
                    <a:pt x="68" y="342"/>
                  </a:lnTo>
                  <a:lnTo>
                    <a:pt x="71" y="382"/>
                  </a:lnTo>
                  <a:lnTo>
                    <a:pt x="76" y="414"/>
                  </a:lnTo>
                  <a:lnTo>
                    <a:pt x="86" y="442"/>
                  </a:lnTo>
                  <a:lnTo>
                    <a:pt x="99" y="465"/>
                  </a:lnTo>
                  <a:lnTo>
                    <a:pt x="115" y="486"/>
                  </a:lnTo>
                  <a:lnTo>
                    <a:pt x="136" y="502"/>
                  </a:lnTo>
                  <a:lnTo>
                    <a:pt x="159" y="514"/>
                  </a:lnTo>
                  <a:lnTo>
                    <a:pt x="184" y="521"/>
                  </a:lnTo>
                  <a:lnTo>
                    <a:pt x="212" y="523"/>
                  </a:lnTo>
                  <a:lnTo>
                    <a:pt x="241" y="520"/>
                  </a:lnTo>
                  <a:lnTo>
                    <a:pt x="271" y="511"/>
                  </a:lnTo>
                  <a:lnTo>
                    <a:pt x="246" y="481"/>
                  </a:lnTo>
                  <a:lnTo>
                    <a:pt x="228" y="450"/>
                  </a:lnTo>
                  <a:lnTo>
                    <a:pt x="215" y="419"/>
                  </a:lnTo>
                  <a:lnTo>
                    <a:pt x="210" y="387"/>
                  </a:lnTo>
                  <a:lnTo>
                    <a:pt x="211" y="355"/>
                  </a:lnTo>
                  <a:lnTo>
                    <a:pt x="218" y="323"/>
                  </a:lnTo>
                  <a:lnTo>
                    <a:pt x="232" y="290"/>
                  </a:lnTo>
                  <a:lnTo>
                    <a:pt x="253" y="256"/>
                  </a:lnTo>
                  <a:lnTo>
                    <a:pt x="252" y="287"/>
                  </a:lnTo>
                  <a:lnTo>
                    <a:pt x="253" y="317"/>
                  </a:lnTo>
                  <a:lnTo>
                    <a:pt x="257" y="346"/>
                  </a:lnTo>
                  <a:lnTo>
                    <a:pt x="263" y="372"/>
                  </a:lnTo>
                  <a:lnTo>
                    <a:pt x="274" y="398"/>
                  </a:lnTo>
                  <a:lnTo>
                    <a:pt x="288" y="422"/>
                  </a:lnTo>
                  <a:lnTo>
                    <a:pt x="305" y="442"/>
                  </a:lnTo>
                  <a:lnTo>
                    <a:pt x="327" y="461"/>
                  </a:lnTo>
                  <a:lnTo>
                    <a:pt x="354" y="476"/>
                  </a:lnTo>
                  <a:lnTo>
                    <a:pt x="376" y="485"/>
                  </a:lnTo>
                  <a:lnTo>
                    <a:pt x="402" y="489"/>
                  </a:lnTo>
                  <a:lnTo>
                    <a:pt x="428" y="491"/>
                  </a:lnTo>
                  <a:lnTo>
                    <a:pt x="456" y="493"/>
                  </a:lnTo>
                  <a:lnTo>
                    <a:pt x="483" y="494"/>
                  </a:lnTo>
                  <a:lnTo>
                    <a:pt x="512" y="496"/>
                  </a:lnTo>
                  <a:lnTo>
                    <a:pt x="499" y="455"/>
                  </a:lnTo>
                  <a:lnTo>
                    <a:pt x="488" y="417"/>
                  </a:lnTo>
                  <a:lnTo>
                    <a:pt x="478" y="383"/>
                  </a:lnTo>
                  <a:lnTo>
                    <a:pt x="473" y="351"/>
                  </a:lnTo>
                  <a:lnTo>
                    <a:pt x="471" y="318"/>
                  </a:lnTo>
                  <a:lnTo>
                    <a:pt x="473" y="286"/>
                  </a:lnTo>
                  <a:lnTo>
                    <a:pt x="476" y="253"/>
                  </a:lnTo>
                  <a:lnTo>
                    <a:pt x="479" y="219"/>
                  </a:lnTo>
                  <a:lnTo>
                    <a:pt x="487" y="221"/>
                  </a:lnTo>
                  <a:lnTo>
                    <a:pt x="494" y="262"/>
                  </a:lnTo>
                  <a:lnTo>
                    <a:pt x="502" y="304"/>
                  </a:lnTo>
                  <a:lnTo>
                    <a:pt x="510" y="343"/>
                  </a:lnTo>
                  <a:lnTo>
                    <a:pt x="522" y="383"/>
                  </a:lnTo>
                  <a:lnTo>
                    <a:pt x="537" y="417"/>
                  </a:lnTo>
                  <a:lnTo>
                    <a:pt x="556" y="446"/>
                  </a:lnTo>
                  <a:lnTo>
                    <a:pt x="579" y="473"/>
                  </a:lnTo>
                  <a:lnTo>
                    <a:pt x="604" y="494"/>
                  </a:lnTo>
                  <a:lnTo>
                    <a:pt x="632" y="511"/>
                  </a:lnTo>
                  <a:lnTo>
                    <a:pt x="662" y="524"/>
                  </a:lnTo>
                  <a:lnTo>
                    <a:pt x="693" y="533"/>
                  </a:lnTo>
                  <a:lnTo>
                    <a:pt x="725" y="535"/>
                  </a:lnTo>
                  <a:lnTo>
                    <a:pt x="757" y="533"/>
                  </a:lnTo>
                  <a:lnTo>
                    <a:pt x="781" y="527"/>
                  </a:lnTo>
                  <a:lnTo>
                    <a:pt x="801" y="519"/>
                  </a:lnTo>
                  <a:lnTo>
                    <a:pt x="817" y="508"/>
                  </a:lnTo>
                  <a:lnTo>
                    <a:pt x="831" y="494"/>
                  </a:lnTo>
                  <a:lnTo>
                    <a:pt x="842" y="477"/>
                  </a:lnTo>
                  <a:lnTo>
                    <a:pt x="850" y="458"/>
                  </a:lnTo>
                  <a:lnTo>
                    <a:pt x="856" y="437"/>
                  </a:lnTo>
                  <a:lnTo>
                    <a:pt x="861" y="385"/>
                  </a:lnTo>
                  <a:lnTo>
                    <a:pt x="863" y="334"/>
                  </a:lnTo>
                  <a:lnTo>
                    <a:pt x="866" y="282"/>
                  </a:lnTo>
                  <a:lnTo>
                    <a:pt x="868" y="242"/>
                  </a:lnTo>
                  <a:lnTo>
                    <a:pt x="870" y="202"/>
                  </a:lnTo>
                  <a:lnTo>
                    <a:pt x="875" y="162"/>
                  </a:lnTo>
                  <a:lnTo>
                    <a:pt x="882" y="123"/>
                  </a:lnTo>
                  <a:lnTo>
                    <a:pt x="892" y="94"/>
                  </a:lnTo>
                  <a:lnTo>
                    <a:pt x="907" y="68"/>
                  </a:lnTo>
                  <a:lnTo>
                    <a:pt x="925" y="47"/>
                  </a:lnTo>
                  <a:lnTo>
                    <a:pt x="947" y="30"/>
                  </a:lnTo>
                  <a:lnTo>
                    <a:pt x="972" y="16"/>
                  </a:lnTo>
                  <a:lnTo>
                    <a:pt x="1001" y="6"/>
                  </a:lnTo>
                  <a:lnTo>
                    <a:pt x="1031" y="0"/>
                  </a:lnTo>
                  <a:lnTo>
                    <a:pt x="10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1" name="Freeform 12"/>
            <p:cNvSpPr>
              <a:spLocks noEditPoints="1"/>
            </p:cNvSpPr>
            <p:nvPr/>
          </p:nvSpPr>
          <p:spPr bwMode="auto">
            <a:xfrm>
              <a:off x="3741738" y="1268413"/>
              <a:ext cx="1662113" cy="1277938"/>
            </a:xfrm>
            <a:custGeom>
              <a:avLst/>
              <a:gdLst>
                <a:gd name="T0" fmla="*/ 798 w 1047"/>
                <a:gd name="T1" fmla="*/ 422 h 805"/>
                <a:gd name="T2" fmla="*/ 797 w 1047"/>
                <a:gd name="T3" fmla="*/ 420 h 805"/>
                <a:gd name="T4" fmla="*/ 1047 w 1047"/>
                <a:gd name="T5" fmla="*/ 84 h 805"/>
                <a:gd name="T6" fmla="*/ 1046 w 1047"/>
                <a:gd name="T7" fmla="*/ 85 h 805"/>
                <a:gd name="T8" fmla="*/ 1044 w 1047"/>
                <a:gd name="T9" fmla="*/ 84 h 805"/>
                <a:gd name="T10" fmla="*/ 801 w 1047"/>
                <a:gd name="T11" fmla="*/ 0 h 805"/>
                <a:gd name="T12" fmla="*/ 898 w 1047"/>
                <a:gd name="T13" fmla="*/ 13 h 805"/>
                <a:gd name="T14" fmla="*/ 992 w 1047"/>
                <a:gd name="T15" fmla="*/ 48 h 805"/>
                <a:gd name="T16" fmla="*/ 1038 w 1047"/>
                <a:gd name="T17" fmla="*/ 74 h 805"/>
                <a:gd name="T18" fmla="*/ 1042 w 1047"/>
                <a:gd name="T19" fmla="*/ 80 h 805"/>
                <a:gd name="T20" fmla="*/ 1044 w 1047"/>
                <a:gd name="T21" fmla="*/ 84 h 805"/>
                <a:gd name="T22" fmla="*/ 907 w 1047"/>
                <a:gd name="T23" fmla="*/ 76 h 805"/>
                <a:gd name="T24" fmla="*/ 767 w 1047"/>
                <a:gd name="T25" fmla="*/ 71 h 805"/>
                <a:gd name="T26" fmla="*/ 649 w 1047"/>
                <a:gd name="T27" fmla="*/ 83 h 805"/>
                <a:gd name="T28" fmla="*/ 560 w 1047"/>
                <a:gd name="T29" fmla="*/ 113 h 805"/>
                <a:gd name="T30" fmla="*/ 477 w 1047"/>
                <a:gd name="T31" fmla="*/ 160 h 805"/>
                <a:gd name="T32" fmla="*/ 402 w 1047"/>
                <a:gd name="T33" fmla="*/ 222 h 805"/>
                <a:gd name="T34" fmla="*/ 334 w 1047"/>
                <a:gd name="T35" fmla="*/ 298 h 805"/>
                <a:gd name="T36" fmla="*/ 361 w 1047"/>
                <a:gd name="T37" fmla="*/ 297 h 805"/>
                <a:gd name="T38" fmla="*/ 418 w 1047"/>
                <a:gd name="T39" fmla="*/ 287 h 805"/>
                <a:gd name="T40" fmla="*/ 515 w 1047"/>
                <a:gd name="T41" fmla="*/ 285 h 805"/>
                <a:gd name="T42" fmla="*/ 605 w 1047"/>
                <a:gd name="T43" fmla="*/ 303 h 805"/>
                <a:gd name="T44" fmla="*/ 689 w 1047"/>
                <a:gd name="T45" fmla="*/ 344 h 805"/>
                <a:gd name="T46" fmla="*/ 767 w 1047"/>
                <a:gd name="T47" fmla="*/ 407 h 805"/>
                <a:gd name="T48" fmla="*/ 787 w 1047"/>
                <a:gd name="T49" fmla="*/ 418 h 805"/>
                <a:gd name="T50" fmla="*/ 799 w 1047"/>
                <a:gd name="T51" fmla="*/ 432 h 805"/>
                <a:gd name="T52" fmla="*/ 806 w 1047"/>
                <a:gd name="T53" fmla="*/ 455 h 805"/>
                <a:gd name="T54" fmla="*/ 851 w 1047"/>
                <a:gd name="T55" fmla="*/ 545 h 805"/>
                <a:gd name="T56" fmla="*/ 875 w 1047"/>
                <a:gd name="T57" fmla="*/ 639 h 805"/>
                <a:gd name="T58" fmla="*/ 882 w 1047"/>
                <a:gd name="T59" fmla="*/ 738 h 805"/>
                <a:gd name="T60" fmla="*/ 871 w 1047"/>
                <a:gd name="T61" fmla="*/ 747 h 805"/>
                <a:gd name="T62" fmla="*/ 851 w 1047"/>
                <a:gd name="T63" fmla="*/ 665 h 805"/>
                <a:gd name="T64" fmla="*/ 823 w 1047"/>
                <a:gd name="T65" fmla="*/ 587 h 805"/>
                <a:gd name="T66" fmla="*/ 783 w 1047"/>
                <a:gd name="T67" fmla="*/ 513 h 805"/>
                <a:gd name="T68" fmla="*/ 726 w 1047"/>
                <a:gd name="T69" fmla="*/ 447 h 805"/>
                <a:gd name="T70" fmla="*/ 659 w 1047"/>
                <a:gd name="T71" fmla="*/ 397 h 805"/>
                <a:gd name="T72" fmla="*/ 585 w 1047"/>
                <a:gd name="T73" fmla="*/ 364 h 805"/>
                <a:gd name="T74" fmla="*/ 503 w 1047"/>
                <a:gd name="T75" fmla="*/ 351 h 805"/>
                <a:gd name="T76" fmla="*/ 408 w 1047"/>
                <a:gd name="T77" fmla="*/ 356 h 805"/>
                <a:gd name="T78" fmla="*/ 310 w 1047"/>
                <a:gd name="T79" fmla="*/ 384 h 805"/>
                <a:gd name="T80" fmla="*/ 223 w 1047"/>
                <a:gd name="T81" fmla="*/ 433 h 805"/>
                <a:gd name="T82" fmla="*/ 147 w 1047"/>
                <a:gd name="T83" fmla="*/ 502 h 805"/>
                <a:gd name="T84" fmla="*/ 85 w 1047"/>
                <a:gd name="T85" fmla="*/ 589 h 805"/>
                <a:gd name="T86" fmla="*/ 39 w 1047"/>
                <a:gd name="T87" fmla="*/ 691 h 805"/>
                <a:gd name="T88" fmla="*/ 10 w 1047"/>
                <a:gd name="T89" fmla="*/ 805 h 805"/>
                <a:gd name="T90" fmla="*/ 0 w 1047"/>
                <a:gd name="T91" fmla="*/ 740 h 805"/>
                <a:gd name="T92" fmla="*/ 9 w 1047"/>
                <a:gd name="T93" fmla="*/ 665 h 805"/>
                <a:gd name="T94" fmla="*/ 35 w 1047"/>
                <a:gd name="T95" fmla="*/ 585 h 805"/>
                <a:gd name="T96" fmla="*/ 78 w 1047"/>
                <a:gd name="T97" fmla="*/ 503 h 805"/>
                <a:gd name="T98" fmla="*/ 136 w 1047"/>
                <a:gd name="T99" fmla="*/ 430 h 805"/>
                <a:gd name="T100" fmla="*/ 208 w 1047"/>
                <a:gd name="T101" fmla="*/ 368 h 805"/>
                <a:gd name="T102" fmla="*/ 268 w 1047"/>
                <a:gd name="T103" fmla="*/ 327 h 805"/>
                <a:gd name="T104" fmla="*/ 301 w 1047"/>
                <a:gd name="T105" fmla="*/ 293 h 805"/>
                <a:gd name="T106" fmla="*/ 339 w 1047"/>
                <a:gd name="T107" fmla="*/ 230 h 805"/>
                <a:gd name="T108" fmla="*/ 402 w 1047"/>
                <a:gd name="T109" fmla="*/ 152 h 805"/>
                <a:gd name="T110" fmla="*/ 478 w 1047"/>
                <a:gd name="T111" fmla="*/ 89 h 805"/>
                <a:gd name="T112" fmla="*/ 564 w 1047"/>
                <a:gd name="T113" fmla="*/ 42 h 805"/>
                <a:gd name="T114" fmla="*/ 656 w 1047"/>
                <a:gd name="T115" fmla="*/ 12 h 805"/>
                <a:gd name="T116" fmla="*/ 752 w 1047"/>
                <a:gd name="T11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7" h="805">
                  <a:moveTo>
                    <a:pt x="797" y="420"/>
                  </a:moveTo>
                  <a:lnTo>
                    <a:pt x="798" y="422"/>
                  </a:lnTo>
                  <a:lnTo>
                    <a:pt x="797" y="421"/>
                  </a:lnTo>
                  <a:lnTo>
                    <a:pt x="797" y="420"/>
                  </a:lnTo>
                  <a:close/>
                  <a:moveTo>
                    <a:pt x="1044" y="84"/>
                  </a:moveTo>
                  <a:lnTo>
                    <a:pt x="1047" y="84"/>
                  </a:lnTo>
                  <a:lnTo>
                    <a:pt x="1047" y="84"/>
                  </a:lnTo>
                  <a:lnTo>
                    <a:pt x="1046" y="85"/>
                  </a:lnTo>
                  <a:lnTo>
                    <a:pt x="1046" y="86"/>
                  </a:lnTo>
                  <a:lnTo>
                    <a:pt x="1044" y="84"/>
                  </a:lnTo>
                  <a:close/>
                  <a:moveTo>
                    <a:pt x="752" y="0"/>
                  </a:moveTo>
                  <a:lnTo>
                    <a:pt x="801" y="0"/>
                  </a:lnTo>
                  <a:lnTo>
                    <a:pt x="849" y="4"/>
                  </a:lnTo>
                  <a:lnTo>
                    <a:pt x="898" y="13"/>
                  </a:lnTo>
                  <a:lnTo>
                    <a:pt x="945" y="28"/>
                  </a:lnTo>
                  <a:lnTo>
                    <a:pt x="992" y="48"/>
                  </a:lnTo>
                  <a:lnTo>
                    <a:pt x="1036" y="72"/>
                  </a:lnTo>
                  <a:lnTo>
                    <a:pt x="1038" y="74"/>
                  </a:lnTo>
                  <a:lnTo>
                    <a:pt x="1040" y="77"/>
                  </a:lnTo>
                  <a:lnTo>
                    <a:pt x="1042" y="80"/>
                  </a:lnTo>
                  <a:lnTo>
                    <a:pt x="1044" y="83"/>
                  </a:lnTo>
                  <a:lnTo>
                    <a:pt x="1044" y="84"/>
                  </a:lnTo>
                  <a:lnTo>
                    <a:pt x="977" y="81"/>
                  </a:lnTo>
                  <a:lnTo>
                    <a:pt x="907" y="76"/>
                  </a:lnTo>
                  <a:lnTo>
                    <a:pt x="837" y="72"/>
                  </a:lnTo>
                  <a:lnTo>
                    <a:pt x="767" y="71"/>
                  </a:lnTo>
                  <a:lnTo>
                    <a:pt x="698" y="76"/>
                  </a:lnTo>
                  <a:lnTo>
                    <a:pt x="649" y="83"/>
                  </a:lnTo>
                  <a:lnTo>
                    <a:pt x="603" y="96"/>
                  </a:lnTo>
                  <a:lnTo>
                    <a:pt x="560" y="113"/>
                  </a:lnTo>
                  <a:lnTo>
                    <a:pt x="518" y="134"/>
                  </a:lnTo>
                  <a:lnTo>
                    <a:pt x="477" y="160"/>
                  </a:lnTo>
                  <a:lnTo>
                    <a:pt x="439" y="189"/>
                  </a:lnTo>
                  <a:lnTo>
                    <a:pt x="402" y="222"/>
                  </a:lnTo>
                  <a:lnTo>
                    <a:pt x="367" y="258"/>
                  </a:lnTo>
                  <a:lnTo>
                    <a:pt x="334" y="298"/>
                  </a:lnTo>
                  <a:lnTo>
                    <a:pt x="349" y="297"/>
                  </a:lnTo>
                  <a:lnTo>
                    <a:pt x="361" y="297"/>
                  </a:lnTo>
                  <a:lnTo>
                    <a:pt x="369" y="296"/>
                  </a:lnTo>
                  <a:lnTo>
                    <a:pt x="418" y="287"/>
                  </a:lnTo>
                  <a:lnTo>
                    <a:pt x="468" y="283"/>
                  </a:lnTo>
                  <a:lnTo>
                    <a:pt x="515" y="285"/>
                  </a:lnTo>
                  <a:lnTo>
                    <a:pt x="561" y="292"/>
                  </a:lnTo>
                  <a:lnTo>
                    <a:pt x="605" y="303"/>
                  </a:lnTo>
                  <a:lnTo>
                    <a:pt x="647" y="321"/>
                  </a:lnTo>
                  <a:lnTo>
                    <a:pt x="689" y="344"/>
                  </a:lnTo>
                  <a:lnTo>
                    <a:pt x="729" y="372"/>
                  </a:lnTo>
                  <a:lnTo>
                    <a:pt x="767" y="407"/>
                  </a:lnTo>
                  <a:lnTo>
                    <a:pt x="776" y="413"/>
                  </a:lnTo>
                  <a:lnTo>
                    <a:pt x="787" y="418"/>
                  </a:lnTo>
                  <a:lnTo>
                    <a:pt x="797" y="421"/>
                  </a:lnTo>
                  <a:lnTo>
                    <a:pt x="799" y="432"/>
                  </a:lnTo>
                  <a:lnTo>
                    <a:pt x="801" y="445"/>
                  </a:lnTo>
                  <a:lnTo>
                    <a:pt x="806" y="455"/>
                  </a:lnTo>
                  <a:lnTo>
                    <a:pt x="831" y="499"/>
                  </a:lnTo>
                  <a:lnTo>
                    <a:pt x="851" y="545"/>
                  </a:lnTo>
                  <a:lnTo>
                    <a:pt x="865" y="591"/>
                  </a:lnTo>
                  <a:lnTo>
                    <a:pt x="875" y="639"/>
                  </a:lnTo>
                  <a:lnTo>
                    <a:pt x="880" y="689"/>
                  </a:lnTo>
                  <a:lnTo>
                    <a:pt x="882" y="738"/>
                  </a:lnTo>
                  <a:lnTo>
                    <a:pt x="879" y="788"/>
                  </a:lnTo>
                  <a:lnTo>
                    <a:pt x="871" y="747"/>
                  </a:lnTo>
                  <a:lnTo>
                    <a:pt x="861" y="706"/>
                  </a:lnTo>
                  <a:lnTo>
                    <a:pt x="851" y="665"/>
                  </a:lnTo>
                  <a:lnTo>
                    <a:pt x="838" y="625"/>
                  </a:lnTo>
                  <a:lnTo>
                    <a:pt x="823" y="587"/>
                  </a:lnTo>
                  <a:lnTo>
                    <a:pt x="805" y="550"/>
                  </a:lnTo>
                  <a:lnTo>
                    <a:pt x="783" y="513"/>
                  </a:lnTo>
                  <a:lnTo>
                    <a:pt x="756" y="479"/>
                  </a:lnTo>
                  <a:lnTo>
                    <a:pt x="726" y="447"/>
                  </a:lnTo>
                  <a:lnTo>
                    <a:pt x="694" y="420"/>
                  </a:lnTo>
                  <a:lnTo>
                    <a:pt x="659" y="397"/>
                  </a:lnTo>
                  <a:lnTo>
                    <a:pt x="623" y="378"/>
                  </a:lnTo>
                  <a:lnTo>
                    <a:pt x="585" y="364"/>
                  </a:lnTo>
                  <a:lnTo>
                    <a:pt x="545" y="356"/>
                  </a:lnTo>
                  <a:lnTo>
                    <a:pt x="503" y="351"/>
                  </a:lnTo>
                  <a:lnTo>
                    <a:pt x="460" y="351"/>
                  </a:lnTo>
                  <a:lnTo>
                    <a:pt x="408" y="356"/>
                  </a:lnTo>
                  <a:lnTo>
                    <a:pt x="358" y="367"/>
                  </a:lnTo>
                  <a:lnTo>
                    <a:pt x="310" y="384"/>
                  </a:lnTo>
                  <a:lnTo>
                    <a:pt x="266" y="406"/>
                  </a:lnTo>
                  <a:lnTo>
                    <a:pt x="223" y="433"/>
                  </a:lnTo>
                  <a:lnTo>
                    <a:pt x="183" y="465"/>
                  </a:lnTo>
                  <a:lnTo>
                    <a:pt x="147" y="502"/>
                  </a:lnTo>
                  <a:lnTo>
                    <a:pt x="114" y="543"/>
                  </a:lnTo>
                  <a:lnTo>
                    <a:pt x="85" y="589"/>
                  </a:lnTo>
                  <a:lnTo>
                    <a:pt x="59" y="638"/>
                  </a:lnTo>
                  <a:lnTo>
                    <a:pt x="39" y="691"/>
                  </a:lnTo>
                  <a:lnTo>
                    <a:pt x="22" y="746"/>
                  </a:lnTo>
                  <a:lnTo>
                    <a:pt x="10" y="805"/>
                  </a:lnTo>
                  <a:lnTo>
                    <a:pt x="2" y="774"/>
                  </a:lnTo>
                  <a:lnTo>
                    <a:pt x="0" y="740"/>
                  </a:lnTo>
                  <a:lnTo>
                    <a:pt x="2" y="704"/>
                  </a:lnTo>
                  <a:lnTo>
                    <a:pt x="9" y="665"/>
                  </a:lnTo>
                  <a:lnTo>
                    <a:pt x="20" y="625"/>
                  </a:lnTo>
                  <a:lnTo>
                    <a:pt x="35" y="585"/>
                  </a:lnTo>
                  <a:lnTo>
                    <a:pt x="54" y="545"/>
                  </a:lnTo>
                  <a:lnTo>
                    <a:pt x="78" y="503"/>
                  </a:lnTo>
                  <a:lnTo>
                    <a:pt x="106" y="465"/>
                  </a:lnTo>
                  <a:lnTo>
                    <a:pt x="136" y="430"/>
                  </a:lnTo>
                  <a:lnTo>
                    <a:pt x="170" y="397"/>
                  </a:lnTo>
                  <a:lnTo>
                    <a:pt x="208" y="368"/>
                  </a:lnTo>
                  <a:lnTo>
                    <a:pt x="248" y="340"/>
                  </a:lnTo>
                  <a:lnTo>
                    <a:pt x="268" y="327"/>
                  </a:lnTo>
                  <a:lnTo>
                    <a:pt x="286" y="311"/>
                  </a:lnTo>
                  <a:lnTo>
                    <a:pt x="301" y="293"/>
                  </a:lnTo>
                  <a:lnTo>
                    <a:pt x="314" y="273"/>
                  </a:lnTo>
                  <a:lnTo>
                    <a:pt x="339" y="230"/>
                  </a:lnTo>
                  <a:lnTo>
                    <a:pt x="369" y="189"/>
                  </a:lnTo>
                  <a:lnTo>
                    <a:pt x="402" y="152"/>
                  </a:lnTo>
                  <a:lnTo>
                    <a:pt x="439" y="119"/>
                  </a:lnTo>
                  <a:lnTo>
                    <a:pt x="478" y="89"/>
                  </a:lnTo>
                  <a:lnTo>
                    <a:pt x="520" y="64"/>
                  </a:lnTo>
                  <a:lnTo>
                    <a:pt x="564" y="42"/>
                  </a:lnTo>
                  <a:lnTo>
                    <a:pt x="610" y="25"/>
                  </a:lnTo>
                  <a:lnTo>
                    <a:pt x="656" y="12"/>
                  </a:lnTo>
                  <a:lnTo>
                    <a:pt x="704" y="4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2" name="Freeform 13"/>
            <p:cNvSpPr>
              <a:spLocks/>
            </p:cNvSpPr>
            <p:nvPr/>
          </p:nvSpPr>
          <p:spPr bwMode="auto">
            <a:xfrm>
              <a:off x="6735763" y="3630613"/>
              <a:ext cx="1114425" cy="1506538"/>
            </a:xfrm>
            <a:custGeom>
              <a:avLst/>
              <a:gdLst>
                <a:gd name="T0" fmla="*/ 132 w 702"/>
                <a:gd name="T1" fmla="*/ 16 h 949"/>
                <a:gd name="T2" fmla="*/ 141 w 702"/>
                <a:gd name="T3" fmla="*/ 38 h 949"/>
                <a:gd name="T4" fmla="*/ 143 w 702"/>
                <a:gd name="T5" fmla="*/ 115 h 949"/>
                <a:gd name="T6" fmla="*/ 147 w 702"/>
                <a:gd name="T7" fmla="*/ 250 h 949"/>
                <a:gd name="T8" fmla="*/ 145 w 702"/>
                <a:gd name="T9" fmla="*/ 385 h 949"/>
                <a:gd name="T10" fmla="*/ 124 w 702"/>
                <a:gd name="T11" fmla="*/ 523 h 949"/>
                <a:gd name="T12" fmla="*/ 114 w 702"/>
                <a:gd name="T13" fmla="*/ 607 h 949"/>
                <a:gd name="T14" fmla="*/ 125 w 702"/>
                <a:gd name="T15" fmla="*/ 684 h 949"/>
                <a:gd name="T16" fmla="*/ 155 w 702"/>
                <a:gd name="T17" fmla="*/ 752 h 949"/>
                <a:gd name="T18" fmla="*/ 202 w 702"/>
                <a:gd name="T19" fmla="*/ 806 h 949"/>
                <a:gd name="T20" fmla="*/ 263 w 702"/>
                <a:gd name="T21" fmla="*/ 847 h 949"/>
                <a:gd name="T22" fmla="*/ 336 w 702"/>
                <a:gd name="T23" fmla="*/ 871 h 949"/>
                <a:gd name="T24" fmla="*/ 418 w 702"/>
                <a:gd name="T25" fmla="*/ 877 h 949"/>
                <a:gd name="T26" fmla="*/ 492 w 702"/>
                <a:gd name="T27" fmla="*/ 862 h 949"/>
                <a:gd name="T28" fmla="*/ 554 w 702"/>
                <a:gd name="T29" fmla="*/ 829 h 949"/>
                <a:gd name="T30" fmla="*/ 602 w 702"/>
                <a:gd name="T31" fmla="*/ 778 h 949"/>
                <a:gd name="T32" fmla="*/ 633 w 702"/>
                <a:gd name="T33" fmla="*/ 712 h 949"/>
                <a:gd name="T34" fmla="*/ 647 w 702"/>
                <a:gd name="T35" fmla="*/ 625 h 949"/>
                <a:gd name="T36" fmla="*/ 637 w 702"/>
                <a:gd name="T37" fmla="*/ 530 h 949"/>
                <a:gd name="T38" fmla="*/ 603 w 702"/>
                <a:gd name="T39" fmla="*/ 444 h 949"/>
                <a:gd name="T40" fmla="*/ 547 w 702"/>
                <a:gd name="T41" fmla="*/ 365 h 949"/>
                <a:gd name="T42" fmla="*/ 510 w 702"/>
                <a:gd name="T43" fmla="*/ 323 h 949"/>
                <a:gd name="T44" fmla="*/ 475 w 702"/>
                <a:gd name="T45" fmla="*/ 276 h 949"/>
                <a:gd name="T46" fmla="*/ 525 w 702"/>
                <a:gd name="T47" fmla="*/ 309 h 949"/>
                <a:gd name="T48" fmla="*/ 583 w 702"/>
                <a:gd name="T49" fmla="*/ 358 h 949"/>
                <a:gd name="T50" fmla="*/ 639 w 702"/>
                <a:gd name="T51" fmla="*/ 426 h 949"/>
                <a:gd name="T52" fmla="*/ 679 w 702"/>
                <a:gd name="T53" fmla="*/ 502 h 949"/>
                <a:gd name="T54" fmla="*/ 700 w 702"/>
                <a:gd name="T55" fmla="*/ 585 h 949"/>
                <a:gd name="T56" fmla="*/ 699 w 702"/>
                <a:gd name="T57" fmla="*/ 676 h 949"/>
                <a:gd name="T58" fmla="*/ 679 w 702"/>
                <a:gd name="T59" fmla="*/ 757 h 949"/>
                <a:gd name="T60" fmla="*/ 641 w 702"/>
                <a:gd name="T61" fmla="*/ 827 h 949"/>
                <a:gd name="T62" fmla="*/ 590 w 702"/>
                <a:gd name="T63" fmla="*/ 881 h 949"/>
                <a:gd name="T64" fmla="*/ 527 w 702"/>
                <a:gd name="T65" fmla="*/ 921 h 949"/>
                <a:gd name="T66" fmla="*/ 455 w 702"/>
                <a:gd name="T67" fmla="*/ 943 h 949"/>
                <a:gd name="T68" fmla="*/ 379 w 702"/>
                <a:gd name="T69" fmla="*/ 949 h 949"/>
                <a:gd name="T70" fmla="*/ 300 w 702"/>
                <a:gd name="T71" fmla="*/ 934 h 949"/>
                <a:gd name="T72" fmla="*/ 221 w 702"/>
                <a:gd name="T73" fmla="*/ 898 h 949"/>
                <a:gd name="T74" fmla="*/ 154 w 702"/>
                <a:gd name="T75" fmla="*/ 847 h 949"/>
                <a:gd name="T76" fmla="*/ 105 w 702"/>
                <a:gd name="T77" fmla="*/ 785 h 949"/>
                <a:gd name="T78" fmla="*/ 73 w 702"/>
                <a:gd name="T79" fmla="*/ 712 h 949"/>
                <a:gd name="T80" fmla="*/ 60 w 702"/>
                <a:gd name="T81" fmla="*/ 630 h 949"/>
                <a:gd name="T82" fmla="*/ 65 w 702"/>
                <a:gd name="T83" fmla="*/ 540 h 949"/>
                <a:gd name="T84" fmla="*/ 96 w 702"/>
                <a:gd name="T85" fmla="*/ 410 h 949"/>
                <a:gd name="T86" fmla="*/ 131 w 702"/>
                <a:gd name="T87" fmla="*/ 241 h 949"/>
                <a:gd name="T88" fmla="*/ 130 w 702"/>
                <a:gd name="T89" fmla="*/ 190 h 949"/>
                <a:gd name="T90" fmla="*/ 124 w 702"/>
                <a:gd name="T91" fmla="*/ 145 h 949"/>
                <a:gd name="T92" fmla="*/ 59 w 702"/>
                <a:gd name="T93" fmla="*/ 142 h 949"/>
                <a:gd name="T94" fmla="*/ 3 w 702"/>
                <a:gd name="T95" fmla="*/ 139 h 949"/>
                <a:gd name="T96" fmla="*/ 25 w 702"/>
                <a:gd name="T97" fmla="*/ 119 h 949"/>
                <a:gd name="T98" fmla="*/ 68 w 702"/>
                <a:gd name="T99" fmla="*/ 102 h 949"/>
                <a:gd name="T100" fmla="*/ 98 w 702"/>
                <a:gd name="T101" fmla="*/ 73 h 949"/>
                <a:gd name="T102" fmla="*/ 118 w 702"/>
                <a:gd name="T103" fmla="*/ 2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949">
                  <a:moveTo>
                    <a:pt x="126" y="0"/>
                  </a:moveTo>
                  <a:lnTo>
                    <a:pt x="132" y="16"/>
                  </a:lnTo>
                  <a:lnTo>
                    <a:pt x="137" y="29"/>
                  </a:lnTo>
                  <a:lnTo>
                    <a:pt x="141" y="38"/>
                  </a:lnTo>
                  <a:lnTo>
                    <a:pt x="142" y="47"/>
                  </a:lnTo>
                  <a:lnTo>
                    <a:pt x="143" y="115"/>
                  </a:lnTo>
                  <a:lnTo>
                    <a:pt x="145" y="183"/>
                  </a:lnTo>
                  <a:lnTo>
                    <a:pt x="147" y="250"/>
                  </a:lnTo>
                  <a:lnTo>
                    <a:pt x="147" y="318"/>
                  </a:lnTo>
                  <a:lnTo>
                    <a:pt x="145" y="385"/>
                  </a:lnTo>
                  <a:lnTo>
                    <a:pt x="138" y="453"/>
                  </a:lnTo>
                  <a:lnTo>
                    <a:pt x="124" y="523"/>
                  </a:lnTo>
                  <a:lnTo>
                    <a:pt x="116" y="566"/>
                  </a:lnTo>
                  <a:lnTo>
                    <a:pt x="114" y="607"/>
                  </a:lnTo>
                  <a:lnTo>
                    <a:pt x="117" y="648"/>
                  </a:lnTo>
                  <a:lnTo>
                    <a:pt x="125" y="684"/>
                  </a:lnTo>
                  <a:lnTo>
                    <a:pt x="138" y="720"/>
                  </a:lnTo>
                  <a:lnTo>
                    <a:pt x="155" y="752"/>
                  </a:lnTo>
                  <a:lnTo>
                    <a:pt x="176" y="781"/>
                  </a:lnTo>
                  <a:lnTo>
                    <a:pt x="202" y="806"/>
                  </a:lnTo>
                  <a:lnTo>
                    <a:pt x="231" y="829"/>
                  </a:lnTo>
                  <a:lnTo>
                    <a:pt x="263" y="847"/>
                  </a:lnTo>
                  <a:lnTo>
                    <a:pt x="298" y="861"/>
                  </a:lnTo>
                  <a:lnTo>
                    <a:pt x="336" y="871"/>
                  </a:lnTo>
                  <a:lnTo>
                    <a:pt x="375" y="876"/>
                  </a:lnTo>
                  <a:lnTo>
                    <a:pt x="418" y="877"/>
                  </a:lnTo>
                  <a:lnTo>
                    <a:pt x="455" y="873"/>
                  </a:lnTo>
                  <a:lnTo>
                    <a:pt x="492" y="862"/>
                  </a:lnTo>
                  <a:lnTo>
                    <a:pt x="524" y="848"/>
                  </a:lnTo>
                  <a:lnTo>
                    <a:pt x="554" y="829"/>
                  </a:lnTo>
                  <a:lnTo>
                    <a:pt x="579" y="805"/>
                  </a:lnTo>
                  <a:lnTo>
                    <a:pt x="602" y="778"/>
                  </a:lnTo>
                  <a:lnTo>
                    <a:pt x="620" y="747"/>
                  </a:lnTo>
                  <a:lnTo>
                    <a:pt x="633" y="712"/>
                  </a:lnTo>
                  <a:lnTo>
                    <a:pt x="641" y="674"/>
                  </a:lnTo>
                  <a:lnTo>
                    <a:pt x="647" y="625"/>
                  </a:lnTo>
                  <a:lnTo>
                    <a:pt x="645" y="576"/>
                  </a:lnTo>
                  <a:lnTo>
                    <a:pt x="637" y="530"/>
                  </a:lnTo>
                  <a:lnTo>
                    <a:pt x="623" y="487"/>
                  </a:lnTo>
                  <a:lnTo>
                    <a:pt x="603" y="444"/>
                  </a:lnTo>
                  <a:lnTo>
                    <a:pt x="578" y="403"/>
                  </a:lnTo>
                  <a:lnTo>
                    <a:pt x="547" y="365"/>
                  </a:lnTo>
                  <a:lnTo>
                    <a:pt x="529" y="344"/>
                  </a:lnTo>
                  <a:lnTo>
                    <a:pt x="510" y="323"/>
                  </a:lnTo>
                  <a:lnTo>
                    <a:pt x="492" y="300"/>
                  </a:lnTo>
                  <a:lnTo>
                    <a:pt x="475" y="276"/>
                  </a:lnTo>
                  <a:lnTo>
                    <a:pt x="500" y="292"/>
                  </a:lnTo>
                  <a:lnTo>
                    <a:pt x="525" y="309"/>
                  </a:lnTo>
                  <a:lnTo>
                    <a:pt x="548" y="326"/>
                  </a:lnTo>
                  <a:lnTo>
                    <a:pt x="583" y="358"/>
                  </a:lnTo>
                  <a:lnTo>
                    <a:pt x="612" y="391"/>
                  </a:lnTo>
                  <a:lnTo>
                    <a:pt x="639" y="426"/>
                  </a:lnTo>
                  <a:lnTo>
                    <a:pt x="662" y="463"/>
                  </a:lnTo>
                  <a:lnTo>
                    <a:pt x="679" y="502"/>
                  </a:lnTo>
                  <a:lnTo>
                    <a:pt x="692" y="542"/>
                  </a:lnTo>
                  <a:lnTo>
                    <a:pt x="700" y="585"/>
                  </a:lnTo>
                  <a:lnTo>
                    <a:pt x="702" y="629"/>
                  </a:lnTo>
                  <a:lnTo>
                    <a:pt x="699" y="676"/>
                  </a:lnTo>
                  <a:lnTo>
                    <a:pt x="692" y="719"/>
                  </a:lnTo>
                  <a:lnTo>
                    <a:pt x="679" y="757"/>
                  </a:lnTo>
                  <a:lnTo>
                    <a:pt x="663" y="794"/>
                  </a:lnTo>
                  <a:lnTo>
                    <a:pt x="641" y="827"/>
                  </a:lnTo>
                  <a:lnTo>
                    <a:pt x="617" y="856"/>
                  </a:lnTo>
                  <a:lnTo>
                    <a:pt x="590" y="881"/>
                  </a:lnTo>
                  <a:lnTo>
                    <a:pt x="560" y="904"/>
                  </a:lnTo>
                  <a:lnTo>
                    <a:pt x="527" y="921"/>
                  </a:lnTo>
                  <a:lnTo>
                    <a:pt x="492" y="935"/>
                  </a:lnTo>
                  <a:lnTo>
                    <a:pt x="455" y="943"/>
                  </a:lnTo>
                  <a:lnTo>
                    <a:pt x="418" y="949"/>
                  </a:lnTo>
                  <a:lnTo>
                    <a:pt x="379" y="949"/>
                  </a:lnTo>
                  <a:lnTo>
                    <a:pt x="340" y="943"/>
                  </a:lnTo>
                  <a:lnTo>
                    <a:pt x="300" y="934"/>
                  </a:lnTo>
                  <a:lnTo>
                    <a:pt x="260" y="919"/>
                  </a:lnTo>
                  <a:lnTo>
                    <a:pt x="221" y="898"/>
                  </a:lnTo>
                  <a:lnTo>
                    <a:pt x="186" y="875"/>
                  </a:lnTo>
                  <a:lnTo>
                    <a:pt x="154" y="847"/>
                  </a:lnTo>
                  <a:lnTo>
                    <a:pt x="127" y="817"/>
                  </a:lnTo>
                  <a:lnTo>
                    <a:pt x="105" y="785"/>
                  </a:lnTo>
                  <a:lnTo>
                    <a:pt x="86" y="750"/>
                  </a:lnTo>
                  <a:lnTo>
                    <a:pt x="73" y="712"/>
                  </a:lnTo>
                  <a:lnTo>
                    <a:pt x="64" y="672"/>
                  </a:lnTo>
                  <a:lnTo>
                    <a:pt x="60" y="630"/>
                  </a:lnTo>
                  <a:lnTo>
                    <a:pt x="61" y="586"/>
                  </a:lnTo>
                  <a:lnTo>
                    <a:pt x="65" y="540"/>
                  </a:lnTo>
                  <a:lnTo>
                    <a:pt x="76" y="494"/>
                  </a:lnTo>
                  <a:lnTo>
                    <a:pt x="96" y="410"/>
                  </a:lnTo>
                  <a:lnTo>
                    <a:pt x="115" y="325"/>
                  </a:lnTo>
                  <a:lnTo>
                    <a:pt x="131" y="241"/>
                  </a:lnTo>
                  <a:lnTo>
                    <a:pt x="133" y="216"/>
                  </a:lnTo>
                  <a:lnTo>
                    <a:pt x="130" y="190"/>
                  </a:lnTo>
                  <a:lnTo>
                    <a:pt x="127" y="167"/>
                  </a:lnTo>
                  <a:lnTo>
                    <a:pt x="124" y="145"/>
                  </a:lnTo>
                  <a:lnTo>
                    <a:pt x="90" y="143"/>
                  </a:lnTo>
                  <a:lnTo>
                    <a:pt x="59" y="142"/>
                  </a:lnTo>
                  <a:lnTo>
                    <a:pt x="30" y="140"/>
                  </a:lnTo>
                  <a:lnTo>
                    <a:pt x="3" y="139"/>
                  </a:lnTo>
                  <a:lnTo>
                    <a:pt x="0" y="120"/>
                  </a:lnTo>
                  <a:lnTo>
                    <a:pt x="25" y="119"/>
                  </a:lnTo>
                  <a:lnTo>
                    <a:pt x="49" y="112"/>
                  </a:lnTo>
                  <a:lnTo>
                    <a:pt x="68" y="102"/>
                  </a:lnTo>
                  <a:lnTo>
                    <a:pt x="84" y="90"/>
                  </a:lnTo>
                  <a:lnTo>
                    <a:pt x="98" y="73"/>
                  </a:lnTo>
                  <a:lnTo>
                    <a:pt x="110" y="52"/>
                  </a:lnTo>
                  <a:lnTo>
                    <a:pt x="118" y="28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3" name="Freeform 14"/>
            <p:cNvSpPr>
              <a:spLocks noEditPoints="1"/>
            </p:cNvSpPr>
            <p:nvPr/>
          </p:nvSpPr>
          <p:spPr bwMode="auto">
            <a:xfrm>
              <a:off x="5588001" y="4857751"/>
              <a:ext cx="1184275" cy="581025"/>
            </a:xfrm>
            <a:custGeom>
              <a:avLst/>
              <a:gdLst>
                <a:gd name="T0" fmla="*/ 70 w 746"/>
                <a:gd name="T1" fmla="*/ 52 h 366"/>
                <a:gd name="T2" fmla="*/ 70 w 746"/>
                <a:gd name="T3" fmla="*/ 53 h 366"/>
                <a:gd name="T4" fmla="*/ 69 w 746"/>
                <a:gd name="T5" fmla="*/ 52 h 366"/>
                <a:gd name="T6" fmla="*/ 604 w 746"/>
                <a:gd name="T7" fmla="*/ 1 h 366"/>
                <a:gd name="T8" fmla="*/ 657 w 746"/>
                <a:gd name="T9" fmla="*/ 15 h 366"/>
                <a:gd name="T10" fmla="*/ 702 w 746"/>
                <a:gd name="T11" fmla="*/ 45 h 366"/>
                <a:gd name="T12" fmla="*/ 732 w 746"/>
                <a:gd name="T13" fmla="*/ 89 h 366"/>
                <a:gd name="T14" fmla="*/ 746 w 746"/>
                <a:gd name="T15" fmla="*/ 139 h 366"/>
                <a:gd name="T16" fmla="*/ 743 w 746"/>
                <a:gd name="T17" fmla="*/ 192 h 366"/>
                <a:gd name="T18" fmla="*/ 721 w 746"/>
                <a:gd name="T19" fmla="*/ 240 h 366"/>
                <a:gd name="T20" fmla="*/ 680 w 746"/>
                <a:gd name="T21" fmla="*/ 281 h 366"/>
                <a:gd name="T22" fmla="*/ 609 w 746"/>
                <a:gd name="T23" fmla="*/ 319 h 366"/>
                <a:gd name="T24" fmla="*/ 532 w 746"/>
                <a:gd name="T25" fmla="*/ 346 h 366"/>
                <a:gd name="T26" fmla="*/ 444 w 746"/>
                <a:gd name="T27" fmla="*/ 362 h 366"/>
                <a:gd name="T28" fmla="*/ 346 w 746"/>
                <a:gd name="T29" fmla="*/ 366 h 366"/>
                <a:gd name="T30" fmla="*/ 251 w 746"/>
                <a:gd name="T31" fmla="*/ 354 h 366"/>
                <a:gd name="T32" fmla="*/ 159 w 746"/>
                <a:gd name="T33" fmla="*/ 322 h 366"/>
                <a:gd name="T34" fmla="*/ 89 w 746"/>
                <a:gd name="T35" fmla="*/ 280 h 366"/>
                <a:gd name="T36" fmla="*/ 41 w 746"/>
                <a:gd name="T37" fmla="*/ 229 h 366"/>
                <a:gd name="T38" fmla="*/ 8 w 746"/>
                <a:gd name="T39" fmla="*/ 171 h 366"/>
                <a:gd name="T40" fmla="*/ 0 w 746"/>
                <a:gd name="T41" fmla="*/ 134 h 366"/>
                <a:gd name="T42" fmla="*/ 8 w 746"/>
                <a:gd name="T43" fmla="*/ 100 h 366"/>
                <a:gd name="T44" fmla="*/ 32 w 746"/>
                <a:gd name="T45" fmla="*/ 72 h 366"/>
                <a:gd name="T46" fmla="*/ 68 w 746"/>
                <a:gd name="T47" fmla="*/ 54 h 366"/>
                <a:gd name="T48" fmla="*/ 46 w 746"/>
                <a:gd name="T49" fmla="*/ 107 h 366"/>
                <a:gd name="T50" fmla="*/ 39 w 746"/>
                <a:gd name="T51" fmla="*/ 154 h 366"/>
                <a:gd name="T52" fmla="*/ 54 w 746"/>
                <a:gd name="T53" fmla="*/ 194 h 366"/>
                <a:gd name="T54" fmla="*/ 89 w 746"/>
                <a:gd name="T55" fmla="*/ 227 h 366"/>
                <a:gd name="T56" fmla="*/ 145 w 746"/>
                <a:gd name="T57" fmla="*/ 256 h 366"/>
                <a:gd name="T58" fmla="*/ 267 w 746"/>
                <a:gd name="T59" fmla="*/ 291 h 366"/>
                <a:gd name="T60" fmla="*/ 390 w 746"/>
                <a:gd name="T61" fmla="*/ 301 h 366"/>
                <a:gd name="T62" fmla="*/ 514 w 746"/>
                <a:gd name="T63" fmla="*/ 284 h 366"/>
                <a:gd name="T64" fmla="*/ 606 w 746"/>
                <a:gd name="T65" fmla="*/ 254 h 366"/>
                <a:gd name="T66" fmla="*/ 653 w 746"/>
                <a:gd name="T67" fmla="*/ 224 h 366"/>
                <a:gd name="T68" fmla="*/ 683 w 746"/>
                <a:gd name="T69" fmla="*/ 186 h 366"/>
                <a:gd name="T70" fmla="*/ 693 w 746"/>
                <a:gd name="T71" fmla="*/ 144 h 366"/>
                <a:gd name="T72" fmla="*/ 684 w 746"/>
                <a:gd name="T73" fmla="*/ 99 h 366"/>
                <a:gd name="T74" fmla="*/ 660 w 746"/>
                <a:gd name="T75" fmla="*/ 64 h 366"/>
                <a:gd name="T76" fmla="*/ 620 w 746"/>
                <a:gd name="T77" fmla="*/ 40 h 366"/>
                <a:gd name="T78" fmla="*/ 567 w 746"/>
                <a:gd name="T79" fmla="*/ 27 h 366"/>
                <a:gd name="T80" fmla="*/ 514 w 746"/>
                <a:gd name="T81" fmla="*/ 25 h 366"/>
                <a:gd name="T82" fmla="*/ 517 w 746"/>
                <a:gd name="T83" fmla="*/ 12 h 366"/>
                <a:gd name="T84" fmla="*/ 575 w 746"/>
                <a:gd name="T8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66">
                  <a:moveTo>
                    <a:pt x="69" y="52"/>
                  </a:moveTo>
                  <a:lnTo>
                    <a:pt x="70" y="52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8" y="54"/>
                  </a:lnTo>
                  <a:lnTo>
                    <a:pt x="69" y="52"/>
                  </a:lnTo>
                  <a:close/>
                  <a:moveTo>
                    <a:pt x="575" y="0"/>
                  </a:moveTo>
                  <a:lnTo>
                    <a:pt x="604" y="1"/>
                  </a:lnTo>
                  <a:lnTo>
                    <a:pt x="632" y="6"/>
                  </a:lnTo>
                  <a:lnTo>
                    <a:pt x="657" y="15"/>
                  </a:lnTo>
                  <a:lnTo>
                    <a:pt x="681" y="28"/>
                  </a:lnTo>
                  <a:lnTo>
                    <a:pt x="702" y="45"/>
                  </a:lnTo>
                  <a:lnTo>
                    <a:pt x="719" y="66"/>
                  </a:lnTo>
                  <a:lnTo>
                    <a:pt x="732" y="89"/>
                  </a:lnTo>
                  <a:lnTo>
                    <a:pt x="742" y="114"/>
                  </a:lnTo>
                  <a:lnTo>
                    <a:pt x="746" y="139"/>
                  </a:lnTo>
                  <a:lnTo>
                    <a:pt x="746" y="166"/>
                  </a:lnTo>
                  <a:lnTo>
                    <a:pt x="743" y="192"/>
                  </a:lnTo>
                  <a:lnTo>
                    <a:pt x="733" y="216"/>
                  </a:lnTo>
                  <a:lnTo>
                    <a:pt x="721" y="240"/>
                  </a:lnTo>
                  <a:lnTo>
                    <a:pt x="702" y="261"/>
                  </a:lnTo>
                  <a:lnTo>
                    <a:pt x="680" y="281"/>
                  </a:lnTo>
                  <a:lnTo>
                    <a:pt x="646" y="301"/>
                  </a:lnTo>
                  <a:lnTo>
                    <a:pt x="609" y="319"/>
                  </a:lnTo>
                  <a:lnTo>
                    <a:pt x="571" y="334"/>
                  </a:lnTo>
                  <a:lnTo>
                    <a:pt x="532" y="346"/>
                  </a:lnTo>
                  <a:lnTo>
                    <a:pt x="493" y="354"/>
                  </a:lnTo>
                  <a:lnTo>
                    <a:pt x="444" y="362"/>
                  </a:lnTo>
                  <a:lnTo>
                    <a:pt x="395" y="366"/>
                  </a:lnTo>
                  <a:lnTo>
                    <a:pt x="346" y="366"/>
                  </a:lnTo>
                  <a:lnTo>
                    <a:pt x="298" y="363"/>
                  </a:lnTo>
                  <a:lnTo>
                    <a:pt x="251" y="354"/>
                  </a:lnTo>
                  <a:lnTo>
                    <a:pt x="204" y="342"/>
                  </a:lnTo>
                  <a:lnTo>
                    <a:pt x="159" y="322"/>
                  </a:lnTo>
                  <a:lnTo>
                    <a:pt x="114" y="299"/>
                  </a:lnTo>
                  <a:lnTo>
                    <a:pt x="89" y="280"/>
                  </a:lnTo>
                  <a:lnTo>
                    <a:pt x="64" y="256"/>
                  </a:lnTo>
                  <a:lnTo>
                    <a:pt x="41" y="229"/>
                  </a:lnTo>
                  <a:lnTo>
                    <a:pt x="23" y="201"/>
                  </a:lnTo>
                  <a:lnTo>
                    <a:pt x="8" y="171"/>
                  </a:lnTo>
                  <a:lnTo>
                    <a:pt x="2" y="153"/>
                  </a:lnTo>
                  <a:lnTo>
                    <a:pt x="0" y="134"/>
                  </a:lnTo>
                  <a:lnTo>
                    <a:pt x="2" y="117"/>
                  </a:lnTo>
                  <a:lnTo>
                    <a:pt x="8" y="100"/>
                  </a:lnTo>
                  <a:lnTo>
                    <a:pt x="18" y="85"/>
                  </a:lnTo>
                  <a:lnTo>
                    <a:pt x="32" y="72"/>
                  </a:lnTo>
                  <a:lnTo>
                    <a:pt x="49" y="61"/>
                  </a:lnTo>
                  <a:lnTo>
                    <a:pt x="68" y="54"/>
                  </a:lnTo>
                  <a:lnTo>
                    <a:pt x="55" y="81"/>
                  </a:lnTo>
                  <a:lnTo>
                    <a:pt x="46" y="107"/>
                  </a:lnTo>
                  <a:lnTo>
                    <a:pt x="40" y="132"/>
                  </a:lnTo>
                  <a:lnTo>
                    <a:pt x="39" y="154"/>
                  </a:lnTo>
                  <a:lnTo>
                    <a:pt x="45" y="176"/>
                  </a:lnTo>
                  <a:lnTo>
                    <a:pt x="54" y="194"/>
                  </a:lnTo>
                  <a:lnTo>
                    <a:pt x="68" y="211"/>
                  </a:lnTo>
                  <a:lnTo>
                    <a:pt x="89" y="227"/>
                  </a:lnTo>
                  <a:lnTo>
                    <a:pt x="114" y="242"/>
                  </a:lnTo>
                  <a:lnTo>
                    <a:pt x="145" y="256"/>
                  </a:lnTo>
                  <a:lnTo>
                    <a:pt x="206" y="276"/>
                  </a:lnTo>
                  <a:lnTo>
                    <a:pt x="267" y="291"/>
                  </a:lnTo>
                  <a:lnTo>
                    <a:pt x="328" y="299"/>
                  </a:lnTo>
                  <a:lnTo>
                    <a:pt x="390" y="301"/>
                  </a:lnTo>
                  <a:lnTo>
                    <a:pt x="452" y="296"/>
                  </a:lnTo>
                  <a:lnTo>
                    <a:pt x="514" y="284"/>
                  </a:lnTo>
                  <a:lnTo>
                    <a:pt x="576" y="267"/>
                  </a:lnTo>
                  <a:lnTo>
                    <a:pt x="606" y="254"/>
                  </a:lnTo>
                  <a:lnTo>
                    <a:pt x="632" y="240"/>
                  </a:lnTo>
                  <a:lnTo>
                    <a:pt x="653" y="224"/>
                  </a:lnTo>
                  <a:lnTo>
                    <a:pt x="670" y="206"/>
                  </a:lnTo>
                  <a:lnTo>
                    <a:pt x="683" y="186"/>
                  </a:lnTo>
                  <a:lnTo>
                    <a:pt x="691" y="165"/>
                  </a:lnTo>
                  <a:lnTo>
                    <a:pt x="693" y="144"/>
                  </a:lnTo>
                  <a:lnTo>
                    <a:pt x="692" y="120"/>
                  </a:lnTo>
                  <a:lnTo>
                    <a:pt x="684" y="99"/>
                  </a:lnTo>
                  <a:lnTo>
                    <a:pt x="675" y="81"/>
                  </a:lnTo>
                  <a:lnTo>
                    <a:pt x="660" y="64"/>
                  </a:lnTo>
                  <a:lnTo>
                    <a:pt x="641" y="51"/>
                  </a:lnTo>
                  <a:lnTo>
                    <a:pt x="620" y="40"/>
                  </a:lnTo>
                  <a:lnTo>
                    <a:pt x="595" y="32"/>
                  </a:lnTo>
                  <a:lnTo>
                    <a:pt x="567" y="27"/>
                  </a:lnTo>
                  <a:lnTo>
                    <a:pt x="536" y="25"/>
                  </a:lnTo>
                  <a:lnTo>
                    <a:pt x="514" y="25"/>
                  </a:lnTo>
                  <a:lnTo>
                    <a:pt x="489" y="25"/>
                  </a:lnTo>
                  <a:lnTo>
                    <a:pt x="517" y="12"/>
                  </a:lnTo>
                  <a:lnTo>
                    <a:pt x="546" y="5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4" name="Freeform 15"/>
            <p:cNvSpPr>
              <a:spLocks noEditPoints="1"/>
            </p:cNvSpPr>
            <p:nvPr/>
          </p:nvSpPr>
          <p:spPr bwMode="auto">
            <a:xfrm>
              <a:off x="5237163" y="5138738"/>
              <a:ext cx="1720850" cy="512763"/>
            </a:xfrm>
            <a:custGeom>
              <a:avLst/>
              <a:gdLst>
                <a:gd name="T0" fmla="*/ 10 w 1084"/>
                <a:gd name="T1" fmla="*/ 12 h 323"/>
                <a:gd name="T2" fmla="*/ 45 w 1084"/>
                <a:gd name="T3" fmla="*/ 48 h 323"/>
                <a:gd name="T4" fmla="*/ 94 w 1084"/>
                <a:gd name="T5" fmla="*/ 90 h 323"/>
                <a:gd name="T6" fmla="*/ 144 w 1084"/>
                <a:gd name="T7" fmla="*/ 127 h 323"/>
                <a:gd name="T8" fmla="*/ 197 w 1084"/>
                <a:gd name="T9" fmla="*/ 159 h 323"/>
                <a:gd name="T10" fmla="*/ 253 w 1084"/>
                <a:gd name="T11" fmla="*/ 186 h 323"/>
                <a:gd name="T12" fmla="*/ 313 w 1084"/>
                <a:gd name="T13" fmla="*/ 208 h 323"/>
                <a:gd name="T14" fmla="*/ 375 w 1084"/>
                <a:gd name="T15" fmla="*/ 226 h 323"/>
                <a:gd name="T16" fmla="*/ 447 w 1084"/>
                <a:gd name="T17" fmla="*/ 239 h 323"/>
                <a:gd name="T18" fmla="*/ 519 w 1084"/>
                <a:gd name="T19" fmla="*/ 249 h 323"/>
                <a:gd name="T20" fmla="*/ 590 w 1084"/>
                <a:gd name="T21" fmla="*/ 252 h 323"/>
                <a:gd name="T22" fmla="*/ 659 w 1084"/>
                <a:gd name="T23" fmla="*/ 251 h 323"/>
                <a:gd name="T24" fmla="*/ 728 w 1084"/>
                <a:gd name="T25" fmla="*/ 244 h 323"/>
                <a:gd name="T26" fmla="*/ 796 w 1084"/>
                <a:gd name="T27" fmla="*/ 231 h 323"/>
                <a:gd name="T28" fmla="*/ 862 w 1084"/>
                <a:gd name="T29" fmla="*/ 212 h 323"/>
                <a:gd name="T30" fmla="*/ 929 w 1084"/>
                <a:gd name="T31" fmla="*/ 186 h 323"/>
                <a:gd name="T32" fmla="*/ 993 w 1084"/>
                <a:gd name="T33" fmla="*/ 153 h 323"/>
                <a:gd name="T34" fmla="*/ 1057 w 1084"/>
                <a:gd name="T35" fmla="*/ 114 h 323"/>
                <a:gd name="T36" fmla="*/ 1065 w 1084"/>
                <a:gd name="T37" fmla="*/ 109 h 323"/>
                <a:gd name="T38" fmla="*/ 1074 w 1084"/>
                <a:gd name="T39" fmla="*/ 106 h 323"/>
                <a:gd name="T40" fmla="*/ 1084 w 1084"/>
                <a:gd name="T41" fmla="*/ 106 h 323"/>
                <a:gd name="T42" fmla="*/ 1058 w 1084"/>
                <a:gd name="T43" fmla="*/ 138 h 323"/>
                <a:gd name="T44" fmla="*/ 1030 w 1084"/>
                <a:gd name="T45" fmla="*/ 167 h 323"/>
                <a:gd name="T46" fmla="*/ 999 w 1084"/>
                <a:gd name="T47" fmla="*/ 193 h 323"/>
                <a:gd name="T48" fmla="*/ 966 w 1084"/>
                <a:gd name="T49" fmla="*/ 216 h 323"/>
                <a:gd name="T50" fmla="*/ 931 w 1084"/>
                <a:gd name="T51" fmla="*/ 236 h 323"/>
                <a:gd name="T52" fmla="*/ 893 w 1084"/>
                <a:gd name="T53" fmla="*/ 253 h 323"/>
                <a:gd name="T54" fmla="*/ 824 w 1084"/>
                <a:gd name="T55" fmla="*/ 280 h 323"/>
                <a:gd name="T56" fmla="*/ 755 w 1084"/>
                <a:gd name="T57" fmla="*/ 299 h 323"/>
                <a:gd name="T58" fmla="*/ 687 w 1084"/>
                <a:gd name="T59" fmla="*/ 314 h 323"/>
                <a:gd name="T60" fmla="*/ 621 w 1084"/>
                <a:gd name="T61" fmla="*/ 322 h 323"/>
                <a:gd name="T62" fmla="*/ 553 w 1084"/>
                <a:gd name="T63" fmla="*/ 323 h 323"/>
                <a:gd name="T64" fmla="*/ 488 w 1084"/>
                <a:gd name="T65" fmla="*/ 319 h 323"/>
                <a:gd name="T66" fmla="*/ 423 w 1084"/>
                <a:gd name="T67" fmla="*/ 307 h 323"/>
                <a:gd name="T68" fmla="*/ 360 w 1084"/>
                <a:gd name="T69" fmla="*/ 290 h 323"/>
                <a:gd name="T70" fmla="*/ 297 w 1084"/>
                <a:gd name="T71" fmla="*/ 266 h 323"/>
                <a:gd name="T72" fmla="*/ 235 w 1084"/>
                <a:gd name="T73" fmla="*/ 235 h 323"/>
                <a:gd name="T74" fmla="*/ 174 w 1084"/>
                <a:gd name="T75" fmla="*/ 198 h 323"/>
                <a:gd name="T76" fmla="*/ 114 w 1084"/>
                <a:gd name="T77" fmla="*/ 154 h 323"/>
                <a:gd name="T78" fmla="*/ 91 w 1084"/>
                <a:gd name="T79" fmla="*/ 132 h 323"/>
                <a:gd name="T80" fmla="*/ 72 w 1084"/>
                <a:gd name="T81" fmla="*/ 109 h 323"/>
                <a:gd name="T82" fmla="*/ 54 w 1084"/>
                <a:gd name="T83" fmla="*/ 82 h 323"/>
                <a:gd name="T84" fmla="*/ 37 w 1084"/>
                <a:gd name="T85" fmla="*/ 54 h 323"/>
                <a:gd name="T86" fmla="*/ 21 w 1084"/>
                <a:gd name="T87" fmla="*/ 27 h 323"/>
                <a:gd name="T88" fmla="*/ 10 w 1084"/>
                <a:gd name="T89" fmla="*/ 12 h 323"/>
                <a:gd name="T90" fmla="*/ 3 w 1084"/>
                <a:gd name="T91" fmla="*/ 0 h 323"/>
                <a:gd name="T92" fmla="*/ 10 w 1084"/>
                <a:gd name="T93" fmla="*/ 12 h 323"/>
                <a:gd name="T94" fmla="*/ 0 w 1084"/>
                <a:gd name="T95" fmla="*/ 2 h 323"/>
                <a:gd name="T96" fmla="*/ 0 w 1084"/>
                <a:gd name="T97" fmla="*/ 2 h 323"/>
                <a:gd name="T98" fmla="*/ 2 w 1084"/>
                <a:gd name="T99" fmla="*/ 1 h 323"/>
                <a:gd name="T100" fmla="*/ 3 w 1084"/>
                <a:gd name="T101" fmla="*/ 1 h 323"/>
                <a:gd name="T102" fmla="*/ 3 w 1084"/>
                <a:gd name="T10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4" h="323">
                  <a:moveTo>
                    <a:pt x="10" y="12"/>
                  </a:moveTo>
                  <a:lnTo>
                    <a:pt x="45" y="48"/>
                  </a:lnTo>
                  <a:lnTo>
                    <a:pt x="94" y="90"/>
                  </a:lnTo>
                  <a:lnTo>
                    <a:pt x="144" y="127"/>
                  </a:lnTo>
                  <a:lnTo>
                    <a:pt x="197" y="159"/>
                  </a:lnTo>
                  <a:lnTo>
                    <a:pt x="253" y="186"/>
                  </a:lnTo>
                  <a:lnTo>
                    <a:pt x="313" y="208"/>
                  </a:lnTo>
                  <a:lnTo>
                    <a:pt x="375" y="226"/>
                  </a:lnTo>
                  <a:lnTo>
                    <a:pt x="447" y="239"/>
                  </a:lnTo>
                  <a:lnTo>
                    <a:pt x="519" y="249"/>
                  </a:lnTo>
                  <a:lnTo>
                    <a:pt x="590" y="252"/>
                  </a:lnTo>
                  <a:lnTo>
                    <a:pt x="659" y="251"/>
                  </a:lnTo>
                  <a:lnTo>
                    <a:pt x="728" y="244"/>
                  </a:lnTo>
                  <a:lnTo>
                    <a:pt x="796" y="231"/>
                  </a:lnTo>
                  <a:lnTo>
                    <a:pt x="862" y="212"/>
                  </a:lnTo>
                  <a:lnTo>
                    <a:pt x="929" y="186"/>
                  </a:lnTo>
                  <a:lnTo>
                    <a:pt x="993" y="153"/>
                  </a:lnTo>
                  <a:lnTo>
                    <a:pt x="1057" y="114"/>
                  </a:lnTo>
                  <a:lnTo>
                    <a:pt x="1065" y="109"/>
                  </a:lnTo>
                  <a:lnTo>
                    <a:pt x="1074" y="106"/>
                  </a:lnTo>
                  <a:lnTo>
                    <a:pt x="1084" y="106"/>
                  </a:lnTo>
                  <a:lnTo>
                    <a:pt x="1058" y="138"/>
                  </a:lnTo>
                  <a:lnTo>
                    <a:pt x="1030" y="167"/>
                  </a:lnTo>
                  <a:lnTo>
                    <a:pt x="999" y="193"/>
                  </a:lnTo>
                  <a:lnTo>
                    <a:pt x="966" y="216"/>
                  </a:lnTo>
                  <a:lnTo>
                    <a:pt x="931" y="236"/>
                  </a:lnTo>
                  <a:lnTo>
                    <a:pt x="893" y="253"/>
                  </a:lnTo>
                  <a:lnTo>
                    <a:pt x="824" y="280"/>
                  </a:lnTo>
                  <a:lnTo>
                    <a:pt x="755" y="299"/>
                  </a:lnTo>
                  <a:lnTo>
                    <a:pt x="687" y="314"/>
                  </a:lnTo>
                  <a:lnTo>
                    <a:pt x="621" y="322"/>
                  </a:lnTo>
                  <a:lnTo>
                    <a:pt x="553" y="323"/>
                  </a:lnTo>
                  <a:lnTo>
                    <a:pt x="488" y="319"/>
                  </a:lnTo>
                  <a:lnTo>
                    <a:pt x="423" y="307"/>
                  </a:lnTo>
                  <a:lnTo>
                    <a:pt x="360" y="290"/>
                  </a:lnTo>
                  <a:lnTo>
                    <a:pt x="297" y="266"/>
                  </a:lnTo>
                  <a:lnTo>
                    <a:pt x="235" y="235"/>
                  </a:lnTo>
                  <a:lnTo>
                    <a:pt x="174" y="198"/>
                  </a:lnTo>
                  <a:lnTo>
                    <a:pt x="114" y="154"/>
                  </a:lnTo>
                  <a:lnTo>
                    <a:pt x="91" y="132"/>
                  </a:lnTo>
                  <a:lnTo>
                    <a:pt x="72" y="109"/>
                  </a:lnTo>
                  <a:lnTo>
                    <a:pt x="54" y="82"/>
                  </a:lnTo>
                  <a:lnTo>
                    <a:pt x="37" y="54"/>
                  </a:lnTo>
                  <a:lnTo>
                    <a:pt x="21" y="27"/>
                  </a:lnTo>
                  <a:lnTo>
                    <a:pt x="10" y="12"/>
                  </a:lnTo>
                  <a:close/>
                  <a:moveTo>
                    <a:pt x="3" y="0"/>
                  </a:moveTo>
                  <a:lnTo>
                    <a:pt x="1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5" name="Freeform 16"/>
            <p:cNvSpPr>
              <a:spLocks noEditPoints="1"/>
            </p:cNvSpPr>
            <p:nvPr/>
          </p:nvSpPr>
          <p:spPr bwMode="auto">
            <a:xfrm>
              <a:off x="3294063" y="2466976"/>
              <a:ext cx="438150" cy="1190625"/>
            </a:xfrm>
            <a:custGeom>
              <a:avLst/>
              <a:gdLst>
                <a:gd name="T0" fmla="*/ 182 w 276"/>
                <a:gd name="T1" fmla="*/ 748 h 750"/>
                <a:gd name="T2" fmla="*/ 184 w 276"/>
                <a:gd name="T3" fmla="*/ 749 h 750"/>
                <a:gd name="T4" fmla="*/ 184 w 276"/>
                <a:gd name="T5" fmla="*/ 749 h 750"/>
                <a:gd name="T6" fmla="*/ 183 w 276"/>
                <a:gd name="T7" fmla="*/ 749 h 750"/>
                <a:gd name="T8" fmla="*/ 183 w 276"/>
                <a:gd name="T9" fmla="*/ 750 h 750"/>
                <a:gd name="T10" fmla="*/ 182 w 276"/>
                <a:gd name="T11" fmla="*/ 748 h 750"/>
                <a:gd name="T12" fmla="*/ 276 w 276"/>
                <a:gd name="T13" fmla="*/ 0 h 750"/>
                <a:gd name="T14" fmla="*/ 236 w 276"/>
                <a:gd name="T15" fmla="*/ 25 h 750"/>
                <a:gd name="T16" fmla="*/ 201 w 276"/>
                <a:gd name="T17" fmla="*/ 51 h 750"/>
                <a:gd name="T18" fmla="*/ 171 w 276"/>
                <a:gd name="T19" fmla="*/ 81 h 750"/>
                <a:gd name="T20" fmla="*/ 145 w 276"/>
                <a:gd name="T21" fmla="*/ 112 h 750"/>
                <a:gd name="T22" fmla="*/ 125 w 276"/>
                <a:gd name="T23" fmla="*/ 145 h 750"/>
                <a:gd name="T24" fmla="*/ 108 w 276"/>
                <a:gd name="T25" fmla="*/ 180 h 750"/>
                <a:gd name="T26" fmla="*/ 94 w 276"/>
                <a:gd name="T27" fmla="*/ 216 h 750"/>
                <a:gd name="T28" fmla="*/ 84 w 276"/>
                <a:gd name="T29" fmla="*/ 255 h 750"/>
                <a:gd name="T30" fmla="*/ 77 w 276"/>
                <a:gd name="T31" fmla="*/ 293 h 750"/>
                <a:gd name="T32" fmla="*/ 73 w 276"/>
                <a:gd name="T33" fmla="*/ 334 h 750"/>
                <a:gd name="T34" fmla="*/ 70 w 276"/>
                <a:gd name="T35" fmla="*/ 391 h 750"/>
                <a:gd name="T36" fmla="*/ 72 w 276"/>
                <a:gd name="T37" fmla="*/ 448 h 750"/>
                <a:gd name="T38" fmla="*/ 79 w 276"/>
                <a:gd name="T39" fmla="*/ 504 h 750"/>
                <a:gd name="T40" fmla="*/ 92 w 276"/>
                <a:gd name="T41" fmla="*/ 558 h 750"/>
                <a:gd name="T42" fmla="*/ 111 w 276"/>
                <a:gd name="T43" fmla="*/ 611 h 750"/>
                <a:gd name="T44" fmla="*/ 135 w 276"/>
                <a:gd name="T45" fmla="*/ 662 h 750"/>
                <a:gd name="T46" fmla="*/ 166 w 276"/>
                <a:gd name="T47" fmla="*/ 712 h 750"/>
                <a:gd name="T48" fmla="*/ 172 w 276"/>
                <a:gd name="T49" fmla="*/ 724 h 750"/>
                <a:gd name="T50" fmla="*/ 178 w 276"/>
                <a:gd name="T51" fmla="*/ 737 h 750"/>
                <a:gd name="T52" fmla="*/ 182 w 276"/>
                <a:gd name="T53" fmla="*/ 748 h 750"/>
                <a:gd name="T54" fmla="*/ 157 w 276"/>
                <a:gd name="T55" fmla="*/ 734 h 750"/>
                <a:gd name="T56" fmla="*/ 133 w 276"/>
                <a:gd name="T57" fmla="*/ 717 h 750"/>
                <a:gd name="T58" fmla="*/ 111 w 276"/>
                <a:gd name="T59" fmla="*/ 696 h 750"/>
                <a:gd name="T60" fmla="*/ 93 w 276"/>
                <a:gd name="T61" fmla="*/ 674 h 750"/>
                <a:gd name="T62" fmla="*/ 77 w 276"/>
                <a:gd name="T63" fmla="*/ 650 h 750"/>
                <a:gd name="T64" fmla="*/ 63 w 276"/>
                <a:gd name="T65" fmla="*/ 625 h 750"/>
                <a:gd name="T66" fmla="*/ 50 w 276"/>
                <a:gd name="T67" fmla="*/ 599 h 750"/>
                <a:gd name="T68" fmla="*/ 40 w 276"/>
                <a:gd name="T69" fmla="*/ 571 h 750"/>
                <a:gd name="T70" fmla="*/ 21 w 276"/>
                <a:gd name="T71" fmla="*/ 518 h 750"/>
                <a:gd name="T72" fmla="*/ 9 w 276"/>
                <a:gd name="T73" fmla="*/ 465 h 750"/>
                <a:gd name="T74" fmla="*/ 2 w 276"/>
                <a:gd name="T75" fmla="*/ 413 h 750"/>
                <a:gd name="T76" fmla="*/ 0 w 276"/>
                <a:gd name="T77" fmla="*/ 360 h 750"/>
                <a:gd name="T78" fmla="*/ 4 w 276"/>
                <a:gd name="T79" fmla="*/ 309 h 750"/>
                <a:gd name="T80" fmla="*/ 15 w 276"/>
                <a:gd name="T81" fmla="*/ 258 h 750"/>
                <a:gd name="T82" fmla="*/ 31 w 276"/>
                <a:gd name="T83" fmla="*/ 207 h 750"/>
                <a:gd name="T84" fmla="*/ 55 w 276"/>
                <a:gd name="T85" fmla="*/ 158 h 750"/>
                <a:gd name="T86" fmla="*/ 84 w 276"/>
                <a:gd name="T87" fmla="*/ 110 h 750"/>
                <a:gd name="T88" fmla="*/ 101 w 276"/>
                <a:gd name="T89" fmla="*/ 89 h 750"/>
                <a:gd name="T90" fmla="*/ 118 w 276"/>
                <a:gd name="T91" fmla="*/ 68 h 750"/>
                <a:gd name="T92" fmla="*/ 138 w 276"/>
                <a:gd name="T93" fmla="*/ 51 h 750"/>
                <a:gd name="T94" fmla="*/ 159 w 276"/>
                <a:gd name="T95" fmla="*/ 35 h 750"/>
                <a:gd name="T96" fmla="*/ 184 w 276"/>
                <a:gd name="T97" fmla="*/ 22 h 750"/>
                <a:gd name="T98" fmla="*/ 212 w 276"/>
                <a:gd name="T99" fmla="*/ 12 h 750"/>
                <a:gd name="T100" fmla="*/ 242 w 276"/>
                <a:gd name="T101" fmla="*/ 4 h 750"/>
                <a:gd name="T102" fmla="*/ 276 w 276"/>
                <a:gd name="T10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6" h="750">
                  <a:moveTo>
                    <a:pt x="182" y="748"/>
                  </a:moveTo>
                  <a:lnTo>
                    <a:pt x="184" y="749"/>
                  </a:lnTo>
                  <a:lnTo>
                    <a:pt x="184" y="749"/>
                  </a:lnTo>
                  <a:lnTo>
                    <a:pt x="183" y="749"/>
                  </a:lnTo>
                  <a:lnTo>
                    <a:pt x="183" y="750"/>
                  </a:lnTo>
                  <a:lnTo>
                    <a:pt x="182" y="748"/>
                  </a:lnTo>
                  <a:close/>
                  <a:moveTo>
                    <a:pt x="276" y="0"/>
                  </a:moveTo>
                  <a:lnTo>
                    <a:pt x="236" y="25"/>
                  </a:lnTo>
                  <a:lnTo>
                    <a:pt x="201" y="51"/>
                  </a:lnTo>
                  <a:lnTo>
                    <a:pt x="171" y="81"/>
                  </a:lnTo>
                  <a:lnTo>
                    <a:pt x="145" y="112"/>
                  </a:lnTo>
                  <a:lnTo>
                    <a:pt x="125" y="145"/>
                  </a:lnTo>
                  <a:lnTo>
                    <a:pt x="108" y="180"/>
                  </a:lnTo>
                  <a:lnTo>
                    <a:pt x="94" y="216"/>
                  </a:lnTo>
                  <a:lnTo>
                    <a:pt x="84" y="255"/>
                  </a:lnTo>
                  <a:lnTo>
                    <a:pt x="77" y="293"/>
                  </a:lnTo>
                  <a:lnTo>
                    <a:pt x="73" y="334"/>
                  </a:lnTo>
                  <a:lnTo>
                    <a:pt x="70" y="391"/>
                  </a:lnTo>
                  <a:lnTo>
                    <a:pt x="72" y="448"/>
                  </a:lnTo>
                  <a:lnTo>
                    <a:pt x="79" y="504"/>
                  </a:lnTo>
                  <a:lnTo>
                    <a:pt x="92" y="558"/>
                  </a:lnTo>
                  <a:lnTo>
                    <a:pt x="111" y="611"/>
                  </a:lnTo>
                  <a:lnTo>
                    <a:pt x="135" y="662"/>
                  </a:lnTo>
                  <a:lnTo>
                    <a:pt x="166" y="712"/>
                  </a:lnTo>
                  <a:lnTo>
                    <a:pt x="172" y="724"/>
                  </a:lnTo>
                  <a:lnTo>
                    <a:pt x="178" y="737"/>
                  </a:lnTo>
                  <a:lnTo>
                    <a:pt x="182" y="748"/>
                  </a:lnTo>
                  <a:lnTo>
                    <a:pt x="157" y="734"/>
                  </a:lnTo>
                  <a:lnTo>
                    <a:pt x="133" y="717"/>
                  </a:lnTo>
                  <a:lnTo>
                    <a:pt x="111" y="696"/>
                  </a:lnTo>
                  <a:lnTo>
                    <a:pt x="93" y="674"/>
                  </a:lnTo>
                  <a:lnTo>
                    <a:pt x="77" y="650"/>
                  </a:lnTo>
                  <a:lnTo>
                    <a:pt x="63" y="625"/>
                  </a:lnTo>
                  <a:lnTo>
                    <a:pt x="50" y="599"/>
                  </a:lnTo>
                  <a:lnTo>
                    <a:pt x="40" y="571"/>
                  </a:lnTo>
                  <a:lnTo>
                    <a:pt x="21" y="518"/>
                  </a:lnTo>
                  <a:lnTo>
                    <a:pt x="9" y="465"/>
                  </a:lnTo>
                  <a:lnTo>
                    <a:pt x="2" y="413"/>
                  </a:lnTo>
                  <a:lnTo>
                    <a:pt x="0" y="360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1" y="207"/>
                  </a:lnTo>
                  <a:lnTo>
                    <a:pt x="55" y="158"/>
                  </a:lnTo>
                  <a:lnTo>
                    <a:pt x="84" y="110"/>
                  </a:lnTo>
                  <a:lnTo>
                    <a:pt x="101" y="89"/>
                  </a:lnTo>
                  <a:lnTo>
                    <a:pt x="118" y="68"/>
                  </a:lnTo>
                  <a:lnTo>
                    <a:pt x="138" y="51"/>
                  </a:lnTo>
                  <a:lnTo>
                    <a:pt x="159" y="35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2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3636963" y="2817813"/>
              <a:ext cx="388938" cy="768350"/>
            </a:xfrm>
            <a:custGeom>
              <a:avLst/>
              <a:gdLst>
                <a:gd name="T0" fmla="*/ 119 w 245"/>
                <a:gd name="T1" fmla="*/ 0 h 484"/>
                <a:gd name="T2" fmla="*/ 142 w 245"/>
                <a:gd name="T3" fmla="*/ 4 h 484"/>
                <a:gd name="T4" fmla="*/ 166 w 245"/>
                <a:gd name="T5" fmla="*/ 10 h 484"/>
                <a:gd name="T6" fmla="*/ 188 w 245"/>
                <a:gd name="T7" fmla="*/ 22 h 484"/>
                <a:gd name="T8" fmla="*/ 207 w 245"/>
                <a:gd name="T9" fmla="*/ 37 h 484"/>
                <a:gd name="T10" fmla="*/ 222 w 245"/>
                <a:gd name="T11" fmla="*/ 54 h 484"/>
                <a:gd name="T12" fmla="*/ 234 w 245"/>
                <a:gd name="T13" fmla="*/ 73 h 484"/>
                <a:gd name="T14" fmla="*/ 242 w 245"/>
                <a:gd name="T15" fmla="*/ 95 h 484"/>
                <a:gd name="T16" fmla="*/ 245 w 245"/>
                <a:gd name="T17" fmla="*/ 118 h 484"/>
                <a:gd name="T18" fmla="*/ 244 w 245"/>
                <a:gd name="T19" fmla="*/ 144 h 484"/>
                <a:gd name="T20" fmla="*/ 237 w 245"/>
                <a:gd name="T21" fmla="*/ 169 h 484"/>
                <a:gd name="T22" fmla="*/ 228 w 245"/>
                <a:gd name="T23" fmla="*/ 197 h 484"/>
                <a:gd name="T24" fmla="*/ 209 w 245"/>
                <a:gd name="T25" fmla="*/ 236 h 484"/>
                <a:gd name="T26" fmla="*/ 187 w 245"/>
                <a:gd name="T27" fmla="*/ 273 h 484"/>
                <a:gd name="T28" fmla="*/ 171 w 245"/>
                <a:gd name="T29" fmla="*/ 303 h 484"/>
                <a:gd name="T30" fmla="*/ 160 w 245"/>
                <a:gd name="T31" fmla="*/ 329 h 484"/>
                <a:gd name="T32" fmla="*/ 153 w 245"/>
                <a:gd name="T33" fmla="*/ 352 h 484"/>
                <a:gd name="T34" fmla="*/ 151 w 245"/>
                <a:gd name="T35" fmla="*/ 374 h 484"/>
                <a:gd name="T36" fmla="*/ 153 w 245"/>
                <a:gd name="T37" fmla="*/ 393 h 484"/>
                <a:gd name="T38" fmla="*/ 160 w 245"/>
                <a:gd name="T39" fmla="*/ 411 h 484"/>
                <a:gd name="T40" fmla="*/ 172 w 245"/>
                <a:gd name="T41" fmla="*/ 429 h 484"/>
                <a:gd name="T42" fmla="*/ 188 w 245"/>
                <a:gd name="T43" fmla="*/ 447 h 484"/>
                <a:gd name="T44" fmla="*/ 211 w 245"/>
                <a:gd name="T45" fmla="*/ 465 h 484"/>
                <a:gd name="T46" fmla="*/ 237 w 245"/>
                <a:gd name="T47" fmla="*/ 484 h 484"/>
                <a:gd name="T48" fmla="*/ 209 w 245"/>
                <a:gd name="T49" fmla="*/ 484 h 484"/>
                <a:gd name="T50" fmla="*/ 181 w 245"/>
                <a:gd name="T51" fmla="*/ 479 h 484"/>
                <a:gd name="T52" fmla="*/ 156 w 245"/>
                <a:gd name="T53" fmla="*/ 468 h 484"/>
                <a:gd name="T54" fmla="*/ 135 w 245"/>
                <a:gd name="T55" fmla="*/ 453 h 484"/>
                <a:gd name="T56" fmla="*/ 118 w 245"/>
                <a:gd name="T57" fmla="*/ 433 h 484"/>
                <a:gd name="T58" fmla="*/ 105 w 245"/>
                <a:gd name="T59" fmla="*/ 410 h 484"/>
                <a:gd name="T60" fmla="*/ 97 w 245"/>
                <a:gd name="T61" fmla="*/ 383 h 484"/>
                <a:gd name="T62" fmla="*/ 95 w 245"/>
                <a:gd name="T63" fmla="*/ 356 h 484"/>
                <a:gd name="T64" fmla="*/ 99 w 245"/>
                <a:gd name="T65" fmla="*/ 326 h 484"/>
                <a:gd name="T66" fmla="*/ 110 w 245"/>
                <a:gd name="T67" fmla="*/ 290 h 484"/>
                <a:gd name="T68" fmla="*/ 124 w 245"/>
                <a:gd name="T69" fmla="*/ 256 h 484"/>
                <a:gd name="T70" fmla="*/ 140 w 245"/>
                <a:gd name="T71" fmla="*/ 222 h 484"/>
                <a:gd name="T72" fmla="*/ 157 w 245"/>
                <a:gd name="T73" fmla="*/ 189 h 484"/>
                <a:gd name="T74" fmla="*/ 165 w 245"/>
                <a:gd name="T75" fmla="*/ 172 h 484"/>
                <a:gd name="T76" fmla="*/ 172 w 245"/>
                <a:gd name="T77" fmla="*/ 154 h 484"/>
                <a:gd name="T78" fmla="*/ 178 w 245"/>
                <a:gd name="T79" fmla="*/ 137 h 484"/>
                <a:gd name="T80" fmla="*/ 179 w 245"/>
                <a:gd name="T81" fmla="*/ 121 h 484"/>
                <a:gd name="T82" fmla="*/ 176 w 245"/>
                <a:gd name="T83" fmla="*/ 104 h 484"/>
                <a:gd name="T84" fmla="*/ 167 w 245"/>
                <a:gd name="T85" fmla="*/ 88 h 484"/>
                <a:gd name="T86" fmla="*/ 152 w 245"/>
                <a:gd name="T87" fmla="*/ 72 h 484"/>
                <a:gd name="T88" fmla="*/ 135 w 245"/>
                <a:gd name="T89" fmla="*/ 61 h 484"/>
                <a:gd name="T90" fmla="*/ 117 w 245"/>
                <a:gd name="T91" fmla="*/ 55 h 484"/>
                <a:gd name="T92" fmla="*/ 96 w 245"/>
                <a:gd name="T93" fmla="*/ 53 h 484"/>
                <a:gd name="T94" fmla="*/ 76 w 245"/>
                <a:gd name="T95" fmla="*/ 55 h 484"/>
                <a:gd name="T96" fmla="*/ 55 w 245"/>
                <a:gd name="T97" fmla="*/ 61 h 484"/>
                <a:gd name="T98" fmla="*/ 35 w 245"/>
                <a:gd name="T99" fmla="*/ 71 h 484"/>
                <a:gd name="T100" fmla="*/ 17 w 245"/>
                <a:gd name="T101" fmla="*/ 85 h 484"/>
                <a:gd name="T102" fmla="*/ 11 w 245"/>
                <a:gd name="T103" fmla="*/ 92 h 484"/>
                <a:gd name="T104" fmla="*/ 5 w 245"/>
                <a:gd name="T105" fmla="*/ 102 h 484"/>
                <a:gd name="T106" fmla="*/ 0 w 245"/>
                <a:gd name="T107" fmla="*/ 111 h 484"/>
                <a:gd name="T108" fmla="*/ 9 w 245"/>
                <a:gd name="T109" fmla="*/ 82 h 484"/>
                <a:gd name="T110" fmla="*/ 21 w 245"/>
                <a:gd name="T111" fmla="*/ 57 h 484"/>
                <a:gd name="T112" fmla="*/ 36 w 245"/>
                <a:gd name="T113" fmla="*/ 38 h 484"/>
                <a:gd name="T114" fmla="*/ 55 w 245"/>
                <a:gd name="T115" fmla="*/ 22 h 484"/>
                <a:gd name="T116" fmla="*/ 74 w 245"/>
                <a:gd name="T117" fmla="*/ 10 h 484"/>
                <a:gd name="T118" fmla="*/ 95 w 245"/>
                <a:gd name="T119" fmla="*/ 4 h 484"/>
                <a:gd name="T120" fmla="*/ 119 w 245"/>
                <a:gd name="T1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484">
                  <a:moveTo>
                    <a:pt x="119" y="0"/>
                  </a:moveTo>
                  <a:lnTo>
                    <a:pt x="142" y="4"/>
                  </a:lnTo>
                  <a:lnTo>
                    <a:pt x="166" y="10"/>
                  </a:lnTo>
                  <a:lnTo>
                    <a:pt x="188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3"/>
                  </a:lnTo>
                  <a:lnTo>
                    <a:pt x="242" y="95"/>
                  </a:lnTo>
                  <a:lnTo>
                    <a:pt x="245" y="118"/>
                  </a:lnTo>
                  <a:lnTo>
                    <a:pt x="244" y="144"/>
                  </a:lnTo>
                  <a:lnTo>
                    <a:pt x="237" y="169"/>
                  </a:lnTo>
                  <a:lnTo>
                    <a:pt x="228" y="197"/>
                  </a:lnTo>
                  <a:lnTo>
                    <a:pt x="209" y="236"/>
                  </a:lnTo>
                  <a:lnTo>
                    <a:pt x="187" y="273"/>
                  </a:lnTo>
                  <a:lnTo>
                    <a:pt x="171" y="303"/>
                  </a:lnTo>
                  <a:lnTo>
                    <a:pt x="160" y="329"/>
                  </a:lnTo>
                  <a:lnTo>
                    <a:pt x="153" y="352"/>
                  </a:lnTo>
                  <a:lnTo>
                    <a:pt x="151" y="374"/>
                  </a:lnTo>
                  <a:lnTo>
                    <a:pt x="153" y="393"/>
                  </a:lnTo>
                  <a:lnTo>
                    <a:pt x="160" y="411"/>
                  </a:lnTo>
                  <a:lnTo>
                    <a:pt x="172" y="429"/>
                  </a:lnTo>
                  <a:lnTo>
                    <a:pt x="188" y="447"/>
                  </a:lnTo>
                  <a:lnTo>
                    <a:pt x="211" y="465"/>
                  </a:lnTo>
                  <a:lnTo>
                    <a:pt x="237" y="484"/>
                  </a:lnTo>
                  <a:lnTo>
                    <a:pt x="209" y="484"/>
                  </a:lnTo>
                  <a:lnTo>
                    <a:pt x="181" y="479"/>
                  </a:lnTo>
                  <a:lnTo>
                    <a:pt x="156" y="468"/>
                  </a:lnTo>
                  <a:lnTo>
                    <a:pt x="135" y="453"/>
                  </a:lnTo>
                  <a:lnTo>
                    <a:pt x="118" y="433"/>
                  </a:lnTo>
                  <a:lnTo>
                    <a:pt x="105" y="410"/>
                  </a:lnTo>
                  <a:lnTo>
                    <a:pt x="97" y="383"/>
                  </a:lnTo>
                  <a:lnTo>
                    <a:pt x="95" y="356"/>
                  </a:lnTo>
                  <a:lnTo>
                    <a:pt x="99" y="326"/>
                  </a:lnTo>
                  <a:lnTo>
                    <a:pt x="110" y="290"/>
                  </a:lnTo>
                  <a:lnTo>
                    <a:pt x="124" y="256"/>
                  </a:lnTo>
                  <a:lnTo>
                    <a:pt x="140" y="222"/>
                  </a:lnTo>
                  <a:lnTo>
                    <a:pt x="157" y="189"/>
                  </a:lnTo>
                  <a:lnTo>
                    <a:pt x="165" y="172"/>
                  </a:lnTo>
                  <a:lnTo>
                    <a:pt x="172" y="154"/>
                  </a:lnTo>
                  <a:lnTo>
                    <a:pt x="178" y="137"/>
                  </a:lnTo>
                  <a:lnTo>
                    <a:pt x="179" y="121"/>
                  </a:lnTo>
                  <a:lnTo>
                    <a:pt x="176" y="104"/>
                  </a:lnTo>
                  <a:lnTo>
                    <a:pt x="167" y="88"/>
                  </a:lnTo>
                  <a:lnTo>
                    <a:pt x="152" y="72"/>
                  </a:lnTo>
                  <a:lnTo>
                    <a:pt x="135" y="61"/>
                  </a:lnTo>
                  <a:lnTo>
                    <a:pt x="117" y="55"/>
                  </a:lnTo>
                  <a:lnTo>
                    <a:pt x="96" y="53"/>
                  </a:lnTo>
                  <a:lnTo>
                    <a:pt x="76" y="55"/>
                  </a:lnTo>
                  <a:lnTo>
                    <a:pt x="55" y="61"/>
                  </a:lnTo>
                  <a:lnTo>
                    <a:pt x="35" y="71"/>
                  </a:lnTo>
                  <a:lnTo>
                    <a:pt x="17" y="85"/>
                  </a:lnTo>
                  <a:lnTo>
                    <a:pt x="11" y="92"/>
                  </a:lnTo>
                  <a:lnTo>
                    <a:pt x="5" y="102"/>
                  </a:lnTo>
                  <a:lnTo>
                    <a:pt x="0" y="111"/>
                  </a:lnTo>
                  <a:lnTo>
                    <a:pt x="9" y="82"/>
                  </a:lnTo>
                  <a:lnTo>
                    <a:pt x="21" y="57"/>
                  </a:lnTo>
                  <a:lnTo>
                    <a:pt x="36" y="38"/>
                  </a:lnTo>
                  <a:lnTo>
                    <a:pt x="55" y="22"/>
                  </a:lnTo>
                  <a:lnTo>
                    <a:pt x="74" y="10"/>
                  </a:lnTo>
                  <a:lnTo>
                    <a:pt x="95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7" name="Freeform 18"/>
            <p:cNvSpPr>
              <a:spLocks/>
            </p:cNvSpPr>
            <p:nvPr/>
          </p:nvSpPr>
          <p:spPr bwMode="auto">
            <a:xfrm>
              <a:off x="6215063" y="2128838"/>
              <a:ext cx="300038" cy="939800"/>
            </a:xfrm>
            <a:custGeom>
              <a:avLst/>
              <a:gdLst>
                <a:gd name="T0" fmla="*/ 137 w 189"/>
                <a:gd name="T1" fmla="*/ 0 h 592"/>
                <a:gd name="T2" fmla="*/ 159 w 189"/>
                <a:gd name="T3" fmla="*/ 31 h 592"/>
                <a:gd name="T4" fmla="*/ 175 w 189"/>
                <a:gd name="T5" fmla="*/ 63 h 592"/>
                <a:gd name="T6" fmla="*/ 184 w 189"/>
                <a:gd name="T7" fmla="*/ 95 h 592"/>
                <a:gd name="T8" fmla="*/ 189 w 189"/>
                <a:gd name="T9" fmla="*/ 128 h 592"/>
                <a:gd name="T10" fmla="*/ 187 w 189"/>
                <a:gd name="T11" fmla="*/ 159 h 592"/>
                <a:gd name="T12" fmla="*/ 179 w 189"/>
                <a:gd name="T13" fmla="*/ 192 h 592"/>
                <a:gd name="T14" fmla="*/ 166 w 189"/>
                <a:gd name="T15" fmla="*/ 221 h 592"/>
                <a:gd name="T16" fmla="*/ 147 w 189"/>
                <a:gd name="T17" fmla="*/ 250 h 592"/>
                <a:gd name="T18" fmla="*/ 119 w 189"/>
                <a:gd name="T19" fmla="*/ 290 h 592"/>
                <a:gd name="T20" fmla="*/ 97 w 189"/>
                <a:gd name="T21" fmla="*/ 330 h 592"/>
                <a:gd name="T22" fmla="*/ 81 w 189"/>
                <a:gd name="T23" fmla="*/ 370 h 592"/>
                <a:gd name="T24" fmla="*/ 69 w 189"/>
                <a:gd name="T25" fmla="*/ 412 h 592"/>
                <a:gd name="T26" fmla="*/ 61 w 189"/>
                <a:gd name="T27" fmla="*/ 455 h 592"/>
                <a:gd name="T28" fmla="*/ 58 w 189"/>
                <a:gd name="T29" fmla="*/ 500 h 592"/>
                <a:gd name="T30" fmla="*/ 58 w 189"/>
                <a:gd name="T31" fmla="*/ 545 h 592"/>
                <a:gd name="T32" fmla="*/ 62 w 189"/>
                <a:gd name="T33" fmla="*/ 592 h 592"/>
                <a:gd name="T34" fmla="*/ 42 w 189"/>
                <a:gd name="T35" fmla="*/ 567 h 592"/>
                <a:gd name="T36" fmla="*/ 26 w 189"/>
                <a:gd name="T37" fmla="*/ 540 h 592"/>
                <a:gd name="T38" fmla="*/ 14 w 189"/>
                <a:gd name="T39" fmla="*/ 510 h 592"/>
                <a:gd name="T40" fmla="*/ 6 w 189"/>
                <a:gd name="T41" fmla="*/ 479 h 592"/>
                <a:gd name="T42" fmla="*/ 0 w 189"/>
                <a:gd name="T43" fmla="*/ 446 h 592"/>
                <a:gd name="T44" fmla="*/ 0 w 189"/>
                <a:gd name="T45" fmla="*/ 413 h 592"/>
                <a:gd name="T46" fmla="*/ 4 w 189"/>
                <a:gd name="T47" fmla="*/ 380 h 592"/>
                <a:gd name="T48" fmla="*/ 12 w 189"/>
                <a:gd name="T49" fmla="*/ 348 h 592"/>
                <a:gd name="T50" fmla="*/ 25 w 189"/>
                <a:gd name="T51" fmla="*/ 317 h 592"/>
                <a:gd name="T52" fmla="*/ 42 w 189"/>
                <a:gd name="T53" fmla="*/ 288 h 592"/>
                <a:gd name="T54" fmla="*/ 62 w 189"/>
                <a:gd name="T55" fmla="*/ 259 h 592"/>
                <a:gd name="T56" fmla="*/ 82 w 189"/>
                <a:gd name="T57" fmla="*/ 230 h 592"/>
                <a:gd name="T58" fmla="*/ 100 w 189"/>
                <a:gd name="T59" fmla="*/ 200 h 592"/>
                <a:gd name="T60" fmla="*/ 115 w 189"/>
                <a:gd name="T61" fmla="*/ 170 h 592"/>
                <a:gd name="T62" fmla="*/ 128 w 189"/>
                <a:gd name="T63" fmla="*/ 139 h 592"/>
                <a:gd name="T64" fmla="*/ 136 w 189"/>
                <a:gd name="T65" fmla="*/ 106 h 592"/>
                <a:gd name="T66" fmla="*/ 142 w 189"/>
                <a:gd name="T67" fmla="*/ 73 h 592"/>
                <a:gd name="T68" fmla="*/ 143 w 189"/>
                <a:gd name="T69" fmla="*/ 37 h 592"/>
                <a:gd name="T70" fmla="*/ 137 w 189"/>
                <a:gd name="T7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592">
                  <a:moveTo>
                    <a:pt x="137" y="0"/>
                  </a:moveTo>
                  <a:lnTo>
                    <a:pt x="159" y="31"/>
                  </a:lnTo>
                  <a:lnTo>
                    <a:pt x="175" y="63"/>
                  </a:lnTo>
                  <a:lnTo>
                    <a:pt x="184" y="95"/>
                  </a:lnTo>
                  <a:lnTo>
                    <a:pt x="189" y="128"/>
                  </a:lnTo>
                  <a:lnTo>
                    <a:pt x="187" y="159"/>
                  </a:lnTo>
                  <a:lnTo>
                    <a:pt x="179" y="192"/>
                  </a:lnTo>
                  <a:lnTo>
                    <a:pt x="166" y="221"/>
                  </a:lnTo>
                  <a:lnTo>
                    <a:pt x="147" y="250"/>
                  </a:lnTo>
                  <a:lnTo>
                    <a:pt x="119" y="290"/>
                  </a:lnTo>
                  <a:lnTo>
                    <a:pt x="97" y="330"/>
                  </a:lnTo>
                  <a:lnTo>
                    <a:pt x="81" y="370"/>
                  </a:lnTo>
                  <a:lnTo>
                    <a:pt x="69" y="412"/>
                  </a:lnTo>
                  <a:lnTo>
                    <a:pt x="61" y="455"/>
                  </a:lnTo>
                  <a:lnTo>
                    <a:pt x="58" y="500"/>
                  </a:lnTo>
                  <a:lnTo>
                    <a:pt x="58" y="545"/>
                  </a:lnTo>
                  <a:lnTo>
                    <a:pt x="62" y="592"/>
                  </a:lnTo>
                  <a:lnTo>
                    <a:pt x="42" y="567"/>
                  </a:lnTo>
                  <a:lnTo>
                    <a:pt x="26" y="540"/>
                  </a:lnTo>
                  <a:lnTo>
                    <a:pt x="14" y="510"/>
                  </a:lnTo>
                  <a:lnTo>
                    <a:pt x="6" y="479"/>
                  </a:lnTo>
                  <a:lnTo>
                    <a:pt x="0" y="446"/>
                  </a:lnTo>
                  <a:lnTo>
                    <a:pt x="0" y="413"/>
                  </a:lnTo>
                  <a:lnTo>
                    <a:pt x="4" y="380"/>
                  </a:lnTo>
                  <a:lnTo>
                    <a:pt x="12" y="348"/>
                  </a:lnTo>
                  <a:lnTo>
                    <a:pt x="25" y="317"/>
                  </a:lnTo>
                  <a:lnTo>
                    <a:pt x="42" y="288"/>
                  </a:lnTo>
                  <a:lnTo>
                    <a:pt x="62" y="259"/>
                  </a:lnTo>
                  <a:lnTo>
                    <a:pt x="82" y="230"/>
                  </a:lnTo>
                  <a:lnTo>
                    <a:pt x="100" y="200"/>
                  </a:lnTo>
                  <a:lnTo>
                    <a:pt x="115" y="170"/>
                  </a:lnTo>
                  <a:lnTo>
                    <a:pt x="128" y="139"/>
                  </a:lnTo>
                  <a:lnTo>
                    <a:pt x="136" y="106"/>
                  </a:lnTo>
                  <a:lnTo>
                    <a:pt x="142" y="73"/>
                  </a:lnTo>
                  <a:lnTo>
                    <a:pt x="143" y="37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>
              <a:off x="5422901" y="3416301"/>
              <a:ext cx="336550" cy="203200"/>
            </a:xfrm>
            <a:custGeom>
              <a:avLst/>
              <a:gdLst>
                <a:gd name="T0" fmla="*/ 2 w 212"/>
                <a:gd name="T1" fmla="*/ 0 h 128"/>
                <a:gd name="T2" fmla="*/ 24 w 212"/>
                <a:gd name="T3" fmla="*/ 27 h 128"/>
                <a:gd name="T4" fmla="*/ 47 w 212"/>
                <a:gd name="T5" fmla="*/ 47 h 128"/>
                <a:gd name="T6" fmla="*/ 71 w 212"/>
                <a:gd name="T7" fmla="*/ 61 h 128"/>
                <a:gd name="T8" fmla="*/ 96 w 212"/>
                <a:gd name="T9" fmla="*/ 70 h 128"/>
                <a:gd name="T10" fmla="*/ 123 w 212"/>
                <a:gd name="T11" fmla="*/ 72 h 128"/>
                <a:gd name="T12" fmla="*/ 152 w 212"/>
                <a:gd name="T13" fmla="*/ 70 h 128"/>
                <a:gd name="T14" fmla="*/ 181 w 212"/>
                <a:gd name="T15" fmla="*/ 62 h 128"/>
                <a:gd name="T16" fmla="*/ 212 w 212"/>
                <a:gd name="T17" fmla="*/ 49 h 128"/>
                <a:gd name="T18" fmla="*/ 194 w 212"/>
                <a:gd name="T19" fmla="*/ 74 h 128"/>
                <a:gd name="T20" fmla="*/ 174 w 212"/>
                <a:gd name="T21" fmla="*/ 94 h 128"/>
                <a:gd name="T22" fmla="*/ 153 w 212"/>
                <a:gd name="T23" fmla="*/ 110 h 128"/>
                <a:gd name="T24" fmla="*/ 133 w 212"/>
                <a:gd name="T25" fmla="*/ 122 h 128"/>
                <a:gd name="T26" fmla="*/ 111 w 212"/>
                <a:gd name="T27" fmla="*/ 128 h 128"/>
                <a:gd name="T28" fmla="*/ 91 w 212"/>
                <a:gd name="T29" fmla="*/ 128 h 128"/>
                <a:gd name="T30" fmla="*/ 72 w 212"/>
                <a:gd name="T31" fmla="*/ 124 h 128"/>
                <a:gd name="T32" fmla="*/ 51 w 212"/>
                <a:gd name="T33" fmla="*/ 114 h 128"/>
                <a:gd name="T34" fmla="*/ 35 w 212"/>
                <a:gd name="T35" fmla="*/ 102 h 128"/>
                <a:gd name="T36" fmla="*/ 20 w 212"/>
                <a:gd name="T37" fmla="*/ 88 h 128"/>
                <a:gd name="T38" fmla="*/ 11 w 212"/>
                <a:gd name="T39" fmla="*/ 71 h 128"/>
                <a:gd name="T40" fmla="*/ 3 w 212"/>
                <a:gd name="T41" fmla="*/ 50 h 128"/>
                <a:gd name="T42" fmla="*/ 0 w 212"/>
                <a:gd name="T43" fmla="*/ 27 h 128"/>
                <a:gd name="T44" fmla="*/ 2 w 212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8">
                  <a:moveTo>
                    <a:pt x="2" y="0"/>
                  </a:moveTo>
                  <a:lnTo>
                    <a:pt x="24" y="27"/>
                  </a:lnTo>
                  <a:lnTo>
                    <a:pt x="47" y="47"/>
                  </a:lnTo>
                  <a:lnTo>
                    <a:pt x="71" y="61"/>
                  </a:lnTo>
                  <a:lnTo>
                    <a:pt x="96" y="70"/>
                  </a:lnTo>
                  <a:lnTo>
                    <a:pt x="123" y="72"/>
                  </a:lnTo>
                  <a:lnTo>
                    <a:pt x="152" y="70"/>
                  </a:lnTo>
                  <a:lnTo>
                    <a:pt x="181" y="62"/>
                  </a:lnTo>
                  <a:lnTo>
                    <a:pt x="212" y="49"/>
                  </a:lnTo>
                  <a:lnTo>
                    <a:pt x="194" y="74"/>
                  </a:lnTo>
                  <a:lnTo>
                    <a:pt x="174" y="94"/>
                  </a:lnTo>
                  <a:lnTo>
                    <a:pt x="153" y="110"/>
                  </a:lnTo>
                  <a:lnTo>
                    <a:pt x="133" y="122"/>
                  </a:lnTo>
                  <a:lnTo>
                    <a:pt x="111" y="128"/>
                  </a:lnTo>
                  <a:lnTo>
                    <a:pt x="91" y="128"/>
                  </a:lnTo>
                  <a:lnTo>
                    <a:pt x="72" y="124"/>
                  </a:lnTo>
                  <a:lnTo>
                    <a:pt x="51" y="114"/>
                  </a:lnTo>
                  <a:lnTo>
                    <a:pt x="35" y="102"/>
                  </a:lnTo>
                  <a:lnTo>
                    <a:pt x="20" y="88"/>
                  </a:lnTo>
                  <a:lnTo>
                    <a:pt x="11" y="71"/>
                  </a:lnTo>
                  <a:lnTo>
                    <a:pt x="3" y="50"/>
                  </a:lnTo>
                  <a:lnTo>
                    <a:pt x="0" y="2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4535488" y="3289301"/>
              <a:ext cx="263525" cy="301625"/>
            </a:xfrm>
            <a:custGeom>
              <a:avLst/>
              <a:gdLst>
                <a:gd name="T0" fmla="*/ 67 w 166"/>
                <a:gd name="T1" fmla="*/ 189 h 190"/>
                <a:gd name="T2" fmla="*/ 68 w 166"/>
                <a:gd name="T3" fmla="*/ 190 h 190"/>
                <a:gd name="T4" fmla="*/ 68 w 166"/>
                <a:gd name="T5" fmla="*/ 190 h 190"/>
                <a:gd name="T6" fmla="*/ 68 w 166"/>
                <a:gd name="T7" fmla="*/ 189 h 190"/>
                <a:gd name="T8" fmla="*/ 67 w 166"/>
                <a:gd name="T9" fmla="*/ 189 h 190"/>
                <a:gd name="T10" fmla="*/ 67 w 166"/>
                <a:gd name="T11" fmla="*/ 189 h 190"/>
                <a:gd name="T12" fmla="*/ 13 w 166"/>
                <a:gd name="T13" fmla="*/ 0 h 190"/>
                <a:gd name="T14" fmla="*/ 22 w 166"/>
                <a:gd name="T15" fmla="*/ 32 h 190"/>
                <a:gd name="T16" fmla="*/ 34 w 166"/>
                <a:gd name="T17" fmla="*/ 59 h 190"/>
                <a:gd name="T18" fmla="*/ 49 w 166"/>
                <a:gd name="T19" fmla="*/ 81 h 190"/>
                <a:gd name="T20" fmla="*/ 67 w 166"/>
                <a:gd name="T21" fmla="*/ 98 h 190"/>
                <a:gd name="T22" fmla="*/ 87 w 166"/>
                <a:gd name="T23" fmla="*/ 112 h 190"/>
                <a:gd name="T24" fmla="*/ 111 w 166"/>
                <a:gd name="T25" fmla="*/ 123 h 190"/>
                <a:gd name="T26" fmla="*/ 137 w 166"/>
                <a:gd name="T27" fmla="*/ 130 h 190"/>
                <a:gd name="T28" fmla="*/ 166 w 166"/>
                <a:gd name="T29" fmla="*/ 136 h 190"/>
                <a:gd name="T30" fmla="*/ 144 w 166"/>
                <a:gd name="T31" fmla="*/ 142 h 190"/>
                <a:gd name="T32" fmla="*/ 122 w 166"/>
                <a:gd name="T33" fmla="*/ 148 h 190"/>
                <a:gd name="T34" fmla="*/ 101 w 166"/>
                <a:gd name="T35" fmla="*/ 157 h 190"/>
                <a:gd name="T36" fmla="*/ 90 w 166"/>
                <a:gd name="T37" fmla="*/ 166 h 190"/>
                <a:gd name="T38" fmla="*/ 78 w 166"/>
                <a:gd name="T39" fmla="*/ 177 h 190"/>
                <a:gd name="T40" fmla="*/ 67 w 166"/>
                <a:gd name="T41" fmla="*/ 189 h 190"/>
                <a:gd name="T42" fmla="*/ 56 w 166"/>
                <a:gd name="T43" fmla="*/ 172 h 190"/>
                <a:gd name="T44" fmla="*/ 45 w 166"/>
                <a:gd name="T45" fmla="*/ 154 h 190"/>
                <a:gd name="T46" fmla="*/ 31 w 166"/>
                <a:gd name="T47" fmla="*/ 138 h 190"/>
                <a:gd name="T48" fmla="*/ 15 w 166"/>
                <a:gd name="T49" fmla="*/ 118 h 190"/>
                <a:gd name="T50" fmla="*/ 5 w 166"/>
                <a:gd name="T51" fmla="*/ 99 h 190"/>
                <a:gd name="T52" fmla="*/ 0 w 166"/>
                <a:gd name="T53" fmla="*/ 78 h 190"/>
                <a:gd name="T54" fmla="*/ 0 w 166"/>
                <a:gd name="T55" fmla="*/ 55 h 190"/>
                <a:gd name="T56" fmla="*/ 4 w 166"/>
                <a:gd name="T57" fmla="*/ 29 h 190"/>
                <a:gd name="T58" fmla="*/ 13 w 166"/>
                <a:gd name="T5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0">
                  <a:moveTo>
                    <a:pt x="67" y="189"/>
                  </a:move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7" y="189"/>
                  </a:lnTo>
                  <a:lnTo>
                    <a:pt x="67" y="189"/>
                  </a:lnTo>
                  <a:close/>
                  <a:moveTo>
                    <a:pt x="13" y="0"/>
                  </a:moveTo>
                  <a:lnTo>
                    <a:pt x="22" y="32"/>
                  </a:lnTo>
                  <a:lnTo>
                    <a:pt x="34" y="59"/>
                  </a:lnTo>
                  <a:lnTo>
                    <a:pt x="49" y="81"/>
                  </a:lnTo>
                  <a:lnTo>
                    <a:pt x="67" y="98"/>
                  </a:lnTo>
                  <a:lnTo>
                    <a:pt x="87" y="112"/>
                  </a:lnTo>
                  <a:lnTo>
                    <a:pt x="111" y="123"/>
                  </a:lnTo>
                  <a:lnTo>
                    <a:pt x="137" y="130"/>
                  </a:lnTo>
                  <a:lnTo>
                    <a:pt x="166" y="136"/>
                  </a:lnTo>
                  <a:lnTo>
                    <a:pt x="144" y="142"/>
                  </a:lnTo>
                  <a:lnTo>
                    <a:pt x="122" y="148"/>
                  </a:lnTo>
                  <a:lnTo>
                    <a:pt x="101" y="157"/>
                  </a:lnTo>
                  <a:lnTo>
                    <a:pt x="90" y="166"/>
                  </a:lnTo>
                  <a:lnTo>
                    <a:pt x="78" y="177"/>
                  </a:lnTo>
                  <a:lnTo>
                    <a:pt x="67" y="189"/>
                  </a:lnTo>
                  <a:lnTo>
                    <a:pt x="56" y="172"/>
                  </a:lnTo>
                  <a:lnTo>
                    <a:pt x="45" y="154"/>
                  </a:lnTo>
                  <a:lnTo>
                    <a:pt x="31" y="138"/>
                  </a:lnTo>
                  <a:lnTo>
                    <a:pt x="15" y="118"/>
                  </a:lnTo>
                  <a:lnTo>
                    <a:pt x="5" y="99"/>
                  </a:lnTo>
                  <a:lnTo>
                    <a:pt x="0" y="78"/>
                  </a:lnTo>
                  <a:lnTo>
                    <a:pt x="0" y="55"/>
                  </a:lnTo>
                  <a:lnTo>
                    <a:pt x="4" y="29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61142" y="2337245"/>
            <a:ext cx="6806529" cy="3122385"/>
            <a:chOff x="1557908" y="1082566"/>
            <a:chExt cx="9073008" cy="416209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557908" y="1088740"/>
              <a:ext cx="1807483" cy="9930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7292" y="2770478"/>
              <a:ext cx="745232" cy="5225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4" idx="4"/>
            </p:cNvCxnSpPr>
            <p:nvPr/>
          </p:nvCxnSpPr>
          <p:spPr>
            <a:xfrm flipV="1">
              <a:off x="3122524" y="2441644"/>
              <a:ext cx="270164" cy="85963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893718" y="3292992"/>
              <a:ext cx="238798" cy="745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7"/>
            </p:cNvCxnSpPr>
            <p:nvPr/>
          </p:nvCxnSpPr>
          <p:spPr>
            <a:xfrm flipV="1">
              <a:off x="3021630" y="3808379"/>
              <a:ext cx="854842" cy="2451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4" idx="3"/>
            </p:cNvCxnSpPr>
            <p:nvPr/>
          </p:nvCxnSpPr>
          <p:spPr>
            <a:xfrm flipH="1">
              <a:off x="2377293" y="2362515"/>
              <a:ext cx="824360" cy="4079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915383" y="3425588"/>
              <a:ext cx="806742" cy="353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4"/>
            </p:cNvCxnSpPr>
            <p:nvPr/>
          </p:nvCxnSpPr>
          <p:spPr>
            <a:xfrm flipH="1" flipV="1">
              <a:off x="3392688" y="2441644"/>
              <a:ext cx="496772" cy="135081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905655" y="3803515"/>
              <a:ext cx="1345003" cy="33698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0739" y="3289229"/>
              <a:ext cx="607406" cy="8582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58145" y="3301276"/>
              <a:ext cx="452291" cy="49118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50658" y="3792462"/>
              <a:ext cx="1059778" cy="34804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662364" y="2365857"/>
              <a:ext cx="195781" cy="93541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62364" y="2365857"/>
              <a:ext cx="792088" cy="751196"/>
            </a:xfrm>
            <a:prstGeom prst="line">
              <a:avLst/>
            </a:prstGeom>
            <a:ln>
              <a:solidFill>
                <a:schemeClr val="accent3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858145" y="3117053"/>
              <a:ext cx="596307" cy="18422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54452" y="3117053"/>
              <a:ext cx="554685" cy="54852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310436" y="3665577"/>
              <a:ext cx="698701" cy="126885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009137" y="2917371"/>
              <a:ext cx="669451" cy="7482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009137" y="3665577"/>
              <a:ext cx="334725" cy="699527"/>
            </a:xfrm>
            <a:prstGeom prst="line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6" idx="6"/>
            </p:cNvCxnSpPr>
            <p:nvPr/>
          </p:nvCxnSpPr>
          <p:spPr>
            <a:xfrm flipH="1" flipV="1">
              <a:off x="5323872" y="3261288"/>
              <a:ext cx="534273" cy="3998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722125" y="2362515"/>
              <a:ext cx="940239" cy="2039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722125" y="2566496"/>
              <a:ext cx="148151" cy="455733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9460" y="2566496"/>
              <a:ext cx="832665" cy="12081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14" idx="6"/>
            </p:cNvCxnSpPr>
            <p:nvPr/>
          </p:nvCxnSpPr>
          <p:spPr>
            <a:xfrm flipH="1" flipV="1">
              <a:off x="3630304" y="2238233"/>
              <a:ext cx="1091821" cy="3282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5" idx="6"/>
            </p:cNvCxnSpPr>
            <p:nvPr/>
          </p:nvCxnSpPr>
          <p:spPr>
            <a:xfrm flipV="1">
              <a:off x="3091572" y="4132613"/>
              <a:ext cx="2169197" cy="897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569493" y="1091821"/>
              <a:ext cx="807799" cy="1678657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5" idx="1"/>
            </p:cNvCxnSpPr>
            <p:nvPr/>
          </p:nvCxnSpPr>
          <p:spPr>
            <a:xfrm flipH="1" flipV="1">
              <a:off x="1569493" y="3117053"/>
              <a:ext cx="1114425" cy="9364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77292" y="2770478"/>
              <a:ext cx="407949" cy="12444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" idx="7"/>
            </p:cNvCxnSpPr>
            <p:nvPr/>
          </p:nvCxnSpPr>
          <p:spPr>
            <a:xfrm flipV="1">
              <a:off x="3583722" y="1091821"/>
              <a:ext cx="972689" cy="88862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556411" y="1091821"/>
              <a:ext cx="1105953" cy="127069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4556411" y="1088740"/>
              <a:ext cx="165714" cy="147775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132516" y="3291474"/>
              <a:ext cx="756944" cy="500988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7" idx="2"/>
            </p:cNvCxnSpPr>
            <p:nvPr/>
          </p:nvCxnSpPr>
          <p:spPr>
            <a:xfrm flipV="1">
              <a:off x="5662364" y="2144185"/>
              <a:ext cx="1054565" cy="2183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454452" y="2386263"/>
              <a:ext cx="407559" cy="7307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7" idx="5"/>
            </p:cNvCxnSpPr>
            <p:nvPr/>
          </p:nvCxnSpPr>
          <p:spPr>
            <a:xfrm>
              <a:off x="7215759" y="2350807"/>
              <a:ext cx="462829" cy="5665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8" idx="0"/>
            </p:cNvCxnSpPr>
            <p:nvPr/>
          </p:nvCxnSpPr>
          <p:spPr>
            <a:xfrm>
              <a:off x="7678588" y="2917371"/>
              <a:ext cx="189531" cy="4724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7009137" y="2345889"/>
              <a:ext cx="0" cy="1229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310436" y="3792462"/>
              <a:ext cx="1033426" cy="572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50739" y="4132613"/>
              <a:ext cx="2093123" cy="23249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" idx="4"/>
            </p:cNvCxnSpPr>
            <p:nvPr/>
          </p:nvCxnSpPr>
          <p:spPr>
            <a:xfrm flipH="1" flipV="1">
              <a:off x="5074418" y="3587262"/>
              <a:ext cx="186351" cy="5453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9" idx="3"/>
            </p:cNvCxnSpPr>
            <p:nvPr/>
          </p:nvCxnSpPr>
          <p:spPr>
            <a:xfrm flipV="1">
              <a:off x="7678588" y="2480441"/>
              <a:ext cx="1633578" cy="43693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208579" y="3411996"/>
              <a:ext cx="910169" cy="30866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8" idx="3"/>
            </p:cNvCxnSpPr>
            <p:nvPr/>
          </p:nvCxnSpPr>
          <p:spPr>
            <a:xfrm flipV="1">
              <a:off x="7343862" y="4025462"/>
              <a:ext cx="297159" cy="339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8" idx="2"/>
            </p:cNvCxnSpPr>
            <p:nvPr/>
          </p:nvCxnSpPr>
          <p:spPr>
            <a:xfrm>
              <a:off x="7009137" y="3665577"/>
              <a:ext cx="505760" cy="761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241628" y="1727169"/>
              <a:ext cx="1070382" cy="301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168055" y="1088741"/>
              <a:ext cx="798565" cy="81363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9" idx="0"/>
            </p:cNvCxnSpPr>
            <p:nvPr/>
          </p:nvCxnSpPr>
          <p:spPr>
            <a:xfrm flipH="1" flipV="1">
              <a:off x="9249103" y="1093076"/>
              <a:ext cx="323125" cy="98876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9" idx="5"/>
            </p:cNvCxnSpPr>
            <p:nvPr/>
          </p:nvCxnSpPr>
          <p:spPr>
            <a:xfrm>
              <a:off x="9773059" y="2566688"/>
              <a:ext cx="857857" cy="60388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9" idx="3"/>
            </p:cNvCxnSpPr>
            <p:nvPr/>
          </p:nvCxnSpPr>
          <p:spPr>
            <a:xfrm flipV="1">
              <a:off x="9118748" y="2596055"/>
              <a:ext cx="340562" cy="79526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693572" y="2932386"/>
              <a:ext cx="1425176" cy="457444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678588" y="1727168"/>
              <a:ext cx="633422" cy="119020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9" idx="1"/>
            </p:cNvCxnSpPr>
            <p:nvPr/>
          </p:nvCxnSpPr>
          <p:spPr>
            <a:xfrm>
              <a:off x="8312010" y="1727168"/>
              <a:ext cx="1052707" cy="490515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8312010" y="1082566"/>
              <a:ext cx="127797" cy="64460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" idx="5"/>
            </p:cNvCxnSpPr>
            <p:nvPr/>
          </p:nvCxnSpPr>
          <p:spPr>
            <a:xfrm>
              <a:off x="8133522" y="4030569"/>
              <a:ext cx="2492437" cy="121409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" idx="3"/>
            </p:cNvCxnSpPr>
            <p:nvPr/>
          </p:nvCxnSpPr>
          <p:spPr>
            <a:xfrm flipH="1">
              <a:off x="1557908" y="4391222"/>
              <a:ext cx="1126010" cy="83797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10" idx="0"/>
            </p:cNvCxnSpPr>
            <p:nvPr/>
          </p:nvCxnSpPr>
          <p:spPr>
            <a:xfrm flipV="1">
              <a:off x="5662364" y="1183500"/>
              <a:ext cx="432047" cy="12620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" idx="7"/>
            </p:cNvCxnSpPr>
            <p:nvPr/>
          </p:nvCxnSpPr>
          <p:spPr>
            <a:xfrm flipV="1">
              <a:off x="9773059" y="1536133"/>
              <a:ext cx="857857" cy="62889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9118748" y="3389830"/>
              <a:ext cx="1507211" cy="172870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378262" y="4382814"/>
              <a:ext cx="3252654" cy="86184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1960993" y="2245925"/>
            <a:ext cx="5433117" cy="1957400"/>
            <a:chOff x="2613976" y="1851977"/>
            <a:chExt cx="7242270" cy="2609187"/>
          </a:xfrm>
        </p:grpSpPr>
        <p:sp>
          <p:nvSpPr>
            <p:cNvPr id="14" name="Oval 13"/>
            <p:cNvSpPr/>
            <p:nvPr/>
          </p:nvSpPr>
          <p:spPr>
            <a:xfrm>
              <a:off x="3122524" y="1901317"/>
              <a:ext cx="540327" cy="5403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6716929" y="1851977"/>
              <a:ext cx="584416" cy="584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8" name="Oval 17"/>
            <p:cNvSpPr/>
            <p:nvPr/>
          </p:nvSpPr>
          <p:spPr>
            <a:xfrm>
              <a:off x="7492783" y="3389830"/>
              <a:ext cx="750672" cy="75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4636038" y="2917371"/>
              <a:ext cx="687834" cy="6878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2613976" y="3983570"/>
              <a:ext cx="477596" cy="477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Oval 18"/>
            <p:cNvSpPr/>
            <p:nvPr/>
          </p:nvSpPr>
          <p:spPr>
            <a:xfrm>
              <a:off x="9288210" y="2081839"/>
              <a:ext cx="568036" cy="5680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62219" y="2366233"/>
            <a:ext cx="161714" cy="237286"/>
            <a:chOff x="-2617788" y="1519238"/>
            <a:chExt cx="3546476" cy="5203825"/>
          </a:xfrm>
          <a:solidFill>
            <a:schemeClr val="bg1"/>
          </a:solidFill>
        </p:grpSpPr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-2617788" y="1519238"/>
              <a:ext cx="3546476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-1749425" y="56022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-1749425" y="60833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-1270000" y="65643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4"/>
          <p:cNvSpPr>
            <a:spLocks noEditPoints="1"/>
          </p:cNvSpPr>
          <p:nvPr/>
        </p:nvSpPr>
        <p:spPr bwMode="auto">
          <a:xfrm>
            <a:off x="2052454" y="3957528"/>
            <a:ext cx="169762" cy="113191"/>
          </a:xfrm>
          <a:custGeom>
            <a:avLst/>
            <a:gdLst>
              <a:gd name="T0" fmla="*/ 3219 w 6560"/>
              <a:gd name="T1" fmla="*/ 300 h 4374"/>
              <a:gd name="T2" fmla="*/ 2652 w 6560"/>
              <a:gd name="T3" fmla="*/ 611 h 4374"/>
              <a:gd name="T4" fmla="*/ 2529 w 6560"/>
              <a:gd name="T5" fmla="*/ 1039 h 4374"/>
              <a:gd name="T6" fmla="*/ 2728 w 6560"/>
              <a:gd name="T7" fmla="*/ 1528 h 4374"/>
              <a:gd name="T8" fmla="*/ 2658 w 6560"/>
              <a:gd name="T9" fmla="*/ 1743 h 4374"/>
              <a:gd name="T10" fmla="*/ 2521 w 6560"/>
              <a:gd name="T11" fmla="*/ 1674 h 4374"/>
              <a:gd name="T12" fmla="*/ 2437 w 6560"/>
              <a:gd name="T13" fmla="*/ 1305 h 4374"/>
              <a:gd name="T14" fmla="*/ 2163 w 6560"/>
              <a:gd name="T15" fmla="*/ 997 h 4374"/>
              <a:gd name="T16" fmla="*/ 1974 w 6560"/>
              <a:gd name="T17" fmla="*/ 907 h 4374"/>
              <a:gd name="T18" fmla="*/ 1749 w 6560"/>
              <a:gd name="T19" fmla="*/ 874 h 4374"/>
              <a:gd name="T20" fmla="*/ 1313 w 6560"/>
              <a:gd name="T21" fmla="*/ 1011 h 4374"/>
              <a:gd name="T22" fmla="*/ 1035 w 6560"/>
              <a:gd name="T23" fmla="*/ 1363 h 4374"/>
              <a:gd name="T24" fmla="*/ 985 w 6560"/>
              <a:gd name="T25" fmla="*/ 1666 h 4374"/>
              <a:gd name="T26" fmla="*/ 921 w 6560"/>
              <a:gd name="T27" fmla="*/ 1847 h 4374"/>
              <a:gd name="T28" fmla="*/ 511 w 6560"/>
              <a:gd name="T29" fmla="*/ 2179 h 4374"/>
              <a:gd name="T30" fmla="*/ 263 w 6560"/>
              <a:gd name="T31" fmla="*/ 2655 h 4374"/>
              <a:gd name="T32" fmla="*/ 243 w 6560"/>
              <a:gd name="T33" fmla="*/ 3208 h 4374"/>
              <a:gd name="T34" fmla="*/ 489 w 6560"/>
              <a:gd name="T35" fmla="*/ 3723 h 4374"/>
              <a:gd name="T36" fmla="*/ 943 w 6560"/>
              <a:gd name="T37" fmla="*/ 4062 h 4374"/>
              <a:gd name="T38" fmla="*/ 4083 w 6560"/>
              <a:gd name="T39" fmla="*/ 4155 h 4374"/>
              <a:gd name="T40" fmla="*/ 4172 w 6560"/>
              <a:gd name="T41" fmla="*/ 4155 h 4374"/>
              <a:gd name="T42" fmla="*/ 5671 w 6560"/>
              <a:gd name="T43" fmla="*/ 4068 h 4374"/>
              <a:gd name="T44" fmla="*/ 6090 w 6560"/>
              <a:gd name="T45" fmla="*/ 3755 h 4374"/>
              <a:gd name="T46" fmla="*/ 6319 w 6560"/>
              <a:gd name="T47" fmla="*/ 3280 h 4374"/>
              <a:gd name="T48" fmla="*/ 6291 w 6560"/>
              <a:gd name="T49" fmla="*/ 2730 h 4374"/>
              <a:gd name="T50" fmla="*/ 6013 w 6560"/>
              <a:gd name="T51" fmla="*/ 2271 h 4374"/>
              <a:gd name="T52" fmla="*/ 5555 w 6560"/>
              <a:gd name="T53" fmla="*/ 1992 h 4374"/>
              <a:gd name="T54" fmla="*/ 5348 w 6560"/>
              <a:gd name="T55" fmla="*/ 1956 h 4374"/>
              <a:gd name="T56" fmla="*/ 5068 w 6560"/>
              <a:gd name="T57" fmla="*/ 1952 h 4374"/>
              <a:gd name="T58" fmla="*/ 4861 w 6560"/>
              <a:gd name="T59" fmla="*/ 1950 h 4374"/>
              <a:gd name="T60" fmla="*/ 4823 w 6560"/>
              <a:gd name="T61" fmla="*/ 1809 h 4374"/>
              <a:gd name="T62" fmla="*/ 5100 w 6560"/>
              <a:gd name="T63" fmla="*/ 1733 h 4374"/>
              <a:gd name="T64" fmla="*/ 5303 w 6560"/>
              <a:gd name="T65" fmla="*/ 1461 h 4374"/>
              <a:gd name="T66" fmla="*/ 5006 w 6560"/>
              <a:gd name="T67" fmla="*/ 858 h 4374"/>
              <a:gd name="T68" fmla="*/ 4507 w 6560"/>
              <a:gd name="T69" fmla="*/ 424 h 4374"/>
              <a:gd name="T70" fmla="*/ 3866 w 6560"/>
              <a:gd name="T71" fmla="*/ 225 h 4374"/>
              <a:gd name="T72" fmla="*/ 4174 w 6560"/>
              <a:gd name="T73" fmla="*/ 56 h 4374"/>
              <a:gd name="T74" fmla="*/ 4829 w 6560"/>
              <a:gd name="T75" fmla="*/ 374 h 4374"/>
              <a:gd name="T76" fmla="*/ 5310 w 6560"/>
              <a:gd name="T77" fmla="*/ 915 h 4374"/>
              <a:gd name="T78" fmla="*/ 5557 w 6560"/>
              <a:gd name="T79" fmla="*/ 1616 h 4374"/>
              <a:gd name="T80" fmla="*/ 5991 w 6560"/>
              <a:gd name="T81" fmla="*/ 1966 h 4374"/>
              <a:gd name="T82" fmla="*/ 6375 w 6560"/>
              <a:gd name="T83" fmla="*/ 2388 h 4374"/>
              <a:gd name="T84" fmla="*/ 6554 w 6560"/>
              <a:gd name="T85" fmla="*/ 2939 h 4374"/>
              <a:gd name="T86" fmla="*/ 6468 w 6560"/>
              <a:gd name="T87" fmla="*/ 3542 h 4374"/>
              <a:gd name="T88" fmla="*/ 6130 w 6560"/>
              <a:gd name="T89" fmla="*/ 4030 h 4374"/>
              <a:gd name="T90" fmla="*/ 5613 w 6560"/>
              <a:gd name="T91" fmla="*/ 4320 h 4374"/>
              <a:gd name="T92" fmla="*/ 4139 w 6560"/>
              <a:gd name="T93" fmla="*/ 4372 h 4374"/>
              <a:gd name="T94" fmla="*/ 1277 w 6560"/>
              <a:gd name="T95" fmla="*/ 4368 h 4374"/>
              <a:gd name="T96" fmla="*/ 696 w 6560"/>
              <a:gd name="T97" fmla="*/ 4181 h 4374"/>
              <a:gd name="T98" fmla="*/ 257 w 6560"/>
              <a:gd name="T99" fmla="*/ 3779 h 4374"/>
              <a:gd name="T100" fmla="*/ 22 w 6560"/>
              <a:gd name="T101" fmla="*/ 3222 h 4374"/>
              <a:gd name="T102" fmla="*/ 48 w 6560"/>
              <a:gd name="T103" fmla="*/ 2613 h 4374"/>
              <a:gd name="T104" fmla="*/ 314 w 6560"/>
              <a:gd name="T105" fmla="*/ 2074 h 4374"/>
              <a:gd name="T106" fmla="*/ 766 w 6560"/>
              <a:gd name="T107" fmla="*/ 1682 h 4374"/>
              <a:gd name="T108" fmla="*/ 816 w 6560"/>
              <a:gd name="T109" fmla="*/ 1329 h 4374"/>
              <a:gd name="T110" fmla="*/ 1090 w 6560"/>
              <a:gd name="T111" fmla="*/ 909 h 4374"/>
              <a:gd name="T112" fmla="*/ 1538 w 6560"/>
              <a:gd name="T113" fmla="*/ 679 h 4374"/>
              <a:gd name="T114" fmla="*/ 1892 w 6560"/>
              <a:gd name="T115" fmla="*/ 667 h 4374"/>
              <a:gd name="T116" fmla="*/ 2177 w 6560"/>
              <a:gd name="T117" fmla="*/ 754 h 4374"/>
              <a:gd name="T118" fmla="*/ 2481 w 6560"/>
              <a:gd name="T119" fmla="*/ 468 h 4374"/>
              <a:gd name="T120" fmla="*/ 3060 w 6560"/>
              <a:gd name="T121" fmla="*/ 123 h 4374"/>
              <a:gd name="T122" fmla="*/ 3727 w 6560"/>
              <a:gd name="T123" fmla="*/ 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4374">
                <a:moveTo>
                  <a:pt x="3727" y="219"/>
                </a:moveTo>
                <a:lnTo>
                  <a:pt x="3597" y="223"/>
                </a:lnTo>
                <a:lnTo>
                  <a:pt x="3470" y="239"/>
                </a:lnTo>
                <a:lnTo>
                  <a:pt x="3345" y="265"/>
                </a:lnTo>
                <a:lnTo>
                  <a:pt x="3219" y="300"/>
                </a:lnTo>
                <a:lnTo>
                  <a:pt x="3098" y="346"/>
                </a:lnTo>
                <a:lnTo>
                  <a:pt x="2981" y="400"/>
                </a:lnTo>
                <a:lnTo>
                  <a:pt x="2865" y="462"/>
                </a:lnTo>
                <a:lnTo>
                  <a:pt x="2756" y="533"/>
                </a:lnTo>
                <a:lnTo>
                  <a:pt x="2652" y="611"/>
                </a:lnTo>
                <a:lnTo>
                  <a:pt x="2557" y="696"/>
                </a:lnTo>
                <a:lnTo>
                  <a:pt x="2465" y="790"/>
                </a:lnTo>
                <a:lnTo>
                  <a:pt x="2384" y="887"/>
                </a:lnTo>
                <a:lnTo>
                  <a:pt x="2459" y="961"/>
                </a:lnTo>
                <a:lnTo>
                  <a:pt x="2529" y="1039"/>
                </a:lnTo>
                <a:lnTo>
                  <a:pt x="2589" y="1126"/>
                </a:lnTo>
                <a:lnTo>
                  <a:pt x="2638" y="1220"/>
                </a:lnTo>
                <a:lnTo>
                  <a:pt x="2678" y="1317"/>
                </a:lnTo>
                <a:lnTo>
                  <a:pt x="2708" y="1421"/>
                </a:lnTo>
                <a:lnTo>
                  <a:pt x="2728" y="1528"/>
                </a:lnTo>
                <a:lnTo>
                  <a:pt x="2734" y="1640"/>
                </a:lnTo>
                <a:lnTo>
                  <a:pt x="2728" y="1674"/>
                </a:lnTo>
                <a:lnTo>
                  <a:pt x="2712" y="1703"/>
                </a:lnTo>
                <a:lnTo>
                  <a:pt x="2688" y="1727"/>
                </a:lnTo>
                <a:lnTo>
                  <a:pt x="2658" y="1743"/>
                </a:lnTo>
                <a:lnTo>
                  <a:pt x="2624" y="1749"/>
                </a:lnTo>
                <a:lnTo>
                  <a:pt x="2589" y="1743"/>
                </a:lnTo>
                <a:lnTo>
                  <a:pt x="2559" y="1727"/>
                </a:lnTo>
                <a:lnTo>
                  <a:pt x="2535" y="1703"/>
                </a:lnTo>
                <a:lnTo>
                  <a:pt x="2521" y="1674"/>
                </a:lnTo>
                <a:lnTo>
                  <a:pt x="2515" y="1640"/>
                </a:lnTo>
                <a:lnTo>
                  <a:pt x="2509" y="1552"/>
                </a:lnTo>
                <a:lnTo>
                  <a:pt x="2495" y="1467"/>
                </a:lnTo>
                <a:lnTo>
                  <a:pt x="2471" y="1383"/>
                </a:lnTo>
                <a:lnTo>
                  <a:pt x="2437" y="1305"/>
                </a:lnTo>
                <a:lnTo>
                  <a:pt x="2398" y="1232"/>
                </a:lnTo>
                <a:lnTo>
                  <a:pt x="2348" y="1164"/>
                </a:lnTo>
                <a:lnTo>
                  <a:pt x="2292" y="1102"/>
                </a:lnTo>
                <a:lnTo>
                  <a:pt x="2230" y="1047"/>
                </a:lnTo>
                <a:lnTo>
                  <a:pt x="2163" y="997"/>
                </a:lnTo>
                <a:lnTo>
                  <a:pt x="2125" y="975"/>
                </a:lnTo>
                <a:lnTo>
                  <a:pt x="2087" y="953"/>
                </a:lnTo>
                <a:lnTo>
                  <a:pt x="2063" y="943"/>
                </a:lnTo>
                <a:lnTo>
                  <a:pt x="2020" y="923"/>
                </a:lnTo>
                <a:lnTo>
                  <a:pt x="1974" y="907"/>
                </a:lnTo>
                <a:lnTo>
                  <a:pt x="1962" y="905"/>
                </a:lnTo>
                <a:lnTo>
                  <a:pt x="1874" y="886"/>
                </a:lnTo>
                <a:lnTo>
                  <a:pt x="1850" y="882"/>
                </a:lnTo>
                <a:lnTo>
                  <a:pt x="1799" y="876"/>
                </a:lnTo>
                <a:lnTo>
                  <a:pt x="1749" y="874"/>
                </a:lnTo>
                <a:lnTo>
                  <a:pt x="1653" y="880"/>
                </a:lnTo>
                <a:lnTo>
                  <a:pt x="1562" y="897"/>
                </a:lnTo>
                <a:lnTo>
                  <a:pt x="1472" y="925"/>
                </a:lnTo>
                <a:lnTo>
                  <a:pt x="1391" y="965"/>
                </a:lnTo>
                <a:lnTo>
                  <a:pt x="1313" y="1011"/>
                </a:lnTo>
                <a:lnTo>
                  <a:pt x="1242" y="1069"/>
                </a:lnTo>
                <a:lnTo>
                  <a:pt x="1178" y="1132"/>
                </a:lnTo>
                <a:lnTo>
                  <a:pt x="1122" y="1202"/>
                </a:lnTo>
                <a:lnTo>
                  <a:pt x="1074" y="1280"/>
                </a:lnTo>
                <a:lnTo>
                  <a:pt x="1035" y="1363"/>
                </a:lnTo>
                <a:lnTo>
                  <a:pt x="1007" y="1451"/>
                </a:lnTo>
                <a:lnTo>
                  <a:pt x="991" y="1544"/>
                </a:lnTo>
                <a:lnTo>
                  <a:pt x="985" y="1640"/>
                </a:lnTo>
                <a:lnTo>
                  <a:pt x="985" y="1654"/>
                </a:lnTo>
                <a:lnTo>
                  <a:pt x="985" y="1666"/>
                </a:lnTo>
                <a:lnTo>
                  <a:pt x="987" y="1689"/>
                </a:lnTo>
                <a:lnTo>
                  <a:pt x="985" y="1707"/>
                </a:lnTo>
                <a:lnTo>
                  <a:pt x="985" y="1749"/>
                </a:lnTo>
                <a:lnTo>
                  <a:pt x="985" y="1819"/>
                </a:lnTo>
                <a:lnTo>
                  <a:pt x="921" y="1847"/>
                </a:lnTo>
                <a:lnTo>
                  <a:pt x="830" y="1898"/>
                </a:lnTo>
                <a:lnTo>
                  <a:pt x="742" y="1956"/>
                </a:lnTo>
                <a:lnTo>
                  <a:pt x="661" y="2024"/>
                </a:lnTo>
                <a:lnTo>
                  <a:pt x="583" y="2097"/>
                </a:lnTo>
                <a:lnTo>
                  <a:pt x="511" y="2179"/>
                </a:lnTo>
                <a:lnTo>
                  <a:pt x="448" y="2267"/>
                </a:lnTo>
                <a:lnTo>
                  <a:pt x="390" y="2358"/>
                </a:lnTo>
                <a:lnTo>
                  <a:pt x="340" y="2454"/>
                </a:lnTo>
                <a:lnTo>
                  <a:pt x="296" y="2553"/>
                </a:lnTo>
                <a:lnTo>
                  <a:pt x="263" y="2655"/>
                </a:lnTo>
                <a:lnTo>
                  <a:pt x="239" y="2758"/>
                </a:lnTo>
                <a:lnTo>
                  <a:pt x="223" y="2864"/>
                </a:lnTo>
                <a:lnTo>
                  <a:pt x="219" y="2969"/>
                </a:lnTo>
                <a:lnTo>
                  <a:pt x="225" y="3090"/>
                </a:lnTo>
                <a:lnTo>
                  <a:pt x="243" y="3208"/>
                </a:lnTo>
                <a:lnTo>
                  <a:pt x="273" y="3321"/>
                </a:lnTo>
                <a:lnTo>
                  <a:pt x="312" y="3431"/>
                </a:lnTo>
                <a:lnTo>
                  <a:pt x="362" y="3534"/>
                </a:lnTo>
                <a:lnTo>
                  <a:pt x="422" y="3632"/>
                </a:lnTo>
                <a:lnTo>
                  <a:pt x="489" y="3723"/>
                </a:lnTo>
                <a:lnTo>
                  <a:pt x="567" y="3807"/>
                </a:lnTo>
                <a:lnTo>
                  <a:pt x="651" y="3885"/>
                </a:lnTo>
                <a:lnTo>
                  <a:pt x="742" y="3952"/>
                </a:lnTo>
                <a:lnTo>
                  <a:pt x="840" y="4012"/>
                </a:lnTo>
                <a:lnTo>
                  <a:pt x="943" y="4062"/>
                </a:lnTo>
                <a:lnTo>
                  <a:pt x="1053" y="4101"/>
                </a:lnTo>
                <a:lnTo>
                  <a:pt x="1166" y="4131"/>
                </a:lnTo>
                <a:lnTo>
                  <a:pt x="1283" y="4149"/>
                </a:lnTo>
                <a:lnTo>
                  <a:pt x="1405" y="4155"/>
                </a:lnTo>
                <a:lnTo>
                  <a:pt x="4083" y="4155"/>
                </a:lnTo>
                <a:lnTo>
                  <a:pt x="4103" y="4153"/>
                </a:lnTo>
                <a:lnTo>
                  <a:pt x="4125" y="4153"/>
                </a:lnTo>
                <a:lnTo>
                  <a:pt x="4154" y="4153"/>
                </a:lnTo>
                <a:lnTo>
                  <a:pt x="4162" y="4155"/>
                </a:lnTo>
                <a:lnTo>
                  <a:pt x="4172" y="4155"/>
                </a:lnTo>
                <a:lnTo>
                  <a:pt x="5245" y="4155"/>
                </a:lnTo>
                <a:lnTo>
                  <a:pt x="5356" y="4149"/>
                </a:lnTo>
                <a:lnTo>
                  <a:pt x="5466" y="4133"/>
                </a:lnTo>
                <a:lnTo>
                  <a:pt x="5571" y="4105"/>
                </a:lnTo>
                <a:lnTo>
                  <a:pt x="5671" y="4068"/>
                </a:lnTo>
                <a:lnTo>
                  <a:pt x="5766" y="4022"/>
                </a:lnTo>
                <a:lnTo>
                  <a:pt x="5858" y="3968"/>
                </a:lnTo>
                <a:lnTo>
                  <a:pt x="5941" y="3904"/>
                </a:lnTo>
                <a:lnTo>
                  <a:pt x="6019" y="3833"/>
                </a:lnTo>
                <a:lnTo>
                  <a:pt x="6090" y="3755"/>
                </a:lnTo>
                <a:lnTo>
                  <a:pt x="6154" y="3672"/>
                </a:lnTo>
                <a:lnTo>
                  <a:pt x="6208" y="3580"/>
                </a:lnTo>
                <a:lnTo>
                  <a:pt x="6256" y="3485"/>
                </a:lnTo>
                <a:lnTo>
                  <a:pt x="6291" y="3383"/>
                </a:lnTo>
                <a:lnTo>
                  <a:pt x="6319" y="3280"/>
                </a:lnTo>
                <a:lnTo>
                  <a:pt x="6335" y="3170"/>
                </a:lnTo>
                <a:lnTo>
                  <a:pt x="6341" y="3059"/>
                </a:lnTo>
                <a:lnTo>
                  <a:pt x="6335" y="2947"/>
                </a:lnTo>
                <a:lnTo>
                  <a:pt x="6317" y="2838"/>
                </a:lnTo>
                <a:lnTo>
                  <a:pt x="6291" y="2730"/>
                </a:lnTo>
                <a:lnTo>
                  <a:pt x="6254" y="2629"/>
                </a:lnTo>
                <a:lnTo>
                  <a:pt x="6206" y="2531"/>
                </a:lnTo>
                <a:lnTo>
                  <a:pt x="6150" y="2438"/>
                </a:lnTo>
                <a:lnTo>
                  <a:pt x="6084" y="2352"/>
                </a:lnTo>
                <a:lnTo>
                  <a:pt x="6013" y="2271"/>
                </a:lnTo>
                <a:lnTo>
                  <a:pt x="5933" y="2199"/>
                </a:lnTo>
                <a:lnTo>
                  <a:pt x="5848" y="2133"/>
                </a:lnTo>
                <a:lnTo>
                  <a:pt x="5756" y="2078"/>
                </a:lnTo>
                <a:lnTo>
                  <a:pt x="5659" y="2030"/>
                </a:lnTo>
                <a:lnTo>
                  <a:pt x="5555" y="1992"/>
                </a:lnTo>
                <a:lnTo>
                  <a:pt x="5448" y="1966"/>
                </a:lnTo>
                <a:lnTo>
                  <a:pt x="5438" y="1964"/>
                </a:lnTo>
                <a:lnTo>
                  <a:pt x="5418" y="1962"/>
                </a:lnTo>
                <a:lnTo>
                  <a:pt x="5388" y="1960"/>
                </a:lnTo>
                <a:lnTo>
                  <a:pt x="5348" y="1956"/>
                </a:lnTo>
                <a:lnTo>
                  <a:pt x="5303" y="1952"/>
                </a:lnTo>
                <a:lnTo>
                  <a:pt x="5251" y="1950"/>
                </a:lnTo>
                <a:lnTo>
                  <a:pt x="5193" y="1950"/>
                </a:lnTo>
                <a:lnTo>
                  <a:pt x="5133" y="1950"/>
                </a:lnTo>
                <a:lnTo>
                  <a:pt x="5068" y="1952"/>
                </a:lnTo>
                <a:lnTo>
                  <a:pt x="5002" y="1958"/>
                </a:lnTo>
                <a:lnTo>
                  <a:pt x="4936" y="1966"/>
                </a:lnTo>
                <a:lnTo>
                  <a:pt x="4921" y="1968"/>
                </a:lnTo>
                <a:lnTo>
                  <a:pt x="4889" y="1964"/>
                </a:lnTo>
                <a:lnTo>
                  <a:pt x="4861" y="1950"/>
                </a:lnTo>
                <a:lnTo>
                  <a:pt x="4837" y="1930"/>
                </a:lnTo>
                <a:lnTo>
                  <a:pt x="4821" y="1906"/>
                </a:lnTo>
                <a:lnTo>
                  <a:pt x="4811" y="1875"/>
                </a:lnTo>
                <a:lnTo>
                  <a:pt x="4811" y="1841"/>
                </a:lnTo>
                <a:lnTo>
                  <a:pt x="4823" y="1809"/>
                </a:lnTo>
                <a:lnTo>
                  <a:pt x="4843" y="1781"/>
                </a:lnTo>
                <a:lnTo>
                  <a:pt x="4871" y="1761"/>
                </a:lnTo>
                <a:lnTo>
                  <a:pt x="4903" y="1751"/>
                </a:lnTo>
                <a:lnTo>
                  <a:pt x="5004" y="1739"/>
                </a:lnTo>
                <a:lnTo>
                  <a:pt x="5100" y="1733"/>
                </a:lnTo>
                <a:lnTo>
                  <a:pt x="5193" y="1731"/>
                </a:lnTo>
                <a:lnTo>
                  <a:pt x="5277" y="1733"/>
                </a:lnTo>
                <a:lnTo>
                  <a:pt x="5350" y="1737"/>
                </a:lnTo>
                <a:lnTo>
                  <a:pt x="5332" y="1598"/>
                </a:lnTo>
                <a:lnTo>
                  <a:pt x="5303" y="1461"/>
                </a:lnTo>
                <a:lnTo>
                  <a:pt x="5263" y="1329"/>
                </a:lnTo>
                <a:lnTo>
                  <a:pt x="5213" y="1204"/>
                </a:lnTo>
                <a:lnTo>
                  <a:pt x="5153" y="1083"/>
                </a:lnTo>
                <a:lnTo>
                  <a:pt x="5084" y="967"/>
                </a:lnTo>
                <a:lnTo>
                  <a:pt x="5006" y="858"/>
                </a:lnTo>
                <a:lnTo>
                  <a:pt x="4921" y="754"/>
                </a:lnTo>
                <a:lnTo>
                  <a:pt x="4829" y="659"/>
                </a:lnTo>
                <a:lnTo>
                  <a:pt x="4728" y="573"/>
                </a:lnTo>
                <a:lnTo>
                  <a:pt x="4620" y="493"/>
                </a:lnTo>
                <a:lnTo>
                  <a:pt x="4507" y="424"/>
                </a:lnTo>
                <a:lnTo>
                  <a:pt x="4389" y="362"/>
                </a:lnTo>
                <a:lnTo>
                  <a:pt x="4264" y="312"/>
                </a:lnTo>
                <a:lnTo>
                  <a:pt x="4135" y="273"/>
                </a:lnTo>
                <a:lnTo>
                  <a:pt x="4003" y="243"/>
                </a:lnTo>
                <a:lnTo>
                  <a:pt x="3866" y="225"/>
                </a:lnTo>
                <a:lnTo>
                  <a:pt x="3727" y="219"/>
                </a:lnTo>
                <a:close/>
                <a:moveTo>
                  <a:pt x="3727" y="0"/>
                </a:moveTo>
                <a:lnTo>
                  <a:pt x="3880" y="6"/>
                </a:lnTo>
                <a:lnTo>
                  <a:pt x="4029" y="26"/>
                </a:lnTo>
                <a:lnTo>
                  <a:pt x="4174" y="56"/>
                </a:lnTo>
                <a:lnTo>
                  <a:pt x="4316" y="99"/>
                </a:lnTo>
                <a:lnTo>
                  <a:pt x="4453" y="153"/>
                </a:lnTo>
                <a:lnTo>
                  <a:pt x="4584" y="217"/>
                </a:lnTo>
                <a:lnTo>
                  <a:pt x="4710" y="290"/>
                </a:lnTo>
                <a:lnTo>
                  <a:pt x="4829" y="374"/>
                </a:lnTo>
                <a:lnTo>
                  <a:pt x="4940" y="466"/>
                </a:lnTo>
                <a:lnTo>
                  <a:pt x="5046" y="567"/>
                </a:lnTo>
                <a:lnTo>
                  <a:pt x="5143" y="677"/>
                </a:lnTo>
                <a:lnTo>
                  <a:pt x="5231" y="792"/>
                </a:lnTo>
                <a:lnTo>
                  <a:pt x="5310" y="915"/>
                </a:lnTo>
                <a:lnTo>
                  <a:pt x="5382" y="1045"/>
                </a:lnTo>
                <a:lnTo>
                  <a:pt x="5442" y="1180"/>
                </a:lnTo>
                <a:lnTo>
                  <a:pt x="5492" y="1321"/>
                </a:lnTo>
                <a:lnTo>
                  <a:pt x="5531" y="1467"/>
                </a:lnTo>
                <a:lnTo>
                  <a:pt x="5557" y="1616"/>
                </a:lnTo>
                <a:lnTo>
                  <a:pt x="5573" y="1771"/>
                </a:lnTo>
                <a:lnTo>
                  <a:pt x="5685" y="1805"/>
                </a:lnTo>
                <a:lnTo>
                  <a:pt x="5792" y="1851"/>
                </a:lnTo>
                <a:lnTo>
                  <a:pt x="5893" y="1904"/>
                </a:lnTo>
                <a:lnTo>
                  <a:pt x="5991" y="1966"/>
                </a:lnTo>
                <a:lnTo>
                  <a:pt x="6081" y="2038"/>
                </a:lnTo>
                <a:lnTo>
                  <a:pt x="6166" y="2115"/>
                </a:lnTo>
                <a:lnTo>
                  <a:pt x="6244" y="2201"/>
                </a:lnTo>
                <a:lnTo>
                  <a:pt x="6313" y="2292"/>
                </a:lnTo>
                <a:lnTo>
                  <a:pt x="6375" y="2388"/>
                </a:lnTo>
                <a:lnTo>
                  <a:pt x="6431" y="2491"/>
                </a:lnTo>
                <a:lnTo>
                  <a:pt x="6474" y="2597"/>
                </a:lnTo>
                <a:lnTo>
                  <a:pt x="6512" y="2708"/>
                </a:lnTo>
                <a:lnTo>
                  <a:pt x="6538" y="2822"/>
                </a:lnTo>
                <a:lnTo>
                  <a:pt x="6554" y="2939"/>
                </a:lnTo>
                <a:lnTo>
                  <a:pt x="6560" y="3059"/>
                </a:lnTo>
                <a:lnTo>
                  <a:pt x="6554" y="3184"/>
                </a:lnTo>
                <a:lnTo>
                  <a:pt x="6536" y="3307"/>
                </a:lnTo>
                <a:lnTo>
                  <a:pt x="6506" y="3427"/>
                </a:lnTo>
                <a:lnTo>
                  <a:pt x="6468" y="3542"/>
                </a:lnTo>
                <a:lnTo>
                  <a:pt x="6419" y="3652"/>
                </a:lnTo>
                <a:lnTo>
                  <a:pt x="6359" y="3755"/>
                </a:lnTo>
                <a:lnTo>
                  <a:pt x="6291" y="3853"/>
                </a:lnTo>
                <a:lnTo>
                  <a:pt x="6216" y="3944"/>
                </a:lnTo>
                <a:lnTo>
                  <a:pt x="6130" y="4030"/>
                </a:lnTo>
                <a:lnTo>
                  <a:pt x="6041" y="4105"/>
                </a:lnTo>
                <a:lnTo>
                  <a:pt x="5941" y="4173"/>
                </a:lnTo>
                <a:lnTo>
                  <a:pt x="5838" y="4233"/>
                </a:lnTo>
                <a:lnTo>
                  <a:pt x="5728" y="4281"/>
                </a:lnTo>
                <a:lnTo>
                  <a:pt x="5613" y="4320"/>
                </a:lnTo>
                <a:lnTo>
                  <a:pt x="5494" y="4350"/>
                </a:lnTo>
                <a:lnTo>
                  <a:pt x="5370" y="4368"/>
                </a:lnTo>
                <a:lnTo>
                  <a:pt x="5245" y="4374"/>
                </a:lnTo>
                <a:lnTo>
                  <a:pt x="4172" y="4374"/>
                </a:lnTo>
                <a:lnTo>
                  <a:pt x="4139" y="4372"/>
                </a:lnTo>
                <a:lnTo>
                  <a:pt x="4125" y="4370"/>
                </a:lnTo>
                <a:lnTo>
                  <a:pt x="4119" y="4372"/>
                </a:lnTo>
                <a:lnTo>
                  <a:pt x="4083" y="4374"/>
                </a:lnTo>
                <a:lnTo>
                  <a:pt x="1405" y="4374"/>
                </a:lnTo>
                <a:lnTo>
                  <a:pt x="1277" y="4368"/>
                </a:lnTo>
                <a:lnTo>
                  <a:pt x="1152" y="4350"/>
                </a:lnTo>
                <a:lnTo>
                  <a:pt x="1031" y="4322"/>
                </a:lnTo>
                <a:lnTo>
                  <a:pt x="915" y="4285"/>
                </a:lnTo>
                <a:lnTo>
                  <a:pt x="802" y="4239"/>
                </a:lnTo>
                <a:lnTo>
                  <a:pt x="696" y="4181"/>
                </a:lnTo>
                <a:lnTo>
                  <a:pt x="595" y="4115"/>
                </a:lnTo>
                <a:lnTo>
                  <a:pt x="499" y="4042"/>
                </a:lnTo>
                <a:lnTo>
                  <a:pt x="412" y="3962"/>
                </a:lnTo>
                <a:lnTo>
                  <a:pt x="330" y="3873"/>
                </a:lnTo>
                <a:lnTo>
                  <a:pt x="257" y="3779"/>
                </a:lnTo>
                <a:lnTo>
                  <a:pt x="191" y="3678"/>
                </a:lnTo>
                <a:lnTo>
                  <a:pt x="135" y="3570"/>
                </a:lnTo>
                <a:lnTo>
                  <a:pt x="88" y="3459"/>
                </a:lnTo>
                <a:lnTo>
                  <a:pt x="50" y="3341"/>
                </a:lnTo>
                <a:lnTo>
                  <a:pt x="22" y="3222"/>
                </a:lnTo>
                <a:lnTo>
                  <a:pt x="6" y="3096"/>
                </a:lnTo>
                <a:lnTo>
                  <a:pt x="0" y="2969"/>
                </a:lnTo>
                <a:lnTo>
                  <a:pt x="6" y="2850"/>
                </a:lnTo>
                <a:lnTo>
                  <a:pt x="22" y="2730"/>
                </a:lnTo>
                <a:lnTo>
                  <a:pt x="48" y="2613"/>
                </a:lnTo>
                <a:lnTo>
                  <a:pt x="84" y="2497"/>
                </a:lnTo>
                <a:lnTo>
                  <a:pt x="129" y="2384"/>
                </a:lnTo>
                <a:lnTo>
                  <a:pt x="183" y="2277"/>
                </a:lnTo>
                <a:lnTo>
                  <a:pt x="245" y="2171"/>
                </a:lnTo>
                <a:lnTo>
                  <a:pt x="314" y="2074"/>
                </a:lnTo>
                <a:lnTo>
                  <a:pt x="392" y="1980"/>
                </a:lnTo>
                <a:lnTo>
                  <a:pt x="478" y="1892"/>
                </a:lnTo>
                <a:lnTo>
                  <a:pt x="567" y="1815"/>
                </a:lnTo>
                <a:lnTo>
                  <a:pt x="665" y="1743"/>
                </a:lnTo>
                <a:lnTo>
                  <a:pt x="766" y="1682"/>
                </a:lnTo>
                <a:lnTo>
                  <a:pt x="766" y="1682"/>
                </a:lnTo>
                <a:lnTo>
                  <a:pt x="766" y="1640"/>
                </a:lnTo>
                <a:lnTo>
                  <a:pt x="772" y="1532"/>
                </a:lnTo>
                <a:lnTo>
                  <a:pt x="788" y="1429"/>
                </a:lnTo>
                <a:lnTo>
                  <a:pt x="816" y="1329"/>
                </a:lnTo>
                <a:lnTo>
                  <a:pt x="854" y="1234"/>
                </a:lnTo>
                <a:lnTo>
                  <a:pt x="899" y="1144"/>
                </a:lnTo>
                <a:lnTo>
                  <a:pt x="955" y="1059"/>
                </a:lnTo>
                <a:lnTo>
                  <a:pt x="1019" y="981"/>
                </a:lnTo>
                <a:lnTo>
                  <a:pt x="1090" y="909"/>
                </a:lnTo>
                <a:lnTo>
                  <a:pt x="1168" y="846"/>
                </a:lnTo>
                <a:lnTo>
                  <a:pt x="1254" y="790"/>
                </a:lnTo>
                <a:lnTo>
                  <a:pt x="1343" y="744"/>
                </a:lnTo>
                <a:lnTo>
                  <a:pt x="1439" y="706"/>
                </a:lnTo>
                <a:lnTo>
                  <a:pt x="1538" y="679"/>
                </a:lnTo>
                <a:lnTo>
                  <a:pt x="1641" y="661"/>
                </a:lnTo>
                <a:lnTo>
                  <a:pt x="1749" y="655"/>
                </a:lnTo>
                <a:lnTo>
                  <a:pt x="1805" y="657"/>
                </a:lnTo>
                <a:lnTo>
                  <a:pt x="1860" y="663"/>
                </a:lnTo>
                <a:lnTo>
                  <a:pt x="1892" y="667"/>
                </a:lnTo>
                <a:lnTo>
                  <a:pt x="1968" y="681"/>
                </a:lnTo>
                <a:lnTo>
                  <a:pt x="2006" y="690"/>
                </a:lnTo>
                <a:lnTo>
                  <a:pt x="2073" y="712"/>
                </a:lnTo>
                <a:lnTo>
                  <a:pt x="2111" y="724"/>
                </a:lnTo>
                <a:lnTo>
                  <a:pt x="2177" y="754"/>
                </a:lnTo>
                <a:lnTo>
                  <a:pt x="2189" y="760"/>
                </a:lnTo>
                <a:lnTo>
                  <a:pt x="2203" y="766"/>
                </a:lnTo>
                <a:lnTo>
                  <a:pt x="2288" y="659"/>
                </a:lnTo>
                <a:lnTo>
                  <a:pt x="2382" y="559"/>
                </a:lnTo>
                <a:lnTo>
                  <a:pt x="2481" y="468"/>
                </a:lnTo>
                <a:lnTo>
                  <a:pt x="2587" y="382"/>
                </a:lnTo>
                <a:lnTo>
                  <a:pt x="2698" y="304"/>
                </a:lnTo>
                <a:lnTo>
                  <a:pt x="2815" y="237"/>
                </a:lnTo>
                <a:lnTo>
                  <a:pt x="2937" y="175"/>
                </a:lnTo>
                <a:lnTo>
                  <a:pt x="3060" y="123"/>
                </a:lnTo>
                <a:lnTo>
                  <a:pt x="3189" y="80"/>
                </a:lnTo>
                <a:lnTo>
                  <a:pt x="3321" y="46"/>
                </a:lnTo>
                <a:lnTo>
                  <a:pt x="3454" y="20"/>
                </a:lnTo>
                <a:lnTo>
                  <a:pt x="3589" y="4"/>
                </a:lnTo>
                <a:lnTo>
                  <a:pt x="3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8" name="Freeform 19"/>
          <p:cNvSpPr>
            <a:spLocks noEditPoints="1"/>
          </p:cNvSpPr>
          <p:nvPr/>
        </p:nvSpPr>
        <p:spPr bwMode="auto">
          <a:xfrm>
            <a:off x="3607610" y="3218069"/>
            <a:ext cx="257868" cy="164861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0952" y="3560340"/>
            <a:ext cx="283349" cy="250175"/>
            <a:chOff x="4870450" y="3495675"/>
            <a:chExt cx="5207001" cy="4597400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4870450" y="3495675"/>
              <a:ext cx="3001963" cy="4597400"/>
            </a:xfrm>
            <a:custGeom>
              <a:avLst/>
              <a:gdLst>
                <a:gd name="T0" fmla="*/ 3363 w 3782"/>
                <a:gd name="T1" fmla="*/ 254 h 5792"/>
                <a:gd name="T2" fmla="*/ 1640 w 3782"/>
                <a:gd name="T3" fmla="*/ 1695 h 5792"/>
                <a:gd name="T4" fmla="*/ 1636 w 3782"/>
                <a:gd name="T5" fmla="*/ 2299 h 5792"/>
                <a:gd name="T6" fmla="*/ 1602 w 3782"/>
                <a:gd name="T7" fmla="*/ 2355 h 5792"/>
                <a:gd name="T8" fmla="*/ 1546 w 3782"/>
                <a:gd name="T9" fmla="*/ 2388 h 5792"/>
                <a:gd name="T10" fmla="*/ 1480 w 3782"/>
                <a:gd name="T11" fmla="*/ 2388 h 5792"/>
                <a:gd name="T12" fmla="*/ 1425 w 3782"/>
                <a:gd name="T13" fmla="*/ 2355 h 5792"/>
                <a:gd name="T14" fmla="*/ 1391 w 3782"/>
                <a:gd name="T15" fmla="*/ 2299 h 5792"/>
                <a:gd name="T16" fmla="*/ 1387 w 3782"/>
                <a:gd name="T17" fmla="*/ 1762 h 5792"/>
                <a:gd name="T18" fmla="*/ 253 w 3782"/>
                <a:gd name="T19" fmla="*/ 3902 h 5792"/>
                <a:gd name="T20" fmla="*/ 1387 w 3782"/>
                <a:gd name="T21" fmla="*/ 3400 h 5792"/>
                <a:gd name="T22" fmla="*/ 1405 w 3782"/>
                <a:gd name="T23" fmla="*/ 3336 h 5792"/>
                <a:gd name="T24" fmla="*/ 1448 w 3782"/>
                <a:gd name="T25" fmla="*/ 3290 h 5792"/>
                <a:gd name="T26" fmla="*/ 1512 w 3782"/>
                <a:gd name="T27" fmla="*/ 3273 h 5792"/>
                <a:gd name="T28" fmla="*/ 1576 w 3782"/>
                <a:gd name="T29" fmla="*/ 3290 h 5792"/>
                <a:gd name="T30" fmla="*/ 1622 w 3782"/>
                <a:gd name="T31" fmla="*/ 3336 h 5792"/>
                <a:gd name="T32" fmla="*/ 1640 w 3782"/>
                <a:gd name="T33" fmla="*/ 3400 h 5792"/>
                <a:gd name="T34" fmla="*/ 3331 w 3782"/>
                <a:gd name="T35" fmla="*/ 5526 h 5792"/>
                <a:gd name="T36" fmla="*/ 3394 w 3782"/>
                <a:gd name="T37" fmla="*/ 5540 h 5792"/>
                <a:gd name="T38" fmla="*/ 3442 w 3782"/>
                <a:gd name="T39" fmla="*/ 5530 h 5792"/>
                <a:gd name="T40" fmla="*/ 3488 w 3782"/>
                <a:gd name="T41" fmla="*/ 5498 h 5792"/>
                <a:gd name="T42" fmla="*/ 3526 w 3782"/>
                <a:gd name="T43" fmla="*/ 5434 h 5792"/>
                <a:gd name="T44" fmla="*/ 3530 w 3782"/>
                <a:gd name="T45" fmla="*/ 397 h 5792"/>
                <a:gd name="T46" fmla="*/ 3512 w 3782"/>
                <a:gd name="T47" fmla="*/ 322 h 5792"/>
                <a:gd name="T48" fmla="*/ 3458 w 3782"/>
                <a:gd name="T49" fmla="*/ 270 h 5792"/>
                <a:gd name="T50" fmla="*/ 3420 w 3782"/>
                <a:gd name="T51" fmla="*/ 254 h 5792"/>
                <a:gd name="T52" fmla="*/ 3386 w 3782"/>
                <a:gd name="T53" fmla="*/ 0 h 5792"/>
                <a:gd name="T54" fmla="*/ 3518 w 3782"/>
                <a:gd name="T55" fmla="*/ 22 h 5792"/>
                <a:gd name="T56" fmla="*/ 3631 w 3782"/>
                <a:gd name="T57" fmla="*/ 83 h 5792"/>
                <a:gd name="T58" fmla="*/ 3713 w 3782"/>
                <a:gd name="T59" fmla="*/ 171 h 5792"/>
                <a:gd name="T60" fmla="*/ 3765 w 3782"/>
                <a:gd name="T61" fmla="*/ 276 h 5792"/>
                <a:gd name="T62" fmla="*/ 3782 w 3782"/>
                <a:gd name="T63" fmla="*/ 397 h 5792"/>
                <a:gd name="T64" fmla="*/ 3778 w 3782"/>
                <a:gd name="T65" fmla="*/ 5456 h 5792"/>
                <a:gd name="T66" fmla="*/ 3743 w 3782"/>
                <a:gd name="T67" fmla="*/ 5570 h 5792"/>
                <a:gd name="T68" fmla="*/ 3677 w 3782"/>
                <a:gd name="T69" fmla="*/ 5667 h 5792"/>
                <a:gd name="T70" fmla="*/ 3581 w 3782"/>
                <a:gd name="T71" fmla="*/ 5740 h 5792"/>
                <a:gd name="T72" fmla="*/ 3456 w 3782"/>
                <a:gd name="T73" fmla="*/ 5786 h 5792"/>
                <a:gd name="T74" fmla="*/ 3339 w 3782"/>
                <a:gd name="T75" fmla="*/ 5788 h 5792"/>
                <a:gd name="T76" fmla="*/ 3239 w 3782"/>
                <a:gd name="T77" fmla="*/ 5760 h 5792"/>
                <a:gd name="T78" fmla="*/ 3182 w 3782"/>
                <a:gd name="T79" fmla="*/ 5729 h 5792"/>
                <a:gd name="T80" fmla="*/ 1464 w 3782"/>
                <a:gd name="T81" fmla="*/ 4155 h 5792"/>
                <a:gd name="T82" fmla="*/ 94 w 3782"/>
                <a:gd name="T83" fmla="*/ 4151 h 5792"/>
                <a:gd name="T84" fmla="*/ 38 w 3782"/>
                <a:gd name="T85" fmla="*/ 4117 h 5792"/>
                <a:gd name="T86" fmla="*/ 4 w 3782"/>
                <a:gd name="T87" fmla="*/ 4061 h 5792"/>
                <a:gd name="T88" fmla="*/ 0 w 3782"/>
                <a:gd name="T89" fmla="*/ 1637 h 5792"/>
                <a:gd name="T90" fmla="*/ 18 w 3782"/>
                <a:gd name="T91" fmla="*/ 1574 h 5792"/>
                <a:gd name="T92" fmla="*/ 62 w 3782"/>
                <a:gd name="T93" fmla="*/ 1528 h 5792"/>
                <a:gd name="T94" fmla="*/ 125 w 3782"/>
                <a:gd name="T95" fmla="*/ 1510 h 5792"/>
                <a:gd name="T96" fmla="*/ 3176 w 3782"/>
                <a:gd name="T97" fmla="*/ 67 h 5792"/>
                <a:gd name="T98" fmla="*/ 3191 w 3782"/>
                <a:gd name="T99" fmla="*/ 56 h 5792"/>
                <a:gd name="T100" fmla="*/ 3319 w 3782"/>
                <a:gd name="T101" fmla="*/ 6 h 5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2" h="5792">
                  <a:moveTo>
                    <a:pt x="3394" y="252"/>
                  </a:moveTo>
                  <a:lnTo>
                    <a:pt x="3363" y="254"/>
                  </a:lnTo>
                  <a:lnTo>
                    <a:pt x="3329" y="266"/>
                  </a:lnTo>
                  <a:lnTo>
                    <a:pt x="1640" y="1695"/>
                  </a:lnTo>
                  <a:lnTo>
                    <a:pt x="1640" y="2265"/>
                  </a:lnTo>
                  <a:lnTo>
                    <a:pt x="1636" y="2299"/>
                  </a:lnTo>
                  <a:lnTo>
                    <a:pt x="1622" y="2329"/>
                  </a:lnTo>
                  <a:lnTo>
                    <a:pt x="1602" y="2355"/>
                  </a:lnTo>
                  <a:lnTo>
                    <a:pt x="1576" y="2374"/>
                  </a:lnTo>
                  <a:lnTo>
                    <a:pt x="1546" y="2388"/>
                  </a:lnTo>
                  <a:lnTo>
                    <a:pt x="1512" y="2392"/>
                  </a:lnTo>
                  <a:lnTo>
                    <a:pt x="1480" y="2388"/>
                  </a:lnTo>
                  <a:lnTo>
                    <a:pt x="1448" y="2374"/>
                  </a:lnTo>
                  <a:lnTo>
                    <a:pt x="1425" y="2355"/>
                  </a:lnTo>
                  <a:lnTo>
                    <a:pt x="1405" y="2329"/>
                  </a:lnTo>
                  <a:lnTo>
                    <a:pt x="1391" y="2299"/>
                  </a:lnTo>
                  <a:lnTo>
                    <a:pt x="1387" y="2265"/>
                  </a:lnTo>
                  <a:lnTo>
                    <a:pt x="1387" y="1762"/>
                  </a:lnTo>
                  <a:lnTo>
                    <a:pt x="253" y="1762"/>
                  </a:lnTo>
                  <a:lnTo>
                    <a:pt x="253" y="3902"/>
                  </a:lnTo>
                  <a:lnTo>
                    <a:pt x="1387" y="3902"/>
                  </a:lnTo>
                  <a:lnTo>
                    <a:pt x="1387" y="3400"/>
                  </a:lnTo>
                  <a:lnTo>
                    <a:pt x="1391" y="3366"/>
                  </a:lnTo>
                  <a:lnTo>
                    <a:pt x="1405" y="3336"/>
                  </a:lnTo>
                  <a:lnTo>
                    <a:pt x="1425" y="3310"/>
                  </a:lnTo>
                  <a:lnTo>
                    <a:pt x="1448" y="3290"/>
                  </a:lnTo>
                  <a:lnTo>
                    <a:pt x="1480" y="3279"/>
                  </a:lnTo>
                  <a:lnTo>
                    <a:pt x="1512" y="3273"/>
                  </a:lnTo>
                  <a:lnTo>
                    <a:pt x="1546" y="3279"/>
                  </a:lnTo>
                  <a:lnTo>
                    <a:pt x="1576" y="3290"/>
                  </a:lnTo>
                  <a:lnTo>
                    <a:pt x="1602" y="3310"/>
                  </a:lnTo>
                  <a:lnTo>
                    <a:pt x="1622" y="3336"/>
                  </a:lnTo>
                  <a:lnTo>
                    <a:pt x="1636" y="3366"/>
                  </a:lnTo>
                  <a:lnTo>
                    <a:pt x="1640" y="3400"/>
                  </a:lnTo>
                  <a:lnTo>
                    <a:pt x="1640" y="3972"/>
                  </a:lnTo>
                  <a:lnTo>
                    <a:pt x="3331" y="5526"/>
                  </a:lnTo>
                  <a:lnTo>
                    <a:pt x="3365" y="5538"/>
                  </a:lnTo>
                  <a:lnTo>
                    <a:pt x="3394" y="5540"/>
                  </a:lnTo>
                  <a:lnTo>
                    <a:pt x="3420" y="5536"/>
                  </a:lnTo>
                  <a:lnTo>
                    <a:pt x="3442" y="5530"/>
                  </a:lnTo>
                  <a:lnTo>
                    <a:pt x="3458" y="5522"/>
                  </a:lnTo>
                  <a:lnTo>
                    <a:pt x="3488" y="5498"/>
                  </a:lnTo>
                  <a:lnTo>
                    <a:pt x="3512" y="5468"/>
                  </a:lnTo>
                  <a:lnTo>
                    <a:pt x="3526" y="5434"/>
                  </a:lnTo>
                  <a:lnTo>
                    <a:pt x="3530" y="5395"/>
                  </a:lnTo>
                  <a:lnTo>
                    <a:pt x="3530" y="397"/>
                  </a:lnTo>
                  <a:lnTo>
                    <a:pt x="3526" y="358"/>
                  </a:lnTo>
                  <a:lnTo>
                    <a:pt x="3512" y="322"/>
                  </a:lnTo>
                  <a:lnTo>
                    <a:pt x="3488" y="292"/>
                  </a:lnTo>
                  <a:lnTo>
                    <a:pt x="3458" y="270"/>
                  </a:lnTo>
                  <a:lnTo>
                    <a:pt x="3442" y="262"/>
                  </a:lnTo>
                  <a:lnTo>
                    <a:pt x="3420" y="254"/>
                  </a:lnTo>
                  <a:lnTo>
                    <a:pt x="3394" y="252"/>
                  </a:lnTo>
                  <a:close/>
                  <a:moveTo>
                    <a:pt x="3386" y="0"/>
                  </a:moveTo>
                  <a:lnTo>
                    <a:pt x="3452" y="4"/>
                  </a:lnTo>
                  <a:lnTo>
                    <a:pt x="3518" y="22"/>
                  </a:lnTo>
                  <a:lnTo>
                    <a:pt x="3581" y="50"/>
                  </a:lnTo>
                  <a:lnTo>
                    <a:pt x="3631" y="83"/>
                  </a:lnTo>
                  <a:lnTo>
                    <a:pt x="3677" y="125"/>
                  </a:lnTo>
                  <a:lnTo>
                    <a:pt x="3713" y="171"/>
                  </a:lnTo>
                  <a:lnTo>
                    <a:pt x="3743" y="220"/>
                  </a:lnTo>
                  <a:lnTo>
                    <a:pt x="3765" y="276"/>
                  </a:lnTo>
                  <a:lnTo>
                    <a:pt x="3778" y="336"/>
                  </a:lnTo>
                  <a:lnTo>
                    <a:pt x="3782" y="397"/>
                  </a:lnTo>
                  <a:lnTo>
                    <a:pt x="3782" y="5395"/>
                  </a:lnTo>
                  <a:lnTo>
                    <a:pt x="3778" y="5456"/>
                  </a:lnTo>
                  <a:lnTo>
                    <a:pt x="3765" y="5514"/>
                  </a:lnTo>
                  <a:lnTo>
                    <a:pt x="3743" y="5570"/>
                  </a:lnTo>
                  <a:lnTo>
                    <a:pt x="3713" y="5621"/>
                  </a:lnTo>
                  <a:lnTo>
                    <a:pt x="3677" y="5667"/>
                  </a:lnTo>
                  <a:lnTo>
                    <a:pt x="3631" y="5707"/>
                  </a:lnTo>
                  <a:lnTo>
                    <a:pt x="3581" y="5740"/>
                  </a:lnTo>
                  <a:lnTo>
                    <a:pt x="3520" y="5768"/>
                  </a:lnTo>
                  <a:lnTo>
                    <a:pt x="3456" y="5786"/>
                  </a:lnTo>
                  <a:lnTo>
                    <a:pt x="3390" y="5792"/>
                  </a:lnTo>
                  <a:lnTo>
                    <a:pt x="3339" y="5788"/>
                  </a:lnTo>
                  <a:lnTo>
                    <a:pt x="3289" y="5778"/>
                  </a:lnTo>
                  <a:lnTo>
                    <a:pt x="3239" y="5760"/>
                  </a:lnTo>
                  <a:lnTo>
                    <a:pt x="3191" y="5736"/>
                  </a:lnTo>
                  <a:lnTo>
                    <a:pt x="3182" y="5729"/>
                  </a:lnTo>
                  <a:lnTo>
                    <a:pt x="3172" y="5721"/>
                  </a:lnTo>
                  <a:lnTo>
                    <a:pt x="1464" y="4155"/>
                  </a:lnTo>
                  <a:lnTo>
                    <a:pt x="125" y="4155"/>
                  </a:lnTo>
                  <a:lnTo>
                    <a:pt x="94" y="4151"/>
                  </a:lnTo>
                  <a:lnTo>
                    <a:pt x="64" y="4139"/>
                  </a:lnTo>
                  <a:lnTo>
                    <a:pt x="38" y="4117"/>
                  </a:lnTo>
                  <a:lnTo>
                    <a:pt x="16" y="4091"/>
                  </a:lnTo>
                  <a:lnTo>
                    <a:pt x="4" y="4061"/>
                  </a:lnTo>
                  <a:lnTo>
                    <a:pt x="0" y="4030"/>
                  </a:lnTo>
                  <a:lnTo>
                    <a:pt x="0" y="1637"/>
                  </a:lnTo>
                  <a:lnTo>
                    <a:pt x="4" y="1603"/>
                  </a:lnTo>
                  <a:lnTo>
                    <a:pt x="18" y="1574"/>
                  </a:lnTo>
                  <a:lnTo>
                    <a:pt x="38" y="1548"/>
                  </a:lnTo>
                  <a:lnTo>
                    <a:pt x="62" y="1528"/>
                  </a:lnTo>
                  <a:lnTo>
                    <a:pt x="92" y="1516"/>
                  </a:lnTo>
                  <a:lnTo>
                    <a:pt x="125" y="1510"/>
                  </a:lnTo>
                  <a:lnTo>
                    <a:pt x="1466" y="1510"/>
                  </a:lnTo>
                  <a:lnTo>
                    <a:pt x="3176" y="67"/>
                  </a:lnTo>
                  <a:lnTo>
                    <a:pt x="3184" y="62"/>
                  </a:lnTo>
                  <a:lnTo>
                    <a:pt x="3191" y="56"/>
                  </a:lnTo>
                  <a:lnTo>
                    <a:pt x="3253" y="26"/>
                  </a:lnTo>
                  <a:lnTo>
                    <a:pt x="3319" y="6"/>
                  </a:lnTo>
                  <a:lnTo>
                    <a:pt x="33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8621713" y="3894138"/>
              <a:ext cx="1455738" cy="3698875"/>
            </a:xfrm>
            <a:custGeom>
              <a:avLst/>
              <a:gdLst>
                <a:gd name="T0" fmla="*/ 165 w 1834"/>
                <a:gd name="T1" fmla="*/ 8 h 4659"/>
                <a:gd name="T2" fmla="*/ 469 w 1834"/>
                <a:gd name="T3" fmla="*/ 133 h 4659"/>
                <a:gd name="T4" fmla="*/ 750 w 1834"/>
                <a:gd name="T5" fmla="*/ 296 h 4659"/>
                <a:gd name="T6" fmla="*/ 1002 w 1834"/>
                <a:gd name="T7" fmla="*/ 490 h 4659"/>
                <a:gd name="T8" fmla="*/ 1225 w 1834"/>
                <a:gd name="T9" fmla="*/ 715 h 4659"/>
                <a:gd name="T10" fmla="*/ 1418 w 1834"/>
                <a:gd name="T11" fmla="*/ 965 h 4659"/>
                <a:gd name="T12" fmla="*/ 1577 w 1834"/>
                <a:gd name="T13" fmla="*/ 1240 h 4659"/>
                <a:gd name="T14" fmla="*/ 1701 w 1834"/>
                <a:gd name="T15" fmla="*/ 1534 h 4659"/>
                <a:gd name="T16" fmla="*/ 1784 w 1834"/>
                <a:gd name="T17" fmla="*/ 1844 h 4659"/>
                <a:gd name="T18" fmla="*/ 1828 w 1834"/>
                <a:gd name="T19" fmla="*/ 2165 h 4659"/>
                <a:gd name="T20" fmla="*/ 1828 w 1834"/>
                <a:gd name="T21" fmla="*/ 2495 h 4659"/>
                <a:gd name="T22" fmla="*/ 1784 w 1834"/>
                <a:gd name="T23" fmla="*/ 2817 h 4659"/>
                <a:gd name="T24" fmla="*/ 1701 w 1834"/>
                <a:gd name="T25" fmla="*/ 3125 h 4659"/>
                <a:gd name="T26" fmla="*/ 1577 w 1834"/>
                <a:gd name="T27" fmla="*/ 3419 h 4659"/>
                <a:gd name="T28" fmla="*/ 1420 w 1834"/>
                <a:gd name="T29" fmla="*/ 3694 h 4659"/>
                <a:gd name="T30" fmla="*/ 1227 w 1834"/>
                <a:gd name="T31" fmla="*/ 3944 h 4659"/>
                <a:gd name="T32" fmla="*/ 1004 w 1834"/>
                <a:gd name="T33" fmla="*/ 4168 h 4659"/>
                <a:gd name="T34" fmla="*/ 752 w 1834"/>
                <a:gd name="T35" fmla="*/ 4363 h 4659"/>
                <a:gd name="T36" fmla="*/ 471 w 1834"/>
                <a:gd name="T37" fmla="*/ 4526 h 4659"/>
                <a:gd name="T38" fmla="*/ 169 w 1834"/>
                <a:gd name="T39" fmla="*/ 4653 h 4659"/>
                <a:gd name="T40" fmla="*/ 129 w 1834"/>
                <a:gd name="T41" fmla="*/ 4659 h 4659"/>
                <a:gd name="T42" fmla="*/ 69 w 1834"/>
                <a:gd name="T43" fmla="*/ 4645 h 4659"/>
                <a:gd name="T44" fmla="*/ 23 w 1834"/>
                <a:gd name="T45" fmla="*/ 4604 h 4659"/>
                <a:gd name="T46" fmla="*/ 2 w 1834"/>
                <a:gd name="T47" fmla="*/ 4540 h 4659"/>
                <a:gd name="T48" fmla="*/ 15 w 1834"/>
                <a:gd name="T49" fmla="*/ 4478 h 4659"/>
                <a:gd name="T50" fmla="*/ 57 w 1834"/>
                <a:gd name="T51" fmla="*/ 4429 h 4659"/>
                <a:gd name="T52" fmla="*/ 234 w 1834"/>
                <a:gd name="T53" fmla="*/ 4359 h 4659"/>
                <a:gd name="T54" fmla="*/ 509 w 1834"/>
                <a:gd name="T55" fmla="*/ 4220 h 4659"/>
                <a:gd name="T56" fmla="*/ 758 w 1834"/>
                <a:gd name="T57" fmla="*/ 4045 h 4659"/>
                <a:gd name="T58" fmla="*/ 978 w 1834"/>
                <a:gd name="T59" fmla="*/ 3843 h 4659"/>
                <a:gd name="T60" fmla="*/ 1169 w 1834"/>
                <a:gd name="T61" fmla="*/ 3612 h 4659"/>
                <a:gd name="T62" fmla="*/ 1327 w 1834"/>
                <a:gd name="T63" fmla="*/ 3356 h 4659"/>
                <a:gd name="T64" fmla="*/ 1450 w 1834"/>
                <a:gd name="T65" fmla="*/ 3082 h 4659"/>
                <a:gd name="T66" fmla="*/ 1534 w 1834"/>
                <a:gd name="T67" fmla="*/ 2789 h 4659"/>
                <a:gd name="T68" fmla="*/ 1575 w 1834"/>
                <a:gd name="T69" fmla="*/ 2485 h 4659"/>
                <a:gd name="T70" fmla="*/ 1575 w 1834"/>
                <a:gd name="T71" fmla="*/ 2173 h 4659"/>
                <a:gd name="T72" fmla="*/ 1534 w 1834"/>
                <a:gd name="T73" fmla="*/ 1869 h 4659"/>
                <a:gd name="T74" fmla="*/ 1448 w 1834"/>
                <a:gd name="T75" fmla="*/ 1577 h 4659"/>
                <a:gd name="T76" fmla="*/ 1327 w 1834"/>
                <a:gd name="T77" fmla="*/ 1303 h 4659"/>
                <a:gd name="T78" fmla="*/ 1169 w 1834"/>
                <a:gd name="T79" fmla="*/ 1049 h 4659"/>
                <a:gd name="T80" fmla="*/ 978 w 1834"/>
                <a:gd name="T81" fmla="*/ 816 h 4659"/>
                <a:gd name="T82" fmla="*/ 756 w 1834"/>
                <a:gd name="T83" fmla="*/ 614 h 4659"/>
                <a:gd name="T84" fmla="*/ 507 w 1834"/>
                <a:gd name="T85" fmla="*/ 441 h 4659"/>
                <a:gd name="T86" fmla="*/ 230 w 1834"/>
                <a:gd name="T87" fmla="*/ 302 h 4659"/>
                <a:gd name="T88" fmla="*/ 55 w 1834"/>
                <a:gd name="T89" fmla="*/ 230 h 4659"/>
                <a:gd name="T90" fmla="*/ 11 w 1834"/>
                <a:gd name="T91" fmla="*/ 182 h 4659"/>
                <a:gd name="T92" fmla="*/ 0 w 1834"/>
                <a:gd name="T93" fmla="*/ 119 h 4659"/>
                <a:gd name="T94" fmla="*/ 21 w 1834"/>
                <a:gd name="T95" fmla="*/ 55 h 4659"/>
                <a:gd name="T96" fmla="*/ 69 w 1834"/>
                <a:gd name="T97" fmla="*/ 14 h 4659"/>
                <a:gd name="T98" fmla="*/ 133 w 1834"/>
                <a:gd name="T99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4" h="4659">
                  <a:moveTo>
                    <a:pt x="133" y="0"/>
                  </a:moveTo>
                  <a:lnTo>
                    <a:pt x="165" y="8"/>
                  </a:lnTo>
                  <a:lnTo>
                    <a:pt x="320" y="65"/>
                  </a:lnTo>
                  <a:lnTo>
                    <a:pt x="469" y="133"/>
                  </a:lnTo>
                  <a:lnTo>
                    <a:pt x="612" y="210"/>
                  </a:lnTo>
                  <a:lnTo>
                    <a:pt x="750" y="296"/>
                  </a:lnTo>
                  <a:lnTo>
                    <a:pt x="879" y="389"/>
                  </a:lnTo>
                  <a:lnTo>
                    <a:pt x="1002" y="490"/>
                  </a:lnTo>
                  <a:lnTo>
                    <a:pt x="1118" y="600"/>
                  </a:lnTo>
                  <a:lnTo>
                    <a:pt x="1225" y="715"/>
                  </a:lnTo>
                  <a:lnTo>
                    <a:pt x="1327" y="838"/>
                  </a:lnTo>
                  <a:lnTo>
                    <a:pt x="1418" y="965"/>
                  </a:lnTo>
                  <a:lnTo>
                    <a:pt x="1502" y="1100"/>
                  </a:lnTo>
                  <a:lnTo>
                    <a:pt x="1577" y="1240"/>
                  </a:lnTo>
                  <a:lnTo>
                    <a:pt x="1643" y="1385"/>
                  </a:lnTo>
                  <a:lnTo>
                    <a:pt x="1701" y="1534"/>
                  </a:lnTo>
                  <a:lnTo>
                    <a:pt x="1748" y="1687"/>
                  </a:lnTo>
                  <a:lnTo>
                    <a:pt x="1784" y="1844"/>
                  </a:lnTo>
                  <a:lnTo>
                    <a:pt x="1812" y="2003"/>
                  </a:lnTo>
                  <a:lnTo>
                    <a:pt x="1828" y="2165"/>
                  </a:lnTo>
                  <a:lnTo>
                    <a:pt x="1834" y="2330"/>
                  </a:lnTo>
                  <a:lnTo>
                    <a:pt x="1828" y="2495"/>
                  </a:lnTo>
                  <a:lnTo>
                    <a:pt x="1812" y="2656"/>
                  </a:lnTo>
                  <a:lnTo>
                    <a:pt x="1784" y="2817"/>
                  </a:lnTo>
                  <a:lnTo>
                    <a:pt x="1748" y="2972"/>
                  </a:lnTo>
                  <a:lnTo>
                    <a:pt x="1701" y="3125"/>
                  </a:lnTo>
                  <a:lnTo>
                    <a:pt x="1645" y="3274"/>
                  </a:lnTo>
                  <a:lnTo>
                    <a:pt x="1577" y="3419"/>
                  </a:lnTo>
                  <a:lnTo>
                    <a:pt x="1504" y="3558"/>
                  </a:lnTo>
                  <a:lnTo>
                    <a:pt x="1420" y="3694"/>
                  </a:lnTo>
                  <a:lnTo>
                    <a:pt x="1327" y="3821"/>
                  </a:lnTo>
                  <a:lnTo>
                    <a:pt x="1227" y="3944"/>
                  </a:lnTo>
                  <a:lnTo>
                    <a:pt x="1120" y="4059"/>
                  </a:lnTo>
                  <a:lnTo>
                    <a:pt x="1004" y="4168"/>
                  </a:lnTo>
                  <a:lnTo>
                    <a:pt x="881" y="4270"/>
                  </a:lnTo>
                  <a:lnTo>
                    <a:pt x="752" y="4363"/>
                  </a:lnTo>
                  <a:lnTo>
                    <a:pt x="614" y="4449"/>
                  </a:lnTo>
                  <a:lnTo>
                    <a:pt x="471" y="4526"/>
                  </a:lnTo>
                  <a:lnTo>
                    <a:pt x="324" y="4594"/>
                  </a:lnTo>
                  <a:lnTo>
                    <a:pt x="169" y="4653"/>
                  </a:lnTo>
                  <a:lnTo>
                    <a:pt x="149" y="4657"/>
                  </a:lnTo>
                  <a:lnTo>
                    <a:pt x="129" y="4659"/>
                  </a:lnTo>
                  <a:lnTo>
                    <a:pt x="97" y="4655"/>
                  </a:lnTo>
                  <a:lnTo>
                    <a:pt x="69" y="4645"/>
                  </a:lnTo>
                  <a:lnTo>
                    <a:pt x="43" y="4627"/>
                  </a:lnTo>
                  <a:lnTo>
                    <a:pt x="23" y="4604"/>
                  </a:lnTo>
                  <a:lnTo>
                    <a:pt x="9" y="4574"/>
                  </a:lnTo>
                  <a:lnTo>
                    <a:pt x="2" y="4540"/>
                  </a:lnTo>
                  <a:lnTo>
                    <a:pt x="5" y="4508"/>
                  </a:lnTo>
                  <a:lnTo>
                    <a:pt x="15" y="4478"/>
                  </a:lnTo>
                  <a:lnTo>
                    <a:pt x="33" y="4451"/>
                  </a:lnTo>
                  <a:lnTo>
                    <a:pt x="57" y="4429"/>
                  </a:lnTo>
                  <a:lnTo>
                    <a:pt x="87" y="4415"/>
                  </a:lnTo>
                  <a:lnTo>
                    <a:pt x="234" y="4359"/>
                  </a:lnTo>
                  <a:lnTo>
                    <a:pt x="374" y="4294"/>
                  </a:lnTo>
                  <a:lnTo>
                    <a:pt x="509" y="4220"/>
                  </a:lnTo>
                  <a:lnTo>
                    <a:pt x="636" y="4137"/>
                  </a:lnTo>
                  <a:lnTo>
                    <a:pt x="758" y="4045"/>
                  </a:lnTo>
                  <a:lnTo>
                    <a:pt x="871" y="3948"/>
                  </a:lnTo>
                  <a:lnTo>
                    <a:pt x="978" y="3843"/>
                  </a:lnTo>
                  <a:lnTo>
                    <a:pt x="1078" y="3729"/>
                  </a:lnTo>
                  <a:lnTo>
                    <a:pt x="1169" y="3612"/>
                  </a:lnTo>
                  <a:lnTo>
                    <a:pt x="1253" y="3487"/>
                  </a:lnTo>
                  <a:lnTo>
                    <a:pt x="1327" y="3356"/>
                  </a:lnTo>
                  <a:lnTo>
                    <a:pt x="1392" y="3221"/>
                  </a:lnTo>
                  <a:lnTo>
                    <a:pt x="1450" y="3082"/>
                  </a:lnTo>
                  <a:lnTo>
                    <a:pt x="1496" y="2938"/>
                  </a:lnTo>
                  <a:lnTo>
                    <a:pt x="1534" y="2789"/>
                  </a:lnTo>
                  <a:lnTo>
                    <a:pt x="1559" y="2640"/>
                  </a:lnTo>
                  <a:lnTo>
                    <a:pt x="1575" y="2485"/>
                  </a:lnTo>
                  <a:lnTo>
                    <a:pt x="1581" y="2330"/>
                  </a:lnTo>
                  <a:lnTo>
                    <a:pt x="1575" y="2173"/>
                  </a:lnTo>
                  <a:lnTo>
                    <a:pt x="1559" y="2020"/>
                  </a:lnTo>
                  <a:lnTo>
                    <a:pt x="1534" y="1869"/>
                  </a:lnTo>
                  <a:lnTo>
                    <a:pt x="1496" y="1722"/>
                  </a:lnTo>
                  <a:lnTo>
                    <a:pt x="1448" y="1577"/>
                  </a:lnTo>
                  <a:lnTo>
                    <a:pt x="1392" y="1438"/>
                  </a:lnTo>
                  <a:lnTo>
                    <a:pt x="1327" y="1303"/>
                  </a:lnTo>
                  <a:lnTo>
                    <a:pt x="1251" y="1172"/>
                  </a:lnTo>
                  <a:lnTo>
                    <a:pt x="1169" y="1049"/>
                  </a:lnTo>
                  <a:lnTo>
                    <a:pt x="1078" y="930"/>
                  </a:lnTo>
                  <a:lnTo>
                    <a:pt x="978" y="816"/>
                  </a:lnTo>
                  <a:lnTo>
                    <a:pt x="871" y="711"/>
                  </a:lnTo>
                  <a:lnTo>
                    <a:pt x="756" y="614"/>
                  </a:lnTo>
                  <a:lnTo>
                    <a:pt x="634" y="522"/>
                  </a:lnTo>
                  <a:lnTo>
                    <a:pt x="507" y="441"/>
                  </a:lnTo>
                  <a:lnTo>
                    <a:pt x="372" y="365"/>
                  </a:lnTo>
                  <a:lnTo>
                    <a:pt x="230" y="302"/>
                  </a:lnTo>
                  <a:lnTo>
                    <a:pt x="85" y="246"/>
                  </a:lnTo>
                  <a:lnTo>
                    <a:pt x="55" y="230"/>
                  </a:lnTo>
                  <a:lnTo>
                    <a:pt x="29" y="208"/>
                  </a:lnTo>
                  <a:lnTo>
                    <a:pt x="11" y="182"/>
                  </a:lnTo>
                  <a:lnTo>
                    <a:pt x="2" y="151"/>
                  </a:lnTo>
                  <a:lnTo>
                    <a:pt x="0" y="119"/>
                  </a:lnTo>
                  <a:lnTo>
                    <a:pt x="5" y="85"/>
                  </a:lnTo>
                  <a:lnTo>
                    <a:pt x="21" y="55"/>
                  </a:lnTo>
                  <a:lnTo>
                    <a:pt x="43" y="31"/>
                  </a:lnTo>
                  <a:lnTo>
                    <a:pt x="69" y="14"/>
                  </a:lnTo>
                  <a:lnTo>
                    <a:pt x="99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8074025" y="4445000"/>
              <a:ext cx="1101725" cy="2597150"/>
            </a:xfrm>
            <a:custGeom>
              <a:avLst/>
              <a:gdLst>
                <a:gd name="T0" fmla="*/ 161 w 1389"/>
                <a:gd name="T1" fmla="*/ 4 h 3273"/>
                <a:gd name="T2" fmla="*/ 406 w 1389"/>
                <a:gd name="T3" fmla="*/ 97 h 3273"/>
                <a:gd name="T4" fmla="*/ 631 w 1389"/>
                <a:gd name="T5" fmla="*/ 225 h 3273"/>
                <a:gd name="T6" fmla="*/ 832 w 1389"/>
                <a:gd name="T7" fmla="*/ 382 h 3273"/>
                <a:gd name="T8" fmla="*/ 1007 w 1389"/>
                <a:gd name="T9" fmla="*/ 566 h 3273"/>
                <a:gd name="T10" fmla="*/ 1152 w 1389"/>
                <a:gd name="T11" fmla="*/ 775 h 3273"/>
                <a:gd name="T12" fmla="*/ 1266 w 1389"/>
                <a:gd name="T13" fmla="*/ 1004 h 3273"/>
                <a:gd name="T14" fmla="*/ 1345 w 1389"/>
                <a:gd name="T15" fmla="*/ 1248 h 3273"/>
                <a:gd name="T16" fmla="*/ 1385 w 1389"/>
                <a:gd name="T17" fmla="*/ 1504 h 3273"/>
                <a:gd name="T18" fmla="*/ 1385 w 1389"/>
                <a:gd name="T19" fmla="*/ 1769 h 3273"/>
                <a:gd name="T20" fmla="*/ 1345 w 1389"/>
                <a:gd name="T21" fmla="*/ 2025 h 3273"/>
                <a:gd name="T22" fmla="*/ 1266 w 1389"/>
                <a:gd name="T23" fmla="*/ 2269 h 3273"/>
                <a:gd name="T24" fmla="*/ 1152 w 1389"/>
                <a:gd name="T25" fmla="*/ 2498 h 3273"/>
                <a:gd name="T26" fmla="*/ 1007 w 1389"/>
                <a:gd name="T27" fmla="*/ 2706 h 3273"/>
                <a:gd name="T28" fmla="*/ 834 w 1389"/>
                <a:gd name="T29" fmla="*/ 2891 h 3273"/>
                <a:gd name="T30" fmla="*/ 631 w 1389"/>
                <a:gd name="T31" fmla="*/ 3050 h 3273"/>
                <a:gd name="T32" fmla="*/ 406 w 1389"/>
                <a:gd name="T33" fmla="*/ 3177 h 3273"/>
                <a:gd name="T34" fmla="*/ 161 w 1389"/>
                <a:gd name="T35" fmla="*/ 3269 h 3273"/>
                <a:gd name="T36" fmla="*/ 94 w 1389"/>
                <a:gd name="T37" fmla="*/ 3269 h 3273"/>
                <a:gd name="T38" fmla="*/ 38 w 1389"/>
                <a:gd name="T39" fmla="*/ 3239 h 3273"/>
                <a:gd name="T40" fmla="*/ 4 w 1389"/>
                <a:gd name="T41" fmla="*/ 3183 h 3273"/>
                <a:gd name="T42" fmla="*/ 4 w 1389"/>
                <a:gd name="T43" fmla="*/ 3118 h 3273"/>
                <a:gd name="T44" fmla="*/ 34 w 1389"/>
                <a:gd name="T45" fmla="*/ 3060 h 3273"/>
                <a:gd name="T46" fmla="*/ 92 w 1389"/>
                <a:gd name="T47" fmla="*/ 3026 h 3273"/>
                <a:gd name="T48" fmla="*/ 326 w 1389"/>
                <a:gd name="T49" fmla="*/ 2935 h 3273"/>
                <a:gd name="T50" fmla="*/ 539 w 1389"/>
                <a:gd name="T51" fmla="*/ 2806 h 3273"/>
                <a:gd name="T52" fmla="*/ 726 w 1389"/>
                <a:gd name="T53" fmla="*/ 2645 h 3273"/>
                <a:gd name="T54" fmla="*/ 882 w 1389"/>
                <a:gd name="T55" fmla="*/ 2456 h 3273"/>
                <a:gd name="T56" fmla="*/ 1003 w 1389"/>
                <a:gd name="T57" fmla="*/ 2241 h 3273"/>
                <a:gd name="T58" fmla="*/ 1088 w 1389"/>
                <a:gd name="T59" fmla="*/ 2011 h 3273"/>
                <a:gd name="T60" fmla="*/ 1132 w 1389"/>
                <a:gd name="T61" fmla="*/ 1765 h 3273"/>
                <a:gd name="T62" fmla="*/ 1132 w 1389"/>
                <a:gd name="T63" fmla="*/ 1510 h 3273"/>
                <a:gd name="T64" fmla="*/ 1088 w 1389"/>
                <a:gd name="T65" fmla="*/ 1264 h 3273"/>
                <a:gd name="T66" fmla="*/ 1003 w 1389"/>
                <a:gd name="T67" fmla="*/ 1031 h 3273"/>
                <a:gd name="T68" fmla="*/ 882 w 1389"/>
                <a:gd name="T69" fmla="*/ 819 h 3273"/>
                <a:gd name="T70" fmla="*/ 726 w 1389"/>
                <a:gd name="T71" fmla="*/ 628 h 3273"/>
                <a:gd name="T72" fmla="*/ 539 w 1389"/>
                <a:gd name="T73" fmla="*/ 467 h 3273"/>
                <a:gd name="T74" fmla="*/ 326 w 1389"/>
                <a:gd name="T75" fmla="*/ 338 h 3273"/>
                <a:gd name="T76" fmla="*/ 92 w 1389"/>
                <a:gd name="T77" fmla="*/ 247 h 3273"/>
                <a:gd name="T78" fmla="*/ 34 w 1389"/>
                <a:gd name="T79" fmla="*/ 213 h 3273"/>
                <a:gd name="T80" fmla="*/ 4 w 1389"/>
                <a:gd name="T81" fmla="*/ 157 h 3273"/>
                <a:gd name="T82" fmla="*/ 4 w 1389"/>
                <a:gd name="T83" fmla="*/ 92 h 3273"/>
                <a:gd name="T84" fmla="*/ 38 w 1389"/>
                <a:gd name="T85" fmla="*/ 34 h 3273"/>
                <a:gd name="T86" fmla="*/ 96 w 1389"/>
                <a:gd name="T87" fmla="*/ 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9" h="3273">
                  <a:moveTo>
                    <a:pt x="127" y="0"/>
                  </a:moveTo>
                  <a:lnTo>
                    <a:pt x="161" y="4"/>
                  </a:lnTo>
                  <a:lnTo>
                    <a:pt x="287" y="46"/>
                  </a:lnTo>
                  <a:lnTo>
                    <a:pt x="406" y="97"/>
                  </a:lnTo>
                  <a:lnTo>
                    <a:pt x="521" y="157"/>
                  </a:lnTo>
                  <a:lnTo>
                    <a:pt x="631" y="225"/>
                  </a:lnTo>
                  <a:lnTo>
                    <a:pt x="734" y="300"/>
                  </a:lnTo>
                  <a:lnTo>
                    <a:pt x="832" y="382"/>
                  </a:lnTo>
                  <a:lnTo>
                    <a:pt x="923" y="471"/>
                  </a:lnTo>
                  <a:lnTo>
                    <a:pt x="1007" y="566"/>
                  </a:lnTo>
                  <a:lnTo>
                    <a:pt x="1084" y="668"/>
                  </a:lnTo>
                  <a:lnTo>
                    <a:pt x="1152" y="775"/>
                  </a:lnTo>
                  <a:lnTo>
                    <a:pt x="1214" y="888"/>
                  </a:lnTo>
                  <a:lnTo>
                    <a:pt x="1266" y="1004"/>
                  </a:lnTo>
                  <a:lnTo>
                    <a:pt x="1309" y="1125"/>
                  </a:lnTo>
                  <a:lnTo>
                    <a:pt x="1345" y="1248"/>
                  </a:lnTo>
                  <a:lnTo>
                    <a:pt x="1369" y="1375"/>
                  </a:lnTo>
                  <a:lnTo>
                    <a:pt x="1385" y="1504"/>
                  </a:lnTo>
                  <a:lnTo>
                    <a:pt x="1389" y="1637"/>
                  </a:lnTo>
                  <a:lnTo>
                    <a:pt x="1385" y="1769"/>
                  </a:lnTo>
                  <a:lnTo>
                    <a:pt x="1369" y="1898"/>
                  </a:lnTo>
                  <a:lnTo>
                    <a:pt x="1345" y="2025"/>
                  </a:lnTo>
                  <a:lnTo>
                    <a:pt x="1309" y="2148"/>
                  </a:lnTo>
                  <a:lnTo>
                    <a:pt x="1266" y="2269"/>
                  </a:lnTo>
                  <a:lnTo>
                    <a:pt x="1214" y="2387"/>
                  </a:lnTo>
                  <a:lnTo>
                    <a:pt x="1152" y="2498"/>
                  </a:lnTo>
                  <a:lnTo>
                    <a:pt x="1084" y="2605"/>
                  </a:lnTo>
                  <a:lnTo>
                    <a:pt x="1007" y="2706"/>
                  </a:lnTo>
                  <a:lnTo>
                    <a:pt x="923" y="2802"/>
                  </a:lnTo>
                  <a:lnTo>
                    <a:pt x="834" y="2891"/>
                  </a:lnTo>
                  <a:lnTo>
                    <a:pt x="736" y="2975"/>
                  </a:lnTo>
                  <a:lnTo>
                    <a:pt x="631" y="3050"/>
                  </a:lnTo>
                  <a:lnTo>
                    <a:pt x="521" y="3118"/>
                  </a:lnTo>
                  <a:lnTo>
                    <a:pt x="406" y="3177"/>
                  </a:lnTo>
                  <a:lnTo>
                    <a:pt x="287" y="3227"/>
                  </a:lnTo>
                  <a:lnTo>
                    <a:pt x="161" y="3269"/>
                  </a:lnTo>
                  <a:lnTo>
                    <a:pt x="125" y="3273"/>
                  </a:lnTo>
                  <a:lnTo>
                    <a:pt x="94" y="3269"/>
                  </a:lnTo>
                  <a:lnTo>
                    <a:pt x="64" y="3257"/>
                  </a:lnTo>
                  <a:lnTo>
                    <a:pt x="38" y="3239"/>
                  </a:lnTo>
                  <a:lnTo>
                    <a:pt x="18" y="3213"/>
                  </a:lnTo>
                  <a:lnTo>
                    <a:pt x="4" y="3183"/>
                  </a:lnTo>
                  <a:lnTo>
                    <a:pt x="0" y="3150"/>
                  </a:lnTo>
                  <a:lnTo>
                    <a:pt x="4" y="3118"/>
                  </a:lnTo>
                  <a:lnTo>
                    <a:pt x="16" y="3086"/>
                  </a:lnTo>
                  <a:lnTo>
                    <a:pt x="34" y="3060"/>
                  </a:lnTo>
                  <a:lnTo>
                    <a:pt x="60" y="3040"/>
                  </a:lnTo>
                  <a:lnTo>
                    <a:pt x="92" y="3026"/>
                  </a:lnTo>
                  <a:lnTo>
                    <a:pt x="211" y="2987"/>
                  </a:lnTo>
                  <a:lnTo>
                    <a:pt x="326" y="2935"/>
                  </a:lnTo>
                  <a:lnTo>
                    <a:pt x="436" y="2875"/>
                  </a:lnTo>
                  <a:lnTo>
                    <a:pt x="539" y="2806"/>
                  </a:lnTo>
                  <a:lnTo>
                    <a:pt x="637" y="2730"/>
                  </a:lnTo>
                  <a:lnTo>
                    <a:pt x="726" y="2645"/>
                  </a:lnTo>
                  <a:lnTo>
                    <a:pt x="808" y="2553"/>
                  </a:lnTo>
                  <a:lnTo>
                    <a:pt x="882" y="2456"/>
                  </a:lnTo>
                  <a:lnTo>
                    <a:pt x="947" y="2351"/>
                  </a:lnTo>
                  <a:lnTo>
                    <a:pt x="1003" y="2241"/>
                  </a:lnTo>
                  <a:lnTo>
                    <a:pt x="1051" y="2128"/>
                  </a:lnTo>
                  <a:lnTo>
                    <a:pt x="1088" y="2011"/>
                  </a:lnTo>
                  <a:lnTo>
                    <a:pt x="1116" y="1888"/>
                  </a:lnTo>
                  <a:lnTo>
                    <a:pt x="1132" y="1765"/>
                  </a:lnTo>
                  <a:lnTo>
                    <a:pt x="1138" y="1637"/>
                  </a:lnTo>
                  <a:lnTo>
                    <a:pt x="1132" y="1510"/>
                  </a:lnTo>
                  <a:lnTo>
                    <a:pt x="1116" y="1385"/>
                  </a:lnTo>
                  <a:lnTo>
                    <a:pt x="1088" y="1264"/>
                  </a:lnTo>
                  <a:lnTo>
                    <a:pt x="1051" y="1145"/>
                  </a:lnTo>
                  <a:lnTo>
                    <a:pt x="1003" y="1031"/>
                  </a:lnTo>
                  <a:lnTo>
                    <a:pt x="947" y="922"/>
                  </a:lnTo>
                  <a:lnTo>
                    <a:pt x="882" y="819"/>
                  </a:lnTo>
                  <a:lnTo>
                    <a:pt x="808" y="719"/>
                  </a:lnTo>
                  <a:lnTo>
                    <a:pt x="726" y="628"/>
                  </a:lnTo>
                  <a:lnTo>
                    <a:pt x="637" y="545"/>
                  </a:lnTo>
                  <a:lnTo>
                    <a:pt x="539" y="467"/>
                  </a:lnTo>
                  <a:lnTo>
                    <a:pt x="436" y="398"/>
                  </a:lnTo>
                  <a:lnTo>
                    <a:pt x="326" y="338"/>
                  </a:lnTo>
                  <a:lnTo>
                    <a:pt x="211" y="288"/>
                  </a:lnTo>
                  <a:lnTo>
                    <a:pt x="92" y="247"/>
                  </a:lnTo>
                  <a:lnTo>
                    <a:pt x="60" y="233"/>
                  </a:lnTo>
                  <a:lnTo>
                    <a:pt x="34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3"/>
                  </a:lnTo>
                  <a:lnTo>
                    <a:pt x="4" y="92"/>
                  </a:lnTo>
                  <a:lnTo>
                    <a:pt x="18" y="60"/>
                  </a:lnTo>
                  <a:lnTo>
                    <a:pt x="38" y="34"/>
                  </a:lnTo>
                  <a:lnTo>
                    <a:pt x="64" y="16"/>
                  </a:lnTo>
                  <a:lnTo>
                    <a:pt x="96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161600" y="2355591"/>
            <a:ext cx="210940" cy="210811"/>
            <a:chOff x="5881688" y="993775"/>
            <a:chExt cx="5207000" cy="5203825"/>
          </a:xfrm>
          <a:solidFill>
            <a:schemeClr val="bg1"/>
          </a:solidFill>
        </p:grpSpPr>
        <p:sp>
          <p:nvSpPr>
            <p:cNvPr id="117" name="Freeform 31"/>
            <p:cNvSpPr>
              <a:spLocks noEditPoints="1"/>
            </p:cNvSpPr>
            <p:nvPr/>
          </p:nvSpPr>
          <p:spPr bwMode="auto">
            <a:xfrm>
              <a:off x="5881688" y="99377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19" name="Freeform 32"/>
            <p:cNvSpPr>
              <a:spLocks noEditPoints="1"/>
            </p:cNvSpPr>
            <p:nvPr/>
          </p:nvSpPr>
          <p:spPr bwMode="auto">
            <a:xfrm>
              <a:off x="7616825" y="272732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21" name="Freeform 37"/>
          <p:cNvSpPr>
            <a:spLocks noEditPoints="1"/>
          </p:cNvSpPr>
          <p:nvPr/>
        </p:nvSpPr>
        <p:spPr bwMode="auto">
          <a:xfrm>
            <a:off x="7080130" y="2540015"/>
            <a:ext cx="188764" cy="185022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>
          <a:xfrm>
            <a:off x="651196" y="4474086"/>
            <a:ext cx="7772400" cy="145403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914484" rtl="0" eaLnBrk="1" latinLnBrk="0" hangingPunct="1">
              <a:spcBef>
                <a:spcPct val="0"/>
              </a:spcBef>
              <a:buNone/>
              <a:defRPr lang="en-US" sz="300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Definition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42849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4002" y="2636912"/>
            <a:ext cx="422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10609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5743" y="5246303"/>
            <a:ext cx="9155488" cy="765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16" name="Freeform 43"/>
          <p:cNvSpPr>
            <a:spLocks/>
          </p:cNvSpPr>
          <p:nvPr/>
        </p:nvSpPr>
        <p:spPr bwMode="auto">
          <a:xfrm>
            <a:off x="3038790" y="2632884"/>
            <a:ext cx="3066421" cy="3060728"/>
          </a:xfrm>
          <a:custGeom>
            <a:avLst/>
            <a:gdLst>
              <a:gd name="T0" fmla="*/ 2352 w 4310"/>
              <a:gd name="T1" fmla="*/ 4 h 4302"/>
              <a:gd name="T2" fmla="*/ 2482 w 4310"/>
              <a:gd name="T3" fmla="*/ 38 h 4302"/>
              <a:gd name="T4" fmla="*/ 2584 w 4310"/>
              <a:gd name="T5" fmla="*/ 101 h 4302"/>
              <a:gd name="T6" fmla="*/ 2639 w 4310"/>
              <a:gd name="T7" fmla="*/ 142 h 4302"/>
              <a:gd name="T8" fmla="*/ 2804 w 4310"/>
              <a:gd name="T9" fmla="*/ 250 h 4302"/>
              <a:gd name="T10" fmla="*/ 2930 w 4310"/>
              <a:gd name="T11" fmla="*/ 384 h 4302"/>
              <a:gd name="T12" fmla="*/ 2983 w 4310"/>
              <a:gd name="T13" fmla="*/ 597 h 4302"/>
              <a:gd name="T14" fmla="*/ 2992 w 4310"/>
              <a:gd name="T15" fmla="*/ 1033 h 4302"/>
              <a:gd name="T16" fmla="*/ 3036 w 4310"/>
              <a:gd name="T17" fmla="*/ 1054 h 4302"/>
              <a:gd name="T18" fmla="*/ 3055 w 4310"/>
              <a:gd name="T19" fmla="*/ 1122 h 4302"/>
              <a:gd name="T20" fmla="*/ 3051 w 4310"/>
              <a:gd name="T21" fmla="*/ 1254 h 4302"/>
              <a:gd name="T22" fmla="*/ 3017 w 4310"/>
              <a:gd name="T23" fmla="*/ 1412 h 4302"/>
              <a:gd name="T24" fmla="*/ 2953 w 4310"/>
              <a:gd name="T25" fmla="*/ 1517 h 4302"/>
              <a:gd name="T26" fmla="*/ 2923 w 4310"/>
              <a:gd name="T27" fmla="*/ 1545 h 4302"/>
              <a:gd name="T28" fmla="*/ 2917 w 4310"/>
              <a:gd name="T29" fmla="*/ 1549 h 4302"/>
              <a:gd name="T30" fmla="*/ 2904 w 4310"/>
              <a:gd name="T31" fmla="*/ 1604 h 4302"/>
              <a:gd name="T32" fmla="*/ 2898 w 4310"/>
              <a:gd name="T33" fmla="*/ 1694 h 4302"/>
              <a:gd name="T34" fmla="*/ 2885 w 4310"/>
              <a:gd name="T35" fmla="*/ 1782 h 4302"/>
              <a:gd name="T36" fmla="*/ 2819 w 4310"/>
              <a:gd name="T37" fmla="*/ 1900 h 4302"/>
              <a:gd name="T38" fmla="*/ 2767 w 4310"/>
              <a:gd name="T39" fmla="*/ 2063 h 4302"/>
              <a:gd name="T40" fmla="*/ 2762 w 4310"/>
              <a:gd name="T41" fmla="*/ 2200 h 4302"/>
              <a:gd name="T42" fmla="*/ 2767 w 4310"/>
              <a:gd name="T43" fmla="*/ 2248 h 4302"/>
              <a:gd name="T44" fmla="*/ 2843 w 4310"/>
              <a:gd name="T45" fmla="*/ 2321 h 4302"/>
              <a:gd name="T46" fmla="*/ 2873 w 4310"/>
              <a:gd name="T47" fmla="*/ 2404 h 4302"/>
              <a:gd name="T48" fmla="*/ 2934 w 4310"/>
              <a:gd name="T49" fmla="*/ 2568 h 4302"/>
              <a:gd name="T50" fmla="*/ 3014 w 4310"/>
              <a:gd name="T51" fmla="*/ 2605 h 4302"/>
              <a:gd name="T52" fmla="*/ 3562 w 4310"/>
              <a:gd name="T53" fmla="*/ 2824 h 4302"/>
              <a:gd name="T54" fmla="*/ 3995 w 4310"/>
              <a:gd name="T55" fmla="*/ 3043 h 4302"/>
              <a:gd name="T56" fmla="*/ 4103 w 4310"/>
              <a:gd name="T57" fmla="*/ 3202 h 4302"/>
              <a:gd name="T58" fmla="*/ 4185 w 4310"/>
              <a:gd name="T59" fmla="*/ 3444 h 4302"/>
              <a:gd name="T60" fmla="*/ 4242 w 4310"/>
              <a:gd name="T61" fmla="*/ 3723 h 4302"/>
              <a:gd name="T62" fmla="*/ 4281 w 4310"/>
              <a:gd name="T63" fmla="*/ 3998 h 4302"/>
              <a:gd name="T64" fmla="*/ 4304 w 4310"/>
              <a:gd name="T65" fmla="*/ 4222 h 4302"/>
              <a:gd name="T66" fmla="*/ 3 w 4310"/>
              <a:gd name="T67" fmla="*/ 4265 h 4302"/>
              <a:gd name="T68" fmla="*/ 22 w 4310"/>
              <a:gd name="T69" fmla="*/ 4060 h 4302"/>
              <a:gd name="T70" fmla="*/ 56 w 4310"/>
              <a:gd name="T71" fmla="*/ 3794 h 4302"/>
              <a:gd name="T72" fmla="*/ 109 w 4310"/>
              <a:gd name="T73" fmla="*/ 3512 h 4302"/>
              <a:gd name="T74" fmla="*/ 184 w 4310"/>
              <a:gd name="T75" fmla="*/ 3257 h 4302"/>
              <a:gd name="T76" fmla="*/ 285 w 4310"/>
              <a:gd name="T77" fmla="*/ 3073 h 4302"/>
              <a:gd name="T78" fmla="*/ 612 w 4310"/>
              <a:gd name="T79" fmla="*/ 2886 h 4302"/>
              <a:gd name="T80" fmla="*/ 1160 w 4310"/>
              <a:gd name="T81" fmla="*/ 2657 h 4302"/>
              <a:gd name="T82" fmla="*/ 1368 w 4310"/>
              <a:gd name="T83" fmla="*/ 2574 h 4302"/>
              <a:gd name="T84" fmla="*/ 1419 w 4310"/>
              <a:gd name="T85" fmla="*/ 2459 h 4302"/>
              <a:gd name="T86" fmla="*/ 1457 w 4310"/>
              <a:gd name="T87" fmla="*/ 2342 h 4302"/>
              <a:gd name="T88" fmla="*/ 1517 w 4310"/>
              <a:gd name="T89" fmla="*/ 2264 h 4302"/>
              <a:gd name="T90" fmla="*/ 1547 w 4310"/>
              <a:gd name="T91" fmla="*/ 2224 h 4302"/>
              <a:gd name="T92" fmla="*/ 1547 w 4310"/>
              <a:gd name="T93" fmla="*/ 2102 h 4302"/>
              <a:gd name="T94" fmla="*/ 1509 w 4310"/>
              <a:gd name="T95" fmla="*/ 1939 h 4302"/>
              <a:gd name="T96" fmla="*/ 1432 w 4310"/>
              <a:gd name="T97" fmla="*/ 1800 h 4302"/>
              <a:gd name="T98" fmla="*/ 1398 w 4310"/>
              <a:gd name="T99" fmla="*/ 1653 h 4302"/>
              <a:gd name="T100" fmla="*/ 1378 w 4310"/>
              <a:gd name="T101" fmla="*/ 1543 h 4302"/>
              <a:gd name="T102" fmla="*/ 1323 w 4310"/>
              <a:gd name="T103" fmla="*/ 1474 h 4302"/>
              <a:gd name="T104" fmla="*/ 1274 w 4310"/>
              <a:gd name="T105" fmla="*/ 1347 h 4302"/>
              <a:gd name="T106" fmla="*/ 1255 w 4310"/>
              <a:gd name="T107" fmla="*/ 1205 h 4302"/>
              <a:gd name="T108" fmla="*/ 1257 w 4310"/>
              <a:gd name="T109" fmla="*/ 1096 h 4302"/>
              <a:gd name="T110" fmla="*/ 1283 w 4310"/>
              <a:gd name="T111" fmla="*/ 1048 h 4302"/>
              <a:gd name="T112" fmla="*/ 1325 w 4310"/>
              <a:gd name="T113" fmla="*/ 1029 h 4302"/>
              <a:gd name="T114" fmla="*/ 1325 w 4310"/>
              <a:gd name="T115" fmla="*/ 661 h 4302"/>
              <a:gd name="T116" fmla="*/ 1368 w 4310"/>
              <a:gd name="T117" fmla="*/ 434 h 4302"/>
              <a:gd name="T118" fmla="*/ 1482 w 4310"/>
              <a:gd name="T119" fmla="*/ 267 h 4302"/>
              <a:gd name="T120" fmla="*/ 1726 w 4310"/>
              <a:gd name="T121" fmla="*/ 118 h 4302"/>
              <a:gd name="T122" fmla="*/ 2018 w 4310"/>
              <a:gd name="T123" fmla="*/ 25 h 4302"/>
              <a:gd name="T124" fmla="*/ 2230 w 4310"/>
              <a:gd name="T125" fmla="*/ 0 h 4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10" h="4302">
                <a:moveTo>
                  <a:pt x="2265" y="0"/>
                </a:moveTo>
                <a:lnTo>
                  <a:pt x="2290" y="0"/>
                </a:lnTo>
                <a:lnTo>
                  <a:pt x="2320" y="1"/>
                </a:lnTo>
                <a:lnTo>
                  <a:pt x="2352" y="4"/>
                </a:lnTo>
                <a:lnTo>
                  <a:pt x="2389" y="9"/>
                </a:lnTo>
                <a:lnTo>
                  <a:pt x="2420" y="16"/>
                </a:lnTo>
                <a:lnTo>
                  <a:pt x="2452" y="25"/>
                </a:lnTo>
                <a:lnTo>
                  <a:pt x="2482" y="38"/>
                </a:lnTo>
                <a:lnTo>
                  <a:pt x="2509" y="52"/>
                </a:lnTo>
                <a:lnTo>
                  <a:pt x="2537" y="68"/>
                </a:lnTo>
                <a:lnTo>
                  <a:pt x="2562" y="85"/>
                </a:lnTo>
                <a:lnTo>
                  <a:pt x="2584" y="101"/>
                </a:lnTo>
                <a:lnTo>
                  <a:pt x="2602" y="115"/>
                </a:lnTo>
                <a:lnTo>
                  <a:pt x="2618" y="128"/>
                </a:lnTo>
                <a:lnTo>
                  <a:pt x="2631" y="137"/>
                </a:lnTo>
                <a:lnTo>
                  <a:pt x="2639" y="142"/>
                </a:lnTo>
                <a:lnTo>
                  <a:pt x="2674" y="166"/>
                </a:lnTo>
                <a:lnTo>
                  <a:pt x="2712" y="191"/>
                </a:lnTo>
                <a:lnTo>
                  <a:pt x="2758" y="219"/>
                </a:lnTo>
                <a:lnTo>
                  <a:pt x="2804" y="250"/>
                </a:lnTo>
                <a:lnTo>
                  <a:pt x="2847" y="280"/>
                </a:lnTo>
                <a:lnTo>
                  <a:pt x="2879" y="310"/>
                </a:lnTo>
                <a:lnTo>
                  <a:pt x="2907" y="344"/>
                </a:lnTo>
                <a:lnTo>
                  <a:pt x="2930" y="384"/>
                </a:lnTo>
                <a:lnTo>
                  <a:pt x="2950" y="429"/>
                </a:lnTo>
                <a:lnTo>
                  <a:pt x="2966" y="479"/>
                </a:lnTo>
                <a:lnTo>
                  <a:pt x="2976" y="536"/>
                </a:lnTo>
                <a:lnTo>
                  <a:pt x="2983" y="597"/>
                </a:lnTo>
                <a:lnTo>
                  <a:pt x="2985" y="664"/>
                </a:lnTo>
                <a:lnTo>
                  <a:pt x="2984" y="1029"/>
                </a:lnTo>
                <a:lnTo>
                  <a:pt x="2985" y="1029"/>
                </a:lnTo>
                <a:lnTo>
                  <a:pt x="2992" y="1033"/>
                </a:lnTo>
                <a:lnTo>
                  <a:pt x="3006" y="1039"/>
                </a:lnTo>
                <a:lnTo>
                  <a:pt x="3018" y="1043"/>
                </a:lnTo>
                <a:lnTo>
                  <a:pt x="3027" y="1048"/>
                </a:lnTo>
                <a:lnTo>
                  <a:pt x="3036" y="1054"/>
                </a:lnTo>
                <a:lnTo>
                  <a:pt x="3043" y="1063"/>
                </a:lnTo>
                <a:lnTo>
                  <a:pt x="3048" y="1076"/>
                </a:lnTo>
                <a:lnTo>
                  <a:pt x="3052" y="1096"/>
                </a:lnTo>
                <a:lnTo>
                  <a:pt x="3055" y="1122"/>
                </a:lnTo>
                <a:lnTo>
                  <a:pt x="3056" y="1148"/>
                </a:lnTo>
                <a:lnTo>
                  <a:pt x="3056" y="1180"/>
                </a:lnTo>
                <a:lnTo>
                  <a:pt x="3053" y="1216"/>
                </a:lnTo>
                <a:lnTo>
                  <a:pt x="3051" y="1254"/>
                </a:lnTo>
                <a:lnTo>
                  <a:pt x="3046" y="1295"/>
                </a:lnTo>
                <a:lnTo>
                  <a:pt x="3038" y="1335"/>
                </a:lnTo>
                <a:lnTo>
                  <a:pt x="3029" y="1374"/>
                </a:lnTo>
                <a:lnTo>
                  <a:pt x="3017" y="1412"/>
                </a:lnTo>
                <a:lnTo>
                  <a:pt x="3002" y="1446"/>
                </a:lnTo>
                <a:lnTo>
                  <a:pt x="2984" y="1476"/>
                </a:lnTo>
                <a:lnTo>
                  <a:pt x="2967" y="1500"/>
                </a:lnTo>
                <a:lnTo>
                  <a:pt x="2953" y="1517"/>
                </a:lnTo>
                <a:lnTo>
                  <a:pt x="2942" y="1530"/>
                </a:lnTo>
                <a:lnTo>
                  <a:pt x="2933" y="1538"/>
                </a:lnTo>
                <a:lnTo>
                  <a:pt x="2927" y="1543"/>
                </a:lnTo>
                <a:lnTo>
                  <a:pt x="2923" y="1545"/>
                </a:lnTo>
                <a:lnTo>
                  <a:pt x="2920" y="1547"/>
                </a:lnTo>
                <a:lnTo>
                  <a:pt x="2919" y="1547"/>
                </a:lnTo>
                <a:lnTo>
                  <a:pt x="2917" y="1545"/>
                </a:lnTo>
                <a:lnTo>
                  <a:pt x="2917" y="1549"/>
                </a:lnTo>
                <a:lnTo>
                  <a:pt x="2915" y="1557"/>
                </a:lnTo>
                <a:lnTo>
                  <a:pt x="2911" y="1570"/>
                </a:lnTo>
                <a:lnTo>
                  <a:pt x="2907" y="1586"/>
                </a:lnTo>
                <a:lnTo>
                  <a:pt x="2904" y="1604"/>
                </a:lnTo>
                <a:lnTo>
                  <a:pt x="2902" y="1625"/>
                </a:lnTo>
                <a:lnTo>
                  <a:pt x="2900" y="1645"/>
                </a:lnTo>
                <a:lnTo>
                  <a:pt x="2900" y="1668"/>
                </a:lnTo>
                <a:lnTo>
                  <a:pt x="2898" y="1694"/>
                </a:lnTo>
                <a:lnTo>
                  <a:pt x="2895" y="1723"/>
                </a:lnTo>
                <a:lnTo>
                  <a:pt x="2893" y="1753"/>
                </a:lnTo>
                <a:lnTo>
                  <a:pt x="2893" y="1753"/>
                </a:lnTo>
                <a:lnTo>
                  <a:pt x="2885" y="1782"/>
                </a:lnTo>
                <a:lnTo>
                  <a:pt x="2873" y="1811"/>
                </a:lnTo>
                <a:lnTo>
                  <a:pt x="2860" y="1838"/>
                </a:lnTo>
                <a:lnTo>
                  <a:pt x="2844" y="1862"/>
                </a:lnTo>
                <a:lnTo>
                  <a:pt x="2819" y="1900"/>
                </a:lnTo>
                <a:lnTo>
                  <a:pt x="2800" y="1939"/>
                </a:lnTo>
                <a:lnTo>
                  <a:pt x="2785" y="1981"/>
                </a:lnTo>
                <a:lnTo>
                  <a:pt x="2775" y="2022"/>
                </a:lnTo>
                <a:lnTo>
                  <a:pt x="2767" y="2063"/>
                </a:lnTo>
                <a:lnTo>
                  <a:pt x="2763" y="2102"/>
                </a:lnTo>
                <a:lnTo>
                  <a:pt x="2760" y="2139"/>
                </a:lnTo>
                <a:lnTo>
                  <a:pt x="2760" y="2173"/>
                </a:lnTo>
                <a:lnTo>
                  <a:pt x="2762" y="2200"/>
                </a:lnTo>
                <a:lnTo>
                  <a:pt x="2763" y="2224"/>
                </a:lnTo>
                <a:lnTo>
                  <a:pt x="2764" y="2239"/>
                </a:lnTo>
                <a:lnTo>
                  <a:pt x="2766" y="2248"/>
                </a:lnTo>
                <a:lnTo>
                  <a:pt x="2767" y="2248"/>
                </a:lnTo>
                <a:lnTo>
                  <a:pt x="2793" y="2264"/>
                </a:lnTo>
                <a:lnTo>
                  <a:pt x="2814" y="2281"/>
                </a:lnTo>
                <a:lnTo>
                  <a:pt x="2831" y="2301"/>
                </a:lnTo>
                <a:lnTo>
                  <a:pt x="2843" y="2321"/>
                </a:lnTo>
                <a:lnTo>
                  <a:pt x="2853" y="2342"/>
                </a:lnTo>
                <a:lnTo>
                  <a:pt x="2860" y="2362"/>
                </a:lnTo>
                <a:lnTo>
                  <a:pt x="2866" y="2382"/>
                </a:lnTo>
                <a:lnTo>
                  <a:pt x="2873" y="2404"/>
                </a:lnTo>
                <a:lnTo>
                  <a:pt x="2890" y="2459"/>
                </a:lnTo>
                <a:lnTo>
                  <a:pt x="2908" y="2512"/>
                </a:lnTo>
                <a:lnTo>
                  <a:pt x="2930" y="2564"/>
                </a:lnTo>
                <a:lnTo>
                  <a:pt x="2934" y="2568"/>
                </a:lnTo>
                <a:lnTo>
                  <a:pt x="2941" y="2574"/>
                </a:lnTo>
                <a:lnTo>
                  <a:pt x="2951" y="2580"/>
                </a:lnTo>
                <a:lnTo>
                  <a:pt x="2963" y="2585"/>
                </a:lnTo>
                <a:lnTo>
                  <a:pt x="3014" y="2605"/>
                </a:lnTo>
                <a:lnTo>
                  <a:pt x="3150" y="2657"/>
                </a:lnTo>
                <a:lnTo>
                  <a:pt x="3287" y="2711"/>
                </a:lnTo>
                <a:lnTo>
                  <a:pt x="3425" y="2767"/>
                </a:lnTo>
                <a:lnTo>
                  <a:pt x="3562" y="2824"/>
                </a:lnTo>
                <a:lnTo>
                  <a:pt x="3698" y="2886"/>
                </a:lnTo>
                <a:lnTo>
                  <a:pt x="3831" y="2951"/>
                </a:lnTo>
                <a:lnTo>
                  <a:pt x="3964" y="3020"/>
                </a:lnTo>
                <a:lnTo>
                  <a:pt x="3995" y="3043"/>
                </a:lnTo>
                <a:lnTo>
                  <a:pt x="4025" y="3073"/>
                </a:lnTo>
                <a:lnTo>
                  <a:pt x="4052" y="3109"/>
                </a:lnTo>
                <a:lnTo>
                  <a:pt x="4079" y="3152"/>
                </a:lnTo>
                <a:lnTo>
                  <a:pt x="4103" y="3202"/>
                </a:lnTo>
                <a:lnTo>
                  <a:pt x="4126" y="3257"/>
                </a:lnTo>
                <a:lnTo>
                  <a:pt x="4147" y="3316"/>
                </a:lnTo>
                <a:lnTo>
                  <a:pt x="4166" y="3378"/>
                </a:lnTo>
                <a:lnTo>
                  <a:pt x="4185" y="3444"/>
                </a:lnTo>
                <a:lnTo>
                  <a:pt x="4202" y="3512"/>
                </a:lnTo>
                <a:lnTo>
                  <a:pt x="4216" y="3582"/>
                </a:lnTo>
                <a:lnTo>
                  <a:pt x="4230" y="3653"/>
                </a:lnTo>
                <a:lnTo>
                  <a:pt x="4242" y="3723"/>
                </a:lnTo>
                <a:lnTo>
                  <a:pt x="4254" y="3794"/>
                </a:lnTo>
                <a:lnTo>
                  <a:pt x="4264" y="3864"/>
                </a:lnTo>
                <a:lnTo>
                  <a:pt x="4273" y="3932"/>
                </a:lnTo>
                <a:lnTo>
                  <a:pt x="4281" y="3998"/>
                </a:lnTo>
                <a:lnTo>
                  <a:pt x="4288" y="4060"/>
                </a:lnTo>
                <a:lnTo>
                  <a:pt x="4294" y="4119"/>
                </a:lnTo>
                <a:lnTo>
                  <a:pt x="4300" y="4173"/>
                </a:lnTo>
                <a:lnTo>
                  <a:pt x="4304" y="4222"/>
                </a:lnTo>
                <a:lnTo>
                  <a:pt x="4307" y="4265"/>
                </a:lnTo>
                <a:lnTo>
                  <a:pt x="4310" y="4302"/>
                </a:lnTo>
                <a:lnTo>
                  <a:pt x="0" y="4302"/>
                </a:lnTo>
                <a:lnTo>
                  <a:pt x="3" y="4265"/>
                </a:lnTo>
                <a:lnTo>
                  <a:pt x="7" y="4222"/>
                </a:lnTo>
                <a:lnTo>
                  <a:pt x="10" y="4173"/>
                </a:lnTo>
                <a:lnTo>
                  <a:pt x="16" y="4119"/>
                </a:lnTo>
                <a:lnTo>
                  <a:pt x="22" y="4060"/>
                </a:lnTo>
                <a:lnTo>
                  <a:pt x="29" y="3998"/>
                </a:lnTo>
                <a:lnTo>
                  <a:pt x="37" y="3932"/>
                </a:lnTo>
                <a:lnTo>
                  <a:pt x="46" y="3864"/>
                </a:lnTo>
                <a:lnTo>
                  <a:pt x="56" y="3794"/>
                </a:lnTo>
                <a:lnTo>
                  <a:pt x="67" y="3723"/>
                </a:lnTo>
                <a:lnTo>
                  <a:pt x="80" y="3653"/>
                </a:lnTo>
                <a:lnTo>
                  <a:pt x="94" y="3582"/>
                </a:lnTo>
                <a:lnTo>
                  <a:pt x="109" y="3512"/>
                </a:lnTo>
                <a:lnTo>
                  <a:pt x="126" y="3444"/>
                </a:lnTo>
                <a:lnTo>
                  <a:pt x="144" y="3378"/>
                </a:lnTo>
                <a:lnTo>
                  <a:pt x="163" y="3316"/>
                </a:lnTo>
                <a:lnTo>
                  <a:pt x="184" y="3257"/>
                </a:lnTo>
                <a:lnTo>
                  <a:pt x="207" y="3202"/>
                </a:lnTo>
                <a:lnTo>
                  <a:pt x="231" y="3152"/>
                </a:lnTo>
                <a:lnTo>
                  <a:pt x="258" y="3109"/>
                </a:lnTo>
                <a:lnTo>
                  <a:pt x="285" y="3073"/>
                </a:lnTo>
                <a:lnTo>
                  <a:pt x="315" y="3043"/>
                </a:lnTo>
                <a:lnTo>
                  <a:pt x="347" y="3020"/>
                </a:lnTo>
                <a:lnTo>
                  <a:pt x="479" y="2951"/>
                </a:lnTo>
                <a:lnTo>
                  <a:pt x="612" y="2886"/>
                </a:lnTo>
                <a:lnTo>
                  <a:pt x="748" y="2824"/>
                </a:lnTo>
                <a:lnTo>
                  <a:pt x="885" y="2767"/>
                </a:lnTo>
                <a:lnTo>
                  <a:pt x="1023" y="2711"/>
                </a:lnTo>
                <a:lnTo>
                  <a:pt x="1160" y="2657"/>
                </a:lnTo>
                <a:lnTo>
                  <a:pt x="1296" y="2605"/>
                </a:lnTo>
                <a:lnTo>
                  <a:pt x="1347" y="2585"/>
                </a:lnTo>
                <a:lnTo>
                  <a:pt x="1359" y="2580"/>
                </a:lnTo>
                <a:lnTo>
                  <a:pt x="1368" y="2574"/>
                </a:lnTo>
                <a:lnTo>
                  <a:pt x="1376" y="2568"/>
                </a:lnTo>
                <a:lnTo>
                  <a:pt x="1380" y="2564"/>
                </a:lnTo>
                <a:lnTo>
                  <a:pt x="1401" y="2512"/>
                </a:lnTo>
                <a:lnTo>
                  <a:pt x="1419" y="2459"/>
                </a:lnTo>
                <a:lnTo>
                  <a:pt x="1437" y="2404"/>
                </a:lnTo>
                <a:lnTo>
                  <a:pt x="1444" y="2382"/>
                </a:lnTo>
                <a:lnTo>
                  <a:pt x="1450" y="2362"/>
                </a:lnTo>
                <a:lnTo>
                  <a:pt x="1457" y="2342"/>
                </a:lnTo>
                <a:lnTo>
                  <a:pt x="1467" y="2321"/>
                </a:lnTo>
                <a:lnTo>
                  <a:pt x="1479" y="2301"/>
                </a:lnTo>
                <a:lnTo>
                  <a:pt x="1496" y="2281"/>
                </a:lnTo>
                <a:lnTo>
                  <a:pt x="1517" y="2264"/>
                </a:lnTo>
                <a:lnTo>
                  <a:pt x="1543" y="2248"/>
                </a:lnTo>
                <a:lnTo>
                  <a:pt x="1544" y="2248"/>
                </a:lnTo>
                <a:lnTo>
                  <a:pt x="1546" y="2239"/>
                </a:lnTo>
                <a:lnTo>
                  <a:pt x="1547" y="2224"/>
                </a:lnTo>
                <a:lnTo>
                  <a:pt x="1548" y="2200"/>
                </a:lnTo>
                <a:lnTo>
                  <a:pt x="1550" y="2173"/>
                </a:lnTo>
                <a:lnTo>
                  <a:pt x="1548" y="2139"/>
                </a:lnTo>
                <a:lnTo>
                  <a:pt x="1547" y="2102"/>
                </a:lnTo>
                <a:lnTo>
                  <a:pt x="1543" y="2063"/>
                </a:lnTo>
                <a:lnTo>
                  <a:pt x="1535" y="2022"/>
                </a:lnTo>
                <a:lnTo>
                  <a:pt x="1525" y="1981"/>
                </a:lnTo>
                <a:lnTo>
                  <a:pt x="1509" y="1939"/>
                </a:lnTo>
                <a:lnTo>
                  <a:pt x="1489" y="1900"/>
                </a:lnTo>
                <a:lnTo>
                  <a:pt x="1466" y="1862"/>
                </a:lnTo>
                <a:lnTo>
                  <a:pt x="1446" y="1833"/>
                </a:lnTo>
                <a:lnTo>
                  <a:pt x="1432" y="1800"/>
                </a:lnTo>
                <a:lnTo>
                  <a:pt x="1420" y="1765"/>
                </a:lnTo>
                <a:lnTo>
                  <a:pt x="1411" y="1728"/>
                </a:lnTo>
                <a:lnTo>
                  <a:pt x="1404" y="1690"/>
                </a:lnTo>
                <a:lnTo>
                  <a:pt x="1398" y="1653"/>
                </a:lnTo>
                <a:lnTo>
                  <a:pt x="1394" y="1615"/>
                </a:lnTo>
                <a:lnTo>
                  <a:pt x="1390" y="1589"/>
                </a:lnTo>
                <a:lnTo>
                  <a:pt x="1385" y="1564"/>
                </a:lnTo>
                <a:lnTo>
                  <a:pt x="1378" y="1543"/>
                </a:lnTo>
                <a:lnTo>
                  <a:pt x="1372" y="1525"/>
                </a:lnTo>
                <a:lnTo>
                  <a:pt x="1364" y="1513"/>
                </a:lnTo>
                <a:lnTo>
                  <a:pt x="1342" y="1496"/>
                </a:lnTo>
                <a:lnTo>
                  <a:pt x="1323" y="1474"/>
                </a:lnTo>
                <a:lnTo>
                  <a:pt x="1308" y="1446"/>
                </a:lnTo>
                <a:lnTo>
                  <a:pt x="1295" y="1416"/>
                </a:lnTo>
                <a:lnTo>
                  <a:pt x="1283" y="1382"/>
                </a:lnTo>
                <a:lnTo>
                  <a:pt x="1274" y="1347"/>
                </a:lnTo>
                <a:lnTo>
                  <a:pt x="1267" y="1310"/>
                </a:lnTo>
                <a:lnTo>
                  <a:pt x="1262" y="1274"/>
                </a:lnTo>
                <a:lnTo>
                  <a:pt x="1258" y="1238"/>
                </a:lnTo>
                <a:lnTo>
                  <a:pt x="1255" y="1205"/>
                </a:lnTo>
                <a:lnTo>
                  <a:pt x="1254" y="1173"/>
                </a:lnTo>
                <a:lnTo>
                  <a:pt x="1254" y="1146"/>
                </a:lnTo>
                <a:lnTo>
                  <a:pt x="1255" y="1122"/>
                </a:lnTo>
                <a:lnTo>
                  <a:pt x="1257" y="1096"/>
                </a:lnTo>
                <a:lnTo>
                  <a:pt x="1262" y="1076"/>
                </a:lnTo>
                <a:lnTo>
                  <a:pt x="1267" y="1063"/>
                </a:lnTo>
                <a:lnTo>
                  <a:pt x="1274" y="1054"/>
                </a:lnTo>
                <a:lnTo>
                  <a:pt x="1283" y="1048"/>
                </a:lnTo>
                <a:lnTo>
                  <a:pt x="1292" y="1043"/>
                </a:lnTo>
                <a:lnTo>
                  <a:pt x="1304" y="1039"/>
                </a:lnTo>
                <a:lnTo>
                  <a:pt x="1318" y="1033"/>
                </a:lnTo>
                <a:lnTo>
                  <a:pt x="1325" y="1029"/>
                </a:lnTo>
                <a:lnTo>
                  <a:pt x="1325" y="1029"/>
                </a:lnTo>
                <a:lnTo>
                  <a:pt x="1326" y="664"/>
                </a:lnTo>
                <a:lnTo>
                  <a:pt x="1325" y="664"/>
                </a:lnTo>
                <a:lnTo>
                  <a:pt x="1325" y="661"/>
                </a:lnTo>
                <a:lnTo>
                  <a:pt x="1330" y="598"/>
                </a:lnTo>
                <a:lnTo>
                  <a:pt x="1338" y="540"/>
                </a:lnTo>
                <a:lnTo>
                  <a:pt x="1351" y="485"/>
                </a:lnTo>
                <a:lnTo>
                  <a:pt x="1368" y="434"/>
                </a:lnTo>
                <a:lnTo>
                  <a:pt x="1389" y="387"/>
                </a:lnTo>
                <a:lnTo>
                  <a:pt x="1415" y="344"/>
                </a:lnTo>
                <a:lnTo>
                  <a:pt x="1446" y="303"/>
                </a:lnTo>
                <a:lnTo>
                  <a:pt x="1482" y="267"/>
                </a:lnTo>
                <a:lnTo>
                  <a:pt x="1522" y="233"/>
                </a:lnTo>
                <a:lnTo>
                  <a:pt x="1568" y="201"/>
                </a:lnTo>
                <a:lnTo>
                  <a:pt x="1648" y="155"/>
                </a:lnTo>
                <a:lnTo>
                  <a:pt x="1726" y="118"/>
                </a:lnTo>
                <a:lnTo>
                  <a:pt x="1803" y="86"/>
                </a:lnTo>
                <a:lnTo>
                  <a:pt x="1878" y="60"/>
                </a:lnTo>
                <a:lnTo>
                  <a:pt x="1950" y="40"/>
                </a:lnTo>
                <a:lnTo>
                  <a:pt x="2018" y="25"/>
                </a:lnTo>
                <a:lnTo>
                  <a:pt x="2079" y="14"/>
                </a:lnTo>
                <a:lnTo>
                  <a:pt x="2137" y="7"/>
                </a:lnTo>
                <a:lnTo>
                  <a:pt x="2186" y="3"/>
                </a:lnTo>
                <a:lnTo>
                  <a:pt x="2230" y="0"/>
                </a:lnTo>
                <a:lnTo>
                  <a:pt x="226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PowerPoint Template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4193929" y="2958563"/>
            <a:ext cx="796637" cy="712567"/>
            <a:chOff x="5365834" y="2346960"/>
            <a:chExt cx="1522820" cy="1362117"/>
          </a:xfr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</p:grpSpPr>
        <p:grpSp>
          <p:nvGrpSpPr>
            <p:cNvPr id="222" name="Group 221"/>
            <p:cNvGrpSpPr/>
            <p:nvPr/>
          </p:nvGrpSpPr>
          <p:grpSpPr>
            <a:xfrm>
              <a:off x="5365834" y="2389748"/>
              <a:ext cx="826909" cy="1319329"/>
              <a:chOff x="6418114" y="2196800"/>
              <a:chExt cx="1423278" cy="2270831"/>
            </a:xfrm>
            <a:grpFill/>
          </p:grpSpPr>
          <p:sp>
            <p:nvSpPr>
              <p:cNvPr id="219" name="Freeform 27"/>
              <p:cNvSpPr>
                <a:spLocks noEditPoints="1"/>
              </p:cNvSpPr>
              <p:nvPr/>
            </p:nvSpPr>
            <p:spPr bwMode="auto">
              <a:xfrm>
                <a:off x="6688879" y="2196800"/>
                <a:ext cx="831674" cy="831673"/>
              </a:xfrm>
              <a:custGeom>
                <a:avLst/>
                <a:gdLst>
                  <a:gd name="T0" fmla="*/ 723 w 1567"/>
                  <a:gd name="T1" fmla="*/ 535 h 1567"/>
                  <a:gd name="T2" fmla="*/ 620 w 1567"/>
                  <a:gd name="T3" fmla="*/ 585 h 1567"/>
                  <a:gd name="T4" fmla="*/ 549 w 1567"/>
                  <a:gd name="T5" fmla="*/ 674 h 1567"/>
                  <a:gd name="T6" fmla="*/ 522 w 1567"/>
                  <a:gd name="T7" fmla="*/ 788 h 1567"/>
                  <a:gd name="T8" fmla="*/ 549 w 1567"/>
                  <a:gd name="T9" fmla="*/ 904 h 1567"/>
                  <a:gd name="T10" fmla="*/ 620 w 1567"/>
                  <a:gd name="T11" fmla="*/ 991 h 1567"/>
                  <a:gd name="T12" fmla="*/ 723 w 1567"/>
                  <a:gd name="T13" fmla="*/ 1042 h 1567"/>
                  <a:gd name="T14" fmla="*/ 844 w 1567"/>
                  <a:gd name="T15" fmla="*/ 1042 h 1567"/>
                  <a:gd name="T16" fmla="*/ 946 w 1567"/>
                  <a:gd name="T17" fmla="*/ 991 h 1567"/>
                  <a:gd name="T18" fmla="*/ 1018 w 1567"/>
                  <a:gd name="T19" fmla="*/ 904 h 1567"/>
                  <a:gd name="T20" fmla="*/ 1044 w 1567"/>
                  <a:gd name="T21" fmla="*/ 788 h 1567"/>
                  <a:gd name="T22" fmla="*/ 1018 w 1567"/>
                  <a:gd name="T23" fmla="*/ 674 h 1567"/>
                  <a:gd name="T24" fmla="*/ 946 w 1567"/>
                  <a:gd name="T25" fmla="*/ 585 h 1567"/>
                  <a:gd name="T26" fmla="*/ 844 w 1567"/>
                  <a:gd name="T27" fmla="*/ 535 h 1567"/>
                  <a:gd name="T28" fmla="*/ 716 w 1567"/>
                  <a:gd name="T29" fmla="*/ 0 h 1567"/>
                  <a:gd name="T30" fmla="*/ 904 w 1567"/>
                  <a:gd name="T31" fmla="*/ 181 h 1567"/>
                  <a:gd name="T32" fmla="*/ 1114 w 1567"/>
                  <a:gd name="T33" fmla="*/ 71 h 1567"/>
                  <a:gd name="T34" fmla="*/ 1187 w 1567"/>
                  <a:gd name="T35" fmla="*/ 319 h 1567"/>
                  <a:gd name="T36" fmla="*/ 1248 w 1567"/>
                  <a:gd name="T37" fmla="*/ 377 h 1567"/>
                  <a:gd name="T38" fmla="*/ 1495 w 1567"/>
                  <a:gd name="T39" fmla="*/ 448 h 1567"/>
                  <a:gd name="T40" fmla="*/ 1381 w 1567"/>
                  <a:gd name="T41" fmla="*/ 623 h 1567"/>
                  <a:gd name="T42" fmla="*/ 1567 w 1567"/>
                  <a:gd name="T43" fmla="*/ 714 h 1567"/>
                  <a:gd name="T44" fmla="*/ 1393 w 1567"/>
                  <a:gd name="T45" fmla="*/ 899 h 1567"/>
                  <a:gd name="T46" fmla="*/ 1498 w 1567"/>
                  <a:gd name="T47" fmla="*/ 1111 h 1567"/>
                  <a:gd name="T48" fmla="*/ 1259 w 1567"/>
                  <a:gd name="T49" fmla="*/ 1187 h 1567"/>
                  <a:gd name="T50" fmla="*/ 1192 w 1567"/>
                  <a:gd name="T51" fmla="*/ 1254 h 1567"/>
                  <a:gd name="T52" fmla="*/ 1118 w 1567"/>
                  <a:gd name="T53" fmla="*/ 1493 h 1567"/>
                  <a:gd name="T54" fmla="*/ 948 w 1567"/>
                  <a:gd name="T55" fmla="*/ 1386 h 1567"/>
                  <a:gd name="T56" fmla="*/ 855 w 1567"/>
                  <a:gd name="T57" fmla="*/ 1567 h 1567"/>
                  <a:gd name="T58" fmla="*/ 669 w 1567"/>
                  <a:gd name="T59" fmla="*/ 1397 h 1567"/>
                  <a:gd name="T60" fmla="*/ 582 w 1567"/>
                  <a:gd name="T61" fmla="*/ 1375 h 1567"/>
                  <a:gd name="T62" fmla="*/ 339 w 1567"/>
                  <a:gd name="T63" fmla="*/ 1430 h 1567"/>
                  <a:gd name="T64" fmla="*/ 346 w 1567"/>
                  <a:gd name="T65" fmla="*/ 1227 h 1567"/>
                  <a:gd name="T66" fmla="*/ 143 w 1567"/>
                  <a:gd name="T67" fmla="*/ 1236 h 1567"/>
                  <a:gd name="T68" fmla="*/ 199 w 1567"/>
                  <a:gd name="T69" fmla="*/ 991 h 1567"/>
                  <a:gd name="T70" fmla="*/ 174 w 1567"/>
                  <a:gd name="T71" fmla="*/ 904 h 1567"/>
                  <a:gd name="T72" fmla="*/ 0 w 1567"/>
                  <a:gd name="T73" fmla="*/ 721 h 1567"/>
                  <a:gd name="T74" fmla="*/ 196 w 1567"/>
                  <a:gd name="T75" fmla="*/ 589 h 1567"/>
                  <a:gd name="T76" fmla="*/ 136 w 1567"/>
                  <a:gd name="T77" fmla="*/ 339 h 1567"/>
                  <a:gd name="T78" fmla="*/ 375 w 1567"/>
                  <a:gd name="T79" fmla="*/ 323 h 1567"/>
                  <a:gd name="T80" fmla="*/ 446 w 1567"/>
                  <a:gd name="T81" fmla="*/ 73 h 1567"/>
                  <a:gd name="T82" fmla="*/ 623 w 1567"/>
                  <a:gd name="T83" fmla="*/ 190 h 1567"/>
                  <a:gd name="T84" fmla="*/ 716 w 1567"/>
                  <a:gd name="T85" fmla="*/ 0 h 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67" h="1567">
                    <a:moveTo>
                      <a:pt x="783" y="529"/>
                    </a:moveTo>
                    <a:lnTo>
                      <a:pt x="723" y="535"/>
                    </a:lnTo>
                    <a:lnTo>
                      <a:pt x="669" y="553"/>
                    </a:lnTo>
                    <a:lnTo>
                      <a:pt x="620" y="585"/>
                    </a:lnTo>
                    <a:lnTo>
                      <a:pt x="580" y="625"/>
                    </a:lnTo>
                    <a:lnTo>
                      <a:pt x="549" y="674"/>
                    </a:lnTo>
                    <a:lnTo>
                      <a:pt x="531" y="730"/>
                    </a:lnTo>
                    <a:lnTo>
                      <a:pt x="522" y="788"/>
                    </a:lnTo>
                    <a:lnTo>
                      <a:pt x="531" y="848"/>
                    </a:lnTo>
                    <a:lnTo>
                      <a:pt x="549" y="904"/>
                    </a:lnTo>
                    <a:lnTo>
                      <a:pt x="580" y="951"/>
                    </a:lnTo>
                    <a:lnTo>
                      <a:pt x="620" y="991"/>
                    </a:lnTo>
                    <a:lnTo>
                      <a:pt x="669" y="1022"/>
                    </a:lnTo>
                    <a:lnTo>
                      <a:pt x="723" y="1042"/>
                    </a:lnTo>
                    <a:lnTo>
                      <a:pt x="783" y="1049"/>
                    </a:lnTo>
                    <a:lnTo>
                      <a:pt x="844" y="1042"/>
                    </a:lnTo>
                    <a:lnTo>
                      <a:pt x="897" y="1022"/>
                    </a:lnTo>
                    <a:lnTo>
                      <a:pt x="946" y="991"/>
                    </a:lnTo>
                    <a:lnTo>
                      <a:pt x="986" y="951"/>
                    </a:lnTo>
                    <a:lnTo>
                      <a:pt x="1018" y="904"/>
                    </a:lnTo>
                    <a:lnTo>
                      <a:pt x="1038" y="848"/>
                    </a:lnTo>
                    <a:lnTo>
                      <a:pt x="1044" y="788"/>
                    </a:lnTo>
                    <a:lnTo>
                      <a:pt x="1038" y="730"/>
                    </a:lnTo>
                    <a:lnTo>
                      <a:pt x="1018" y="674"/>
                    </a:lnTo>
                    <a:lnTo>
                      <a:pt x="986" y="625"/>
                    </a:lnTo>
                    <a:lnTo>
                      <a:pt x="946" y="585"/>
                    </a:lnTo>
                    <a:lnTo>
                      <a:pt x="897" y="553"/>
                    </a:lnTo>
                    <a:lnTo>
                      <a:pt x="844" y="535"/>
                    </a:lnTo>
                    <a:lnTo>
                      <a:pt x="783" y="529"/>
                    </a:lnTo>
                    <a:close/>
                    <a:moveTo>
                      <a:pt x="716" y="0"/>
                    </a:moveTo>
                    <a:lnTo>
                      <a:pt x="850" y="0"/>
                    </a:lnTo>
                    <a:lnTo>
                      <a:pt x="904" y="181"/>
                    </a:lnTo>
                    <a:lnTo>
                      <a:pt x="980" y="201"/>
                    </a:lnTo>
                    <a:lnTo>
                      <a:pt x="1114" y="71"/>
                    </a:lnTo>
                    <a:lnTo>
                      <a:pt x="1232" y="138"/>
                    </a:lnTo>
                    <a:lnTo>
                      <a:pt x="1187" y="319"/>
                    </a:lnTo>
                    <a:lnTo>
                      <a:pt x="1219" y="346"/>
                    </a:lnTo>
                    <a:lnTo>
                      <a:pt x="1248" y="377"/>
                    </a:lnTo>
                    <a:lnTo>
                      <a:pt x="1426" y="332"/>
                    </a:lnTo>
                    <a:lnTo>
                      <a:pt x="1495" y="448"/>
                    </a:lnTo>
                    <a:lnTo>
                      <a:pt x="1368" y="582"/>
                    </a:lnTo>
                    <a:lnTo>
                      <a:pt x="1381" y="623"/>
                    </a:lnTo>
                    <a:lnTo>
                      <a:pt x="1390" y="665"/>
                    </a:lnTo>
                    <a:lnTo>
                      <a:pt x="1567" y="714"/>
                    </a:lnTo>
                    <a:lnTo>
                      <a:pt x="1567" y="850"/>
                    </a:lnTo>
                    <a:lnTo>
                      <a:pt x="1393" y="899"/>
                    </a:lnTo>
                    <a:lnTo>
                      <a:pt x="1373" y="984"/>
                    </a:lnTo>
                    <a:lnTo>
                      <a:pt x="1498" y="1111"/>
                    </a:lnTo>
                    <a:lnTo>
                      <a:pt x="1431" y="1230"/>
                    </a:lnTo>
                    <a:lnTo>
                      <a:pt x="1259" y="1187"/>
                    </a:lnTo>
                    <a:lnTo>
                      <a:pt x="1227" y="1223"/>
                    </a:lnTo>
                    <a:lnTo>
                      <a:pt x="1192" y="1254"/>
                    </a:lnTo>
                    <a:lnTo>
                      <a:pt x="1236" y="1426"/>
                    </a:lnTo>
                    <a:lnTo>
                      <a:pt x="1118" y="1493"/>
                    </a:lnTo>
                    <a:lnTo>
                      <a:pt x="991" y="1372"/>
                    </a:lnTo>
                    <a:lnTo>
                      <a:pt x="948" y="1386"/>
                    </a:lnTo>
                    <a:lnTo>
                      <a:pt x="902" y="1397"/>
                    </a:lnTo>
                    <a:lnTo>
                      <a:pt x="855" y="1567"/>
                    </a:lnTo>
                    <a:lnTo>
                      <a:pt x="719" y="1567"/>
                    </a:lnTo>
                    <a:lnTo>
                      <a:pt x="669" y="1397"/>
                    </a:lnTo>
                    <a:lnTo>
                      <a:pt x="625" y="1388"/>
                    </a:lnTo>
                    <a:lnTo>
                      <a:pt x="582" y="1375"/>
                    </a:lnTo>
                    <a:lnTo>
                      <a:pt x="457" y="1497"/>
                    </a:lnTo>
                    <a:lnTo>
                      <a:pt x="339" y="1430"/>
                    </a:lnTo>
                    <a:lnTo>
                      <a:pt x="379" y="1259"/>
                    </a:lnTo>
                    <a:lnTo>
                      <a:pt x="346" y="1227"/>
                    </a:lnTo>
                    <a:lnTo>
                      <a:pt x="315" y="1194"/>
                    </a:lnTo>
                    <a:lnTo>
                      <a:pt x="143" y="1236"/>
                    </a:lnTo>
                    <a:lnTo>
                      <a:pt x="74" y="1120"/>
                    </a:lnTo>
                    <a:lnTo>
                      <a:pt x="199" y="991"/>
                    </a:lnTo>
                    <a:lnTo>
                      <a:pt x="185" y="948"/>
                    </a:lnTo>
                    <a:lnTo>
                      <a:pt x="174" y="904"/>
                    </a:lnTo>
                    <a:lnTo>
                      <a:pt x="2" y="857"/>
                    </a:lnTo>
                    <a:lnTo>
                      <a:pt x="0" y="721"/>
                    </a:lnTo>
                    <a:lnTo>
                      <a:pt x="176" y="669"/>
                    </a:lnTo>
                    <a:lnTo>
                      <a:pt x="196" y="589"/>
                    </a:lnTo>
                    <a:lnTo>
                      <a:pt x="69" y="457"/>
                    </a:lnTo>
                    <a:lnTo>
                      <a:pt x="136" y="339"/>
                    </a:lnTo>
                    <a:lnTo>
                      <a:pt x="315" y="384"/>
                    </a:lnTo>
                    <a:lnTo>
                      <a:pt x="375" y="323"/>
                    </a:lnTo>
                    <a:lnTo>
                      <a:pt x="328" y="143"/>
                    </a:lnTo>
                    <a:lnTo>
                      <a:pt x="446" y="73"/>
                    </a:lnTo>
                    <a:lnTo>
                      <a:pt x="580" y="203"/>
                    </a:lnTo>
                    <a:lnTo>
                      <a:pt x="623" y="190"/>
                    </a:lnTo>
                    <a:lnTo>
                      <a:pt x="665" y="181"/>
                    </a:lnTo>
                    <a:lnTo>
                      <a:pt x="7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  <p:sp>
            <p:nvSpPr>
              <p:cNvPr id="221" name="Freeform 27"/>
              <p:cNvSpPr>
                <a:spLocks noEditPoints="1"/>
              </p:cNvSpPr>
              <p:nvPr/>
            </p:nvSpPr>
            <p:spPr bwMode="auto">
              <a:xfrm>
                <a:off x="6418114" y="3044358"/>
                <a:ext cx="1423278" cy="1423273"/>
              </a:xfrm>
              <a:custGeom>
                <a:avLst/>
                <a:gdLst>
                  <a:gd name="T0" fmla="*/ 723 w 1567"/>
                  <a:gd name="T1" fmla="*/ 535 h 1567"/>
                  <a:gd name="T2" fmla="*/ 620 w 1567"/>
                  <a:gd name="T3" fmla="*/ 585 h 1567"/>
                  <a:gd name="T4" fmla="*/ 549 w 1567"/>
                  <a:gd name="T5" fmla="*/ 674 h 1567"/>
                  <a:gd name="T6" fmla="*/ 522 w 1567"/>
                  <a:gd name="T7" fmla="*/ 788 h 1567"/>
                  <a:gd name="T8" fmla="*/ 549 w 1567"/>
                  <a:gd name="T9" fmla="*/ 904 h 1567"/>
                  <a:gd name="T10" fmla="*/ 620 w 1567"/>
                  <a:gd name="T11" fmla="*/ 991 h 1567"/>
                  <a:gd name="T12" fmla="*/ 723 w 1567"/>
                  <a:gd name="T13" fmla="*/ 1042 h 1567"/>
                  <a:gd name="T14" fmla="*/ 844 w 1567"/>
                  <a:gd name="T15" fmla="*/ 1042 h 1567"/>
                  <a:gd name="T16" fmla="*/ 946 w 1567"/>
                  <a:gd name="T17" fmla="*/ 991 h 1567"/>
                  <a:gd name="T18" fmla="*/ 1018 w 1567"/>
                  <a:gd name="T19" fmla="*/ 904 h 1567"/>
                  <a:gd name="T20" fmla="*/ 1044 w 1567"/>
                  <a:gd name="T21" fmla="*/ 788 h 1567"/>
                  <a:gd name="T22" fmla="*/ 1018 w 1567"/>
                  <a:gd name="T23" fmla="*/ 674 h 1567"/>
                  <a:gd name="T24" fmla="*/ 946 w 1567"/>
                  <a:gd name="T25" fmla="*/ 585 h 1567"/>
                  <a:gd name="T26" fmla="*/ 844 w 1567"/>
                  <a:gd name="T27" fmla="*/ 535 h 1567"/>
                  <a:gd name="T28" fmla="*/ 716 w 1567"/>
                  <a:gd name="T29" fmla="*/ 0 h 1567"/>
                  <a:gd name="T30" fmla="*/ 904 w 1567"/>
                  <a:gd name="T31" fmla="*/ 181 h 1567"/>
                  <a:gd name="T32" fmla="*/ 1114 w 1567"/>
                  <a:gd name="T33" fmla="*/ 71 h 1567"/>
                  <a:gd name="T34" fmla="*/ 1187 w 1567"/>
                  <a:gd name="T35" fmla="*/ 319 h 1567"/>
                  <a:gd name="T36" fmla="*/ 1248 w 1567"/>
                  <a:gd name="T37" fmla="*/ 377 h 1567"/>
                  <a:gd name="T38" fmla="*/ 1495 w 1567"/>
                  <a:gd name="T39" fmla="*/ 448 h 1567"/>
                  <a:gd name="T40" fmla="*/ 1381 w 1567"/>
                  <a:gd name="T41" fmla="*/ 623 h 1567"/>
                  <a:gd name="T42" fmla="*/ 1567 w 1567"/>
                  <a:gd name="T43" fmla="*/ 714 h 1567"/>
                  <a:gd name="T44" fmla="*/ 1393 w 1567"/>
                  <a:gd name="T45" fmla="*/ 899 h 1567"/>
                  <a:gd name="T46" fmla="*/ 1498 w 1567"/>
                  <a:gd name="T47" fmla="*/ 1111 h 1567"/>
                  <a:gd name="T48" fmla="*/ 1259 w 1567"/>
                  <a:gd name="T49" fmla="*/ 1187 h 1567"/>
                  <a:gd name="T50" fmla="*/ 1192 w 1567"/>
                  <a:gd name="T51" fmla="*/ 1254 h 1567"/>
                  <a:gd name="T52" fmla="*/ 1118 w 1567"/>
                  <a:gd name="T53" fmla="*/ 1493 h 1567"/>
                  <a:gd name="T54" fmla="*/ 948 w 1567"/>
                  <a:gd name="T55" fmla="*/ 1386 h 1567"/>
                  <a:gd name="T56" fmla="*/ 855 w 1567"/>
                  <a:gd name="T57" fmla="*/ 1567 h 1567"/>
                  <a:gd name="T58" fmla="*/ 669 w 1567"/>
                  <a:gd name="T59" fmla="*/ 1397 h 1567"/>
                  <a:gd name="T60" fmla="*/ 582 w 1567"/>
                  <a:gd name="T61" fmla="*/ 1375 h 1567"/>
                  <a:gd name="T62" fmla="*/ 339 w 1567"/>
                  <a:gd name="T63" fmla="*/ 1430 h 1567"/>
                  <a:gd name="T64" fmla="*/ 346 w 1567"/>
                  <a:gd name="T65" fmla="*/ 1227 h 1567"/>
                  <a:gd name="T66" fmla="*/ 143 w 1567"/>
                  <a:gd name="T67" fmla="*/ 1236 h 1567"/>
                  <a:gd name="T68" fmla="*/ 199 w 1567"/>
                  <a:gd name="T69" fmla="*/ 991 h 1567"/>
                  <a:gd name="T70" fmla="*/ 174 w 1567"/>
                  <a:gd name="T71" fmla="*/ 904 h 1567"/>
                  <a:gd name="T72" fmla="*/ 0 w 1567"/>
                  <a:gd name="T73" fmla="*/ 721 h 1567"/>
                  <a:gd name="T74" fmla="*/ 196 w 1567"/>
                  <a:gd name="T75" fmla="*/ 589 h 1567"/>
                  <a:gd name="T76" fmla="*/ 136 w 1567"/>
                  <a:gd name="T77" fmla="*/ 339 h 1567"/>
                  <a:gd name="T78" fmla="*/ 375 w 1567"/>
                  <a:gd name="T79" fmla="*/ 323 h 1567"/>
                  <a:gd name="T80" fmla="*/ 446 w 1567"/>
                  <a:gd name="T81" fmla="*/ 73 h 1567"/>
                  <a:gd name="T82" fmla="*/ 623 w 1567"/>
                  <a:gd name="T83" fmla="*/ 190 h 1567"/>
                  <a:gd name="T84" fmla="*/ 716 w 1567"/>
                  <a:gd name="T85" fmla="*/ 0 h 1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67" h="1567">
                    <a:moveTo>
                      <a:pt x="783" y="529"/>
                    </a:moveTo>
                    <a:lnTo>
                      <a:pt x="723" y="535"/>
                    </a:lnTo>
                    <a:lnTo>
                      <a:pt x="669" y="553"/>
                    </a:lnTo>
                    <a:lnTo>
                      <a:pt x="620" y="585"/>
                    </a:lnTo>
                    <a:lnTo>
                      <a:pt x="580" y="625"/>
                    </a:lnTo>
                    <a:lnTo>
                      <a:pt x="549" y="674"/>
                    </a:lnTo>
                    <a:lnTo>
                      <a:pt x="531" y="730"/>
                    </a:lnTo>
                    <a:lnTo>
                      <a:pt x="522" y="788"/>
                    </a:lnTo>
                    <a:lnTo>
                      <a:pt x="531" y="848"/>
                    </a:lnTo>
                    <a:lnTo>
                      <a:pt x="549" y="904"/>
                    </a:lnTo>
                    <a:lnTo>
                      <a:pt x="580" y="951"/>
                    </a:lnTo>
                    <a:lnTo>
                      <a:pt x="620" y="991"/>
                    </a:lnTo>
                    <a:lnTo>
                      <a:pt x="669" y="1022"/>
                    </a:lnTo>
                    <a:lnTo>
                      <a:pt x="723" y="1042"/>
                    </a:lnTo>
                    <a:lnTo>
                      <a:pt x="783" y="1049"/>
                    </a:lnTo>
                    <a:lnTo>
                      <a:pt x="844" y="1042"/>
                    </a:lnTo>
                    <a:lnTo>
                      <a:pt x="897" y="1022"/>
                    </a:lnTo>
                    <a:lnTo>
                      <a:pt x="946" y="991"/>
                    </a:lnTo>
                    <a:lnTo>
                      <a:pt x="986" y="951"/>
                    </a:lnTo>
                    <a:lnTo>
                      <a:pt x="1018" y="904"/>
                    </a:lnTo>
                    <a:lnTo>
                      <a:pt x="1038" y="848"/>
                    </a:lnTo>
                    <a:lnTo>
                      <a:pt x="1044" y="788"/>
                    </a:lnTo>
                    <a:lnTo>
                      <a:pt x="1038" y="730"/>
                    </a:lnTo>
                    <a:lnTo>
                      <a:pt x="1018" y="674"/>
                    </a:lnTo>
                    <a:lnTo>
                      <a:pt x="986" y="625"/>
                    </a:lnTo>
                    <a:lnTo>
                      <a:pt x="946" y="585"/>
                    </a:lnTo>
                    <a:lnTo>
                      <a:pt x="897" y="553"/>
                    </a:lnTo>
                    <a:lnTo>
                      <a:pt x="844" y="535"/>
                    </a:lnTo>
                    <a:lnTo>
                      <a:pt x="783" y="529"/>
                    </a:lnTo>
                    <a:close/>
                    <a:moveTo>
                      <a:pt x="716" y="0"/>
                    </a:moveTo>
                    <a:lnTo>
                      <a:pt x="850" y="0"/>
                    </a:lnTo>
                    <a:lnTo>
                      <a:pt x="904" y="181"/>
                    </a:lnTo>
                    <a:lnTo>
                      <a:pt x="980" y="201"/>
                    </a:lnTo>
                    <a:lnTo>
                      <a:pt x="1114" y="71"/>
                    </a:lnTo>
                    <a:lnTo>
                      <a:pt x="1232" y="138"/>
                    </a:lnTo>
                    <a:lnTo>
                      <a:pt x="1187" y="319"/>
                    </a:lnTo>
                    <a:lnTo>
                      <a:pt x="1219" y="346"/>
                    </a:lnTo>
                    <a:lnTo>
                      <a:pt x="1248" y="377"/>
                    </a:lnTo>
                    <a:lnTo>
                      <a:pt x="1426" y="332"/>
                    </a:lnTo>
                    <a:lnTo>
                      <a:pt x="1495" y="448"/>
                    </a:lnTo>
                    <a:lnTo>
                      <a:pt x="1368" y="582"/>
                    </a:lnTo>
                    <a:lnTo>
                      <a:pt x="1381" y="623"/>
                    </a:lnTo>
                    <a:lnTo>
                      <a:pt x="1390" y="665"/>
                    </a:lnTo>
                    <a:lnTo>
                      <a:pt x="1567" y="714"/>
                    </a:lnTo>
                    <a:lnTo>
                      <a:pt x="1567" y="850"/>
                    </a:lnTo>
                    <a:lnTo>
                      <a:pt x="1393" y="899"/>
                    </a:lnTo>
                    <a:lnTo>
                      <a:pt x="1373" y="984"/>
                    </a:lnTo>
                    <a:lnTo>
                      <a:pt x="1498" y="1111"/>
                    </a:lnTo>
                    <a:lnTo>
                      <a:pt x="1431" y="1230"/>
                    </a:lnTo>
                    <a:lnTo>
                      <a:pt x="1259" y="1187"/>
                    </a:lnTo>
                    <a:lnTo>
                      <a:pt x="1227" y="1223"/>
                    </a:lnTo>
                    <a:lnTo>
                      <a:pt x="1192" y="1254"/>
                    </a:lnTo>
                    <a:lnTo>
                      <a:pt x="1236" y="1426"/>
                    </a:lnTo>
                    <a:lnTo>
                      <a:pt x="1118" y="1493"/>
                    </a:lnTo>
                    <a:lnTo>
                      <a:pt x="991" y="1372"/>
                    </a:lnTo>
                    <a:lnTo>
                      <a:pt x="948" y="1386"/>
                    </a:lnTo>
                    <a:lnTo>
                      <a:pt x="902" y="1397"/>
                    </a:lnTo>
                    <a:lnTo>
                      <a:pt x="855" y="1567"/>
                    </a:lnTo>
                    <a:lnTo>
                      <a:pt x="719" y="1567"/>
                    </a:lnTo>
                    <a:lnTo>
                      <a:pt x="669" y="1397"/>
                    </a:lnTo>
                    <a:lnTo>
                      <a:pt x="625" y="1388"/>
                    </a:lnTo>
                    <a:lnTo>
                      <a:pt x="582" y="1375"/>
                    </a:lnTo>
                    <a:lnTo>
                      <a:pt x="457" y="1497"/>
                    </a:lnTo>
                    <a:lnTo>
                      <a:pt x="339" y="1430"/>
                    </a:lnTo>
                    <a:lnTo>
                      <a:pt x="379" y="1259"/>
                    </a:lnTo>
                    <a:lnTo>
                      <a:pt x="346" y="1227"/>
                    </a:lnTo>
                    <a:lnTo>
                      <a:pt x="315" y="1194"/>
                    </a:lnTo>
                    <a:lnTo>
                      <a:pt x="143" y="1236"/>
                    </a:lnTo>
                    <a:lnTo>
                      <a:pt x="74" y="1120"/>
                    </a:lnTo>
                    <a:lnTo>
                      <a:pt x="199" y="991"/>
                    </a:lnTo>
                    <a:lnTo>
                      <a:pt x="185" y="948"/>
                    </a:lnTo>
                    <a:lnTo>
                      <a:pt x="174" y="904"/>
                    </a:lnTo>
                    <a:lnTo>
                      <a:pt x="2" y="857"/>
                    </a:lnTo>
                    <a:lnTo>
                      <a:pt x="0" y="721"/>
                    </a:lnTo>
                    <a:lnTo>
                      <a:pt x="176" y="669"/>
                    </a:lnTo>
                    <a:lnTo>
                      <a:pt x="196" y="589"/>
                    </a:lnTo>
                    <a:lnTo>
                      <a:pt x="69" y="457"/>
                    </a:lnTo>
                    <a:lnTo>
                      <a:pt x="136" y="339"/>
                    </a:lnTo>
                    <a:lnTo>
                      <a:pt x="315" y="384"/>
                    </a:lnTo>
                    <a:lnTo>
                      <a:pt x="375" y="323"/>
                    </a:lnTo>
                    <a:lnTo>
                      <a:pt x="328" y="143"/>
                    </a:lnTo>
                    <a:lnTo>
                      <a:pt x="446" y="73"/>
                    </a:lnTo>
                    <a:lnTo>
                      <a:pt x="580" y="203"/>
                    </a:lnTo>
                    <a:lnTo>
                      <a:pt x="623" y="190"/>
                    </a:lnTo>
                    <a:lnTo>
                      <a:pt x="665" y="181"/>
                    </a:lnTo>
                    <a:lnTo>
                      <a:pt x="7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800"/>
              </a:p>
            </p:txBody>
          </p:sp>
        </p:grpSp>
        <p:sp>
          <p:nvSpPr>
            <p:cNvPr id="223" name="Freeform 27"/>
            <p:cNvSpPr>
              <a:spLocks noEditPoints="1"/>
            </p:cNvSpPr>
            <p:nvPr/>
          </p:nvSpPr>
          <p:spPr bwMode="auto">
            <a:xfrm>
              <a:off x="5975860" y="2346960"/>
              <a:ext cx="912794" cy="912791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5675886" y="2479536"/>
            <a:ext cx="1080401" cy="306696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2371755" y="2479536"/>
            <a:ext cx="1080401" cy="306696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371755" y="3817195"/>
            <a:ext cx="1080401" cy="306696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675886" y="3817195"/>
            <a:ext cx="1080401" cy="306696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237" name="Group 236"/>
          <p:cNvGrpSpPr/>
          <p:nvPr/>
        </p:nvGrpSpPr>
        <p:grpSpPr>
          <a:xfrm flipH="1">
            <a:off x="5061794" y="2657427"/>
            <a:ext cx="448905" cy="1280493"/>
            <a:chOff x="4594390" y="2827926"/>
            <a:chExt cx="799720" cy="1706880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4594390" y="2827926"/>
              <a:ext cx="799720" cy="50453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4594390" y="3959344"/>
              <a:ext cx="799720" cy="57546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Rectangle 240"/>
          <p:cNvSpPr/>
          <p:nvPr/>
        </p:nvSpPr>
        <p:spPr>
          <a:xfrm>
            <a:off x="736575" y="1862418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736575" y="2516092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736575" y="3169766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736575" y="3823439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736575" y="4477113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27024" y="1862418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27024" y="2516092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24" y="3169766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27024" y="3823439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27024" y="4477113"/>
            <a:ext cx="1080401" cy="30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644105" y="2657427"/>
            <a:ext cx="448905" cy="1280493"/>
            <a:chOff x="4594390" y="2827926"/>
            <a:chExt cx="799720" cy="170688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4594390" y="2827926"/>
              <a:ext cx="799720" cy="50453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94390" y="3959344"/>
              <a:ext cx="799720" cy="57546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cxnSpLocks/>
            <a:stCxn id="225" idx="1"/>
          </p:cNvCxnSpPr>
          <p:nvPr/>
        </p:nvCxnSpPr>
        <p:spPr>
          <a:xfrm flipH="1">
            <a:off x="1898007" y="2632884"/>
            <a:ext cx="473748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98007" y="2034044"/>
            <a:ext cx="473748" cy="2586867"/>
            <a:chOff x="2530016" y="1996966"/>
            <a:chExt cx="631500" cy="3448258"/>
          </a:xfrm>
        </p:grpSpPr>
        <p:grpSp>
          <p:nvGrpSpPr>
            <p:cNvPr id="13" name="Group 12"/>
            <p:cNvGrpSpPr/>
            <p:nvPr/>
          </p:nvGrpSpPr>
          <p:grpSpPr>
            <a:xfrm>
              <a:off x="2530016" y="1996966"/>
              <a:ext cx="631500" cy="1718314"/>
              <a:chOff x="2421984" y="1996966"/>
              <a:chExt cx="739509" cy="1718314"/>
            </a:xfrm>
          </p:grpSpPr>
          <p:cxnSp>
            <p:nvCxnSpPr>
              <p:cNvPr id="9" name="Straight Arrow Connector 8"/>
              <p:cNvCxnSpPr>
                <a:cxnSpLocks/>
                <a:stCxn id="225" idx="1"/>
              </p:cNvCxnSpPr>
              <p:nvPr/>
            </p:nvCxnSpPr>
            <p:spPr>
              <a:xfrm flipH="1" flipV="1">
                <a:off x="2421984" y="1996966"/>
                <a:ext cx="739509" cy="798246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endCxn id="225" idx="1"/>
              </p:cNvCxnSpPr>
              <p:nvPr/>
            </p:nvCxnSpPr>
            <p:spPr>
              <a:xfrm flipV="1">
                <a:off x="2422002" y="2795212"/>
                <a:ext cx="739490" cy="920068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2530017" y="4578292"/>
              <a:ext cx="631499" cy="866932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530016" y="4578292"/>
              <a:ext cx="6315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H="1">
            <a:off x="6756287" y="2015766"/>
            <a:ext cx="473749" cy="2651891"/>
            <a:chOff x="2530016" y="1972602"/>
            <a:chExt cx="631501" cy="3534934"/>
          </a:xfrm>
        </p:grpSpPr>
        <p:grpSp>
          <p:nvGrpSpPr>
            <p:cNvPr id="54" name="Group 53"/>
            <p:cNvGrpSpPr/>
            <p:nvPr/>
          </p:nvGrpSpPr>
          <p:grpSpPr>
            <a:xfrm>
              <a:off x="2530016" y="1972602"/>
              <a:ext cx="631501" cy="1751854"/>
              <a:chOff x="2422004" y="1972602"/>
              <a:chExt cx="739513" cy="1751854"/>
            </a:xfrm>
          </p:grpSpPr>
          <p:cxnSp>
            <p:nvCxnSpPr>
              <p:cNvPr id="57" name="Straight Arrow Connector 56"/>
              <p:cNvCxnSpPr>
                <a:cxnSpLocks/>
                <a:stCxn id="227" idx="3"/>
              </p:cNvCxnSpPr>
              <p:nvPr/>
            </p:nvCxnSpPr>
            <p:spPr>
              <a:xfrm flipH="1" flipV="1">
                <a:off x="2422004" y="1972602"/>
                <a:ext cx="739512" cy="82261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cxnSpLocks/>
                <a:endCxn id="227" idx="3"/>
              </p:cNvCxnSpPr>
              <p:nvPr/>
            </p:nvCxnSpPr>
            <p:spPr>
              <a:xfrm flipV="1">
                <a:off x="2422004" y="2795212"/>
                <a:ext cx="739512" cy="929244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C254E74-0A1F-4BEF-9FB0-769229CE9770}"/>
                  </a:ext>
                </a:extLst>
              </p:cNvPr>
              <p:cNvCxnSpPr>
                <a:cxnSpLocks/>
                <a:stCxn id="227" idx="3"/>
              </p:cNvCxnSpPr>
              <p:nvPr/>
            </p:nvCxnSpPr>
            <p:spPr>
              <a:xfrm flipH="1" flipV="1">
                <a:off x="2422005" y="2793510"/>
                <a:ext cx="739512" cy="1702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cxnSpLocks/>
              <a:endCxn id="229" idx="3"/>
            </p:cNvCxnSpPr>
            <p:nvPr/>
          </p:nvCxnSpPr>
          <p:spPr>
            <a:xfrm flipV="1">
              <a:off x="2530016" y="4578292"/>
              <a:ext cx="631500" cy="929244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  <a:stCxn id="229" idx="3"/>
            </p:cNvCxnSpPr>
            <p:nvPr/>
          </p:nvCxnSpPr>
          <p:spPr>
            <a:xfrm flipH="1">
              <a:off x="2530016" y="4578292"/>
              <a:ext cx="631500" cy="9175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106120" y="5246303"/>
            <a:ext cx="2845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</a:t>
            </a:r>
          </a:p>
        </p:txBody>
      </p:sp>
    </p:spTree>
    <p:extLst>
      <p:ext uri="{BB962C8B-B14F-4D97-AF65-F5344CB8AC3E}">
        <p14:creationId xmlns:p14="http://schemas.microsoft.com/office/powerpoint/2010/main" val="315748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3B9C6D-F4EE-44B4-A14E-72C429BF68D5}"/>
              </a:ext>
            </a:extLst>
          </p:cNvPr>
          <p:cNvSpPr/>
          <p:nvPr/>
        </p:nvSpPr>
        <p:spPr>
          <a:xfrm>
            <a:off x="1" y="0"/>
            <a:ext cx="9143999" cy="600142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D94718-5D1D-4267-A56A-38A3C7FA58C7}"/>
              </a:ext>
            </a:extLst>
          </p:cNvPr>
          <p:cNvGrpSpPr/>
          <p:nvPr/>
        </p:nvGrpSpPr>
        <p:grpSpPr>
          <a:xfrm>
            <a:off x="3007129" y="4641347"/>
            <a:ext cx="2582447" cy="2137850"/>
            <a:chOff x="3294063" y="1048543"/>
            <a:chExt cx="5968141" cy="4602958"/>
          </a:xfrm>
          <a:gradFill flip="none" rotWithShape="1">
            <a:gsLst>
              <a:gs pos="0">
                <a:schemeClr val="accent1"/>
              </a:gs>
              <a:gs pos="59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458FE05-E765-4804-B0D1-C9B3301C7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9695" y="1048543"/>
              <a:ext cx="5862509" cy="3440114"/>
            </a:xfrm>
            <a:custGeom>
              <a:avLst/>
              <a:gdLst>
                <a:gd name="T0" fmla="*/ 693 w 3052"/>
                <a:gd name="T1" fmla="*/ 461 h 1970"/>
                <a:gd name="T2" fmla="*/ 941 w 3052"/>
                <a:gd name="T3" fmla="*/ 126 h 1970"/>
                <a:gd name="T4" fmla="*/ 1503 w 3052"/>
                <a:gd name="T5" fmla="*/ 33 h 1970"/>
                <a:gd name="T6" fmla="*/ 1732 w 3052"/>
                <a:gd name="T7" fmla="*/ 171 h 1970"/>
                <a:gd name="T8" fmla="*/ 1952 w 3052"/>
                <a:gd name="T9" fmla="*/ 142 h 1970"/>
                <a:gd name="T10" fmla="*/ 2268 w 3052"/>
                <a:gd name="T11" fmla="*/ 250 h 1970"/>
                <a:gd name="T12" fmla="*/ 2491 w 3052"/>
                <a:gd name="T13" fmla="*/ 402 h 1970"/>
                <a:gd name="T14" fmla="*/ 2745 w 3052"/>
                <a:gd name="T15" fmla="*/ 550 h 1970"/>
                <a:gd name="T16" fmla="*/ 2817 w 3052"/>
                <a:gd name="T17" fmla="*/ 765 h 1970"/>
                <a:gd name="T18" fmla="*/ 3006 w 3052"/>
                <a:gd name="T19" fmla="*/ 940 h 1970"/>
                <a:gd name="T20" fmla="*/ 3046 w 3052"/>
                <a:gd name="T21" fmla="*/ 1228 h 1970"/>
                <a:gd name="T22" fmla="*/ 2975 w 3052"/>
                <a:gd name="T23" fmla="*/ 1384 h 1970"/>
                <a:gd name="T24" fmla="*/ 2914 w 3052"/>
                <a:gd name="T25" fmla="*/ 1415 h 1970"/>
                <a:gd name="T26" fmla="*/ 2986 w 3052"/>
                <a:gd name="T27" fmla="*/ 1102 h 1970"/>
                <a:gd name="T28" fmla="*/ 2847 w 3052"/>
                <a:gd name="T29" fmla="*/ 856 h 1970"/>
                <a:gd name="T30" fmla="*/ 2613 w 3052"/>
                <a:gd name="T31" fmla="*/ 752 h 1970"/>
                <a:gd name="T32" fmla="*/ 2783 w 3052"/>
                <a:gd name="T33" fmla="*/ 716 h 1970"/>
                <a:gd name="T34" fmla="*/ 2590 w 3052"/>
                <a:gd name="T35" fmla="*/ 506 h 1970"/>
                <a:gd name="T36" fmla="*/ 2277 w 3052"/>
                <a:gd name="T37" fmla="*/ 448 h 1970"/>
                <a:gd name="T38" fmla="*/ 2266 w 3052"/>
                <a:gd name="T39" fmla="*/ 301 h 1970"/>
                <a:gd name="T40" fmla="*/ 1998 w 3052"/>
                <a:gd name="T41" fmla="*/ 216 h 1970"/>
                <a:gd name="T42" fmla="*/ 1669 w 3052"/>
                <a:gd name="T43" fmla="*/ 302 h 1970"/>
                <a:gd name="T44" fmla="*/ 1630 w 3052"/>
                <a:gd name="T45" fmla="*/ 137 h 1970"/>
                <a:gd name="T46" fmla="*/ 1342 w 3052"/>
                <a:gd name="T47" fmla="*/ 68 h 1970"/>
                <a:gd name="T48" fmla="*/ 1059 w 3052"/>
                <a:gd name="T49" fmla="*/ 104 h 1970"/>
                <a:gd name="T50" fmla="*/ 1072 w 3052"/>
                <a:gd name="T51" fmla="*/ 180 h 1970"/>
                <a:gd name="T52" fmla="*/ 1335 w 3052"/>
                <a:gd name="T53" fmla="*/ 254 h 1970"/>
                <a:gd name="T54" fmla="*/ 1429 w 3052"/>
                <a:gd name="T55" fmla="*/ 471 h 1970"/>
                <a:gd name="T56" fmla="*/ 1266 w 3052"/>
                <a:gd name="T57" fmla="*/ 797 h 1970"/>
                <a:gd name="T58" fmla="*/ 1259 w 3052"/>
                <a:gd name="T59" fmla="*/ 1019 h 1970"/>
                <a:gd name="T60" fmla="*/ 1447 w 3052"/>
                <a:gd name="T61" fmla="*/ 1225 h 1970"/>
                <a:gd name="T62" fmla="*/ 1396 w 3052"/>
                <a:gd name="T63" fmla="*/ 1620 h 1970"/>
                <a:gd name="T64" fmla="*/ 1387 w 3052"/>
                <a:gd name="T65" fmla="*/ 1909 h 1970"/>
                <a:gd name="T66" fmla="*/ 1340 w 3052"/>
                <a:gd name="T67" fmla="*/ 1666 h 1970"/>
                <a:gd name="T68" fmla="*/ 1394 w 3052"/>
                <a:gd name="T69" fmla="*/ 1276 h 1970"/>
                <a:gd name="T70" fmla="*/ 1224 w 3052"/>
                <a:gd name="T71" fmla="*/ 1080 h 1970"/>
                <a:gd name="T72" fmla="*/ 959 w 3052"/>
                <a:gd name="T73" fmla="*/ 1102 h 1970"/>
                <a:gd name="T74" fmla="*/ 788 w 3052"/>
                <a:gd name="T75" fmla="*/ 1334 h 1970"/>
                <a:gd name="T76" fmla="*/ 732 w 3052"/>
                <a:gd name="T77" fmla="*/ 1468 h 1970"/>
                <a:gd name="T78" fmla="*/ 702 w 3052"/>
                <a:gd name="T79" fmla="*/ 1196 h 1970"/>
                <a:gd name="T80" fmla="*/ 531 w 3052"/>
                <a:gd name="T81" fmla="*/ 1093 h 1970"/>
                <a:gd name="T82" fmla="*/ 309 w 3052"/>
                <a:gd name="T83" fmla="*/ 1199 h 1970"/>
                <a:gd name="T84" fmla="*/ 234 w 3052"/>
                <a:gd name="T85" fmla="*/ 1446 h 1970"/>
                <a:gd name="T86" fmla="*/ 277 w 3052"/>
                <a:gd name="T87" fmla="*/ 1852 h 1970"/>
                <a:gd name="T88" fmla="*/ 163 w 3052"/>
                <a:gd name="T89" fmla="*/ 1970 h 1970"/>
                <a:gd name="T90" fmla="*/ 11 w 3052"/>
                <a:gd name="T91" fmla="*/ 1886 h 1970"/>
                <a:gd name="T92" fmla="*/ 118 w 3052"/>
                <a:gd name="T93" fmla="*/ 1938 h 1970"/>
                <a:gd name="T94" fmla="*/ 220 w 3052"/>
                <a:gd name="T95" fmla="*/ 1861 h 1970"/>
                <a:gd name="T96" fmla="*/ 193 w 3052"/>
                <a:gd name="T97" fmla="*/ 1546 h 1970"/>
                <a:gd name="T98" fmla="*/ 213 w 3052"/>
                <a:gd name="T99" fmla="*/ 1216 h 1970"/>
                <a:gd name="T100" fmla="*/ 434 w 3052"/>
                <a:gd name="T101" fmla="*/ 1040 h 1970"/>
                <a:gd name="T102" fmla="*/ 680 w 3052"/>
                <a:gd name="T103" fmla="*/ 1089 h 1970"/>
                <a:gd name="T104" fmla="*/ 770 w 3052"/>
                <a:gd name="T105" fmla="*/ 1245 h 1970"/>
                <a:gd name="T106" fmla="*/ 924 w 3052"/>
                <a:gd name="T107" fmla="*/ 1055 h 1970"/>
                <a:gd name="T108" fmla="*/ 1165 w 3052"/>
                <a:gd name="T109" fmla="*/ 954 h 1970"/>
                <a:gd name="T110" fmla="*/ 1257 w 3052"/>
                <a:gd name="T111" fmla="*/ 729 h 1970"/>
                <a:gd name="T112" fmla="*/ 1363 w 3052"/>
                <a:gd name="T113" fmla="*/ 466 h 1970"/>
                <a:gd name="T114" fmla="*/ 1239 w 3052"/>
                <a:gd name="T115" fmla="*/ 267 h 1970"/>
                <a:gd name="T116" fmla="*/ 940 w 3052"/>
                <a:gd name="T117" fmla="*/ 261 h 1970"/>
                <a:gd name="T118" fmla="*/ 710 w 3052"/>
                <a:gd name="T119" fmla="*/ 442 h 1970"/>
                <a:gd name="T120" fmla="*/ 834 w 3052"/>
                <a:gd name="T121" fmla="*/ 265 h 1970"/>
                <a:gd name="T122" fmla="*/ 942 w 3052"/>
                <a:gd name="T123" fmla="*/ 126 h 1970"/>
                <a:gd name="T124" fmla="*/ 1102 w 3052"/>
                <a:gd name="T125" fmla="*/ 3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2" h="1970">
                  <a:moveTo>
                    <a:pt x="2883" y="1453"/>
                  </a:moveTo>
                  <a:lnTo>
                    <a:pt x="2881" y="1456"/>
                  </a:lnTo>
                  <a:lnTo>
                    <a:pt x="2879" y="1454"/>
                  </a:lnTo>
                  <a:lnTo>
                    <a:pt x="2883" y="1453"/>
                  </a:lnTo>
                  <a:close/>
                  <a:moveTo>
                    <a:pt x="695" y="457"/>
                  </a:moveTo>
                  <a:lnTo>
                    <a:pt x="693" y="462"/>
                  </a:lnTo>
                  <a:lnTo>
                    <a:pt x="693" y="461"/>
                  </a:lnTo>
                  <a:lnTo>
                    <a:pt x="692" y="461"/>
                  </a:lnTo>
                  <a:lnTo>
                    <a:pt x="692" y="460"/>
                  </a:lnTo>
                  <a:lnTo>
                    <a:pt x="692" y="460"/>
                  </a:lnTo>
                  <a:lnTo>
                    <a:pt x="695" y="457"/>
                  </a:lnTo>
                  <a:close/>
                  <a:moveTo>
                    <a:pt x="942" y="124"/>
                  </a:moveTo>
                  <a:lnTo>
                    <a:pt x="942" y="126"/>
                  </a:lnTo>
                  <a:lnTo>
                    <a:pt x="941" y="126"/>
                  </a:lnTo>
                  <a:lnTo>
                    <a:pt x="942" y="124"/>
                  </a:lnTo>
                  <a:close/>
                  <a:moveTo>
                    <a:pt x="1276" y="0"/>
                  </a:moveTo>
                  <a:lnTo>
                    <a:pt x="1322" y="1"/>
                  </a:lnTo>
                  <a:lnTo>
                    <a:pt x="1368" y="4"/>
                  </a:lnTo>
                  <a:lnTo>
                    <a:pt x="1414" y="12"/>
                  </a:lnTo>
                  <a:lnTo>
                    <a:pt x="1459" y="21"/>
                  </a:lnTo>
                  <a:lnTo>
                    <a:pt x="1503" y="33"/>
                  </a:lnTo>
                  <a:lnTo>
                    <a:pt x="1545" y="48"/>
                  </a:lnTo>
                  <a:lnTo>
                    <a:pt x="1586" y="66"/>
                  </a:lnTo>
                  <a:lnTo>
                    <a:pt x="1624" y="86"/>
                  </a:lnTo>
                  <a:lnTo>
                    <a:pt x="1659" y="108"/>
                  </a:lnTo>
                  <a:lnTo>
                    <a:pt x="1690" y="133"/>
                  </a:lnTo>
                  <a:lnTo>
                    <a:pt x="1719" y="159"/>
                  </a:lnTo>
                  <a:lnTo>
                    <a:pt x="1732" y="171"/>
                  </a:lnTo>
                  <a:lnTo>
                    <a:pt x="1744" y="178"/>
                  </a:lnTo>
                  <a:lnTo>
                    <a:pt x="1757" y="180"/>
                  </a:lnTo>
                  <a:lnTo>
                    <a:pt x="1772" y="179"/>
                  </a:lnTo>
                  <a:lnTo>
                    <a:pt x="1787" y="173"/>
                  </a:lnTo>
                  <a:lnTo>
                    <a:pt x="1843" y="157"/>
                  </a:lnTo>
                  <a:lnTo>
                    <a:pt x="1897" y="147"/>
                  </a:lnTo>
                  <a:lnTo>
                    <a:pt x="1952" y="142"/>
                  </a:lnTo>
                  <a:lnTo>
                    <a:pt x="2006" y="146"/>
                  </a:lnTo>
                  <a:lnTo>
                    <a:pt x="2061" y="154"/>
                  </a:lnTo>
                  <a:lnTo>
                    <a:pt x="2114" y="168"/>
                  </a:lnTo>
                  <a:lnTo>
                    <a:pt x="2168" y="188"/>
                  </a:lnTo>
                  <a:lnTo>
                    <a:pt x="2204" y="206"/>
                  </a:lnTo>
                  <a:lnTo>
                    <a:pt x="2238" y="227"/>
                  </a:lnTo>
                  <a:lnTo>
                    <a:pt x="2268" y="250"/>
                  </a:lnTo>
                  <a:lnTo>
                    <a:pt x="2295" y="275"/>
                  </a:lnTo>
                  <a:lnTo>
                    <a:pt x="2316" y="303"/>
                  </a:lnTo>
                  <a:lnTo>
                    <a:pt x="2335" y="333"/>
                  </a:lnTo>
                  <a:lnTo>
                    <a:pt x="2346" y="365"/>
                  </a:lnTo>
                  <a:lnTo>
                    <a:pt x="2396" y="379"/>
                  </a:lnTo>
                  <a:lnTo>
                    <a:pt x="2444" y="391"/>
                  </a:lnTo>
                  <a:lnTo>
                    <a:pt x="2491" y="402"/>
                  </a:lnTo>
                  <a:lnTo>
                    <a:pt x="2536" y="416"/>
                  </a:lnTo>
                  <a:lnTo>
                    <a:pt x="2580" y="431"/>
                  </a:lnTo>
                  <a:lnTo>
                    <a:pt x="2620" y="449"/>
                  </a:lnTo>
                  <a:lnTo>
                    <a:pt x="2657" y="470"/>
                  </a:lnTo>
                  <a:lnTo>
                    <a:pt x="2690" y="494"/>
                  </a:lnTo>
                  <a:lnTo>
                    <a:pt x="2720" y="520"/>
                  </a:lnTo>
                  <a:lnTo>
                    <a:pt x="2745" y="550"/>
                  </a:lnTo>
                  <a:lnTo>
                    <a:pt x="2767" y="582"/>
                  </a:lnTo>
                  <a:lnTo>
                    <a:pt x="2784" y="618"/>
                  </a:lnTo>
                  <a:lnTo>
                    <a:pt x="2798" y="656"/>
                  </a:lnTo>
                  <a:lnTo>
                    <a:pt x="2805" y="698"/>
                  </a:lnTo>
                  <a:lnTo>
                    <a:pt x="2808" y="741"/>
                  </a:lnTo>
                  <a:lnTo>
                    <a:pt x="2812" y="753"/>
                  </a:lnTo>
                  <a:lnTo>
                    <a:pt x="2817" y="765"/>
                  </a:lnTo>
                  <a:lnTo>
                    <a:pt x="2826" y="775"/>
                  </a:lnTo>
                  <a:lnTo>
                    <a:pt x="2835" y="782"/>
                  </a:lnTo>
                  <a:lnTo>
                    <a:pt x="2880" y="809"/>
                  </a:lnTo>
                  <a:lnTo>
                    <a:pt x="2920" y="838"/>
                  </a:lnTo>
                  <a:lnTo>
                    <a:pt x="2954" y="870"/>
                  </a:lnTo>
                  <a:lnTo>
                    <a:pt x="2983" y="904"/>
                  </a:lnTo>
                  <a:lnTo>
                    <a:pt x="3006" y="940"/>
                  </a:lnTo>
                  <a:lnTo>
                    <a:pt x="3024" y="980"/>
                  </a:lnTo>
                  <a:lnTo>
                    <a:pt x="3038" y="1022"/>
                  </a:lnTo>
                  <a:lnTo>
                    <a:pt x="3047" y="1066"/>
                  </a:lnTo>
                  <a:lnTo>
                    <a:pt x="3051" y="1112"/>
                  </a:lnTo>
                  <a:lnTo>
                    <a:pt x="3051" y="1161"/>
                  </a:lnTo>
                  <a:lnTo>
                    <a:pt x="3046" y="1211"/>
                  </a:lnTo>
                  <a:lnTo>
                    <a:pt x="3046" y="1228"/>
                  </a:lnTo>
                  <a:lnTo>
                    <a:pt x="3048" y="1246"/>
                  </a:lnTo>
                  <a:lnTo>
                    <a:pt x="3051" y="1264"/>
                  </a:lnTo>
                  <a:lnTo>
                    <a:pt x="3051" y="1264"/>
                  </a:lnTo>
                  <a:lnTo>
                    <a:pt x="3052" y="1264"/>
                  </a:lnTo>
                  <a:lnTo>
                    <a:pt x="2997" y="1349"/>
                  </a:lnTo>
                  <a:lnTo>
                    <a:pt x="2986" y="1366"/>
                  </a:lnTo>
                  <a:lnTo>
                    <a:pt x="2975" y="1384"/>
                  </a:lnTo>
                  <a:lnTo>
                    <a:pt x="2963" y="1400"/>
                  </a:lnTo>
                  <a:lnTo>
                    <a:pt x="2952" y="1417"/>
                  </a:lnTo>
                  <a:lnTo>
                    <a:pt x="2937" y="1430"/>
                  </a:lnTo>
                  <a:lnTo>
                    <a:pt x="2921" y="1441"/>
                  </a:lnTo>
                  <a:lnTo>
                    <a:pt x="2901" y="1450"/>
                  </a:lnTo>
                  <a:lnTo>
                    <a:pt x="2883" y="1453"/>
                  </a:lnTo>
                  <a:lnTo>
                    <a:pt x="2914" y="1415"/>
                  </a:lnTo>
                  <a:lnTo>
                    <a:pt x="2941" y="1374"/>
                  </a:lnTo>
                  <a:lnTo>
                    <a:pt x="2962" y="1331"/>
                  </a:lnTo>
                  <a:lnTo>
                    <a:pt x="2978" y="1286"/>
                  </a:lnTo>
                  <a:lnTo>
                    <a:pt x="2988" y="1242"/>
                  </a:lnTo>
                  <a:lnTo>
                    <a:pt x="2992" y="1196"/>
                  </a:lnTo>
                  <a:lnTo>
                    <a:pt x="2992" y="1149"/>
                  </a:lnTo>
                  <a:lnTo>
                    <a:pt x="2986" y="1102"/>
                  </a:lnTo>
                  <a:lnTo>
                    <a:pt x="2975" y="1054"/>
                  </a:lnTo>
                  <a:lnTo>
                    <a:pt x="2958" y="1006"/>
                  </a:lnTo>
                  <a:lnTo>
                    <a:pt x="2942" y="968"/>
                  </a:lnTo>
                  <a:lnTo>
                    <a:pt x="2922" y="934"/>
                  </a:lnTo>
                  <a:lnTo>
                    <a:pt x="2899" y="905"/>
                  </a:lnTo>
                  <a:lnTo>
                    <a:pt x="2874" y="878"/>
                  </a:lnTo>
                  <a:lnTo>
                    <a:pt x="2847" y="856"/>
                  </a:lnTo>
                  <a:lnTo>
                    <a:pt x="2817" y="836"/>
                  </a:lnTo>
                  <a:lnTo>
                    <a:pt x="2786" y="817"/>
                  </a:lnTo>
                  <a:lnTo>
                    <a:pt x="2754" y="802"/>
                  </a:lnTo>
                  <a:lnTo>
                    <a:pt x="2720" y="788"/>
                  </a:lnTo>
                  <a:lnTo>
                    <a:pt x="2684" y="776"/>
                  </a:lnTo>
                  <a:lnTo>
                    <a:pt x="2649" y="764"/>
                  </a:lnTo>
                  <a:lnTo>
                    <a:pt x="2613" y="752"/>
                  </a:lnTo>
                  <a:lnTo>
                    <a:pt x="2575" y="741"/>
                  </a:lnTo>
                  <a:lnTo>
                    <a:pt x="2628" y="741"/>
                  </a:lnTo>
                  <a:lnTo>
                    <a:pt x="2680" y="742"/>
                  </a:lnTo>
                  <a:lnTo>
                    <a:pt x="2716" y="747"/>
                  </a:lnTo>
                  <a:lnTo>
                    <a:pt x="2755" y="752"/>
                  </a:lnTo>
                  <a:lnTo>
                    <a:pt x="2797" y="759"/>
                  </a:lnTo>
                  <a:lnTo>
                    <a:pt x="2783" y="716"/>
                  </a:lnTo>
                  <a:lnTo>
                    <a:pt x="2765" y="676"/>
                  </a:lnTo>
                  <a:lnTo>
                    <a:pt x="2742" y="640"/>
                  </a:lnTo>
                  <a:lnTo>
                    <a:pt x="2718" y="608"/>
                  </a:lnTo>
                  <a:lnTo>
                    <a:pt x="2690" y="579"/>
                  </a:lnTo>
                  <a:lnTo>
                    <a:pt x="2659" y="552"/>
                  </a:lnTo>
                  <a:lnTo>
                    <a:pt x="2626" y="527"/>
                  </a:lnTo>
                  <a:lnTo>
                    <a:pt x="2590" y="506"/>
                  </a:lnTo>
                  <a:lnTo>
                    <a:pt x="2552" y="487"/>
                  </a:lnTo>
                  <a:lnTo>
                    <a:pt x="2507" y="469"/>
                  </a:lnTo>
                  <a:lnTo>
                    <a:pt x="2462" y="456"/>
                  </a:lnTo>
                  <a:lnTo>
                    <a:pt x="2416" y="448"/>
                  </a:lnTo>
                  <a:lnTo>
                    <a:pt x="2370" y="445"/>
                  </a:lnTo>
                  <a:lnTo>
                    <a:pt x="2323" y="445"/>
                  </a:lnTo>
                  <a:lnTo>
                    <a:pt x="2277" y="448"/>
                  </a:lnTo>
                  <a:lnTo>
                    <a:pt x="2230" y="454"/>
                  </a:lnTo>
                  <a:lnTo>
                    <a:pt x="2183" y="461"/>
                  </a:lnTo>
                  <a:lnTo>
                    <a:pt x="2179" y="446"/>
                  </a:lnTo>
                  <a:lnTo>
                    <a:pt x="2330" y="387"/>
                  </a:lnTo>
                  <a:lnTo>
                    <a:pt x="2313" y="355"/>
                  </a:lnTo>
                  <a:lnTo>
                    <a:pt x="2292" y="326"/>
                  </a:lnTo>
                  <a:lnTo>
                    <a:pt x="2266" y="301"/>
                  </a:lnTo>
                  <a:lnTo>
                    <a:pt x="2236" y="278"/>
                  </a:lnTo>
                  <a:lnTo>
                    <a:pt x="2203" y="259"/>
                  </a:lnTo>
                  <a:lnTo>
                    <a:pt x="2167" y="243"/>
                  </a:lnTo>
                  <a:lnTo>
                    <a:pt x="2128" y="231"/>
                  </a:lnTo>
                  <a:lnTo>
                    <a:pt x="2087" y="223"/>
                  </a:lnTo>
                  <a:lnTo>
                    <a:pt x="2043" y="217"/>
                  </a:lnTo>
                  <a:lnTo>
                    <a:pt x="1998" y="216"/>
                  </a:lnTo>
                  <a:lnTo>
                    <a:pt x="1952" y="217"/>
                  </a:lnTo>
                  <a:lnTo>
                    <a:pt x="1905" y="223"/>
                  </a:lnTo>
                  <a:lnTo>
                    <a:pt x="1857" y="231"/>
                  </a:lnTo>
                  <a:lnTo>
                    <a:pt x="1810" y="244"/>
                  </a:lnTo>
                  <a:lnTo>
                    <a:pt x="1761" y="260"/>
                  </a:lnTo>
                  <a:lnTo>
                    <a:pt x="1715" y="279"/>
                  </a:lnTo>
                  <a:lnTo>
                    <a:pt x="1669" y="302"/>
                  </a:lnTo>
                  <a:lnTo>
                    <a:pt x="1626" y="328"/>
                  </a:lnTo>
                  <a:lnTo>
                    <a:pt x="1583" y="359"/>
                  </a:lnTo>
                  <a:lnTo>
                    <a:pt x="1570" y="347"/>
                  </a:lnTo>
                  <a:lnTo>
                    <a:pt x="1720" y="189"/>
                  </a:lnTo>
                  <a:lnTo>
                    <a:pt x="1693" y="171"/>
                  </a:lnTo>
                  <a:lnTo>
                    <a:pt x="1663" y="153"/>
                  </a:lnTo>
                  <a:lnTo>
                    <a:pt x="1630" y="137"/>
                  </a:lnTo>
                  <a:lnTo>
                    <a:pt x="1595" y="122"/>
                  </a:lnTo>
                  <a:lnTo>
                    <a:pt x="1556" y="109"/>
                  </a:lnTo>
                  <a:lnTo>
                    <a:pt x="1515" y="97"/>
                  </a:lnTo>
                  <a:lnTo>
                    <a:pt x="1474" y="88"/>
                  </a:lnTo>
                  <a:lnTo>
                    <a:pt x="1431" y="79"/>
                  </a:lnTo>
                  <a:lnTo>
                    <a:pt x="1387" y="73"/>
                  </a:lnTo>
                  <a:lnTo>
                    <a:pt x="1342" y="68"/>
                  </a:lnTo>
                  <a:lnTo>
                    <a:pt x="1298" y="66"/>
                  </a:lnTo>
                  <a:lnTo>
                    <a:pt x="1255" y="66"/>
                  </a:lnTo>
                  <a:lnTo>
                    <a:pt x="1212" y="68"/>
                  </a:lnTo>
                  <a:lnTo>
                    <a:pt x="1171" y="74"/>
                  </a:lnTo>
                  <a:lnTo>
                    <a:pt x="1132" y="81"/>
                  </a:lnTo>
                  <a:lnTo>
                    <a:pt x="1094" y="91"/>
                  </a:lnTo>
                  <a:lnTo>
                    <a:pt x="1059" y="104"/>
                  </a:lnTo>
                  <a:lnTo>
                    <a:pt x="1027" y="120"/>
                  </a:lnTo>
                  <a:lnTo>
                    <a:pt x="998" y="138"/>
                  </a:lnTo>
                  <a:lnTo>
                    <a:pt x="973" y="159"/>
                  </a:lnTo>
                  <a:lnTo>
                    <a:pt x="952" y="184"/>
                  </a:lnTo>
                  <a:lnTo>
                    <a:pt x="991" y="183"/>
                  </a:lnTo>
                  <a:lnTo>
                    <a:pt x="1031" y="181"/>
                  </a:lnTo>
                  <a:lnTo>
                    <a:pt x="1072" y="180"/>
                  </a:lnTo>
                  <a:lnTo>
                    <a:pt x="1112" y="179"/>
                  </a:lnTo>
                  <a:lnTo>
                    <a:pt x="1153" y="181"/>
                  </a:lnTo>
                  <a:lnTo>
                    <a:pt x="1193" y="187"/>
                  </a:lnTo>
                  <a:lnTo>
                    <a:pt x="1233" y="198"/>
                  </a:lnTo>
                  <a:lnTo>
                    <a:pt x="1271" y="213"/>
                  </a:lnTo>
                  <a:lnTo>
                    <a:pt x="1305" y="232"/>
                  </a:lnTo>
                  <a:lnTo>
                    <a:pt x="1335" y="254"/>
                  </a:lnTo>
                  <a:lnTo>
                    <a:pt x="1361" y="278"/>
                  </a:lnTo>
                  <a:lnTo>
                    <a:pt x="1383" y="305"/>
                  </a:lnTo>
                  <a:lnTo>
                    <a:pt x="1401" y="335"/>
                  </a:lnTo>
                  <a:lnTo>
                    <a:pt x="1415" y="367"/>
                  </a:lnTo>
                  <a:lnTo>
                    <a:pt x="1425" y="400"/>
                  </a:lnTo>
                  <a:lnTo>
                    <a:pt x="1429" y="434"/>
                  </a:lnTo>
                  <a:lnTo>
                    <a:pt x="1429" y="471"/>
                  </a:lnTo>
                  <a:lnTo>
                    <a:pt x="1425" y="508"/>
                  </a:lnTo>
                  <a:lnTo>
                    <a:pt x="1415" y="546"/>
                  </a:lnTo>
                  <a:lnTo>
                    <a:pt x="1401" y="584"/>
                  </a:lnTo>
                  <a:lnTo>
                    <a:pt x="1382" y="623"/>
                  </a:lnTo>
                  <a:lnTo>
                    <a:pt x="1345" y="682"/>
                  </a:lnTo>
                  <a:lnTo>
                    <a:pt x="1306" y="739"/>
                  </a:lnTo>
                  <a:lnTo>
                    <a:pt x="1266" y="797"/>
                  </a:lnTo>
                  <a:lnTo>
                    <a:pt x="1228" y="855"/>
                  </a:lnTo>
                  <a:lnTo>
                    <a:pt x="1212" y="885"/>
                  </a:lnTo>
                  <a:lnTo>
                    <a:pt x="1199" y="916"/>
                  </a:lnTo>
                  <a:lnTo>
                    <a:pt x="1186" y="949"/>
                  </a:lnTo>
                  <a:lnTo>
                    <a:pt x="1173" y="982"/>
                  </a:lnTo>
                  <a:lnTo>
                    <a:pt x="1218" y="1000"/>
                  </a:lnTo>
                  <a:lnTo>
                    <a:pt x="1259" y="1019"/>
                  </a:lnTo>
                  <a:lnTo>
                    <a:pt x="1297" y="1038"/>
                  </a:lnTo>
                  <a:lnTo>
                    <a:pt x="1334" y="1061"/>
                  </a:lnTo>
                  <a:lnTo>
                    <a:pt x="1366" y="1088"/>
                  </a:lnTo>
                  <a:lnTo>
                    <a:pt x="1393" y="1118"/>
                  </a:lnTo>
                  <a:lnTo>
                    <a:pt x="1415" y="1151"/>
                  </a:lnTo>
                  <a:lnTo>
                    <a:pt x="1434" y="1186"/>
                  </a:lnTo>
                  <a:lnTo>
                    <a:pt x="1447" y="1225"/>
                  </a:lnTo>
                  <a:lnTo>
                    <a:pt x="1457" y="1266"/>
                  </a:lnTo>
                  <a:lnTo>
                    <a:pt x="1461" y="1308"/>
                  </a:lnTo>
                  <a:lnTo>
                    <a:pt x="1461" y="1352"/>
                  </a:lnTo>
                  <a:lnTo>
                    <a:pt x="1456" y="1399"/>
                  </a:lnTo>
                  <a:lnTo>
                    <a:pt x="1446" y="1448"/>
                  </a:lnTo>
                  <a:lnTo>
                    <a:pt x="1421" y="1534"/>
                  </a:lnTo>
                  <a:lnTo>
                    <a:pt x="1396" y="1620"/>
                  </a:lnTo>
                  <a:lnTo>
                    <a:pt x="1382" y="1674"/>
                  </a:lnTo>
                  <a:lnTo>
                    <a:pt x="1374" y="1728"/>
                  </a:lnTo>
                  <a:lnTo>
                    <a:pt x="1373" y="1781"/>
                  </a:lnTo>
                  <a:lnTo>
                    <a:pt x="1379" y="1834"/>
                  </a:lnTo>
                  <a:lnTo>
                    <a:pt x="1391" y="1887"/>
                  </a:lnTo>
                  <a:lnTo>
                    <a:pt x="1412" y="1940"/>
                  </a:lnTo>
                  <a:lnTo>
                    <a:pt x="1387" y="1909"/>
                  </a:lnTo>
                  <a:lnTo>
                    <a:pt x="1368" y="1877"/>
                  </a:lnTo>
                  <a:lnTo>
                    <a:pt x="1353" y="1843"/>
                  </a:lnTo>
                  <a:lnTo>
                    <a:pt x="1343" y="1809"/>
                  </a:lnTo>
                  <a:lnTo>
                    <a:pt x="1338" y="1774"/>
                  </a:lnTo>
                  <a:lnTo>
                    <a:pt x="1336" y="1739"/>
                  </a:lnTo>
                  <a:lnTo>
                    <a:pt x="1337" y="1702"/>
                  </a:lnTo>
                  <a:lnTo>
                    <a:pt x="1340" y="1666"/>
                  </a:lnTo>
                  <a:lnTo>
                    <a:pt x="1344" y="1629"/>
                  </a:lnTo>
                  <a:lnTo>
                    <a:pt x="1359" y="1552"/>
                  </a:lnTo>
                  <a:lnTo>
                    <a:pt x="1376" y="1475"/>
                  </a:lnTo>
                  <a:lnTo>
                    <a:pt x="1393" y="1399"/>
                  </a:lnTo>
                  <a:lnTo>
                    <a:pt x="1399" y="1356"/>
                  </a:lnTo>
                  <a:lnTo>
                    <a:pt x="1399" y="1315"/>
                  </a:lnTo>
                  <a:lnTo>
                    <a:pt x="1394" y="1276"/>
                  </a:lnTo>
                  <a:lnTo>
                    <a:pt x="1384" y="1240"/>
                  </a:lnTo>
                  <a:lnTo>
                    <a:pt x="1369" y="1206"/>
                  </a:lnTo>
                  <a:lnTo>
                    <a:pt x="1349" y="1175"/>
                  </a:lnTo>
                  <a:lnTo>
                    <a:pt x="1324" y="1146"/>
                  </a:lnTo>
                  <a:lnTo>
                    <a:pt x="1295" y="1120"/>
                  </a:lnTo>
                  <a:lnTo>
                    <a:pt x="1261" y="1098"/>
                  </a:lnTo>
                  <a:lnTo>
                    <a:pt x="1224" y="1080"/>
                  </a:lnTo>
                  <a:lnTo>
                    <a:pt x="1186" y="1067"/>
                  </a:lnTo>
                  <a:lnTo>
                    <a:pt x="1148" y="1059"/>
                  </a:lnTo>
                  <a:lnTo>
                    <a:pt x="1109" y="1057"/>
                  </a:lnTo>
                  <a:lnTo>
                    <a:pt x="1071" y="1060"/>
                  </a:lnTo>
                  <a:lnTo>
                    <a:pt x="1032" y="1069"/>
                  </a:lnTo>
                  <a:lnTo>
                    <a:pt x="995" y="1083"/>
                  </a:lnTo>
                  <a:lnTo>
                    <a:pt x="959" y="1102"/>
                  </a:lnTo>
                  <a:lnTo>
                    <a:pt x="925" y="1127"/>
                  </a:lnTo>
                  <a:lnTo>
                    <a:pt x="892" y="1157"/>
                  </a:lnTo>
                  <a:lnTo>
                    <a:pt x="864" y="1189"/>
                  </a:lnTo>
                  <a:lnTo>
                    <a:pt x="841" y="1222"/>
                  </a:lnTo>
                  <a:lnTo>
                    <a:pt x="820" y="1258"/>
                  </a:lnTo>
                  <a:lnTo>
                    <a:pt x="802" y="1296"/>
                  </a:lnTo>
                  <a:lnTo>
                    <a:pt x="788" y="1334"/>
                  </a:lnTo>
                  <a:lnTo>
                    <a:pt x="775" y="1375"/>
                  </a:lnTo>
                  <a:lnTo>
                    <a:pt x="765" y="1415"/>
                  </a:lnTo>
                  <a:lnTo>
                    <a:pt x="755" y="1456"/>
                  </a:lnTo>
                  <a:lnTo>
                    <a:pt x="749" y="1484"/>
                  </a:lnTo>
                  <a:lnTo>
                    <a:pt x="741" y="1512"/>
                  </a:lnTo>
                  <a:lnTo>
                    <a:pt x="732" y="1538"/>
                  </a:lnTo>
                  <a:lnTo>
                    <a:pt x="732" y="1468"/>
                  </a:lnTo>
                  <a:lnTo>
                    <a:pt x="733" y="1396"/>
                  </a:lnTo>
                  <a:lnTo>
                    <a:pt x="731" y="1325"/>
                  </a:lnTo>
                  <a:lnTo>
                    <a:pt x="728" y="1297"/>
                  </a:lnTo>
                  <a:lnTo>
                    <a:pt x="725" y="1270"/>
                  </a:lnTo>
                  <a:lnTo>
                    <a:pt x="720" y="1244"/>
                  </a:lnTo>
                  <a:lnTo>
                    <a:pt x="712" y="1220"/>
                  </a:lnTo>
                  <a:lnTo>
                    <a:pt x="702" y="1196"/>
                  </a:lnTo>
                  <a:lnTo>
                    <a:pt x="689" y="1175"/>
                  </a:lnTo>
                  <a:lnTo>
                    <a:pt x="673" y="1155"/>
                  </a:lnTo>
                  <a:lnTo>
                    <a:pt x="654" y="1137"/>
                  </a:lnTo>
                  <a:lnTo>
                    <a:pt x="630" y="1122"/>
                  </a:lnTo>
                  <a:lnTo>
                    <a:pt x="602" y="1109"/>
                  </a:lnTo>
                  <a:lnTo>
                    <a:pt x="566" y="1099"/>
                  </a:lnTo>
                  <a:lnTo>
                    <a:pt x="531" y="1093"/>
                  </a:lnTo>
                  <a:lnTo>
                    <a:pt x="496" y="1093"/>
                  </a:lnTo>
                  <a:lnTo>
                    <a:pt x="463" y="1099"/>
                  </a:lnTo>
                  <a:lnTo>
                    <a:pt x="431" y="1109"/>
                  </a:lnTo>
                  <a:lnTo>
                    <a:pt x="400" y="1124"/>
                  </a:lnTo>
                  <a:lnTo>
                    <a:pt x="369" y="1144"/>
                  </a:lnTo>
                  <a:lnTo>
                    <a:pt x="340" y="1168"/>
                  </a:lnTo>
                  <a:lnTo>
                    <a:pt x="309" y="1199"/>
                  </a:lnTo>
                  <a:lnTo>
                    <a:pt x="285" y="1231"/>
                  </a:lnTo>
                  <a:lnTo>
                    <a:pt x="265" y="1266"/>
                  </a:lnTo>
                  <a:lnTo>
                    <a:pt x="251" y="1300"/>
                  </a:lnTo>
                  <a:lnTo>
                    <a:pt x="242" y="1335"/>
                  </a:lnTo>
                  <a:lnTo>
                    <a:pt x="235" y="1372"/>
                  </a:lnTo>
                  <a:lnTo>
                    <a:pt x="233" y="1409"/>
                  </a:lnTo>
                  <a:lnTo>
                    <a:pt x="234" y="1446"/>
                  </a:lnTo>
                  <a:lnTo>
                    <a:pt x="238" y="1485"/>
                  </a:lnTo>
                  <a:lnTo>
                    <a:pt x="243" y="1525"/>
                  </a:lnTo>
                  <a:lnTo>
                    <a:pt x="250" y="1564"/>
                  </a:lnTo>
                  <a:lnTo>
                    <a:pt x="264" y="1650"/>
                  </a:lnTo>
                  <a:lnTo>
                    <a:pt x="275" y="1736"/>
                  </a:lnTo>
                  <a:lnTo>
                    <a:pt x="279" y="1822"/>
                  </a:lnTo>
                  <a:lnTo>
                    <a:pt x="277" y="1852"/>
                  </a:lnTo>
                  <a:lnTo>
                    <a:pt x="270" y="1880"/>
                  </a:lnTo>
                  <a:lnTo>
                    <a:pt x="259" y="1903"/>
                  </a:lnTo>
                  <a:lnTo>
                    <a:pt x="245" y="1925"/>
                  </a:lnTo>
                  <a:lnTo>
                    <a:pt x="227" y="1942"/>
                  </a:lnTo>
                  <a:lnTo>
                    <a:pt x="208" y="1956"/>
                  </a:lnTo>
                  <a:lnTo>
                    <a:pt x="185" y="1964"/>
                  </a:lnTo>
                  <a:lnTo>
                    <a:pt x="163" y="1970"/>
                  </a:lnTo>
                  <a:lnTo>
                    <a:pt x="135" y="1970"/>
                  </a:lnTo>
                  <a:lnTo>
                    <a:pt x="108" y="1966"/>
                  </a:lnTo>
                  <a:lnTo>
                    <a:pt x="85" y="1958"/>
                  </a:lnTo>
                  <a:lnTo>
                    <a:pt x="62" y="1946"/>
                  </a:lnTo>
                  <a:lnTo>
                    <a:pt x="43" y="1930"/>
                  </a:lnTo>
                  <a:lnTo>
                    <a:pt x="26" y="1910"/>
                  </a:lnTo>
                  <a:lnTo>
                    <a:pt x="11" y="1886"/>
                  </a:lnTo>
                  <a:lnTo>
                    <a:pt x="0" y="1858"/>
                  </a:lnTo>
                  <a:lnTo>
                    <a:pt x="18" y="1874"/>
                  </a:lnTo>
                  <a:lnTo>
                    <a:pt x="36" y="1892"/>
                  </a:lnTo>
                  <a:lnTo>
                    <a:pt x="55" y="1907"/>
                  </a:lnTo>
                  <a:lnTo>
                    <a:pt x="74" y="1920"/>
                  </a:lnTo>
                  <a:lnTo>
                    <a:pt x="96" y="1931"/>
                  </a:lnTo>
                  <a:lnTo>
                    <a:pt x="118" y="1938"/>
                  </a:lnTo>
                  <a:lnTo>
                    <a:pt x="139" y="1940"/>
                  </a:lnTo>
                  <a:lnTo>
                    <a:pt x="158" y="1938"/>
                  </a:lnTo>
                  <a:lnTo>
                    <a:pt x="177" y="1930"/>
                  </a:lnTo>
                  <a:lnTo>
                    <a:pt x="192" y="1919"/>
                  </a:lnTo>
                  <a:lnTo>
                    <a:pt x="204" y="1903"/>
                  </a:lnTo>
                  <a:lnTo>
                    <a:pt x="215" y="1884"/>
                  </a:lnTo>
                  <a:lnTo>
                    <a:pt x="220" y="1861"/>
                  </a:lnTo>
                  <a:lnTo>
                    <a:pt x="225" y="1823"/>
                  </a:lnTo>
                  <a:lnTo>
                    <a:pt x="224" y="1786"/>
                  </a:lnTo>
                  <a:lnTo>
                    <a:pt x="220" y="1747"/>
                  </a:lnTo>
                  <a:lnTo>
                    <a:pt x="216" y="1709"/>
                  </a:lnTo>
                  <a:lnTo>
                    <a:pt x="212" y="1671"/>
                  </a:lnTo>
                  <a:lnTo>
                    <a:pt x="203" y="1609"/>
                  </a:lnTo>
                  <a:lnTo>
                    <a:pt x="193" y="1546"/>
                  </a:lnTo>
                  <a:lnTo>
                    <a:pt x="183" y="1484"/>
                  </a:lnTo>
                  <a:lnTo>
                    <a:pt x="176" y="1421"/>
                  </a:lnTo>
                  <a:lnTo>
                    <a:pt x="171" y="1359"/>
                  </a:lnTo>
                  <a:lnTo>
                    <a:pt x="173" y="1323"/>
                  </a:lnTo>
                  <a:lnTo>
                    <a:pt x="182" y="1287"/>
                  </a:lnTo>
                  <a:lnTo>
                    <a:pt x="195" y="1252"/>
                  </a:lnTo>
                  <a:lnTo>
                    <a:pt x="213" y="1216"/>
                  </a:lnTo>
                  <a:lnTo>
                    <a:pt x="235" y="1182"/>
                  </a:lnTo>
                  <a:lnTo>
                    <a:pt x="261" y="1150"/>
                  </a:lnTo>
                  <a:lnTo>
                    <a:pt x="291" y="1121"/>
                  </a:lnTo>
                  <a:lnTo>
                    <a:pt x="323" y="1094"/>
                  </a:lnTo>
                  <a:lnTo>
                    <a:pt x="358" y="1072"/>
                  </a:lnTo>
                  <a:lnTo>
                    <a:pt x="396" y="1053"/>
                  </a:lnTo>
                  <a:lnTo>
                    <a:pt x="434" y="1040"/>
                  </a:lnTo>
                  <a:lnTo>
                    <a:pt x="475" y="1031"/>
                  </a:lnTo>
                  <a:lnTo>
                    <a:pt x="516" y="1029"/>
                  </a:lnTo>
                  <a:lnTo>
                    <a:pt x="557" y="1033"/>
                  </a:lnTo>
                  <a:lnTo>
                    <a:pt x="593" y="1043"/>
                  </a:lnTo>
                  <a:lnTo>
                    <a:pt x="625" y="1055"/>
                  </a:lnTo>
                  <a:lnTo>
                    <a:pt x="654" y="1071"/>
                  </a:lnTo>
                  <a:lnTo>
                    <a:pt x="680" y="1089"/>
                  </a:lnTo>
                  <a:lnTo>
                    <a:pt x="703" y="1112"/>
                  </a:lnTo>
                  <a:lnTo>
                    <a:pt x="723" y="1138"/>
                  </a:lnTo>
                  <a:lnTo>
                    <a:pt x="740" y="1168"/>
                  </a:lnTo>
                  <a:lnTo>
                    <a:pt x="754" y="1201"/>
                  </a:lnTo>
                  <a:lnTo>
                    <a:pt x="767" y="1242"/>
                  </a:lnTo>
                  <a:lnTo>
                    <a:pt x="768" y="1243"/>
                  </a:lnTo>
                  <a:lnTo>
                    <a:pt x="770" y="1245"/>
                  </a:lnTo>
                  <a:lnTo>
                    <a:pt x="773" y="1246"/>
                  </a:lnTo>
                  <a:lnTo>
                    <a:pt x="794" y="1208"/>
                  </a:lnTo>
                  <a:lnTo>
                    <a:pt x="815" y="1170"/>
                  </a:lnTo>
                  <a:lnTo>
                    <a:pt x="840" y="1137"/>
                  </a:lnTo>
                  <a:lnTo>
                    <a:pt x="865" y="1106"/>
                  </a:lnTo>
                  <a:lnTo>
                    <a:pt x="893" y="1078"/>
                  </a:lnTo>
                  <a:lnTo>
                    <a:pt x="924" y="1055"/>
                  </a:lnTo>
                  <a:lnTo>
                    <a:pt x="957" y="1033"/>
                  </a:lnTo>
                  <a:lnTo>
                    <a:pt x="993" y="1017"/>
                  </a:lnTo>
                  <a:lnTo>
                    <a:pt x="1031" y="1005"/>
                  </a:lnTo>
                  <a:lnTo>
                    <a:pt x="1073" y="996"/>
                  </a:lnTo>
                  <a:lnTo>
                    <a:pt x="1117" y="992"/>
                  </a:lnTo>
                  <a:lnTo>
                    <a:pt x="1164" y="992"/>
                  </a:lnTo>
                  <a:lnTo>
                    <a:pt x="1165" y="954"/>
                  </a:lnTo>
                  <a:lnTo>
                    <a:pt x="1170" y="919"/>
                  </a:lnTo>
                  <a:lnTo>
                    <a:pt x="1179" y="885"/>
                  </a:lnTo>
                  <a:lnTo>
                    <a:pt x="1190" y="852"/>
                  </a:lnTo>
                  <a:lnTo>
                    <a:pt x="1204" y="821"/>
                  </a:lnTo>
                  <a:lnTo>
                    <a:pt x="1220" y="790"/>
                  </a:lnTo>
                  <a:lnTo>
                    <a:pt x="1239" y="760"/>
                  </a:lnTo>
                  <a:lnTo>
                    <a:pt x="1257" y="729"/>
                  </a:lnTo>
                  <a:lnTo>
                    <a:pt x="1274" y="699"/>
                  </a:lnTo>
                  <a:lnTo>
                    <a:pt x="1296" y="661"/>
                  </a:lnTo>
                  <a:lnTo>
                    <a:pt x="1318" y="624"/>
                  </a:lnTo>
                  <a:lnTo>
                    <a:pt x="1336" y="584"/>
                  </a:lnTo>
                  <a:lnTo>
                    <a:pt x="1351" y="543"/>
                  </a:lnTo>
                  <a:lnTo>
                    <a:pt x="1359" y="505"/>
                  </a:lnTo>
                  <a:lnTo>
                    <a:pt x="1363" y="466"/>
                  </a:lnTo>
                  <a:lnTo>
                    <a:pt x="1359" y="430"/>
                  </a:lnTo>
                  <a:lnTo>
                    <a:pt x="1352" y="396"/>
                  </a:lnTo>
                  <a:lnTo>
                    <a:pt x="1338" y="365"/>
                  </a:lnTo>
                  <a:lnTo>
                    <a:pt x="1320" y="335"/>
                  </a:lnTo>
                  <a:lnTo>
                    <a:pt x="1297" y="309"/>
                  </a:lnTo>
                  <a:lnTo>
                    <a:pt x="1271" y="287"/>
                  </a:lnTo>
                  <a:lnTo>
                    <a:pt x="1239" y="267"/>
                  </a:lnTo>
                  <a:lnTo>
                    <a:pt x="1203" y="252"/>
                  </a:lnTo>
                  <a:lnTo>
                    <a:pt x="1164" y="243"/>
                  </a:lnTo>
                  <a:lnTo>
                    <a:pt x="1121" y="238"/>
                  </a:lnTo>
                  <a:lnTo>
                    <a:pt x="1073" y="236"/>
                  </a:lnTo>
                  <a:lnTo>
                    <a:pt x="1027" y="240"/>
                  </a:lnTo>
                  <a:lnTo>
                    <a:pt x="983" y="248"/>
                  </a:lnTo>
                  <a:lnTo>
                    <a:pt x="940" y="261"/>
                  </a:lnTo>
                  <a:lnTo>
                    <a:pt x="901" y="278"/>
                  </a:lnTo>
                  <a:lnTo>
                    <a:pt x="862" y="298"/>
                  </a:lnTo>
                  <a:lnTo>
                    <a:pt x="827" y="324"/>
                  </a:lnTo>
                  <a:lnTo>
                    <a:pt x="791" y="353"/>
                  </a:lnTo>
                  <a:lnTo>
                    <a:pt x="759" y="385"/>
                  </a:lnTo>
                  <a:lnTo>
                    <a:pt x="728" y="422"/>
                  </a:lnTo>
                  <a:lnTo>
                    <a:pt x="710" y="442"/>
                  </a:lnTo>
                  <a:lnTo>
                    <a:pt x="695" y="457"/>
                  </a:lnTo>
                  <a:lnTo>
                    <a:pt x="708" y="422"/>
                  </a:lnTo>
                  <a:lnTo>
                    <a:pt x="726" y="385"/>
                  </a:lnTo>
                  <a:lnTo>
                    <a:pt x="749" y="351"/>
                  </a:lnTo>
                  <a:lnTo>
                    <a:pt x="774" y="320"/>
                  </a:lnTo>
                  <a:lnTo>
                    <a:pt x="803" y="292"/>
                  </a:lnTo>
                  <a:lnTo>
                    <a:pt x="834" y="265"/>
                  </a:lnTo>
                  <a:lnTo>
                    <a:pt x="868" y="242"/>
                  </a:lnTo>
                  <a:lnTo>
                    <a:pt x="890" y="227"/>
                  </a:lnTo>
                  <a:lnTo>
                    <a:pt x="906" y="210"/>
                  </a:lnTo>
                  <a:lnTo>
                    <a:pt x="920" y="192"/>
                  </a:lnTo>
                  <a:lnTo>
                    <a:pt x="929" y="170"/>
                  </a:lnTo>
                  <a:lnTo>
                    <a:pt x="937" y="148"/>
                  </a:lnTo>
                  <a:lnTo>
                    <a:pt x="942" y="126"/>
                  </a:lnTo>
                  <a:lnTo>
                    <a:pt x="949" y="124"/>
                  </a:lnTo>
                  <a:lnTo>
                    <a:pt x="957" y="123"/>
                  </a:lnTo>
                  <a:lnTo>
                    <a:pt x="964" y="119"/>
                  </a:lnTo>
                  <a:lnTo>
                    <a:pt x="994" y="91"/>
                  </a:lnTo>
                  <a:lnTo>
                    <a:pt x="1026" y="66"/>
                  </a:lnTo>
                  <a:lnTo>
                    <a:pt x="1062" y="47"/>
                  </a:lnTo>
                  <a:lnTo>
                    <a:pt x="1102" y="30"/>
                  </a:lnTo>
                  <a:lnTo>
                    <a:pt x="1142" y="17"/>
                  </a:lnTo>
                  <a:lnTo>
                    <a:pt x="1185" y="9"/>
                  </a:lnTo>
                  <a:lnTo>
                    <a:pt x="1230" y="2"/>
                  </a:lnTo>
                  <a:lnTo>
                    <a:pt x="1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BEAB41B-33E4-453E-AC66-B6FCE4B3A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5513" y="1825626"/>
              <a:ext cx="2690813" cy="3268663"/>
            </a:xfrm>
            <a:custGeom>
              <a:avLst/>
              <a:gdLst>
                <a:gd name="T0" fmla="*/ 1403 w 1695"/>
                <a:gd name="T1" fmla="*/ 206 h 2059"/>
                <a:gd name="T2" fmla="*/ 1130 w 1695"/>
                <a:gd name="T3" fmla="*/ 4 h 2059"/>
                <a:gd name="T4" fmla="*/ 1354 w 1695"/>
                <a:gd name="T5" fmla="*/ 161 h 2059"/>
                <a:gd name="T6" fmla="*/ 1392 w 1695"/>
                <a:gd name="T7" fmla="*/ 237 h 2059"/>
                <a:gd name="T8" fmla="*/ 1381 w 1695"/>
                <a:gd name="T9" fmla="*/ 502 h 2059"/>
                <a:gd name="T10" fmla="*/ 1205 w 1695"/>
                <a:gd name="T11" fmla="*/ 825 h 2059"/>
                <a:gd name="T12" fmla="*/ 1121 w 1695"/>
                <a:gd name="T13" fmla="*/ 1103 h 2059"/>
                <a:gd name="T14" fmla="*/ 1316 w 1695"/>
                <a:gd name="T15" fmla="*/ 984 h 2059"/>
                <a:gd name="T16" fmla="*/ 1591 w 1695"/>
                <a:gd name="T17" fmla="*/ 1019 h 2059"/>
                <a:gd name="T18" fmla="*/ 1695 w 1695"/>
                <a:gd name="T19" fmla="*/ 1256 h 2059"/>
                <a:gd name="T20" fmla="*/ 1592 w 1695"/>
                <a:gd name="T21" fmla="*/ 1554 h 2059"/>
                <a:gd name="T22" fmla="*/ 1570 w 1695"/>
                <a:gd name="T23" fmla="*/ 1717 h 2059"/>
                <a:gd name="T24" fmla="*/ 1545 w 1695"/>
                <a:gd name="T25" fmla="*/ 1757 h 2059"/>
                <a:gd name="T26" fmla="*/ 1568 w 1695"/>
                <a:gd name="T27" fmla="*/ 1470 h 2059"/>
                <a:gd name="T28" fmla="*/ 1628 w 1695"/>
                <a:gd name="T29" fmla="*/ 1190 h 2059"/>
                <a:gd name="T30" fmla="*/ 1468 w 1695"/>
                <a:gd name="T31" fmla="*/ 1036 h 2059"/>
                <a:gd name="T32" fmla="*/ 1228 w 1695"/>
                <a:gd name="T33" fmla="*/ 1075 h 2059"/>
                <a:gd name="T34" fmla="*/ 1150 w 1695"/>
                <a:gd name="T35" fmla="*/ 1229 h 2059"/>
                <a:gd name="T36" fmla="*/ 1217 w 1695"/>
                <a:gd name="T37" fmla="*/ 1551 h 2059"/>
                <a:gd name="T38" fmla="*/ 1108 w 1695"/>
                <a:gd name="T39" fmla="*/ 1799 h 2059"/>
                <a:gd name="T40" fmla="*/ 846 w 1695"/>
                <a:gd name="T41" fmla="*/ 1846 h 2059"/>
                <a:gd name="T42" fmla="*/ 641 w 1695"/>
                <a:gd name="T43" fmla="*/ 1795 h 2059"/>
                <a:gd name="T44" fmla="*/ 693 w 1695"/>
                <a:gd name="T45" fmla="*/ 1927 h 2059"/>
                <a:gd name="T46" fmla="*/ 956 w 1695"/>
                <a:gd name="T47" fmla="*/ 2019 h 2059"/>
                <a:gd name="T48" fmla="*/ 784 w 1695"/>
                <a:gd name="T49" fmla="*/ 2052 h 2059"/>
                <a:gd name="T50" fmla="*/ 608 w 1695"/>
                <a:gd name="T51" fmla="*/ 1951 h 2059"/>
                <a:gd name="T52" fmla="*/ 604 w 1695"/>
                <a:gd name="T53" fmla="*/ 1782 h 2059"/>
                <a:gd name="T54" fmla="*/ 503 w 1695"/>
                <a:gd name="T55" fmla="*/ 1486 h 2059"/>
                <a:gd name="T56" fmla="*/ 396 w 1695"/>
                <a:gd name="T57" fmla="*/ 1390 h 2059"/>
                <a:gd name="T58" fmla="*/ 131 w 1695"/>
                <a:gd name="T59" fmla="*/ 1435 h 2059"/>
                <a:gd name="T60" fmla="*/ 135 w 1695"/>
                <a:gd name="T61" fmla="*/ 1604 h 2059"/>
                <a:gd name="T62" fmla="*/ 291 w 1695"/>
                <a:gd name="T63" fmla="*/ 1673 h 2059"/>
                <a:gd name="T64" fmla="*/ 140 w 1695"/>
                <a:gd name="T65" fmla="*/ 1676 h 2059"/>
                <a:gd name="T66" fmla="*/ 36 w 1695"/>
                <a:gd name="T67" fmla="*/ 1755 h 2059"/>
                <a:gd name="T68" fmla="*/ 170 w 1695"/>
                <a:gd name="T69" fmla="*/ 1909 h 2059"/>
                <a:gd name="T70" fmla="*/ 399 w 1695"/>
                <a:gd name="T71" fmla="*/ 1843 h 2059"/>
                <a:gd name="T72" fmla="*/ 462 w 1695"/>
                <a:gd name="T73" fmla="*/ 1648 h 2059"/>
                <a:gd name="T74" fmla="*/ 294 w 1695"/>
                <a:gd name="T75" fmla="*/ 1528 h 2059"/>
                <a:gd name="T76" fmla="*/ 447 w 1695"/>
                <a:gd name="T77" fmla="*/ 1548 h 2059"/>
                <a:gd name="T78" fmla="*/ 522 w 1695"/>
                <a:gd name="T79" fmla="*/ 1773 h 2059"/>
                <a:gd name="T80" fmla="*/ 344 w 1695"/>
                <a:gd name="T81" fmla="*/ 1955 h 2059"/>
                <a:gd name="T82" fmla="*/ 98 w 1695"/>
                <a:gd name="T83" fmla="*/ 1947 h 2059"/>
                <a:gd name="T84" fmla="*/ 0 w 1695"/>
                <a:gd name="T85" fmla="*/ 1751 h 2059"/>
                <a:gd name="T86" fmla="*/ 50 w 1695"/>
                <a:gd name="T87" fmla="*/ 1572 h 2059"/>
                <a:gd name="T88" fmla="*/ 84 w 1695"/>
                <a:gd name="T89" fmla="*/ 1387 h 2059"/>
                <a:gd name="T90" fmla="*/ 322 w 1695"/>
                <a:gd name="T91" fmla="*/ 1338 h 2059"/>
                <a:gd name="T92" fmla="*/ 497 w 1695"/>
                <a:gd name="T93" fmla="*/ 1300 h 2059"/>
                <a:gd name="T94" fmla="*/ 589 w 1695"/>
                <a:gd name="T95" fmla="*/ 1588 h 2059"/>
                <a:gd name="T96" fmla="*/ 815 w 1695"/>
                <a:gd name="T97" fmla="*/ 1778 h 2059"/>
                <a:gd name="T98" fmla="*/ 1063 w 1695"/>
                <a:gd name="T99" fmla="*/ 1756 h 2059"/>
                <a:gd name="T100" fmla="*/ 1152 w 1695"/>
                <a:gd name="T101" fmla="*/ 1526 h 2059"/>
                <a:gd name="T102" fmla="*/ 1062 w 1695"/>
                <a:gd name="T103" fmla="*/ 1169 h 2059"/>
                <a:gd name="T104" fmla="*/ 1145 w 1695"/>
                <a:gd name="T105" fmla="*/ 794 h 2059"/>
                <a:gd name="T106" fmla="*/ 1350 w 1695"/>
                <a:gd name="T107" fmla="*/ 405 h 2059"/>
                <a:gd name="T108" fmla="*/ 1277 w 1695"/>
                <a:gd name="T109" fmla="*/ 119 h 2059"/>
                <a:gd name="T110" fmla="*/ 1016 w 1695"/>
                <a:gd name="T111" fmla="*/ 2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5" h="2059">
                  <a:moveTo>
                    <a:pt x="606" y="1962"/>
                  </a:moveTo>
                  <a:lnTo>
                    <a:pt x="607" y="1962"/>
                  </a:lnTo>
                  <a:lnTo>
                    <a:pt x="607" y="1963"/>
                  </a:lnTo>
                  <a:lnTo>
                    <a:pt x="607" y="1963"/>
                  </a:lnTo>
                  <a:lnTo>
                    <a:pt x="607" y="1962"/>
                  </a:lnTo>
                  <a:lnTo>
                    <a:pt x="606" y="1962"/>
                  </a:lnTo>
                  <a:close/>
                  <a:moveTo>
                    <a:pt x="1403" y="206"/>
                  </a:moveTo>
                  <a:lnTo>
                    <a:pt x="1403" y="206"/>
                  </a:lnTo>
                  <a:lnTo>
                    <a:pt x="1403" y="207"/>
                  </a:lnTo>
                  <a:lnTo>
                    <a:pt x="1404" y="207"/>
                  </a:lnTo>
                  <a:lnTo>
                    <a:pt x="1402" y="206"/>
                  </a:lnTo>
                  <a:lnTo>
                    <a:pt x="1403" y="206"/>
                  </a:lnTo>
                  <a:close/>
                  <a:moveTo>
                    <a:pt x="1093" y="0"/>
                  </a:moveTo>
                  <a:lnTo>
                    <a:pt x="1130" y="4"/>
                  </a:lnTo>
                  <a:lnTo>
                    <a:pt x="1168" y="13"/>
                  </a:lnTo>
                  <a:lnTo>
                    <a:pt x="1204" y="27"/>
                  </a:lnTo>
                  <a:lnTo>
                    <a:pt x="1238" y="46"/>
                  </a:lnTo>
                  <a:lnTo>
                    <a:pt x="1271" y="68"/>
                  </a:lnTo>
                  <a:lnTo>
                    <a:pt x="1302" y="96"/>
                  </a:lnTo>
                  <a:lnTo>
                    <a:pt x="1329" y="127"/>
                  </a:lnTo>
                  <a:lnTo>
                    <a:pt x="1354" y="161"/>
                  </a:lnTo>
                  <a:lnTo>
                    <a:pt x="1365" y="174"/>
                  </a:lnTo>
                  <a:lnTo>
                    <a:pt x="1377" y="186"/>
                  </a:lnTo>
                  <a:lnTo>
                    <a:pt x="1390" y="196"/>
                  </a:lnTo>
                  <a:lnTo>
                    <a:pt x="1402" y="206"/>
                  </a:lnTo>
                  <a:lnTo>
                    <a:pt x="1399" y="217"/>
                  </a:lnTo>
                  <a:lnTo>
                    <a:pt x="1394" y="226"/>
                  </a:lnTo>
                  <a:lnTo>
                    <a:pt x="1392" y="237"/>
                  </a:lnTo>
                  <a:lnTo>
                    <a:pt x="1392" y="246"/>
                  </a:lnTo>
                  <a:lnTo>
                    <a:pt x="1402" y="291"/>
                  </a:lnTo>
                  <a:lnTo>
                    <a:pt x="1407" y="335"/>
                  </a:lnTo>
                  <a:lnTo>
                    <a:pt x="1406" y="378"/>
                  </a:lnTo>
                  <a:lnTo>
                    <a:pt x="1402" y="420"/>
                  </a:lnTo>
                  <a:lnTo>
                    <a:pt x="1392" y="462"/>
                  </a:lnTo>
                  <a:lnTo>
                    <a:pt x="1381" y="502"/>
                  </a:lnTo>
                  <a:lnTo>
                    <a:pt x="1365" y="542"/>
                  </a:lnTo>
                  <a:lnTo>
                    <a:pt x="1347" y="582"/>
                  </a:lnTo>
                  <a:lnTo>
                    <a:pt x="1327" y="620"/>
                  </a:lnTo>
                  <a:lnTo>
                    <a:pt x="1307" y="659"/>
                  </a:lnTo>
                  <a:lnTo>
                    <a:pt x="1274" y="715"/>
                  </a:lnTo>
                  <a:lnTo>
                    <a:pt x="1239" y="770"/>
                  </a:lnTo>
                  <a:lnTo>
                    <a:pt x="1205" y="825"/>
                  </a:lnTo>
                  <a:lnTo>
                    <a:pt x="1173" y="883"/>
                  </a:lnTo>
                  <a:lnTo>
                    <a:pt x="1157" y="916"/>
                  </a:lnTo>
                  <a:lnTo>
                    <a:pt x="1143" y="951"/>
                  </a:lnTo>
                  <a:lnTo>
                    <a:pt x="1132" y="986"/>
                  </a:lnTo>
                  <a:lnTo>
                    <a:pt x="1124" y="1022"/>
                  </a:lnTo>
                  <a:lnTo>
                    <a:pt x="1121" y="1061"/>
                  </a:lnTo>
                  <a:lnTo>
                    <a:pt x="1121" y="1103"/>
                  </a:lnTo>
                  <a:lnTo>
                    <a:pt x="1126" y="1145"/>
                  </a:lnTo>
                  <a:lnTo>
                    <a:pt x="1152" y="1105"/>
                  </a:lnTo>
                  <a:lnTo>
                    <a:pt x="1178" y="1070"/>
                  </a:lnTo>
                  <a:lnTo>
                    <a:pt x="1209" y="1040"/>
                  </a:lnTo>
                  <a:lnTo>
                    <a:pt x="1242" y="1017"/>
                  </a:lnTo>
                  <a:lnTo>
                    <a:pt x="1278" y="998"/>
                  </a:lnTo>
                  <a:lnTo>
                    <a:pt x="1316" y="984"/>
                  </a:lnTo>
                  <a:lnTo>
                    <a:pt x="1358" y="973"/>
                  </a:lnTo>
                  <a:lnTo>
                    <a:pt x="1403" y="968"/>
                  </a:lnTo>
                  <a:lnTo>
                    <a:pt x="1446" y="968"/>
                  </a:lnTo>
                  <a:lnTo>
                    <a:pt x="1486" y="973"/>
                  </a:lnTo>
                  <a:lnTo>
                    <a:pt x="1524" y="984"/>
                  </a:lnTo>
                  <a:lnTo>
                    <a:pt x="1559" y="1000"/>
                  </a:lnTo>
                  <a:lnTo>
                    <a:pt x="1591" y="1019"/>
                  </a:lnTo>
                  <a:lnTo>
                    <a:pt x="1619" y="1043"/>
                  </a:lnTo>
                  <a:lnTo>
                    <a:pt x="1644" y="1070"/>
                  </a:lnTo>
                  <a:lnTo>
                    <a:pt x="1664" y="1101"/>
                  </a:lnTo>
                  <a:lnTo>
                    <a:pt x="1679" y="1137"/>
                  </a:lnTo>
                  <a:lnTo>
                    <a:pt x="1690" y="1173"/>
                  </a:lnTo>
                  <a:lnTo>
                    <a:pt x="1695" y="1214"/>
                  </a:lnTo>
                  <a:lnTo>
                    <a:pt x="1695" y="1256"/>
                  </a:lnTo>
                  <a:lnTo>
                    <a:pt x="1689" y="1300"/>
                  </a:lnTo>
                  <a:lnTo>
                    <a:pt x="1675" y="1353"/>
                  </a:lnTo>
                  <a:lnTo>
                    <a:pt x="1656" y="1404"/>
                  </a:lnTo>
                  <a:lnTo>
                    <a:pt x="1634" y="1456"/>
                  </a:lnTo>
                  <a:lnTo>
                    <a:pt x="1618" y="1492"/>
                  </a:lnTo>
                  <a:lnTo>
                    <a:pt x="1604" y="1525"/>
                  </a:lnTo>
                  <a:lnTo>
                    <a:pt x="1592" y="1554"/>
                  </a:lnTo>
                  <a:lnTo>
                    <a:pt x="1583" y="1580"/>
                  </a:lnTo>
                  <a:lnTo>
                    <a:pt x="1575" y="1604"/>
                  </a:lnTo>
                  <a:lnTo>
                    <a:pt x="1570" y="1627"/>
                  </a:lnTo>
                  <a:lnTo>
                    <a:pt x="1568" y="1648"/>
                  </a:lnTo>
                  <a:lnTo>
                    <a:pt x="1567" y="1670"/>
                  </a:lnTo>
                  <a:lnTo>
                    <a:pt x="1567" y="1692"/>
                  </a:lnTo>
                  <a:lnTo>
                    <a:pt x="1570" y="1717"/>
                  </a:lnTo>
                  <a:lnTo>
                    <a:pt x="1574" y="1742"/>
                  </a:lnTo>
                  <a:lnTo>
                    <a:pt x="1581" y="1771"/>
                  </a:lnTo>
                  <a:lnTo>
                    <a:pt x="1589" y="1804"/>
                  </a:lnTo>
                  <a:lnTo>
                    <a:pt x="1599" y="1841"/>
                  </a:lnTo>
                  <a:lnTo>
                    <a:pt x="1577" y="1816"/>
                  </a:lnTo>
                  <a:lnTo>
                    <a:pt x="1559" y="1787"/>
                  </a:lnTo>
                  <a:lnTo>
                    <a:pt x="1545" y="1757"/>
                  </a:lnTo>
                  <a:lnTo>
                    <a:pt x="1535" y="1724"/>
                  </a:lnTo>
                  <a:lnTo>
                    <a:pt x="1528" y="1689"/>
                  </a:lnTo>
                  <a:lnTo>
                    <a:pt x="1525" y="1654"/>
                  </a:lnTo>
                  <a:lnTo>
                    <a:pt x="1527" y="1617"/>
                  </a:lnTo>
                  <a:lnTo>
                    <a:pt x="1533" y="1581"/>
                  </a:lnTo>
                  <a:lnTo>
                    <a:pt x="1550" y="1525"/>
                  </a:lnTo>
                  <a:lnTo>
                    <a:pt x="1568" y="1470"/>
                  </a:lnTo>
                  <a:lnTo>
                    <a:pt x="1587" y="1415"/>
                  </a:lnTo>
                  <a:lnTo>
                    <a:pt x="1601" y="1376"/>
                  </a:lnTo>
                  <a:lnTo>
                    <a:pt x="1614" y="1337"/>
                  </a:lnTo>
                  <a:lnTo>
                    <a:pt x="1625" y="1297"/>
                  </a:lnTo>
                  <a:lnTo>
                    <a:pt x="1631" y="1259"/>
                  </a:lnTo>
                  <a:lnTo>
                    <a:pt x="1632" y="1223"/>
                  </a:lnTo>
                  <a:lnTo>
                    <a:pt x="1628" y="1190"/>
                  </a:lnTo>
                  <a:lnTo>
                    <a:pt x="1618" y="1159"/>
                  </a:lnTo>
                  <a:lnTo>
                    <a:pt x="1604" y="1130"/>
                  </a:lnTo>
                  <a:lnTo>
                    <a:pt x="1586" y="1106"/>
                  </a:lnTo>
                  <a:lnTo>
                    <a:pt x="1562" y="1083"/>
                  </a:lnTo>
                  <a:lnTo>
                    <a:pt x="1536" y="1064"/>
                  </a:lnTo>
                  <a:lnTo>
                    <a:pt x="1504" y="1048"/>
                  </a:lnTo>
                  <a:lnTo>
                    <a:pt x="1468" y="1036"/>
                  </a:lnTo>
                  <a:lnTo>
                    <a:pt x="1432" y="1029"/>
                  </a:lnTo>
                  <a:lnTo>
                    <a:pt x="1396" y="1026"/>
                  </a:lnTo>
                  <a:lnTo>
                    <a:pt x="1359" y="1028"/>
                  </a:lnTo>
                  <a:lnTo>
                    <a:pt x="1324" y="1034"/>
                  </a:lnTo>
                  <a:lnTo>
                    <a:pt x="1290" y="1044"/>
                  </a:lnTo>
                  <a:lnTo>
                    <a:pt x="1258" y="1058"/>
                  </a:lnTo>
                  <a:lnTo>
                    <a:pt x="1228" y="1075"/>
                  </a:lnTo>
                  <a:lnTo>
                    <a:pt x="1201" y="1095"/>
                  </a:lnTo>
                  <a:lnTo>
                    <a:pt x="1178" y="1119"/>
                  </a:lnTo>
                  <a:lnTo>
                    <a:pt x="1161" y="1144"/>
                  </a:lnTo>
                  <a:lnTo>
                    <a:pt x="1148" y="1172"/>
                  </a:lnTo>
                  <a:lnTo>
                    <a:pt x="1145" y="1190"/>
                  </a:lnTo>
                  <a:lnTo>
                    <a:pt x="1146" y="1210"/>
                  </a:lnTo>
                  <a:lnTo>
                    <a:pt x="1150" y="1229"/>
                  </a:lnTo>
                  <a:lnTo>
                    <a:pt x="1154" y="1248"/>
                  </a:lnTo>
                  <a:lnTo>
                    <a:pt x="1158" y="1267"/>
                  </a:lnTo>
                  <a:lnTo>
                    <a:pt x="1172" y="1324"/>
                  </a:lnTo>
                  <a:lnTo>
                    <a:pt x="1187" y="1381"/>
                  </a:lnTo>
                  <a:lnTo>
                    <a:pt x="1201" y="1437"/>
                  </a:lnTo>
                  <a:lnTo>
                    <a:pt x="1212" y="1494"/>
                  </a:lnTo>
                  <a:lnTo>
                    <a:pt x="1217" y="1551"/>
                  </a:lnTo>
                  <a:lnTo>
                    <a:pt x="1215" y="1596"/>
                  </a:lnTo>
                  <a:lnTo>
                    <a:pt x="1208" y="1637"/>
                  </a:lnTo>
                  <a:lnTo>
                    <a:pt x="1197" y="1677"/>
                  </a:lnTo>
                  <a:lnTo>
                    <a:pt x="1179" y="1712"/>
                  </a:lnTo>
                  <a:lnTo>
                    <a:pt x="1159" y="1746"/>
                  </a:lnTo>
                  <a:lnTo>
                    <a:pt x="1136" y="1774"/>
                  </a:lnTo>
                  <a:lnTo>
                    <a:pt x="1108" y="1799"/>
                  </a:lnTo>
                  <a:lnTo>
                    <a:pt x="1077" y="1819"/>
                  </a:lnTo>
                  <a:lnTo>
                    <a:pt x="1043" y="1836"/>
                  </a:lnTo>
                  <a:lnTo>
                    <a:pt x="1007" y="1848"/>
                  </a:lnTo>
                  <a:lnTo>
                    <a:pt x="969" y="1855"/>
                  </a:lnTo>
                  <a:lnTo>
                    <a:pt x="929" y="1858"/>
                  </a:lnTo>
                  <a:lnTo>
                    <a:pt x="888" y="1855"/>
                  </a:lnTo>
                  <a:lnTo>
                    <a:pt x="846" y="1846"/>
                  </a:lnTo>
                  <a:lnTo>
                    <a:pt x="803" y="1832"/>
                  </a:lnTo>
                  <a:lnTo>
                    <a:pt x="767" y="1815"/>
                  </a:lnTo>
                  <a:lnTo>
                    <a:pt x="731" y="1796"/>
                  </a:lnTo>
                  <a:lnTo>
                    <a:pt x="697" y="1774"/>
                  </a:lnTo>
                  <a:lnTo>
                    <a:pt x="662" y="1754"/>
                  </a:lnTo>
                  <a:lnTo>
                    <a:pt x="650" y="1774"/>
                  </a:lnTo>
                  <a:lnTo>
                    <a:pt x="641" y="1795"/>
                  </a:lnTo>
                  <a:lnTo>
                    <a:pt x="635" y="1816"/>
                  </a:lnTo>
                  <a:lnTo>
                    <a:pt x="634" y="1836"/>
                  </a:lnTo>
                  <a:lnTo>
                    <a:pt x="637" y="1857"/>
                  </a:lnTo>
                  <a:lnTo>
                    <a:pt x="644" y="1876"/>
                  </a:lnTo>
                  <a:lnTo>
                    <a:pt x="655" y="1894"/>
                  </a:lnTo>
                  <a:lnTo>
                    <a:pt x="672" y="1911"/>
                  </a:lnTo>
                  <a:lnTo>
                    <a:pt x="693" y="1927"/>
                  </a:lnTo>
                  <a:lnTo>
                    <a:pt x="732" y="1949"/>
                  </a:lnTo>
                  <a:lnTo>
                    <a:pt x="775" y="1967"/>
                  </a:lnTo>
                  <a:lnTo>
                    <a:pt x="819" y="1983"/>
                  </a:lnTo>
                  <a:lnTo>
                    <a:pt x="864" y="1997"/>
                  </a:lnTo>
                  <a:lnTo>
                    <a:pt x="909" y="2011"/>
                  </a:lnTo>
                  <a:lnTo>
                    <a:pt x="931" y="2016"/>
                  </a:lnTo>
                  <a:lnTo>
                    <a:pt x="956" y="2019"/>
                  </a:lnTo>
                  <a:lnTo>
                    <a:pt x="981" y="2023"/>
                  </a:lnTo>
                  <a:lnTo>
                    <a:pt x="1005" y="2028"/>
                  </a:lnTo>
                  <a:lnTo>
                    <a:pt x="959" y="2043"/>
                  </a:lnTo>
                  <a:lnTo>
                    <a:pt x="914" y="2054"/>
                  </a:lnTo>
                  <a:lnTo>
                    <a:pt x="870" y="2059"/>
                  </a:lnTo>
                  <a:lnTo>
                    <a:pt x="827" y="2058"/>
                  </a:lnTo>
                  <a:lnTo>
                    <a:pt x="784" y="2052"/>
                  </a:lnTo>
                  <a:lnTo>
                    <a:pt x="741" y="2038"/>
                  </a:lnTo>
                  <a:lnTo>
                    <a:pt x="699" y="2018"/>
                  </a:lnTo>
                  <a:lnTo>
                    <a:pt x="658" y="1992"/>
                  </a:lnTo>
                  <a:lnTo>
                    <a:pt x="642" y="1981"/>
                  </a:lnTo>
                  <a:lnTo>
                    <a:pt x="624" y="1971"/>
                  </a:lnTo>
                  <a:lnTo>
                    <a:pt x="607" y="1962"/>
                  </a:lnTo>
                  <a:lnTo>
                    <a:pt x="608" y="1951"/>
                  </a:lnTo>
                  <a:lnTo>
                    <a:pt x="608" y="1938"/>
                  </a:lnTo>
                  <a:lnTo>
                    <a:pt x="606" y="1927"/>
                  </a:lnTo>
                  <a:lnTo>
                    <a:pt x="595" y="1896"/>
                  </a:lnTo>
                  <a:lnTo>
                    <a:pt x="588" y="1866"/>
                  </a:lnTo>
                  <a:lnTo>
                    <a:pt x="587" y="1836"/>
                  </a:lnTo>
                  <a:lnTo>
                    <a:pt x="593" y="1809"/>
                  </a:lnTo>
                  <a:lnTo>
                    <a:pt x="604" y="1782"/>
                  </a:lnTo>
                  <a:lnTo>
                    <a:pt x="622" y="1756"/>
                  </a:lnTo>
                  <a:lnTo>
                    <a:pt x="646" y="1731"/>
                  </a:lnTo>
                  <a:lnTo>
                    <a:pt x="608" y="1686"/>
                  </a:lnTo>
                  <a:lnTo>
                    <a:pt x="575" y="1640"/>
                  </a:lnTo>
                  <a:lnTo>
                    <a:pt x="546" y="1590"/>
                  </a:lnTo>
                  <a:lnTo>
                    <a:pt x="523" y="1539"/>
                  </a:lnTo>
                  <a:lnTo>
                    <a:pt x="503" y="1486"/>
                  </a:lnTo>
                  <a:lnTo>
                    <a:pt x="488" y="1430"/>
                  </a:lnTo>
                  <a:lnTo>
                    <a:pt x="484" y="1421"/>
                  </a:lnTo>
                  <a:lnTo>
                    <a:pt x="478" y="1412"/>
                  </a:lnTo>
                  <a:lnTo>
                    <a:pt x="470" y="1403"/>
                  </a:lnTo>
                  <a:lnTo>
                    <a:pt x="462" y="1397"/>
                  </a:lnTo>
                  <a:lnTo>
                    <a:pt x="454" y="1394"/>
                  </a:lnTo>
                  <a:lnTo>
                    <a:pt x="396" y="1390"/>
                  </a:lnTo>
                  <a:lnTo>
                    <a:pt x="337" y="1386"/>
                  </a:lnTo>
                  <a:lnTo>
                    <a:pt x="278" y="1386"/>
                  </a:lnTo>
                  <a:lnTo>
                    <a:pt x="220" y="1390"/>
                  </a:lnTo>
                  <a:lnTo>
                    <a:pt x="192" y="1396"/>
                  </a:lnTo>
                  <a:lnTo>
                    <a:pt x="168" y="1405"/>
                  </a:lnTo>
                  <a:lnTo>
                    <a:pt x="148" y="1419"/>
                  </a:lnTo>
                  <a:lnTo>
                    <a:pt x="131" y="1435"/>
                  </a:lnTo>
                  <a:lnTo>
                    <a:pt x="120" y="1455"/>
                  </a:lnTo>
                  <a:lnTo>
                    <a:pt x="112" y="1477"/>
                  </a:lnTo>
                  <a:lnTo>
                    <a:pt x="108" y="1502"/>
                  </a:lnTo>
                  <a:lnTo>
                    <a:pt x="107" y="1528"/>
                  </a:lnTo>
                  <a:lnTo>
                    <a:pt x="111" y="1555"/>
                  </a:lnTo>
                  <a:lnTo>
                    <a:pt x="121" y="1582"/>
                  </a:lnTo>
                  <a:lnTo>
                    <a:pt x="135" y="1604"/>
                  </a:lnTo>
                  <a:lnTo>
                    <a:pt x="154" y="1625"/>
                  </a:lnTo>
                  <a:lnTo>
                    <a:pt x="176" y="1642"/>
                  </a:lnTo>
                  <a:lnTo>
                    <a:pt x="202" y="1655"/>
                  </a:lnTo>
                  <a:lnTo>
                    <a:pt x="232" y="1663"/>
                  </a:lnTo>
                  <a:lnTo>
                    <a:pt x="250" y="1666"/>
                  </a:lnTo>
                  <a:lnTo>
                    <a:pt x="269" y="1670"/>
                  </a:lnTo>
                  <a:lnTo>
                    <a:pt x="291" y="1673"/>
                  </a:lnTo>
                  <a:lnTo>
                    <a:pt x="316" y="1677"/>
                  </a:lnTo>
                  <a:lnTo>
                    <a:pt x="282" y="1689"/>
                  </a:lnTo>
                  <a:lnTo>
                    <a:pt x="250" y="1696"/>
                  </a:lnTo>
                  <a:lnTo>
                    <a:pt x="220" y="1697"/>
                  </a:lnTo>
                  <a:lnTo>
                    <a:pt x="192" y="1694"/>
                  </a:lnTo>
                  <a:lnTo>
                    <a:pt x="166" y="1688"/>
                  </a:lnTo>
                  <a:lnTo>
                    <a:pt x="140" y="1676"/>
                  </a:lnTo>
                  <a:lnTo>
                    <a:pt x="116" y="1662"/>
                  </a:lnTo>
                  <a:lnTo>
                    <a:pt x="93" y="1644"/>
                  </a:lnTo>
                  <a:lnTo>
                    <a:pt x="71" y="1624"/>
                  </a:lnTo>
                  <a:lnTo>
                    <a:pt x="53" y="1658"/>
                  </a:lnTo>
                  <a:lnTo>
                    <a:pt x="42" y="1692"/>
                  </a:lnTo>
                  <a:lnTo>
                    <a:pt x="36" y="1724"/>
                  </a:lnTo>
                  <a:lnTo>
                    <a:pt x="36" y="1755"/>
                  </a:lnTo>
                  <a:lnTo>
                    <a:pt x="41" y="1784"/>
                  </a:lnTo>
                  <a:lnTo>
                    <a:pt x="51" y="1813"/>
                  </a:lnTo>
                  <a:lnTo>
                    <a:pt x="68" y="1840"/>
                  </a:lnTo>
                  <a:lnTo>
                    <a:pt x="90" y="1864"/>
                  </a:lnTo>
                  <a:lnTo>
                    <a:pt x="113" y="1885"/>
                  </a:lnTo>
                  <a:lnTo>
                    <a:pt x="140" y="1900"/>
                  </a:lnTo>
                  <a:lnTo>
                    <a:pt x="170" y="1909"/>
                  </a:lnTo>
                  <a:lnTo>
                    <a:pt x="201" y="1915"/>
                  </a:lnTo>
                  <a:lnTo>
                    <a:pt x="235" y="1915"/>
                  </a:lnTo>
                  <a:lnTo>
                    <a:pt x="269" y="1909"/>
                  </a:lnTo>
                  <a:lnTo>
                    <a:pt x="304" y="1900"/>
                  </a:lnTo>
                  <a:lnTo>
                    <a:pt x="338" y="1884"/>
                  </a:lnTo>
                  <a:lnTo>
                    <a:pt x="370" y="1864"/>
                  </a:lnTo>
                  <a:lnTo>
                    <a:pt x="399" y="1843"/>
                  </a:lnTo>
                  <a:lnTo>
                    <a:pt x="422" y="1817"/>
                  </a:lnTo>
                  <a:lnTo>
                    <a:pt x="443" y="1792"/>
                  </a:lnTo>
                  <a:lnTo>
                    <a:pt x="458" y="1763"/>
                  </a:lnTo>
                  <a:lnTo>
                    <a:pt x="467" y="1735"/>
                  </a:lnTo>
                  <a:lnTo>
                    <a:pt x="472" y="1706"/>
                  </a:lnTo>
                  <a:lnTo>
                    <a:pt x="469" y="1677"/>
                  </a:lnTo>
                  <a:lnTo>
                    <a:pt x="462" y="1648"/>
                  </a:lnTo>
                  <a:lnTo>
                    <a:pt x="450" y="1621"/>
                  </a:lnTo>
                  <a:lnTo>
                    <a:pt x="435" y="1598"/>
                  </a:lnTo>
                  <a:lnTo>
                    <a:pt x="416" y="1579"/>
                  </a:lnTo>
                  <a:lnTo>
                    <a:pt x="391" y="1562"/>
                  </a:lnTo>
                  <a:lnTo>
                    <a:pt x="364" y="1548"/>
                  </a:lnTo>
                  <a:lnTo>
                    <a:pt x="330" y="1537"/>
                  </a:lnTo>
                  <a:lnTo>
                    <a:pt x="294" y="1528"/>
                  </a:lnTo>
                  <a:lnTo>
                    <a:pt x="251" y="1522"/>
                  </a:lnTo>
                  <a:lnTo>
                    <a:pt x="288" y="1511"/>
                  </a:lnTo>
                  <a:lnTo>
                    <a:pt x="323" y="1507"/>
                  </a:lnTo>
                  <a:lnTo>
                    <a:pt x="356" y="1508"/>
                  </a:lnTo>
                  <a:lnTo>
                    <a:pt x="388" y="1516"/>
                  </a:lnTo>
                  <a:lnTo>
                    <a:pt x="418" y="1528"/>
                  </a:lnTo>
                  <a:lnTo>
                    <a:pt x="447" y="1548"/>
                  </a:lnTo>
                  <a:lnTo>
                    <a:pt x="473" y="1572"/>
                  </a:lnTo>
                  <a:lnTo>
                    <a:pt x="496" y="1603"/>
                  </a:lnTo>
                  <a:lnTo>
                    <a:pt x="514" y="1635"/>
                  </a:lnTo>
                  <a:lnTo>
                    <a:pt x="525" y="1669"/>
                  </a:lnTo>
                  <a:lnTo>
                    <a:pt x="530" y="1703"/>
                  </a:lnTo>
                  <a:lnTo>
                    <a:pt x="529" y="1738"/>
                  </a:lnTo>
                  <a:lnTo>
                    <a:pt x="522" y="1773"/>
                  </a:lnTo>
                  <a:lnTo>
                    <a:pt x="507" y="1809"/>
                  </a:lnTo>
                  <a:lnTo>
                    <a:pt x="489" y="1841"/>
                  </a:lnTo>
                  <a:lnTo>
                    <a:pt x="466" y="1870"/>
                  </a:lnTo>
                  <a:lnTo>
                    <a:pt x="441" y="1895"/>
                  </a:lnTo>
                  <a:lnTo>
                    <a:pt x="411" y="1919"/>
                  </a:lnTo>
                  <a:lnTo>
                    <a:pt x="379" y="1939"/>
                  </a:lnTo>
                  <a:lnTo>
                    <a:pt x="344" y="1955"/>
                  </a:lnTo>
                  <a:lnTo>
                    <a:pt x="308" y="1968"/>
                  </a:lnTo>
                  <a:lnTo>
                    <a:pt x="272" y="1976"/>
                  </a:lnTo>
                  <a:lnTo>
                    <a:pt x="234" y="1980"/>
                  </a:lnTo>
                  <a:lnTo>
                    <a:pt x="198" y="1979"/>
                  </a:lnTo>
                  <a:lnTo>
                    <a:pt x="161" y="1973"/>
                  </a:lnTo>
                  <a:lnTo>
                    <a:pt x="128" y="1962"/>
                  </a:lnTo>
                  <a:lnTo>
                    <a:pt x="98" y="1947"/>
                  </a:lnTo>
                  <a:lnTo>
                    <a:pt x="73" y="1926"/>
                  </a:lnTo>
                  <a:lnTo>
                    <a:pt x="49" y="1904"/>
                  </a:lnTo>
                  <a:lnTo>
                    <a:pt x="31" y="1877"/>
                  </a:lnTo>
                  <a:lnTo>
                    <a:pt x="16" y="1848"/>
                  </a:lnTo>
                  <a:lnTo>
                    <a:pt x="6" y="1817"/>
                  </a:lnTo>
                  <a:lnTo>
                    <a:pt x="0" y="1784"/>
                  </a:lnTo>
                  <a:lnTo>
                    <a:pt x="0" y="1751"/>
                  </a:lnTo>
                  <a:lnTo>
                    <a:pt x="4" y="1718"/>
                  </a:lnTo>
                  <a:lnTo>
                    <a:pt x="14" y="1685"/>
                  </a:lnTo>
                  <a:lnTo>
                    <a:pt x="30" y="1651"/>
                  </a:lnTo>
                  <a:lnTo>
                    <a:pt x="40" y="1632"/>
                  </a:lnTo>
                  <a:lnTo>
                    <a:pt x="47" y="1613"/>
                  </a:lnTo>
                  <a:lnTo>
                    <a:pt x="50" y="1594"/>
                  </a:lnTo>
                  <a:lnTo>
                    <a:pt x="50" y="1572"/>
                  </a:lnTo>
                  <a:lnTo>
                    <a:pt x="46" y="1550"/>
                  </a:lnTo>
                  <a:lnTo>
                    <a:pt x="40" y="1520"/>
                  </a:lnTo>
                  <a:lnTo>
                    <a:pt x="40" y="1491"/>
                  </a:lnTo>
                  <a:lnTo>
                    <a:pt x="45" y="1462"/>
                  </a:lnTo>
                  <a:lnTo>
                    <a:pt x="53" y="1435"/>
                  </a:lnTo>
                  <a:lnTo>
                    <a:pt x="67" y="1411"/>
                  </a:lnTo>
                  <a:lnTo>
                    <a:pt x="84" y="1387"/>
                  </a:lnTo>
                  <a:lnTo>
                    <a:pt x="106" y="1368"/>
                  </a:lnTo>
                  <a:lnTo>
                    <a:pt x="129" y="1352"/>
                  </a:lnTo>
                  <a:lnTo>
                    <a:pt x="156" y="1339"/>
                  </a:lnTo>
                  <a:lnTo>
                    <a:pt x="186" y="1331"/>
                  </a:lnTo>
                  <a:lnTo>
                    <a:pt x="217" y="1328"/>
                  </a:lnTo>
                  <a:lnTo>
                    <a:pt x="269" y="1331"/>
                  </a:lnTo>
                  <a:lnTo>
                    <a:pt x="322" y="1338"/>
                  </a:lnTo>
                  <a:lnTo>
                    <a:pt x="374" y="1348"/>
                  </a:lnTo>
                  <a:lnTo>
                    <a:pt x="428" y="1358"/>
                  </a:lnTo>
                  <a:lnTo>
                    <a:pt x="481" y="1367"/>
                  </a:lnTo>
                  <a:lnTo>
                    <a:pt x="481" y="1217"/>
                  </a:lnTo>
                  <a:lnTo>
                    <a:pt x="490" y="1217"/>
                  </a:lnTo>
                  <a:lnTo>
                    <a:pt x="494" y="1259"/>
                  </a:lnTo>
                  <a:lnTo>
                    <a:pt x="497" y="1300"/>
                  </a:lnTo>
                  <a:lnTo>
                    <a:pt x="501" y="1342"/>
                  </a:lnTo>
                  <a:lnTo>
                    <a:pt x="509" y="1383"/>
                  </a:lnTo>
                  <a:lnTo>
                    <a:pt x="521" y="1428"/>
                  </a:lnTo>
                  <a:lnTo>
                    <a:pt x="535" y="1471"/>
                  </a:lnTo>
                  <a:lnTo>
                    <a:pt x="551" y="1511"/>
                  </a:lnTo>
                  <a:lnTo>
                    <a:pt x="569" y="1551"/>
                  </a:lnTo>
                  <a:lnTo>
                    <a:pt x="589" y="1588"/>
                  </a:lnTo>
                  <a:lnTo>
                    <a:pt x="612" y="1624"/>
                  </a:lnTo>
                  <a:lnTo>
                    <a:pt x="638" y="1657"/>
                  </a:lnTo>
                  <a:lnTo>
                    <a:pt x="667" y="1687"/>
                  </a:lnTo>
                  <a:lnTo>
                    <a:pt x="698" y="1715"/>
                  </a:lnTo>
                  <a:lnTo>
                    <a:pt x="734" y="1738"/>
                  </a:lnTo>
                  <a:lnTo>
                    <a:pt x="773" y="1759"/>
                  </a:lnTo>
                  <a:lnTo>
                    <a:pt x="815" y="1778"/>
                  </a:lnTo>
                  <a:lnTo>
                    <a:pt x="862" y="1793"/>
                  </a:lnTo>
                  <a:lnTo>
                    <a:pt x="898" y="1800"/>
                  </a:lnTo>
                  <a:lnTo>
                    <a:pt x="935" y="1801"/>
                  </a:lnTo>
                  <a:lnTo>
                    <a:pt x="970" y="1797"/>
                  </a:lnTo>
                  <a:lnTo>
                    <a:pt x="1003" y="1788"/>
                  </a:lnTo>
                  <a:lnTo>
                    <a:pt x="1035" y="1774"/>
                  </a:lnTo>
                  <a:lnTo>
                    <a:pt x="1063" y="1756"/>
                  </a:lnTo>
                  <a:lnTo>
                    <a:pt x="1089" y="1734"/>
                  </a:lnTo>
                  <a:lnTo>
                    <a:pt x="1110" y="1707"/>
                  </a:lnTo>
                  <a:lnTo>
                    <a:pt x="1128" y="1678"/>
                  </a:lnTo>
                  <a:lnTo>
                    <a:pt x="1141" y="1646"/>
                  </a:lnTo>
                  <a:lnTo>
                    <a:pt x="1150" y="1611"/>
                  </a:lnTo>
                  <a:lnTo>
                    <a:pt x="1153" y="1572"/>
                  </a:lnTo>
                  <a:lnTo>
                    <a:pt x="1152" y="1526"/>
                  </a:lnTo>
                  <a:lnTo>
                    <a:pt x="1146" y="1479"/>
                  </a:lnTo>
                  <a:lnTo>
                    <a:pt x="1139" y="1432"/>
                  </a:lnTo>
                  <a:lnTo>
                    <a:pt x="1127" y="1386"/>
                  </a:lnTo>
                  <a:lnTo>
                    <a:pt x="1111" y="1343"/>
                  </a:lnTo>
                  <a:lnTo>
                    <a:pt x="1088" y="1283"/>
                  </a:lnTo>
                  <a:lnTo>
                    <a:pt x="1071" y="1226"/>
                  </a:lnTo>
                  <a:lnTo>
                    <a:pt x="1062" y="1169"/>
                  </a:lnTo>
                  <a:lnTo>
                    <a:pt x="1058" y="1112"/>
                  </a:lnTo>
                  <a:lnTo>
                    <a:pt x="1060" y="1058"/>
                  </a:lnTo>
                  <a:lnTo>
                    <a:pt x="1066" y="1003"/>
                  </a:lnTo>
                  <a:lnTo>
                    <a:pt x="1079" y="951"/>
                  </a:lnTo>
                  <a:lnTo>
                    <a:pt x="1097" y="897"/>
                  </a:lnTo>
                  <a:lnTo>
                    <a:pt x="1119" y="846"/>
                  </a:lnTo>
                  <a:lnTo>
                    <a:pt x="1145" y="794"/>
                  </a:lnTo>
                  <a:lnTo>
                    <a:pt x="1175" y="743"/>
                  </a:lnTo>
                  <a:lnTo>
                    <a:pt x="1209" y="692"/>
                  </a:lnTo>
                  <a:lnTo>
                    <a:pt x="1245" y="638"/>
                  </a:lnTo>
                  <a:lnTo>
                    <a:pt x="1278" y="583"/>
                  </a:lnTo>
                  <a:lnTo>
                    <a:pt x="1307" y="525"/>
                  </a:lnTo>
                  <a:lnTo>
                    <a:pt x="1331" y="465"/>
                  </a:lnTo>
                  <a:lnTo>
                    <a:pt x="1350" y="405"/>
                  </a:lnTo>
                  <a:lnTo>
                    <a:pt x="1358" y="358"/>
                  </a:lnTo>
                  <a:lnTo>
                    <a:pt x="1358" y="313"/>
                  </a:lnTo>
                  <a:lnTo>
                    <a:pt x="1353" y="269"/>
                  </a:lnTo>
                  <a:lnTo>
                    <a:pt x="1342" y="227"/>
                  </a:lnTo>
                  <a:lnTo>
                    <a:pt x="1325" y="189"/>
                  </a:lnTo>
                  <a:lnTo>
                    <a:pt x="1304" y="152"/>
                  </a:lnTo>
                  <a:lnTo>
                    <a:pt x="1277" y="119"/>
                  </a:lnTo>
                  <a:lnTo>
                    <a:pt x="1247" y="90"/>
                  </a:lnTo>
                  <a:lnTo>
                    <a:pt x="1214" y="66"/>
                  </a:lnTo>
                  <a:lnTo>
                    <a:pt x="1178" y="46"/>
                  </a:lnTo>
                  <a:lnTo>
                    <a:pt x="1140" y="31"/>
                  </a:lnTo>
                  <a:lnTo>
                    <a:pt x="1099" y="21"/>
                  </a:lnTo>
                  <a:lnTo>
                    <a:pt x="1058" y="17"/>
                  </a:lnTo>
                  <a:lnTo>
                    <a:pt x="1016" y="20"/>
                  </a:lnTo>
                  <a:lnTo>
                    <a:pt x="1005" y="20"/>
                  </a:lnTo>
                  <a:lnTo>
                    <a:pt x="993" y="20"/>
                  </a:lnTo>
                  <a:lnTo>
                    <a:pt x="978" y="20"/>
                  </a:lnTo>
                  <a:lnTo>
                    <a:pt x="1016" y="8"/>
                  </a:lnTo>
                  <a:lnTo>
                    <a:pt x="1054" y="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7DB18FE-368A-4123-A485-AC23628EB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8801" y="2027238"/>
              <a:ext cx="1644650" cy="2246313"/>
            </a:xfrm>
            <a:custGeom>
              <a:avLst/>
              <a:gdLst>
                <a:gd name="T0" fmla="*/ 991 w 1036"/>
                <a:gd name="T1" fmla="*/ 938 h 1415"/>
                <a:gd name="T2" fmla="*/ 34 w 1036"/>
                <a:gd name="T3" fmla="*/ 80 h 1415"/>
                <a:gd name="T4" fmla="*/ 312 w 1036"/>
                <a:gd name="T5" fmla="*/ 1 h 1415"/>
                <a:gd name="T6" fmla="*/ 470 w 1036"/>
                <a:gd name="T7" fmla="*/ 68 h 1415"/>
                <a:gd name="T8" fmla="*/ 528 w 1036"/>
                <a:gd name="T9" fmla="*/ 214 h 1415"/>
                <a:gd name="T10" fmla="*/ 599 w 1036"/>
                <a:gd name="T11" fmla="*/ 304 h 1415"/>
                <a:gd name="T12" fmla="*/ 697 w 1036"/>
                <a:gd name="T13" fmla="*/ 385 h 1415"/>
                <a:gd name="T14" fmla="*/ 748 w 1036"/>
                <a:gd name="T15" fmla="*/ 434 h 1415"/>
                <a:gd name="T16" fmla="*/ 887 w 1036"/>
                <a:gd name="T17" fmla="*/ 503 h 1415"/>
                <a:gd name="T18" fmla="*/ 973 w 1036"/>
                <a:gd name="T19" fmla="*/ 655 h 1415"/>
                <a:gd name="T20" fmla="*/ 946 w 1036"/>
                <a:gd name="T21" fmla="*/ 814 h 1415"/>
                <a:gd name="T22" fmla="*/ 1006 w 1036"/>
                <a:gd name="T23" fmla="*/ 974 h 1415"/>
                <a:gd name="T24" fmla="*/ 1032 w 1036"/>
                <a:gd name="T25" fmla="*/ 1171 h 1415"/>
                <a:gd name="T26" fmla="*/ 948 w 1036"/>
                <a:gd name="T27" fmla="*/ 1334 h 1415"/>
                <a:gd name="T28" fmla="*/ 798 w 1036"/>
                <a:gd name="T29" fmla="*/ 1415 h 1415"/>
                <a:gd name="T30" fmla="*/ 950 w 1036"/>
                <a:gd name="T31" fmla="*/ 1200 h 1415"/>
                <a:gd name="T32" fmla="*/ 963 w 1036"/>
                <a:gd name="T33" fmla="*/ 1012 h 1415"/>
                <a:gd name="T34" fmla="*/ 751 w 1036"/>
                <a:gd name="T35" fmla="*/ 967 h 1415"/>
                <a:gd name="T36" fmla="*/ 509 w 1036"/>
                <a:gd name="T37" fmla="*/ 1100 h 1415"/>
                <a:gd name="T38" fmla="*/ 478 w 1036"/>
                <a:gd name="T39" fmla="*/ 1073 h 1415"/>
                <a:gd name="T40" fmla="*/ 601 w 1036"/>
                <a:gd name="T41" fmla="*/ 978 h 1415"/>
                <a:gd name="T42" fmla="*/ 780 w 1036"/>
                <a:gd name="T43" fmla="*/ 886 h 1415"/>
                <a:gd name="T44" fmla="*/ 899 w 1036"/>
                <a:gd name="T45" fmla="*/ 756 h 1415"/>
                <a:gd name="T46" fmla="*/ 896 w 1036"/>
                <a:gd name="T47" fmla="*/ 596 h 1415"/>
                <a:gd name="T48" fmla="*/ 775 w 1036"/>
                <a:gd name="T49" fmla="*/ 472 h 1415"/>
                <a:gd name="T50" fmla="*/ 720 w 1036"/>
                <a:gd name="T51" fmla="*/ 576 h 1415"/>
                <a:gd name="T52" fmla="*/ 775 w 1036"/>
                <a:gd name="T53" fmla="*/ 697 h 1415"/>
                <a:gd name="T54" fmla="*/ 696 w 1036"/>
                <a:gd name="T55" fmla="*/ 804 h 1415"/>
                <a:gd name="T56" fmla="*/ 395 w 1036"/>
                <a:gd name="T57" fmla="*/ 876 h 1415"/>
                <a:gd name="T58" fmla="*/ 99 w 1036"/>
                <a:gd name="T59" fmla="*/ 799 h 1415"/>
                <a:gd name="T60" fmla="*/ 8 w 1036"/>
                <a:gd name="T61" fmla="*/ 687 h 1415"/>
                <a:gd name="T62" fmla="*/ 14 w 1036"/>
                <a:gd name="T63" fmla="*/ 554 h 1415"/>
                <a:gd name="T64" fmla="*/ 110 w 1036"/>
                <a:gd name="T65" fmla="*/ 471 h 1415"/>
                <a:gd name="T66" fmla="*/ 280 w 1036"/>
                <a:gd name="T67" fmla="*/ 499 h 1415"/>
                <a:gd name="T68" fmla="*/ 127 w 1036"/>
                <a:gd name="T69" fmla="*/ 504 h 1415"/>
                <a:gd name="T70" fmla="*/ 54 w 1036"/>
                <a:gd name="T71" fmla="*/ 604 h 1415"/>
                <a:gd name="T72" fmla="*/ 102 w 1036"/>
                <a:gd name="T73" fmla="*/ 718 h 1415"/>
                <a:gd name="T74" fmla="*/ 345 w 1036"/>
                <a:gd name="T75" fmla="*/ 803 h 1415"/>
                <a:gd name="T76" fmla="*/ 647 w 1036"/>
                <a:gd name="T77" fmla="*/ 771 h 1415"/>
                <a:gd name="T78" fmla="*/ 736 w 1036"/>
                <a:gd name="T79" fmla="*/ 703 h 1415"/>
                <a:gd name="T80" fmla="*/ 733 w 1036"/>
                <a:gd name="T81" fmla="*/ 614 h 1415"/>
                <a:gd name="T82" fmla="*/ 592 w 1036"/>
                <a:gd name="T83" fmla="*/ 639 h 1415"/>
                <a:gd name="T84" fmla="*/ 418 w 1036"/>
                <a:gd name="T85" fmla="*/ 674 h 1415"/>
                <a:gd name="T86" fmla="*/ 274 w 1036"/>
                <a:gd name="T87" fmla="*/ 630 h 1415"/>
                <a:gd name="T88" fmla="*/ 505 w 1036"/>
                <a:gd name="T89" fmla="*/ 612 h 1415"/>
                <a:gd name="T90" fmla="*/ 630 w 1036"/>
                <a:gd name="T91" fmla="*/ 521 h 1415"/>
                <a:gd name="T92" fmla="*/ 639 w 1036"/>
                <a:gd name="T93" fmla="*/ 415 h 1415"/>
                <a:gd name="T94" fmla="*/ 541 w 1036"/>
                <a:gd name="T95" fmla="*/ 325 h 1415"/>
                <a:gd name="T96" fmla="*/ 493 w 1036"/>
                <a:gd name="T97" fmla="*/ 323 h 1415"/>
                <a:gd name="T98" fmla="*/ 420 w 1036"/>
                <a:gd name="T99" fmla="*/ 373 h 1415"/>
                <a:gd name="T100" fmla="*/ 298 w 1036"/>
                <a:gd name="T101" fmla="*/ 387 h 1415"/>
                <a:gd name="T102" fmla="*/ 202 w 1036"/>
                <a:gd name="T103" fmla="*/ 324 h 1415"/>
                <a:gd name="T104" fmla="*/ 315 w 1036"/>
                <a:gd name="T105" fmla="*/ 339 h 1415"/>
                <a:gd name="T106" fmla="*/ 436 w 1036"/>
                <a:gd name="T107" fmla="*/ 290 h 1415"/>
                <a:gd name="T108" fmla="*/ 457 w 1036"/>
                <a:gd name="T109" fmla="*/ 175 h 1415"/>
                <a:gd name="T110" fmla="*/ 391 w 1036"/>
                <a:gd name="T111" fmla="*/ 90 h 1415"/>
                <a:gd name="T112" fmla="*/ 183 w 1036"/>
                <a:gd name="T113" fmla="*/ 63 h 1415"/>
                <a:gd name="T114" fmla="*/ 37 w 1036"/>
                <a:gd name="T115" fmla="*/ 78 h 1415"/>
                <a:gd name="T116" fmla="*/ 198 w 1036"/>
                <a:gd name="T117" fmla="*/ 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" h="1415">
                  <a:moveTo>
                    <a:pt x="989" y="936"/>
                  </a:moveTo>
                  <a:lnTo>
                    <a:pt x="989" y="936"/>
                  </a:lnTo>
                  <a:lnTo>
                    <a:pt x="990" y="937"/>
                  </a:lnTo>
                  <a:lnTo>
                    <a:pt x="991" y="938"/>
                  </a:lnTo>
                  <a:lnTo>
                    <a:pt x="991" y="938"/>
                  </a:lnTo>
                  <a:lnTo>
                    <a:pt x="989" y="937"/>
                  </a:lnTo>
                  <a:lnTo>
                    <a:pt x="989" y="936"/>
                  </a:lnTo>
                  <a:close/>
                  <a:moveTo>
                    <a:pt x="37" y="78"/>
                  </a:moveTo>
                  <a:lnTo>
                    <a:pt x="35" y="80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37" y="78"/>
                  </a:lnTo>
                  <a:close/>
                  <a:moveTo>
                    <a:pt x="275" y="0"/>
                  </a:moveTo>
                  <a:lnTo>
                    <a:pt x="312" y="1"/>
                  </a:lnTo>
                  <a:lnTo>
                    <a:pt x="349" y="6"/>
                  </a:lnTo>
                  <a:lnTo>
                    <a:pt x="384" y="16"/>
                  </a:lnTo>
                  <a:lnTo>
                    <a:pt x="415" y="29"/>
                  </a:lnTo>
                  <a:lnTo>
                    <a:pt x="443" y="45"/>
                  </a:lnTo>
                  <a:lnTo>
                    <a:pt x="470" y="68"/>
                  </a:lnTo>
                  <a:lnTo>
                    <a:pt x="493" y="94"/>
                  </a:lnTo>
                  <a:lnTo>
                    <a:pt x="509" y="121"/>
                  </a:lnTo>
                  <a:lnTo>
                    <a:pt x="520" y="151"/>
                  </a:lnTo>
                  <a:lnTo>
                    <a:pt x="526" y="182"/>
                  </a:lnTo>
                  <a:lnTo>
                    <a:pt x="528" y="214"/>
                  </a:lnTo>
                  <a:lnTo>
                    <a:pt x="526" y="248"/>
                  </a:lnTo>
                  <a:lnTo>
                    <a:pt x="518" y="283"/>
                  </a:lnTo>
                  <a:lnTo>
                    <a:pt x="546" y="289"/>
                  </a:lnTo>
                  <a:lnTo>
                    <a:pt x="574" y="295"/>
                  </a:lnTo>
                  <a:lnTo>
                    <a:pt x="599" y="304"/>
                  </a:lnTo>
                  <a:lnTo>
                    <a:pt x="623" y="313"/>
                  </a:lnTo>
                  <a:lnTo>
                    <a:pt x="645" y="326"/>
                  </a:lnTo>
                  <a:lnTo>
                    <a:pt x="665" y="342"/>
                  </a:lnTo>
                  <a:lnTo>
                    <a:pt x="682" y="361"/>
                  </a:lnTo>
                  <a:lnTo>
                    <a:pt x="697" y="385"/>
                  </a:lnTo>
                  <a:lnTo>
                    <a:pt x="708" y="414"/>
                  </a:lnTo>
                  <a:lnTo>
                    <a:pt x="713" y="420"/>
                  </a:lnTo>
                  <a:lnTo>
                    <a:pt x="723" y="426"/>
                  </a:lnTo>
                  <a:lnTo>
                    <a:pt x="736" y="430"/>
                  </a:lnTo>
                  <a:lnTo>
                    <a:pt x="748" y="434"/>
                  </a:lnTo>
                  <a:lnTo>
                    <a:pt x="760" y="437"/>
                  </a:lnTo>
                  <a:lnTo>
                    <a:pt x="796" y="449"/>
                  </a:lnTo>
                  <a:lnTo>
                    <a:pt x="831" y="464"/>
                  </a:lnTo>
                  <a:lnTo>
                    <a:pt x="861" y="481"/>
                  </a:lnTo>
                  <a:lnTo>
                    <a:pt x="887" y="503"/>
                  </a:lnTo>
                  <a:lnTo>
                    <a:pt x="912" y="526"/>
                  </a:lnTo>
                  <a:lnTo>
                    <a:pt x="932" y="554"/>
                  </a:lnTo>
                  <a:lnTo>
                    <a:pt x="949" y="584"/>
                  </a:lnTo>
                  <a:lnTo>
                    <a:pt x="962" y="618"/>
                  </a:lnTo>
                  <a:lnTo>
                    <a:pt x="973" y="655"/>
                  </a:lnTo>
                  <a:lnTo>
                    <a:pt x="977" y="689"/>
                  </a:lnTo>
                  <a:lnTo>
                    <a:pt x="976" y="721"/>
                  </a:lnTo>
                  <a:lnTo>
                    <a:pt x="970" y="753"/>
                  </a:lnTo>
                  <a:lnTo>
                    <a:pt x="960" y="783"/>
                  </a:lnTo>
                  <a:lnTo>
                    <a:pt x="946" y="814"/>
                  </a:lnTo>
                  <a:lnTo>
                    <a:pt x="930" y="843"/>
                  </a:lnTo>
                  <a:lnTo>
                    <a:pt x="911" y="872"/>
                  </a:lnTo>
                  <a:lnTo>
                    <a:pt x="952" y="906"/>
                  </a:lnTo>
                  <a:lnTo>
                    <a:pt x="989" y="937"/>
                  </a:lnTo>
                  <a:lnTo>
                    <a:pt x="1006" y="974"/>
                  </a:lnTo>
                  <a:lnTo>
                    <a:pt x="1020" y="1013"/>
                  </a:lnTo>
                  <a:lnTo>
                    <a:pt x="1030" y="1053"/>
                  </a:lnTo>
                  <a:lnTo>
                    <a:pt x="1035" y="1092"/>
                  </a:lnTo>
                  <a:lnTo>
                    <a:pt x="1036" y="1132"/>
                  </a:lnTo>
                  <a:lnTo>
                    <a:pt x="1032" y="1171"/>
                  </a:lnTo>
                  <a:lnTo>
                    <a:pt x="1021" y="1211"/>
                  </a:lnTo>
                  <a:lnTo>
                    <a:pt x="1004" y="1252"/>
                  </a:lnTo>
                  <a:lnTo>
                    <a:pt x="988" y="1282"/>
                  </a:lnTo>
                  <a:lnTo>
                    <a:pt x="969" y="1309"/>
                  </a:lnTo>
                  <a:lnTo>
                    <a:pt x="948" y="1334"/>
                  </a:lnTo>
                  <a:lnTo>
                    <a:pt x="924" y="1356"/>
                  </a:lnTo>
                  <a:lnTo>
                    <a:pt x="897" y="1376"/>
                  </a:lnTo>
                  <a:lnTo>
                    <a:pt x="867" y="1392"/>
                  </a:lnTo>
                  <a:lnTo>
                    <a:pt x="834" y="1405"/>
                  </a:lnTo>
                  <a:lnTo>
                    <a:pt x="798" y="1415"/>
                  </a:lnTo>
                  <a:lnTo>
                    <a:pt x="839" y="1369"/>
                  </a:lnTo>
                  <a:lnTo>
                    <a:pt x="876" y="1325"/>
                  </a:lnTo>
                  <a:lnTo>
                    <a:pt x="907" y="1283"/>
                  </a:lnTo>
                  <a:lnTo>
                    <a:pt x="931" y="1241"/>
                  </a:lnTo>
                  <a:lnTo>
                    <a:pt x="950" y="1200"/>
                  </a:lnTo>
                  <a:lnTo>
                    <a:pt x="963" y="1162"/>
                  </a:lnTo>
                  <a:lnTo>
                    <a:pt x="972" y="1123"/>
                  </a:lnTo>
                  <a:lnTo>
                    <a:pt x="974" y="1086"/>
                  </a:lnTo>
                  <a:lnTo>
                    <a:pt x="972" y="1048"/>
                  </a:lnTo>
                  <a:lnTo>
                    <a:pt x="963" y="1012"/>
                  </a:lnTo>
                  <a:lnTo>
                    <a:pt x="950" y="976"/>
                  </a:lnTo>
                  <a:lnTo>
                    <a:pt x="931" y="939"/>
                  </a:lnTo>
                  <a:lnTo>
                    <a:pt x="908" y="903"/>
                  </a:lnTo>
                  <a:lnTo>
                    <a:pt x="829" y="936"/>
                  </a:lnTo>
                  <a:lnTo>
                    <a:pt x="751" y="967"/>
                  </a:lnTo>
                  <a:lnTo>
                    <a:pt x="672" y="1000"/>
                  </a:lnTo>
                  <a:lnTo>
                    <a:pt x="597" y="1037"/>
                  </a:lnTo>
                  <a:lnTo>
                    <a:pt x="566" y="1055"/>
                  </a:lnTo>
                  <a:lnTo>
                    <a:pt x="537" y="1076"/>
                  </a:lnTo>
                  <a:lnTo>
                    <a:pt x="509" y="1100"/>
                  </a:lnTo>
                  <a:lnTo>
                    <a:pt x="482" y="1124"/>
                  </a:lnTo>
                  <a:lnTo>
                    <a:pt x="455" y="1147"/>
                  </a:lnTo>
                  <a:lnTo>
                    <a:pt x="459" y="1120"/>
                  </a:lnTo>
                  <a:lnTo>
                    <a:pt x="466" y="1095"/>
                  </a:lnTo>
                  <a:lnTo>
                    <a:pt x="478" y="1073"/>
                  </a:lnTo>
                  <a:lnTo>
                    <a:pt x="494" y="1052"/>
                  </a:lnTo>
                  <a:lnTo>
                    <a:pt x="514" y="1031"/>
                  </a:lnTo>
                  <a:lnTo>
                    <a:pt x="537" y="1014"/>
                  </a:lnTo>
                  <a:lnTo>
                    <a:pt x="562" y="998"/>
                  </a:lnTo>
                  <a:lnTo>
                    <a:pt x="601" y="978"/>
                  </a:lnTo>
                  <a:lnTo>
                    <a:pt x="640" y="961"/>
                  </a:lnTo>
                  <a:lnTo>
                    <a:pt x="680" y="942"/>
                  </a:lnTo>
                  <a:lnTo>
                    <a:pt x="718" y="923"/>
                  </a:lnTo>
                  <a:lnTo>
                    <a:pt x="749" y="905"/>
                  </a:lnTo>
                  <a:lnTo>
                    <a:pt x="780" y="886"/>
                  </a:lnTo>
                  <a:lnTo>
                    <a:pt x="810" y="865"/>
                  </a:lnTo>
                  <a:lnTo>
                    <a:pt x="837" y="843"/>
                  </a:lnTo>
                  <a:lnTo>
                    <a:pt x="862" y="817"/>
                  </a:lnTo>
                  <a:lnTo>
                    <a:pt x="883" y="787"/>
                  </a:lnTo>
                  <a:lnTo>
                    <a:pt x="899" y="756"/>
                  </a:lnTo>
                  <a:lnTo>
                    <a:pt x="910" y="724"/>
                  </a:lnTo>
                  <a:lnTo>
                    <a:pt x="914" y="692"/>
                  </a:lnTo>
                  <a:lnTo>
                    <a:pt x="914" y="659"/>
                  </a:lnTo>
                  <a:lnTo>
                    <a:pt x="908" y="628"/>
                  </a:lnTo>
                  <a:lnTo>
                    <a:pt x="896" y="596"/>
                  </a:lnTo>
                  <a:lnTo>
                    <a:pt x="879" y="566"/>
                  </a:lnTo>
                  <a:lnTo>
                    <a:pt x="857" y="538"/>
                  </a:lnTo>
                  <a:lnTo>
                    <a:pt x="831" y="511"/>
                  </a:lnTo>
                  <a:lnTo>
                    <a:pt x="799" y="487"/>
                  </a:lnTo>
                  <a:lnTo>
                    <a:pt x="775" y="472"/>
                  </a:lnTo>
                  <a:lnTo>
                    <a:pt x="748" y="458"/>
                  </a:lnTo>
                  <a:lnTo>
                    <a:pt x="722" y="444"/>
                  </a:lnTo>
                  <a:lnTo>
                    <a:pt x="706" y="501"/>
                  </a:lnTo>
                  <a:lnTo>
                    <a:pt x="692" y="554"/>
                  </a:lnTo>
                  <a:lnTo>
                    <a:pt x="720" y="576"/>
                  </a:lnTo>
                  <a:lnTo>
                    <a:pt x="741" y="600"/>
                  </a:lnTo>
                  <a:lnTo>
                    <a:pt x="758" y="625"/>
                  </a:lnTo>
                  <a:lnTo>
                    <a:pt x="769" y="649"/>
                  </a:lnTo>
                  <a:lnTo>
                    <a:pt x="775" y="674"/>
                  </a:lnTo>
                  <a:lnTo>
                    <a:pt x="775" y="697"/>
                  </a:lnTo>
                  <a:lnTo>
                    <a:pt x="770" y="722"/>
                  </a:lnTo>
                  <a:lnTo>
                    <a:pt x="760" y="744"/>
                  </a:lnTo>
                  <a:lnTo>
                    <a:pt x="744" y="766"/>
                  </a:lnTo>
                  <a:lnTo>
                    <a:pt x="723" y="786"/>
                  </a:lnTo>
                  <a:lnTo>
                    <a:pt x="696" y="804"/>
                  </a:lnTo>
                  <a:lnTo>
                    <a:pt x="663" y="819"/>
                  </a:lnTo>
                  <a:lnTo>
                    <a:pt x="597" y="845"/>
                  </a:lnTo>
                  <a:lnTo>
                    <a:pt x="530" y="862"/>
                  </a:lnTo>
                  <a:lnTo>
                    <a:pt x="463" y="873"/>
                  </a:lnTo>
                  <a:lnTo>
                    <a:pt x="395" y="876"/>
                  </a:lnTo>
                  <a:lnTo>
                    <a:pt x="328" y="872"/>
                  </a:lnTo>
                  <a:lnTo>
                    <a:pt x="262" y="861"/>
                  </a:lnTo>
                  <a:lnTo>
                    <a:pt x="194" y="842"/>
                  </a:lnTo>
                  <a:lnTo>
                    <a:pt x="128" y="814"/>
                  </a:lnTo>
                  <a:lnTo>
                    <a:pt x="99" y="799"/>
                  </a:lnTo>
                  <a:lnTo>
                    <a:pt x="75" y="782"/>
                  </a:lnTo>
                  <a:lnTo>
                    <a:pt x="52" y="762"/>
                  </a:lnTo>
                  <a:lnTo>
                    <a:pt x="34" y="739"/>
                  </a:lnTo>
                  <a:lnTo>
                    <a:pt x="19" y="714"/>
                  </a:lnTo>
                  <a:lnTo>
                    <a:pt x="8" y="687"/>
                  </a:lnTo>
                  <a:lnTo>
                    <a:pt x="2" y="657"/>
                  </a:lnTo>
                  <a:lnTo>
                    <a:pt x="0" y="625"/>
                  </a:lnTo>
                  <a:lnTo>
                    <a:pt x="1" y="600"/>
                  </a:lnTo>
                  <a:lnTo>
                    <a:pt x="6" y="576"/>
                  </a:lnTo>
                  <a:lnTo>
                    <a:pt x="14" y="554"/>
                  </a:lnTo>
                  <a:lnTo>
                    <a:pt x="25" y="533"/>
                  </a:lnTo>
                  <a:lnTo>
                    <a:pt x="39" y="514"/>
                  </a:lnTo>
                  <a:lnTo>
                    <a:pt x="58" y="498"/>
                  </a:lnTo>
                  <a:lnTo>
                    <a:pt x="78" y="484"/>
                  </a:lnTo>
                  <a:lnTo>
                    <a:pt x="110" y="471"/>
                  </a:lnTo>
                  <a:lnTo>
                    <a:pt x="143" y="464"/>
                  </a:lnTo>
                  <a:lnTo>
                    <a:pt x="176" y="463"/>
                  </a:lnTo>
                  <a:lnTo>
                    <a:pt x="210" y="469"/>
                  </a:lnTo>
                  <a:lnTo>
                    <a:pt x="245" y="481"/>
                  </a:lnTo>
                  <a:lnTo>
                    <a:pt x="280" y="499"/>
                  </a:lnTo>
                  <a:lnTo>
                    <a:pt x="243" y="496"/>
                  </a:lnTo>
                  <a:lnTo>
                    <a:pt x="209" y="493"/>
                  </a:lnTo>
                  <a:lnTo>
                    <a:pt x="179" y="492"/>
                  </a:lnTo>
                  <a:lnTo>
                    <a:pt x="152" y="495"/>
                  </a:lnTo>
                  <a:lnTo>
                    <a:pt x="127" y="504"/>
                  </a:lnTo>
                  <a:lnTo>
                    <a:pt x="106" y="517"/>
                  </a:lnTo>
                  <a:lnTo>
                    <a:pt x="87" y="534"/>
                  </a:lnTo>
                  <a:lnTo>
                    <a:pt x="73" y="554"/>
                  </a:lnTo>
                  <a:lnTo>
                    <a:pt x="62" y="579"/>
                  </a:lnTo>
                  <a:lnTo>
                    <a:pt x="54" y="604"/>
                  </a:lnTo>
                  <a:lnTo>
                    <a:pt x="53" y="630"/>
                  </a:lnTo>
                  <a:lnTo>
                    <a:pt x="59" y="655"/>
                  </a:lnTo>
                  <a:lnTo>
                    <a:pt x="68" y="678"/>
                  </a:lnTo>
                  <a:lnTo>
                    <a:pt x="83" y="700"/>
                  </a:lnTo>
                  <a:lnTo>
                    <a:pt x="102" y="718"/>
                  </a:lnTo>
                  <a:lnTo>
                    <a:pt x="135" y="741"/>
                  </a:lnTo>
                  <a:lnTo>
                    <a:pt x="169" y="760"/>
                  </a:lnTo>
                  <a:lnTo>
                    <a:pt x="204" y="774"/>
                  </a:lnTo>
                  <a:lnTo>
                    <a:pt x="275" y="793"/>
                  </a:lnTo>
                  <a:lnTo>
                    <a:pt x="345" y="803"/>
                  </a:lnTo>
                  <a:lnTo>
                    <a:pt x="415" y="808"/>
                  </a:lnTo>
                  <a:lnTo>
                    <a:pt x="485" y="804"/>
                  </a:lnTo>
                  <a:lnTo>
                    <a:pt x="556" y="795"/>
                  </a:lnTo>
                  <a:lnTo>
                    <a:pt x="626" y="778"/>
                  </a:lnTo>
                  <a:lnTo>
                    <a:pt x="647" y="771"/>
                  </a:lnTo>
                  <a:lnTo>
                    <a:pt x="667" y="763"/>
                  </a:lnTo>
                  <a:lnTo>
                    <a:pt x="690" y="751"/>
                  </a:lnTo>
                  <a:lnTo>
                    <a:pt x="708" y="736"/>
                  </a:lnTo>
                  <a:lnTo>
                    <a:pt x="724" y="720"/>
                  </a:lnTo>
                  <a:lnTo>
                    <a:pt x="736" y="703"/>
                  </a:lnTo>
                  <a:lnTo>
                    <a:pt x="743" y="685"/>
                  </a:lnTo>
                  <a:lnTo>
                    <a:pt x="747" y="665"/>
                  </a:lnTo>
                  <a:lnTo>
                    <a:pt x="747" y="647"/>
                  </a:lnTo>
                  <a:lnTo>
                    <a:pt x="742" y="630"/>
                  </a:lnTo>
                  <a:lnTo>
                    <a:pt x="733" y="614"/>
                  </a:lnTo>
                  <a:lnTo>
                    <a:pt x="720" y="599"/>
                  </a:lnTo>
                  <a:lnTo>
                    <a:pt x="700" y="586"/>
                  </a:lnTo>
                  <a:lnTo>
                    <a:pt x="663" y="603"/>
                  </a:lnTo>
                  <a:lnTo>
                    <a:pt x="626" y="621"/>
                  </a:lnTo>
                  <a:lnTo>
                    <a:pt x="592" y="639"/>
                  </a:lnTo>
                  <a:lnTo>
                    <a:pt x="558" y="654"/>
                  </a:lnTo>
                  <a:lnTo>
                    <a:pt x="524" y="665"/>
                  </a:lnTo>
                  <a:lnTo>
                    <a:pt x="490" y="673"/>
                  </a:lnTo>
                  <a:lnTo>
                    <a:pt x="454" y="676"/>
                  </a:lnTo>
                  <a:lnTo>
                    <a:pt x="418" y="674"/>
                  </a:lnTo>
                  <a:lnTo>
                    <a:pt x="382" y="671"/>
                  </a:lnTo>
                  <a:lnTo>
                    <a:pt x="345" y="664"/>
                  </a:lnTo>
                  <a:lnTo>
                    <a:pt x="309" y="659"/>
                  </a:lnTo>
                  <a:lnTo>
                    <a:pt x="272" y="655"/>
                  </a:lnTo>
                  <a:lnTo>
                    <a:pt x="274" y="630"/>
                  </a:lnTo>
                  <a:lnTo>
                    <a:pt x="366" y="631"/>
                  </a:lnTo>
                  <a:lnTo>
                    <a:pt x="402" y="630"/>
                  </a:lnTo>
                  <a:lnTo>
                    <a:pt x="437" y="627"/>
                  </a:lnTo>
                  <a:lnTo>
                    <a:pt x="471" y="621"/>
                  </a:lnTo>
                  <a:lnTo>
                    <a:pt x="505" y="612"/>
                  </a:lnTo>
                  <a:lnTo>
                    <a:pt x="537" y="598"/>
                  </a:lnTo>
                  <a:lnTo>
                    <a:pt x="567" y="581"/>
                  </a:lnTo>
                  <a:lnTo>
                    <a:pt x="597" y="558"/>
                  </a:lnTo>
                  <a:lnTo>
                    <a:pt x="615" y="540"/>
                  </a:lnTo>
                  <a:lnTo>
                    <a:pt x="630" y="521"/>
                  </a:lnTo>
                  <a:lnTo>
                    <a:pt x="641" y="501"/>
                  </a:lnTo>
                  <a:lnTo>
                    <a:pt x="649" y="479"/>
                  </a:lnTo>
                  <a:lnTo>
                    <a:pt x="651" y="458"/>
                  </a:lnTo>
                  <a:lnTo>
                    <a:pt x="649" y="436"/>
                  </a:lnTo>
                  <a:lnTo>
                    <a:pt x="639" y="415"/>
                  </a:lnTo>
                  <a:lnTo>
                    <a:pt x="625" y="395"/>
                  </a:lnTo>
                  <a:lnTo>
                    <a:pt x="607" y="375"/>
                  </a:lnTo>
                  <a:lnTo>
                    <a:pt x="586" y="358"/>
                  </a:lnTo>
                  <a:lnTo>
                    <a:pt x="564" y="341"/>
                  </a:lnTo>
                  <a:lnTo>
                    <a:pt x="541" y="325"/>
                  </a:lnTo>
                  <a:lnTo>
                    <a:pt x="520" y="310"/>
                  </a:lnTo>
                  <a:lnTo>
                    <a:pt x="515" y="309"/>
                  </a:lnTo>
                  <a:lnTo>
                    <a:pt x="509" y="312"/>
                  </a:lnTo>
                  <a:lnTo>
                    <a:pt x="501" y="317"/>
                  </a:lnTo>
                  <a:lnTo>
                    <a:pt x="493" y="323"/>
                  </a:lnTo>
                  <a:lnTo>
                    <a:pt x="484" y="329"/>
                  </a:lnTo>
                  <a:lnTo>
                    <a:pt x="478" y="336"/>
                  </a:lnTo>
                  <a:lnTo>
                    <a:pt x="461" y="350"/>
                  </a:lnTo>
                  <a:lnTo>
                    <a:pt x="441" y="363"/>
                  </a:lnTo>
                  <a:lnTo>
                    <a:pt x="420" y="373"/>
                  </a:lnTo>
                  <a:lnTo>
                    <a:pt x="397" y="381"/>
                  </a:lnTo>
                  <a:lnTo>
                    <a:pt x="372" y="386"/>
                  </a:lnTo>
                  <a:lnTo>
                    <a:pt x="347" y="389"/>
                  </a:lnTo>
                  <a:lnTo>
                    <a:pt x="323" y="390"/>
                  </a:lnTo>
                  <a:lnTo>
                    <a:pt x="298" y="387"/>
                  </a:lnTo>
                  <a:lnTo>
                    <a:pt x="275" y="382"/>
                  </a:lnTo>
                  <a:lnTo>
                    <a:pt x="253" y="372"/>
                  </a:lnTo>
                  <a:lnTo>
                    <a:pt x="233" y="360"/>
                  </a:lnTo>
                  <a:lnTo>
                    <a:pt x="216" y="344"/>
                  </a:lnTo>
                  <a:lnTo>
                    <a:pt x="202" y="324"/>
                  </a:lnTo>
                  <a:lnTo>
                    <a:pt x="192" y="300"/>
                  </a:lnTo>
                  <a:lnTo>
                    <a:pt x="221" y="311"/>
                  </a:lnTo>
                  <a:lnTo>
                    <a:pt x="251" y="323"/>
                  </a:lnTo>
                  <a:lnTo>
                    <a:pt x="283" y="333"/>
                  </a:lnTo>
                  <a:lnTo>
                    <a:pt x="315" y="339"/>
                  </a:lnTo>
                  <a:lnTo>
                    <a:pt x="345" y="339"/>
                  </a:lnTo>
                  <a:lnTo>
                    <a:pt x="373" y="333"/>
                  </a:lnTo>
                  <a:lnTo>
                    <a:pt x="399" y="323"/>
                  </a:lnTo>
                  <a:lnTo>
                    <a:pt x="419" y="308"/>
                  </a:lnTo>
                  <a:lnTo>
                    <a:pt x="436" y="290"/>
                  </a:lnTo>
                  <a:lnTo>
                    <a:pt x="449" y="268"/>
                  </a:lnTo>
                  <a:lnTo>
                    <a:pt x="457" y="245"/>
                  </a:lnTo>
                  <a:lnTo>
                    <a:pt x="461" y="221"/>
                  </a:lnTo>
                  <a:lnTo>
                    <a:pt x="461" y="198"/>
                  </a:lnTo>
                  <a:lnTo>
                    <a:pt x="457" y="175"/>
                  </a:lnTo>
                  <a:lnTo>
                    <a:pt x="451" y="154"/>
                  </a:lnTo>
                  <a:lnTo>
                    <a:pt x="440" y="135"/>
                  </a:lnTo>
                  <a:lnTo>
                    <a:pt x="428" y="116"/>
                  </a:lnTo>
                  <a:lnTo>
                    <a:pt x="410" y="101"/>
                  </a:lnTo>
                  <a:lnTo>
                    <a:pt x="391" y="90"/>
                  </a:lnTo>
                  <a:lnTo>
                    <a:pt x="368" y="81"/>
                  </a:lnTo>
                  <a:lnTo>
                    <a:pt x="323" y="73"/>
                  </a:lnTo>
                  <a:lnTo>
                    <a:pt x="277" y="67"/>
                  </a:lnTo>
                  <a:lnTo>
                    <a:pt x="230" y="64"/>
                  </a:lnTo>
                  <a:lnTo>
                    <a:pt x="183" y="63"/>
                  </a:lnTo>
                  <a:lnTo>
                    <a:pt x="137" y="62"/>
                  </a:lnTo>
                  <a:lnTo>
                    <a:pt x="111" y="63"/>
                  </a:lnTo>
                  <a:lnTo>
                    <a:pt x="85" y="67"/>
                  </a:lnTo>
                  <a:lnTo>
                    <a:pt x="60" y="74"/>
                  </a:lnTo>
                  <a:lnTo>
                    <a:pt x="37" y="78"/>
                  </a:lnTo>
                  <a:lnTo>
                    <a:pt x="61" y="60"/>
                  </a:lnTo>
                  <a:lnTo>
                    <a:pt x="91" y="42"/>
                  </a:lnTo>
                  <a:lnTo>
                    <a:pt x="124" y="27"/>
                  </a:lnTo>
                  <a:lnTo>
                    <a:pt x="159" y="15"/>
                  </a:lnTo>
                  <a:lnTo>
                    <a:pt x="198" y="6"/>
                  </a:lnTo>
                  <a:lnTo>
                    <a:pt x="236" y="1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1DDA7C6-275A-4454-861A-D443A2B89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6901" y="3211513"/>
              <a:ext cx="1943100" cy="2197100"/>
            </a:xfrm>
            <a:custGeom>
              <a:avLst/>
              <a:gdLst>
                <a:gd name="T0" fmla="*/ 1087 w 1224"/>
                <a:gd name="T1" fmla="*/ 672 h 1384"/>
                <a:gd name="T2" fmla="*/ 1008 w 1224"/>
                <a:gd name="T3" fmla="*/ 761 h 1384"/>
                <a:gd name="T4" fmla="*/ 914 w 1224"/>
                <a:gd name="T5" fmla="*/ 825 h 1384"/>
                <a:gd name="T6" fmla="*/ 797 w 1224"/>
                <a:gd name="T7" fmla="*/ 853 h 1384"/>
                <a:gd name="T8" fmla="*/ 795 w 1224"/>
                <a:gd name="T9" fmla="*/ 1098 h 1384"/>
                <a:gd name="T10" fmla="*/ 916 w 1224"/>
                <a:gd name="T11" fmla="*/ 1037 h 1384"/>
                <a:gd name="T12" fmla="*/ 1021 w 1224"/>
                <a:gd name="T13" fmla="*/ 939 h 1384"/>
                <a:gd name="T14" fmla="*/ 1098 w 1224"/>
                <a:gd name="T15" fmla="*/ 818 h 1384"/>
                <a:gd name="T16" fmla="*/ 1136 w 1224"/>
                <a:gd name="T17" fmla="*/ 687 h 1384"/>
                <a:gd name="T18" fmla="*/ 1138 w 1224"/>
                <a:gd name="T19" fmla="*/ 2 h 1384"/>
                <a:gd name="T20" fmla="*/ 1208 w 1224"/>
                <a:gd name="T21" fmla="*/ 149 h 1384"/>
                <a:gd name="T22" fmla="*/ 1224 w 1224"/>
                <a:gd name="T23" fmla="*/ 303 h 1384"/>
                <a:gd name="T24" fmla="*/ 1195 w 1224"/>
                <a:gd name="T25" fmla="*/ 462 h 1384"/>
                <a:gd name="T26" fmla="*/ 1168 w 1224"/>
                <a:gd name="T27" fmla="*/ 553 h 1384"/>
                <a:gd name="T28" fmla="*/ 1179 w 1224"/>
                <a:gd name="T29" fmla="*/ 647 h 1384"/>
                <a:gd name="T30" fmla="*/ 1167 w 1224"/>
                <a:gd name="T31" fmla="*/ 803 h 1384"/>
                <a:gd name="T32" fmla="*/ 1106 w 1224"/>
                <a:gd name="T33" fmla="*/ 939 h 1384"/>
                <a:gd name="T34" fmla="*/ 1005 w 1224"/>
                <a:gd name="T35" fmla="*/ 1045 h 1384"/>
                <a:gd name="T36" fmla="*/ 870 w 1224"/>
                <a:gd name="T37" fmla="*/ 1112 h 1384"/>
                <a:gd name="T38" fmla="*/ 748 w 1224"/>
                <a:gd name="T39" fmla="*/ 1136 h 1384"/>
                <a:gd name="T40" fmla="*/ 704 w 1224"/>
                <a:gd name="T41" fmla="*/ 1170 h 1384"/>
                <a:gd name="T42" fmla="*/ 594 w 1224"/>
                <a:gd name="T43" fmla="*/ 1283 h 1384"/>
                <a:gd name="T44" fmla="*/ 458 w 1224"/>
                <a:gd name="T45" fmla="*/ 1356 h 1384"/>
                <a:gd name="T46" fmla="*/ 306 w 1224"/>
                <a:gd name="T47" fmla="*/ 1384 h 1384"/>
                <a:gd name="T48" fmla="*/ 173 w 1224"/>
                <a:gd name="T49" fmla="*/ 1366 h 1384"/>
                <a:gd name="T50" fmla="*/ 86 w 1224"/>
                <a:gd name="T51" fmla="*/ 1327 h 1384"/>
                <a:gd name="T52" fmla="*/ 17 w 1224"/>
                <a:gd name="T53" fmla="*/ 1260 h 1384"/>
                <a:gd name="T54" fmla="*/ 75 w 1224"/>
                <a:gd name="T55" fmla="*/ 1277 h 1384"/>
                <a:gd name="T56" fmla="*/ 196 w 1224"/>
                <a:gd name="T57" fmla="*/ 1320 h 1384"/>
                <a:gd name="T58" fmla="*/ 335 w 1224"/>
                <a:gd name="T59" fmla="*/ 1321 h 1384"/>
                <a:gd name="T60" fmla="*/ 477 w 1224"/>
                <a:gd name="T61" fmla="*/ 1275 h 1384"/>
                <a:gd name="T62" fmla="*/ 600 w 1224"/>
                <a:gd name="T63" fmla="*/ 1190 h 1384"/>
                <a:gd name="T64" fmla="*/ 689 w 1224"/>
                <a:gd name="T65" fmla="*/ 1077 h 1384"/>
                <a:gd name="T66" fmla="*/ 729 w 1224"/>
                <a:gd name="T67" fmla="*/ 963 h 1384"/>
                <a:gd name="T68" fmla="*/ 733 w 1224"/>
                <a:gd name="T69" fmla="*/ 891 h 1384"/>
                <a:gd name="T70" fmla="*/ 715 w 1224"/>
                <a:gd name="T71" fmla="*/ 847 h 1384"/>
                <a:gd name="T72" fmla="*/ 651 w 1224"/>
                <a:gd name="T73" fmla="*/ 810 h 1384"/>
                <a:gd name="T74" fmla="*/ 584 w 1224"/>
                <a:gd name="T75" fmla="*/ 741 h 1384"/>
                <a:gd name="T76" fmla="*/ 562 w 1224"/>
                <a:gd name="T77" fmla="*/ 645 h 1384"/>
                <a:gd name="T78" fmla="*/ 584 w 1224"/>
                <a:gd name="T79" fmla="*/ 555 h 1384"/>
                <a:gd name="T80" fmla="*/ 648 w 1224"/>
                <a:gd name="T81" fmla="*/ 490 h 1384"/>
                <a:gd name="T82" fmla="*/ 648 w 1224"/>
                <a:gd name="T83" fmla="*/ 508 h 1384"/>
                <a:gd name="T84" fmla="*/ 606 w 1224"/>
                <a:gd name="T85" fmla="*/ 600 h 1384"/>
                <a:gd name="T86" fmla="*/ 614 w 1224"/>
                <a:gd name="T87" fmla="*/ 689 h 1384"/>
                <a:gd name="T88" fmla="*/ 670 w 1224"/>
                <a:gd name="T89" fmla="*/ 756 h 1384"/>
                <a:gd name="T90" fmla="*/ 751 w 1224"/>
                <a:gd name="T91" fmla="*/ 790 h 1384"/>
                <a:gd name="T92" fmla="*/ 840 w 1224"/>
                <a:gd name="T93" fmla="*/ 781 h 1384"/>
                <a:gd name="T94" fmla="*/ 923 w 1224"/>
                <a:gd name="T95" fmla="*/ 740 h 1384"/>
                <a:gd name="T96" fmla="*/ 1008 w 1224"/>
                <a:gd name="T97" fmla="*/ 661 h 1384"/>
                <a:gd name="T98" fmla="*/ 1101 w 1224"/>
                <a:gd name="T99" fmla="*/ 527 h 1384"/>
                <a:gd name="T100" fmla="*/ 1160 w 1224"/>
                <a:gd name="T101" fmla="*/ 377 h 1384"/>
                <a:gd name="T102" fmla="*/ 1178 w 1224"/>
                <a:gd name="T103" fmla="*/ 212 h 1384"/>
                <a:gd name="T104" fmla="*/ 1152 w 1224"/>
                <a:gd name="T105" fmla="*/ 86 h 1384"/>
                <a:gd name="T106" fmla="*/ 1138 w 1224"/>
                <a:gd name="T107" fmla="*/ 2 h 1384"/>
                <a:gd name="T108" fmla="*/ 1137 w 1224"/>
                <a:gd name="T109" fmla="*/ 0 h 1384"/>
                <a:gd name="T110" fmla="*/ 1138 w 1224"/>
                <a:gd name="T1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24" h="1384">
                  <a:moveTo>
                    <a:pt x="1133" y="603"/>
                  </a:moveTo>
                  <a:lnTo>
                    <a:pt x="1110" y="638"/>
                  </a:lnTo>
                  <a:lnTo>
                    <a:pt x="1087" y="672"/>
                  </a:lnTo>
                  <a:lnTo>
                    <a:pt x="1062" y="705"/>
                  </a:lnTo>
                  <a:lnTo>
                    <a:pt x="1036" y="735"/>
                  </a:lnTo>
                  <a:lnTo>
                    <a:pt x="1008" y="761"/>
                  </a:lnTo>
                  <a:lnTo>
                    <a:pt x="979" y="786"/>
                  </a:lnTo>
                  <a:lnTo>
                    <a:pt x="947" y="807"/>
                  </a:lnTo>
                  <a:lnTo>
                    <a:pt x="914" y="825"/>
                  </a:lnTo>
                  <a:lnTo>
                    <a:pt x="877" y="839"/>
                  </a:lnTo>
                  <a:lnTo>
                    <a:pt x="839" y="849"/>
                  </a:lnTo>
                  <a:lnTo>
                    <a:pt x="797" y="853"/>
                  </a:lnTo>
                  <a:lnTo>
                    <a:pt x="753" y="853"/>
                  </a:lnTo>
                  <a:lnTo>
                    <a:pt x="753" y="1108"/>
                  </a:lnTo>
                  <a:lnTo>
                    <a:pt x="795" y="1098"/>
                  </a:lnTo>
                  <a:lnTo>
                    <a:pt x="837" y="1083"/>
                  </a:lnTo>
                  <a:lnTo>
                    <a:pt x="877" y="1062"/>
                  </a:lnTo>
                  <a:lnTo>
                    <a:pt x="916" y="1037"/>
                  </a:lnTo>
                  <a:lnTo>
                    <a:pt x="953" y="1008"/>
                  </a:lnTo>
                  <a:lnTo>
                    <a:pt x="989" y="975"/>
                  </a:lnTo>
                  <a:lnTo>
                    <a:pt x="1021" y="939"/>
                  </a:lnTo>
                  <a:lnTo>
                    <a:pt x="1051" y="900"/>
                  </a:lnTo>
                  <a:lnTo>
                    <a:pt x="1076" y="860"/>
                  </a:lnTo>
                  <a:lnTo>
                    <a:pt x="1098" y="818"/>
                  </a:lnTo>
                  <a:lnTo>
                    <a:pt x="1116" y="774"/>
                  </a:lnTo>
                  <a:lnTo>
                    <a:pt x="1129" y="731"/>
                  </a:lnTo>
                  <a:lnTo>
                    <a:pt x="1136" y="687"/>
                  </a:lnTo>
                  <a:lnTo>
                    <a:pt x="1137" y="645"/>
                  </a:lnTo>
                  <a:lnTo>
                    <a:pt x="1133" y="603"/>
                  </a:lnTo>
                  <a:close/>
                  <a:moveTo>
                    <a:pt x="1138" y="2"/>
                  </a:moveTo>
                  <a:lnTo>
                    <a:pt x="1167" y="49"/>
                  </a:lnTo>
                  <a:lnTo>
                    <a:pt x="1191" y="99"/>
                  </a:lnTo>
                  <a:lnTo>
                    <a:pt x="1208" y="149"/>
                  </a:lnTo>
                  <a:lnTo>
                    <a:pt x="1218" y="201"/>
                  </a:lnTo>
                  <a:lnTo>
                    <a:pt x="1224" y="252"/>
                  </a:lnTo>
                  <a:lnTo>
                    <a:pt x="1224" y="303"/>
                  </a:lnTo>
                  <a:lnTo>
                    <a:pt x="1218" y="356"/>
                  </a:lnTo>
                  <a:lnTo>
                    <a:pt x="1209" y="408"/>
                  </a:lnTo>
                  <a:lnTo>
                    <a:pt x="1195" y="462"/>
                  </a:lnTo>
                  <a:lnTo>
                    <a:pt x="1176" y="515"/>
                  </a:lnTo>
                  <a:lnTo>
                    <a:pt x="1170" y="533"/>
                  </a:lnTo>
                  <a:lnTo>
                    <a:pt x="1168" y="553"/>
                  </a:lnTo>
                  <a:lnTo>
                    <a:pt x="1168" y="573"/>
                  </a:lnTo>
                  <a:lnTo>
                    <a:pt x="1170" y="592"/>
                  </a:lnTo>
                  <a:lnTo>
                    <a:pt x="1179" y="647"/>
                  </a:lnTo>
                  <a:lnTo>
                    <a:pt x="1180" y="700"/>
                  </a:lnTo>
                  <a:lnTo>
                    <a:pt x="1177" y="753"/>
                  </a:lnTo>
                  <a:lnTo>
                    <a:pt x="1167" y="803"/>
                  </a:lnTo>
                  <a:lnTo>
                    <a:pt x="1151" y="851"/>
                  </a:lnTo>
                  <a:lnTo>
                    <a:pt x="1132" y="896"/>
                  </a:lnTo>
                  <a:lnTo>
                    <a:pt x="1106" y="939"/>
                  </a:lnTo>
                  <a:lnTo>
                    <a:pt x="1077" y="977"/>
                  </a:lnTo>
                  <a:lnTo>
                    <a:pt x="1043" y="1013"/>
                  </a:lnTo>
                  <a:lnTo>
                    <a:pt x="1005" y="1045"/>
                  </a:lnTo>
                  <a:lnTo>
                    <a:pt x="963" y="1072"/>
                  </a:lnTo>
                  <a:lnTo>
                    <a:pt x="918" y="1094"/>
                  </a:lnTo>
                  <a:lnTo>
                    <a:pt x="870" y="1112"/>
                  </a:lnTo>
                  <a:lnTo>
                    <a:pt x="818" y="1125"/>
                  </a:lnTo>
                  <a:lnTo>
                    <a:pt x="764" y="1131"/>
                  </a:lnTo>
                  <a:lnTo>
                    <a:pt x="748" y="1136"/>
                  </a:lnTo>
                  <a:lnTo>
                    <a:pt x="731" y="1144"/>
                  </a:lnTo>
                  <a:lnTo>
                    <a:pt x="716" y="1156"/>
                  </a:lnTo>
                  <a:lnTo>
                    <a:pt x="704" y="1170"/>
                  </a:lnTo>
                  <a:lnTo>
                    <a:pt x="671" y="1212"/>
                  </a:lnTo>
                  <a:lnTo>
                    <a:pt x="635" y="1249"/>
                  </a:lnTo>
                  <a:lnTo>
                    <a:pt x="594" y="1283"/>
                  </a:lnTo>
                  <a:lnTo>
                    <a:pt x="551" y="1312"/>
                  </a:lnTo>
                  <a:lnTo>
                    <a:pt x="505" y="1337"/>
                  </a:lnTo>
                  <a:lnTo>
                    <a:pt x="458" y="1356"/>
                  </a:lnTo>
                  <a:lnTo>
                    <a:pt x="408" y="1371"/>
                  </a:lnTo>
                  <a:lnTo>
                    <a:pt x="358" y="1381"/>
                  </a:lnTo>
                  <a:lnTo>
                    <a:pt x="306" y="1384"/>
                  </a:lnTo>
                  <a:lnTo>
                    <a:pt x="255" y="1382"/>
                  </a:lnTo>
                  <a:lnTo>
                    <a:pt x="205" y="1374"/>
                  </a:lnTo>
                  <a:lnTo>
                    <a:pt x="173" y="1366"/>
                  </a:lnTo>
                  <a:lnTo>
                    <a:pt x="142" y="1356"/>
                  </a:lnTo>
                  <a:lnTo>
                    <a:pt x="114" y="1342"/>
                  </a:lnTo>
                  <a:lnTo>
                    <a:pt x="86" y="1327"/>
                  </a:lnTo>
                  <a:lnTo>
                    <a:pt x="61" y="1308"/>
                  </a:lnTo>
                  <a:lnTo>
                    <a:pt x="39" y="1286"/>
                  </a:lnTo>
                  <a:lnTo>
                    <a:pt x="17" y="1260"/>
                  </a:lnTo>
                  <a:lnTo>
                    <a:pt x="0" y="1231"/>
                  </a:lnTo>
                  <a:lnTo>
                    <a:pt x="37" y="1256"/>
                  </a:lnTo>
                  <a:lnTo>
                    <a:pt x="75" y="1277"/>
                  </a:lnTo>
                  <a:lnTo>
                    <a:pt x="115" y="1295"/>
                  </a:lnTo>
                  <a:lnTo>
                    <a:pt x="154" y="1309"/>
                  </a:lnTo>
                  <a:lnTo>
                    <a:pt x="196" y="1320"/>
                  </a:lnTo>
                  <a:lnTo>
                    <a:pt x="240" y="1325"/>
                  </a:lnTo>
                  <a:lnTo>
                    <a:pt x="285" y="1326"/>
                  </a:lnTo>
                  <a:lnTo>
                    <a:pt x="335" y="1321"/>
                  </a:lnTo>
                  <a:lnTo>
                    <a:pt x="384" y="1310"/>
                  </a:lnTo>
                  <a:lnTo>
                    <a:pt x="431" y="1295"/>
                  </a:lnTo>
                  <a:lnTo>
                    <a:pt x="477" y="1275"/>
                  </a:lnTo>
                  <a:lnTo>
                    <a:pt x="521" y="1251"/>
                  </a:lnTo>
                  <a:lnTo>
                    <a:pt x="563" y="1222"/>
                  </a:lnTo>
                  <a:lnTo>
                    <a:pt x="600" y="1190"/>
                  </a:lnTo>
                  <a:lnTo>
                    <a:pt x="635" y="1156"/>
                  </a:lnTo>
                  <a:lnTo>
                    <a:pt x="664" y="1118"/>
                  </a:lnTo>
                  <a:lnTo>
                    <a:pt x="689" y="1077"/>
                  </a:lnTo>
                  <a:lnTo>
                    <a:pt x="709" y="1034"/>
                  </a:lnTo>
                  <a:lnTo>
                    <a:pt x="723" y="989"/>
                  </a:lnTo>
                  <a:lnTo>
                    <a:pt x="729" y="963"/>
                  </a:lnTo>
                  <a:lnTo>
                    <a:pt x="731" y="937"/>
                  </a:lnTo>
                  <a:lnTo>
                    <a:pt x="733" y="910"/>
                  </a:lnTo>
                  <a:lnTo>
                    <a:pt x="733" y="891"/>
                  </a:lnTo>
                  <a:lnTo>
                    <a:pt x="731" y="874"/>
                  </a:lnTo>
                  <a:lnTo>
                    <a:pt x="724" y="860"/>
                  </a:lnTo>
                  <a:lnTo>
                    <a:pt x="715" y="847"/>
                  </a:lnTo>
                  <a:lnTo>
                    <a:pt x="700" y="835"/>
                  </a:lnTo>
                  <a:lnTo>
                    <a:pt x="681" y="825"/>
                  </a:lnTo>
                  <a:lnTo>
                    <a:pt x="651" y="810"/>
                  </a:lnTo>
                  <a:lnTo>
                    <a:pt x="624" y="790"/>
                  </a:lnTo>
                  <a:lnTo>
                    <a:pt x="601" y="768"/>
                  </a:lnTo>
                  <a:lnTo>
                    <a:pt x="584" y="741"/>
                  </a:lnTo>
                  <a:lnTo>
                    <a:pt x="571" y="712"/>
                  </a:lnTo>
                  <a:lnTo>
                    <a:pt x="564" y="680"/>
                  </a:lnTo>
                  <a:lnTo>
                    <a:pt x="562" y="645"/>
                  </a:lnTo>
                  <a:lnTo>
                    <a:pt x="565" y="613"/>
                  </a:lnTo>
                  <a:lnTo>
                    <a:pt x="573" y="583"/>
                  </a:lnTo>
                  <a:lnTo>
                    <a:pt x="584" y="555"/>
                  </a:lnTo>
                  <a:lnTo>
                    <a:pt x="601" y="530"/>
                  </a:lnTo>
                  <a:lnTo>
                    <a:pt x="623" y="509"/>
                  </a:lnTo>
                  <a:lnTo>
                    <a:pt x="648" y="490"/>
                  </a:lnTo>
                  <a:lnTo>
                    <a:pt x="678" y="473"/>
                  </a:lnTo>
                  <a:lnTo>
                    <a:pt x="663" y="491"/>
                  </a:lnTo>
                  <a:lnTo>
                    <a:pt x="648" y="508"/>
                  </a:lnTo>
                  <a:lnTo>
                    <a:pt x="628" y="538"/>
                  </a:lnTo>
                  <a:lnTo>
                    <a:pt x="614" y="569"/>
                  </a:lnTo>
                  <a:lnTo>
                    <a:pt x="606" y="600"/>
                  </a:lnTo>
                  <a:lnTo>
                    <a:pt x="602" y="631"/>
                  </a:lnTo>
                  <a:lnTo>
                    <a:pt x="606" y="661"/>
                  </a:lnTo>
                  <a:lnTo>
                    <a:pt x="614" y="689"/>
                  </a:lnTo>
                  <a:lnTo>
                    <a:pt x="629" y="715"/>
                  </a:lnTo>
                  <a:lnTo>
                    <a:pt x="648" y="738"/>
                  </a:lnTo>
                  <a:lnTo>
                    <a:pt x="670" y="756"/>
                  </a:lnTo>
                  <a:lnTo>
                    <a:pt x="694" y="772"/>
                  </a:lnTo>
                  <a:lnTo>
                    <a:pt x="722" y="783"/>
                  </a:lnTo>
                  <a:lnTo>
                    <a:pt x="751" y="790"/>
                  </a:lnTo>
                  <a:lnTo>
                    <a:pt x="780" y="792"/>
                  </a:lnTo>
                  <a:lnTo>
                    <a:pt x="810" y="789"/>
                  </a:lnTo>
                  <a:lnTo>
                    <a:pt x="840" y="781"/>
                  </a:lnTo>
                  <a:lnTo>
                    <a:pt x="868" y="769"/>
                  </a:lnTo>
                  <a:lnTo>
                    <a:pt x="895" y="756"/>
                  </a:lnTo>
                  <a:lnTo>
                    <a:pt x="923" y="740"/>
                  </a:lnTo>
                  <a:lnTo>
                    <a:pt x="948" y="722"/>
                  </a:lnTo>
                  <a:lnTo>
                    <a:pt x="970" y="701"/>
                  </a:lnTo>
                  <a:lnTo>
                    <a:pt x="1008" y="661"/>
                  </a:lnTo>
                  <a:lnTo>
                    <a:pt x="1043" y="617"/>
                  </a:lnTo>
                  <a:lnTo>
                    <a:pt x="1074" y="573"/>
                  </a:lnTo>
                  <a:lnTo>
                    <a:pt x="1101" y="527"/>
                  </a:lnTo>
                  <a:lnTo>
                    <a:pt x="1124" y="479"/>
                  </a:lnTo>
                  <a:lnTo>
                    <a:pt x="1145" y="429"/>
                  </a:lnTo>
                  <a:lnTo>
                    <a:pt x="1160" y="377"/>
                  </a:lnTo>
                  <a:lnTo>
                    <a:pt x="1170" y="325"/>
                  </a:lnTo>
                  <a:lnTo>
                    <a:pt x="1177" y="269"/>
                  </a:lnTo>
                  <a:lnTo>
                    <a:pt x="1178" y="212"/>
                  </a:lnTo>
                  <a:lnTo>
                    <a:pt x="1174" y="171"/>
                  </a:lnTo>
                  <a:lnTo>
                    <a:pt x="1164" y="128"/>
                  </a:lnTo>
                  <a:lnTo>
                    <a:pt x="1152" y="86"/>
                  </a:lnTo>
                  <a:lnTo>
                    <a:pt x="1141" y="44"/>
                  </a:lnTo>
                  <a:lnTo>
                    <a:pt x="1139" y="22"/>
                  </a:lnTo>
                  <a:lnTo>
                    <a:pt x="1138" y="2"/>
                  </a:lnTo>
                  <a:close/>
                  <a:moveTo>
                    <a:pt x="1138" y="0"/>
                  </a:moveTo>
                  <a:lnTo>
                    <a:pt x="1138" y="2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0583689-BE87-46B8-A4EE-763DF8C59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863" y="3517901"/>
              <a:ext cx="1885950" cy="1681163"/>
            </a:xfrm>
            <a:custGeom>
              <a:avLst/>
              <a:gdLst>
                <a:gd name="T0" fmla="*/ 738 w 1188"/>
                <a:gd name="T1" fmla="*/ 46 h 1059"/>
                <a:gd name="T2" fmla="*/ 738 w 1188"/>
                <a:gd name="T3" fmla="*/ 45 h 1059"/>
                <a:gd name="T4" fmla="*/ 174 w 1188"/>
                <a:gd name="T5" fmla="*/ 7 h 1059"/>
                <a:gd name="T6" fmla="*/ 124 w 1188"/>
                <a:gd name="T7" fmla="*/ 78 h 1059"/>
                <a:gd name="T8" fmla="*/ 82 w 1188"/>
                <a:gd name="T9" fmla="*/ 165 h 1059"/>
                <a:gd name="T10" fmla="*/ 55 w 1188"/>
                <a:gd name="T11" fmla="*/ 252 h 1059"/>
                <a:gd name="T12" fmla="*/ 48 w 1188"/>
                <a:gd name="T13" fmla="*/ 339 h 1059"/>
                <a:gd name="T14" fmla="*/ 67 w 1188"/>
                <a:gd name="T15" fmla="*/ 427 h 1059"/>
                <a:gd name="T16" fmla="*/ 112 w 1188"/>
                <a:gd name="T17" fmla="*/ 515 h 1059"/>
                <a:gd name="T18" fmla="*/ 168 w 1188"/>
                <a:gd name="T19" fmla="*/ 580 h 1059"/>
                <a:gd name="T20" fmla="*/ 237 w 1188"/>
                <a:gd name="T21" fmla="*/ 627 h 1059"/>
                <a:gd name="T22" fmla="*/ 313 w 1188"/>
                <a:gd name="T23" fmla="*/ 656 h 1059"/>
                <a:gd name="T24" fmla="*/ 392 w 1188"/>
                <a:gd name="T25" fmla="*/ 667 h 1059"/>
                <a:gd name="T26" fmla="*/ 471 w 1188"/>
                <a:gd name="T27" fmla="*/ 659 h 1059"/>
                <a:gd name="T28" fmla="*/ 547 w 1188"/>
                <a:gd name="T29" fmla="*/ 635 h 1059"/>
                <a:gd name="T30" fmla="*/ 616 w 1188"/>
                <a:gd name="T31" fmla="*/ 593 h 1059"/>
                <a:gd name="T32" fmla="*/ 675 w 1188"/>
                <a:gd name="T33" fmla="*/ 533 h 1059"/>
                <a:gd name="T34" fmla="*/ 715 w 1188"/>
                <a:gd name="T35" fmla="*/ 464 h 1059"/>
                <a:gd name="T36" fmla="*/ 731 w 1188"/>
                <a:gd name="T37" fmla="*/ 399 h 1059"/>
                <a:gd name="T38" fmla="*/ 734 w 1188"/>
                <a:gd name="T39" fmla="*/ 332 h 1059"/>
                <a:gd name="T40" fmla="*/ 730 w 1188"/>
                <a:gd name="T41" fmla="*/ 264 h 1059"/>
                <a:gd name="T42" fmla="*/ 722 w 1188"/>
                <a:gd name="T43" fmla="*/ 153 h 1059"/>
                <a:gd name="T44" fmla="*/ 723 w 1188"/>
                <a:gd name="T45" fmla="*/ 67 h 1059"/>
                <a:gd name="T46" fmla="*/ 738 w 1188"/>
                <a:gd name="T47" fmla="*/ 46 h 1059"/>
                <a:gd name="T48" fmla="*/ 755 w 1188"/>
                <a:gd name="T49" fmla="*/ 180 h 1059"/>
                <a:gd name="T50" fmla="*/ 776 w 1188"/>
                <a:gd name="T51" fmla="*/ 300 h 1059"/>
                <a:gd name="T52" fmla="*/ 779 w 1188"/>
                <a:gd name="T53" fmla="*/ 397 h 1059"/>
                <a:gd name="T54" fmla="*/ 764 w 1188"/>
                <a:gd name="T55" fmla="*/ 483 h 1059"/>
                <a:gd name="T56" fmla="*/ 730 w 1188"/>
                <a:gd name="T57" fmla="*/ 558 h 1059"/>
                <a:gd name="T58" fmla="*/ 677 w 1188"/>
                <a:gd name="T59" fmla="*/ 622 h 1059"/>
                <a:gd name="T60" fmla="*/ 606 w 1188"/>
                <a:gd name="T61" fmla="*/ 674 h 1059"/>
                <a:gd name="T62" fmla="*/ 514 w 1188"/>
                <a:gd name="T63" fmla="*/ 716 h 1059"/>
                <a:gd name="T64" fmla="*/ 492 w 1188"/>
                <a:gd name="T65" fmla="*/ 775 h 1059"/>
                <a:gd name="T66" fmla="*/ 564 w 1188"/>
                <a:gd name="T67" fmla="*/ 849 h 1059"/>
                <a:gd name="T68" fmla="*/ 645 w 1188"/>
                <a:gd name="T69" fmla="*/ 907 h 1059"/>
                <a:gd name="T70" fmla="*/ 735 w 1188"/>
                <a:gd name="T71" fmla="*/ 952 h 1059"/>
                <a:gd name="T72" fmla="*/ 841 w 1188"/>
                <a:gd name="T73" fmla="*/ 987 h 1059"/>
                <a:gd name="T74" fmla="*/ 956 w 1188"/>
                <a:gd name="T75" fmla="*/ 998 h 1059"/>
                <a:gd name="T76" fmla="*/ 1072 w 1188"/>
                <a:gd name="T77" fmla="*/ 990 h 1059"/>
                <a:gd name="T78" fmla="*/ 1188 w 1188"/>
                <a:gd name="T79" fmla="*/ 966 h 1059"/>
                <a:gd name="T80" fmla="*/ 1115 w 1188"/>
                <a:gd name="T81" fmla="*/ 1021 h 1059"/>
                <a:gd name="T82" fmla="*/ 1024 w 1188"/>
                <a:gd name="T83" fmla="*/ 1044 h 1059"/>
                <a:gd name="T84" fmla="*/ 932 w 1188"/>
                <a:gd name="T85" fmla="*/ 1058 h 1059"/>
                <a:gd name="T86" fmla="*/ 839 w 1188"/>
                <a:gd name="T87" fmla="*/ 1055 h 1059"/>
                <a:gd name="T88" fmla="*/ 742 w 1188"/>
                <a:gd name="T89" fmla="*/ 1028 h 1059"/>
                <a:gd name="T90" fmla="*/ 652 w 1188"/>
                <a:gd name="T91" fmla="*/ 986 h 1059"/>
                <a:gd name="T92" fmla="*/ 572 w 1188"/>
                <a:gd name="T93" fmla="*/ 929 h 1059"/>
                <a:gd name="T94" fmla="*/ 507 w 1188"/>
                <a:gd name="T95" fmla="*/ 855 h 1059"/>
                <a:gd name="T96" fmla="*/ 455 w 1188"/>
                <a:gd name="T97" fmla="*/ 765 h 1059"/>
                <a:gd name="T98" fmla="*/ 434 w 1188"/>
                <a:gd name="T99" fmla="*/ 747 h 1059"/>
                <a:gd name="T100" fmla="*/ 402 w 1188"/>
                <a:gd name="T101" fmla="*/ 736 h 1059"/>
                <a:gd name="T102" fmla="*/ 337 w 1188"/>
                <a:gd name="T103" fmla="*/ 731 h 1059"/>
                <a:gd name="T104" fmla="*/ 243 w 1188"/>
                <a:gd name="T105" fmla="*/ 704 h 1059"/>
                <a:gd name="T106" fmla="*/ 160 w 1188"/>
                <a:gd name="T107" fmla="*/ 658 h 1059"/>
                <a:gd name="T108" fmla="*/ 90 w 1188"/>
                <a:gd name="T109" fmla="*/ 594 h 1059"/>
                <a:gd name="T110" fmla="*/ 39 w 1188"/>
                <a:gd name="T111" fmla="*/ 515 h 1059"/>
                <a:gd name="T112" fmla="*/ 7 w 1188"/>
                <a:gd name="T113" fmla="*/ 425 h 1059"/>
                <a:gd name="T114" fmla="*/ 0 w 1188"/>
                <a:gd name="T115" fmla="*/ 326 h 1059"/>
                <a:gd name="T116" fmla="*/ 14 w 1188"/>
                <a:gd name="T117" fmla="*/ 253 h 1059"/>
                <a:gd name="T118" fmla="*/ 39 w 1188"/>
                <a:gd name="T119" fmla="*/ 180 h 1059"/>
                <a:gd name="T120" fmla="*/ 61 w 1188"/>
                <a:gd name="T121" fmla="*/ 115 h 1059"/>
                <a:gd name="T122" fmla="*/ 71 w 1188"/>
                <a:gd name="T123" fmla="*/ 8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8" h="1059">
                  <a:moveTo>
                    <a:pt x="738" y="45"/>
                  </a:moveTo>
                  <a:lnTo>
                    <a:pt x="738" y="46"/>
                  </a:lnTo>
                  <a:lnTo>
                    <a:pt x="738" y="46"/>
                  </a:lnTo>
                  <a:lnTo>
                    <a:pt x="738" y="45"/>
                  </a:lnTo>
                  <a:close/>
                  <a:moveTo>
                    <a:pt x="165" y="0"/>
                  </a:moveTo>
                  <a:lnTo>
                    <a:pt x="174" y="7"/>
                  </a:lnTo>
                  <a:lnTo>
                    <a:pt x="149" y="42"/>
                  </a:lnTo>
                  <a:lnTo>
                    <a:pt x="124" y="78"/>
                  </a:lnTo>
                  <a:lnTo>
                    <a:pt x="101" y="122"/>
                  </a:lnTo>
                  <a:lnTo>
                    <a:pt x="82" y="165"/>
                  </a:lnTo>
                  <a:lnTo>
                    <a:pt x="66" y="208"/>
                  </a:lnTo>
                  <a:lnTo>
                    <a:pt x="55" y="252"/>
                  </a:lnTo>
                  <a:lnTo>
                    <a:pt x="49" y="295"/>
                  </a:lnTo>
                  <a:lnTo>
                    <a:pt x="48" y="339"/>
                  </a:lnTo>
                  <a:lnTo>
                    <a:pt x="55" y="383"/>
                  </a:lnTo>
                  <a:lnTo>
                    <a:pt x="67" y="427"/>
                  </a:lnTo>
                  <a:lnTo>
                    <a:pt x="86" y="471"/>
                  </a:lnTo>
                  <a:lnTo>
                    <a:pt x="112" y="515"/>
                  </a:lnTo>
                  <a:lnTo>
                    <a:pt x="138" y="550"/>
                  </a:lnTo>
                  <a:lnTo>
                    <a:pt x="168" y="580"/>
                  </a:lnTo>
                  <a:lnTo>
                    <a:pt x="201" y="606"/>
                  </a:lnTo>
                  <a:lnTo>
                    <a:pt x="237" y="627"/>
                  </a:lnTo>
                  <a:lnTo>
                    <a:pt x="274" y="643"/>
                  </a:lnTo>
                  <a:lnTo>
                    <a:pt x="313" y="656"/>
                  </a:lnTo>
                  <a:lnTo>
                    <a:pt x="351" y="663"/>
                  </a:lnTo>
                  <a:lnTo>
                    <a:pt x="392" y="667"/>
                  </a:lnTo>
                  <a:lnTo>
                    <a:pt x="431" y="666"/>
                  </a:lnTo>
                  <a:lnTo>
                    <a:pt x="471" y="659"/>
                  </a:lnTo>
                  <a:lnTo>
                    <a:pt x="509" y="650"/>
                  </a:lnTo>
                  <a:lnTo>
                    <a:pt x="547" y="635"/>
                  </a:lnTo>
                  <a:lnTo>
                    <a:pt x="583" y="615"/>
                  </a:lnTo>
                  <a:lnTo>
                    <a:pt x="616" y="593"/>
                  </a:lnTo>
                  <a:lnTo>
                    <a:pt x="647" y="565"/>
                  </a:lnTo>
                  <a:lnTo>
                    <a:pt x="675" y="533"/>
                  </a:lnTo>
                  <a:lnTo>
                    <a:pt x="699" y="497"/>
                  </a:lnTo>
                  <a:lnTo>
                    <a:pt x="715" y="464"/>
                  </a:lnTo>
                  <a:lnTo>
                    <a:pt x="725" y="431"/>
                  </a:lnTo>
                  <a:lnTo>
                    <a:pt x="731" y="399"/>
                  </a:lnTo>
                  <a:lnTo>
                    <a:pt x="734" y="365"/>
                  </a:lnTo>
                  <a:lnTo>
                    <a:pt x="734" y="332"/>
                  </a:lnTo>
                  <a:lnTo>
                    <a:pt x="732" y="298"/>
                  </a:lnTo>
                  <a:lnTo>
                    <a:pt x="730" y="264"/>
                  </a:lnTo>
                  <a:lnTo>
                    <a:pt x="726" y="230"/>
                  </a:lnTo>
                  <a:lnTo>
                    <a:pt x="722" y="153"/>
                  </a:lnTo>
                  <a:lnTo>
                    <a:pt x="720" y="76"/>
                  </a:lnTo>
                  <a:lnTo>
                    <a:pt x="723" y="67"/>
                  </a:lnTo>
                  <a:lnTo>
                    <a:pt x="731" y="56"/>
                  </a:lnTo>
                  <a:lnTo>
                    <a:pt x="738" y="46"/>
                  </a:lnTo>
                  <a:lnTo>
                    <a:pt x="747" y="113"/>
                  </a:lnTo>
                  <a:lnTo>
                    <a:pt x="755" y="180"/>
                  </a:lnTo>
                  <a:lnTo>
                    <a:pt x="766" y="246"/>
                  </a:lnTo>
                  <a:lnTo>
                    <a:pt x="776" y="300"/>
                  </a:lnTo>
                  <a:lnTo>
                    <a:pt x="779" y="349"/>
                  </a:lnTo>
                  <a:lnTo>
                    <a:pt x="779" y="397"/>
                  </a:lnTo>
                  <a:lnTo>
                    <a:pt x="773" y="441"/>
                  </a:lnTo>
                  <a:lnTo>
                    <a:pt x="764" y="483"/>
                  </a:lnTo>
                  <a:lnTo>
                    <a:pt x="749" y="521"/>
                  </a:lnTo>
                  <a:lnTo>
                    <a:pt x="730" y="558"/>
                  </a:lnTo>
                  <a:lnTo>
                    <a:pt x="706" y="591"/>
                  </a:lnTo>
                  <a:lnTo>
                    <a:pt x="677" y="622"/>
                  </a:lnTo>
                  <a:lnTo>
                    <a:pt x="644" y="650"/>
                  </a:lnTo>
                  <a:lnTo>
                    <a:pt x="606" y="674"/>
                  </a:lnTo>
                  <a:lnTo>
                    <a:pt x="562" y="697"/>
                  </a:lnTo>
                  <a:lnTo>
                    <a:pt x="514" y="716"/>
                  </a:lnTo>
                  <a:lnTo>
                    <a:pt x="460" y="732"/>
                  </a:lnTo>
                  <a:lnTo>
                    <a:pt x="492" y="775"/>
                  </a:lnTo>
                  <a:lnTo>
                    <a:pt x="528" y="814"/>
                  </a:lnTo>
                  <a:lnTo>
                    <a:pt x="564" y="849"/>
                  </a:lnTo>
                  <a:lnTo>
                    <a:pt x="603" y="881"/>
                  </a:lnTo>
                  <a:lnTo>
                    <a:pt x="645" y="907"/>
                  </a:lnTo>
                  <a:lnTo>
                    <a:pt x="689" y="932"/>
                  </a:lnTo>
                  <a:lnTo>
                    <a:pt x="735" y="952"/>
                  </a:lnTo>
                  <a:lnTo>
                    <a:pt x="783" y="971"/>
                  </a:lnTo>
                  <a:lnTo>
                    <a:pt x="841" y="987"/>
                  </a:lnTo>
                  <a:lnTo>
                    <a:pt x="899" y="995"/>
                  </a:lnTo>
                  <a:lnTo>
                    <a:pt x="956" y="998"/>
                  </a:lnTo>
                  <a:lnTo>
                    <a:pt x="1014" y="997"/>
                  </a:lnTo>
                  <a:lnTo>
                    <a:pt x="1072" y="990"/>
                  </a:lnTo>
                  <a:lnTo>
                    <a:pt x="1130" y="980"/>
                  </a:lnTo>
                  <a:lnTo>
                    <a:pt x="1188" y="966"/>
                  </a:lnTo>
                  <a:lnTo>
                    <a:pt x="1112" y="1023"/>
                  </a:lnTo>
                  <a:lnTo>
                    <a:pt x="1115" y="1021"/>
                  </a:lnTo>
                  <a:lnTo>
                    <a:pt x="1070" y="1034"/>
                  </a:lnTo>
                  <a:lnTo>
                    <a:pt x="1024" y="1044"/>
                  </a:lnTo>
                  <a:lnTo>
                    <a:pt x="978" y="1053"/>
                  </a:lnTo>
                  <a:lnTo>
                    <a:pt x="932" y="1058"/>
                  </a:lnTo>
                  <a:lnTo>
                    <a:pt x="886" y="1059"/>
                  </a:lnTo>
                  <a:lnTo>
                    <a:pt x="839" y="1055"/>
                  </a:lnTo>
                  <a:lnTo>
                    <a:pt x="792" y="1044"/>
                  </a:lnTo>
                  <a:lnTo>
                    <a:pt x="742" y="1028"/>
                  </a:lnTo>
                  <a:lnTo>
                    <a:pt x="695" y="1008"/>
                  </a:lnTo>
                  <a:lnTo>
                    <a:pt x="652" y="986"/>
                  </a:lnTo>
                  <a:lnTo>
                    <a:pt x="611" y="959"/>
                  </a:lnTo>
                  <a:lnTo>
                    <a:pt x="572" y="929"/>
                  </a:lnTo>
                  <a:lnTo>
                    <a:pt x="538" y="894"/>
                  </a:lnTo>
                  <a:lnTo>
                    <a:pt x="507" y="855"/>
                  </a:lnTo>
                  <a:lnTo>
                    <a:pt x="479" y="812"/>
                  </a:lnTo>
                  <a:lnTo>
                    <a:pt x="455" y="765"/>
                  </a:lnTo>
                  <a:lnTo>
                    <a:pt x="447" y="755"/>
                  </a:lnTo>
                  <a:lnTo>
                    <a:pt x="434" y="747"/>
                  </a:lnTo>
                  <a:lnTo>
                    <a:pt x="419" y="741"/>
                  </a:lnTo>
                  <a:lnTo>
                    <a:pt x="402" y="736"/>
                  </a:lnTo>
                  <a:lnTo>
                    <a:pt x="387" y="734"/>
                  </a:lnTo>
                  <a:lnTo>
                    <a:pt x="337" y="731"/>
                  </a:lnTo>
                  <a:lnTo>
                    <a:pt x="289" y="720"/>
                  </a:lnTo>
                  <a:lnTo>
                    <a:pt x="243" y="704"/>
                  </a:lnTo>
                  <a:lnTo>
                    <a:pt x="200" y="684"/>
                  </a:lnTo>
                  <a:lnTo>
                    <a:pt x="160" y="658"/>
                  </a:lnTo>
                  <a:lnTo>
                    <a:pt x="123" y="628"/>
                  </a:lnTo>
                  <a:lnTo>
                    <a:pt x="90" y="594"/>
                  </a:lnTo>
                  <a:lnTo>
                    <a:pt x="62" y="555"/>
                  </a:lnTo>
                  <a:lnTo>
                    <a:pt x="39" y="515"/>
                  </a:lnTo>
                  <a:lnTo>
                    <a:pt x="20" y="471"/>
                  </a:lnTo>
                  <a:lnTo>
                    <a:pt x="7" y="425"/>
                  </a:lnTo>
                  <a:lnTo>
                    <a:pt x="0" y="377"/>
                  </a:lnTo>
                  <a:lnTo>
                    <a:pt x="0" y="326"/>
                  </a:lnTo>
                  <a:lnTo>
                    <a:pt x="6" y="290"/>
                  </a:lnTo>
                  <a:lnTo>
                    <a:pt x="14" y="253"/>
                  </a:lnTo>
                  <a:lnTo>
                    <a:pt x="26" y="216"/>
                  </a:lnTo>
                  <a:lnTo>
                    <a:pt x="39" y="180"/>
                  </a:lnTo>
                  <a:lnTo>
                    <a:pt x="51" y="144"/>
                  </a:lnTo>
                  <a:lnTo>
                    <a:pt x="61" y="115"/>
                  </a:lnTo>
                  <a:lnTo>
                    <a:pt x="72" y="87"/>
                  </a:lnTo>
                  <a:lnTo>
                    <a:pt x="71" y="88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67C514C-9147-4160-AB55-F35B761F1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1885951"/>
              <a:ext cx="1689100" cy="958850"/>
            </a:xfrm>
            <a:custGeom>
              <a:avLst/>
              <a:gdLst>
                <a:gd name="T0" fmla="*/ 1000 w 1064"/>
                <a:gd name="T1" fmla="*/ 36 h 604"/>
                <a:gd name="T2" fmla="*/ 941 w 1064"/>
                <a:gd name="T3" fmla="*/ 93 h 604"/>
                <a:gd name="T4" fmla="*/ 919 w 1064"/>
                <a:gd name="T5" fmla="*/ 169 h 604"/>
                <a:gd name="T6" fmla="*/ 924 w 1064"/>
                <a:gd name="T7" fmla="*/ 278 h 604"/>
                <a:gd name="T8" fmla="*/ 933 w 1064"/>
                <a:gd name="T9" fmla="*/ 378 h 604"/>
                <a:gd name="T10" fmla="*/ 916 w 1064"/>
                <a:gd name="T11" fmla="*/ 475 h 604"/>
                <a:gd name="T12" fmla="*/ 862 w 1064"/>
                <a:gd name="T13" fmla="*/ 556 h 604"/>
                <a:gd name="T14" fmla="*/ 788 w 1064"/>
                <a:gd name="T15" fmla="*/ 597 h 604"/>
                <a:gd name="T16" fmla="*/ 706 w 1064"/>
                <a:gd name="T17" fmla="*/ 602 h 604"/>
                <a:gd name="T18" fmla="*/ 627 w 1064"/>
                <a:gd name="T19" fmla="*/ 578 h 604"/>
                <a:gd name="T20" fmla="*/ 562 w 1064"/>
                <a:gd name="T21" fmla="*/ 533 h 604"/>
                <a:gd name="T22" fmla="*/ 496 w 1064"/>
                <a:gd name="T23" fmla="*/ 520 h 604"/>
                <a:gd name="T24" fmla="*/ 403 w 1064"/>
                <a:gd name="T25" fmla="*/ 550 h 604"/>
                <a:gd name="T26" fmla="*/ 303 w 1064"/>
                <a:gd name="T27" fmla="*/ 532 h 604"/>
                <a:gd name="T28" fmla="*/ 269 w 1064"/>
                <a:gd name="T29" fmla="*/ 537 h 604"/>
                <a:gd name="T30" fmla="*/ 181 w 1064"/>
                <a:gd name="T31" fmla="*/ 571 h 604"/>
                <a:gd name="T32" fmla="*/ 107 w 1064"/>
                <a:gd name="T33" fmla="*/ 556 h 604"/>
                <a:gd name="T34" fmla="*/ 50 w 1064"/>
                <a:gd name="T35" fmla="*/ 507 h 604"/>
                <a:gd name="T36" fmla="*/ 14 w 1064"/>
                <a:gd name="T37" fmla="*/ 438 h 604"/>
                <a:gd name="T38" fmla="*/ 0 w 1064"/>
                <a:gd name="T39" fmla="*/ 341 h 604"/>
                <a:gd name="T40" fmla="*/ 25 w 1064"/>
                <a:gd name="T41" fmla="*/ 233 h 604"/>
                <a:gd name="T42" fmla="*/ 80 w 1064"/>
                <a:gd name="T43" fmla="*/ 144 h 604"/>
                <a:gd name="T44" fmla="*/ 139 w 1064"/>
                <a:gd name="T45" fmla="*/ 101 h 604"/>
                <a:gd name="T46" fmla="*/ 178 w 1064"/>
                <a:gd name="T47" fmla="*/ 91 h 604"/>
                <a:gd name="T48" fmla="*/ 101 w 1064"/>
                <a:gd name="T49" fmla="*/ 193 h 604"/>
                <a:gd name="T50" fmla="*/ 71 w 1064"/>
                <a:gd name="T51" fmla="*/ 304 h 604"/>
                <a:gd name="T52" fmla="*/ 76 w 1064"/>
                <a:gd name="T53" fmla="*/ 414 h 604"/>
                <a:gd name="T54" fmla="*/ 115 w 1064"/>
                <a:gd name="T55" fmla="*/ 486 h 604"/>
                <a:gd name="T56" fmla="*/ 184 w 1064"/>
                <a:gd name="T57" fmla="*/ 521 h 604"/>
                <a:gd name="T58" fmla="*/ 271 w 1064"/>
                <a:gd name="T59" fmla="*/ 511 h 604"/>
                <a:gd name="T60" fmla="*/ 215 w 1064"/>
                <a:gd name="T61" fmla="*/ 419 h 604"/>
                <a:gd name="T62" fmla="*/ 218 w 1064"/>
                <a:gd name="T63" fmla="*/ 323 h 604"/>
                <a:gd name="T64" fmla="*/ 252 w 1064"/>
                <a:gd name="T65" fmla="*/ 287 h 604"/>
                <a:gd name="T66" fmla="*/ 263 w 1064"/>
                <a:gd name="T67" fmla="*/ 372 h 604"/>
                <a:gd name="T68" fmla="*/ 305 w 1064"/>
                <a:gd name="T69" fmla="*/ 442 h 604"/>
                <a:gd name="T70" fmla="*/ 376 w 1064"/>
                <a:gd name="T71" fmla="*/ 485 h 604"/>
                <a:gd name="T72" fmla="*/ 456 w 1064"/>
                <a:gd name="T73" fmla="*/ 493 h 604"/>
                <a:gd name="T74" fmla="*/ 499 w 1064"/>
                <a:gd name="T75" fmla="*/ 455 h 604"/>
                <a:gd name="T76" fmla="*/ 473 w 1064"/>
                <a:gd name="T77" fmla="*/ 351 h 604"/>
                <a:gd name="T78" fmla="*/ 476 w 1064"/>
                <a:gd name="T79" fmla="*/ 253 h 604"/>
                <a:gd name="T80" fmla="*/ 494 w 1064"/>
                <a:gd name="T81" fmla="*/ 262 h 604"/>
                <a:gd name="T82" fmla="*/ 522 w 1064"/>
                <a:gd name="T83" fmla="*/ 383 h 604"/>
                <a:gd name="T84" fmla="*/ 579 w 1064"/>
                <a:gd name="T85" fmla="*/ 473 h 604"/>
                <a:gd name="T86" fmla="*/ 662 w 1064"/>
                <a:gd name="T87" fmla="*/ 524 h 604"/>
                <a:gd name="T88" fmla="*/ 757 w 1064"/>
                <a:gd name="T89" fmla="*/ 533 h 604"/>
                <a:gd name="T90" fmla="*/ 817 w 1064"/>
                <a:gd name="T91" fmla="*/ 508 h 604"/>
                <a:gd name="T92" fmla="*/ 850 w 1064"/>
                <a:gd name="T93" fmla="*/ 458 h 604"/>
                <a:gd name="T94" fmla="*/ 863 w 1064"/>
                <a:gd name="T95" fmla="*/ 334 h 604"/>
                <a:gd name="T96" fmla="*/ 870 w 1064"/>
                <a:gd name="T97" fmla="*/ 202 h 604"/>
                <a:gd name="T98" fmla="*/ 892 w 1064"/>
                <a:gd name="T99" fmla="*/ 94 h 604"/>
                <a:gd name="T100" fmla="*/ 947 w 1064"/>
                <a:gd name="T101" fmla="*/ 30 h 604"/>
                <a:gd name="T102" fmla="*/ 1031 w 1064"/>
                <a:gd name="T10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4" h="604">
                  <a:moveTo>
                    <a:pt x="1064" y="0"/>
                  </a:moveTo>
                  <a:lnTo>
                    <a:pt x="1030" y="18"/>
                  </a:lnTo>
                  <a:lnTo>
                    <a:pt x="1000" y="36"/>
                  </a:lnTo>
                  <a:lnTo>
                    <a:pt x="976" y="55"/>
                  </a:lnTo>
                  <a:lnTo>
                    <a:pt x="956" y="73"/>
                  </a:lnTo>
                  <a:lnTo>
                    <a:pt x="941" y="93"/>
                  </a:lnTo>
                  <a:lnTo>
                    <a:pt x="930" y="116"/>
                  </a:lnTo>
                  <a:lnTo>
                    <a:pt x="923" y="140"/>
                  </a:lnTo>
                  <a:lnTo>
                    <a:pt x="919" y="169"/>
                  </a:lnTo>
                  <a:lnTo>
                    <a:pt x="918" y="200"/>
                  </a:lnTo>
                  <a:lnTo>
                    <a:pt x="920" y="236"/>
                  </a:lnTo>
                  <a:lnTo>
                    <a:pt x="924" y="278"/>
                  </a:lnTo>
                  <a:lnTo>
                    <a:pt x="928" y="311"/>
                  </a:lnTo>
                  <a:lnTo>
                    <a:pt x="931" y="345"/>
                  </a:lnTo>
                  <a:lnTo>
                    <a:pt x="933" y="378"/>
                  </a:lnTo>
                  <a:lnTo>
                    <a:pt x="931" y="410"/>
                  </a:lnTo>
                  <a:lnTo>
                    <a:pt x="926" y="443"/>
                  </a:lnTo>
                  <a:lnTo>
                    <a:pt x="916" y="475"/>
                  </a:lnTo>
                  <a:lnTo>
                    <a:pt x="902" y="507"/>
                  </a:lnTo>
                  <a:lnTo>
                    <a:pt x="883" y="535"/>
                  </a:lnTo>
                  <a:lnTo>
                    <a:pt x="862" y="556"/>
                  </a:lnTo>
                  <a:lnTo>
                    <a:pt x="839" y="575"/>
                  </a:lnTo>
                  <a:lnTo>
                    <a:pt x="814" y="588"/>
                  </a:lnTo>
                  <a:lnTo>
                    <a:pt x="788" y="597"/>
                  </a:lnTo>
                  <a:lnTo>
                    <a:pt x="761" y="602"/>
                  </a:lnTo>
                  <a:lnTo>
                    <a:pt x="734" y="604"/>
                  </a:lnTo>
                  <a:lnTo>
                    <a:pt x="706" y="602"/>
                  </a:lnTo>
                  <a:lnTo>
                    <a:pt x="679" y="597"/>
                  </a:lnTo>
                  <a:lnTo>
                    <a:pt x="652" y="590"/>
                  </a:lnTo>
                  <a:lnTo>
                    <a:pt x="627" y="578"/>
                  </a:lnTo>
                  <a:lnTo>
                    <a:pt x="602" y="564"/>
                  </a:lnTo>
                  <a:lnTo>
                    <a:pt x="580" y="548"/>
                  </a:lnTo>
                  <a:lnTo>
                    <a:pt x="562" y="533"/>
                  </a:lnTo>
                  <a:lnTo>
                    <a:pt x="545" y="516"/>
                  </a:lnTo>
                  <a:lnTo>
                    <a:pt x="525" y="498"/>
                  </a:lnTo>
                  <a:lnTo>
                    <a:pt x="496" y="520"/>
                  </a:lnTo>
                  <a:lnTo>
                    <a:pt x="466" y="536"/>
                  </a:lnTo>
                  <a:lnTo>
                    <a:pt x="435" y="546"/>
                  </a:lnTo>
                  <a:lnTo>
                    <a:pt x="403" y="550"/>
                  </a:lnTo>
                  <a:lnTo>
                    <a:pt x="370" y="548"/>
                  </a:lnTo>
                  <a:lnTo>
                    <a:pt x="337" y="542"/>
                  </a:lnTo>
                  <a:lnTo>
                    <a:pt x="303" y="532"/>
                  </a:lnTo>
                  <a:lnTo>
                    <a:pt x="292" y="531"/>
                  </a:lnTo>
                  <a:lnTo>
                    <a:pt x="280" y="533"/>
                  </a:lnTo>
                  <a:lnTo>
                    <a:pt x="269" y="537"/>
                  </a:lnTo>
                  <a:lnTo>
                    <a:pt x="238" y="555"/>
                  </a:lnTo>
                  <a:lnTo>
                    <a:pt x="210" y="566"/>
                  </a:lnTo>
                  <a:lnTo>
                    <a:pt x="181" y="571"/>
                  </a:lnTo>
                  <a:lnTo>
                    <a:pt x="155" y="570"/>
                  </a:lnTo>
                  <a:lnTo>
                    <a:pt x="130" y="566"/>
                  </a:lnTo>
                  <a:lnTo>
                    <a:pt x="107" y="556"/>
                  </a:lnTo>
                  <a:lnTo>
                    <a:pt x="87" y="542"/>
                  </a:lnTo>
                  <a:lnTo>
                    <a:pt x="67" y="526"/>
                  </a:lnTo>
                  <a:lnTo>
                    <a:pt x="50" y="507"/>
                  </a:lnTo>
                  <a:lnTo>
                    <a:pt x="36" y="486"/>
                  </a:lnTo>
                  <a:lnTo>
                    <a:pt x="24" y="462"/>
                  </a:lnTo>
                  <a:lnTo>
                    <a:pt x="14" y="438"/>
                  </a:lnTo>
                  <a:lnTo>
                    <a:pt x="6" y="413"/>
                  </a:lnTo>
                  <a:lnTo>
                    <a:pt x="1" y="378"/>
                  </a:lnTo>
                  <a:lnTo>
                    <a:pt x="0" y="341"/>
                  </a:lnTo>
                  <a:lnTo>
                    <a:pt x="4" y="304"/>
                  </a:lnTo>
                  <a:lnTo>
                    <a:pt x="12" y="269"/>
                  </a:lnTo>
                  <a:lnTo>
                    <a:pt x="25" y="233"/>
                  </a:lnTo>
                  <a:lnTo>
                    <a:pt x="40" y="201"/>
                  </a:lnTo>
                  <a:lnTo>
                    <a:pt x="59" y="170"/>
                  </a:lnTo>
                  <a:lnTo>
                    <a:pt x="80" y="144"/>
                  </a:lnTo>
                  <a:lnTo>
                    <a:pt x="105" y="122"/>
                  </a:lnTo>
                  <a:lnTo>
                    <a:pt x="132" y="105"/>
                  </a:lnTo>
                  <a:lnTo>
                    <a:pt x="139" y="101"/>
                  </a:lnTo>
                  <a:lnTo>
                    <a:pt x="149" y="98"/>
                  </a:lnTo>
                  <a:lnTo>
                    <a:pt x="161" y="95"/>
                  </a:lnTo>
                  <a:lnTo>
                    <a:pt x="178" y="91"/>
                  </a:lnTo>
                  <a:lnTo>
                    <a:pt x="146" y="124"/>
                  </a:lnTo>
                  <a:lnTo>
                    <a:pt x="121" y="157"/>
                  </a:lnTo>
                  <a:lnTo>
                    <a:pt x="101" y="193"/>
                  </a:lnTo>
                  <a:lnTo>
                    <a:pt x="86" y="229"/>
                  </a:lnTo>
                  <a:lnTo>
                    <a:pt x="76" y="265"/>
                  </a:lnTo>
                  <a:lnTo>
                    <a:pt x="71" y="304"/>
                  </a:lnTo>
                  <a:lnTo>
                    <a:pt x="68" y="342"/>
                  </a:lnTo>
                  <a:lnTo>
                    <a:pt x="71" y="382"/>
                  </a:lnTo>
                  <a:lnTo>
                    <a:pt x="76" y="414"/>
                  </a:lnTo>
                  <a:lnTo>
                    <a:pt x="86" y="442"/>
                  </a:lnTo>
                  <a:lnTo>
                    <a:pt x="99" y="465"/>
                  </a:lnTo>
                  <a:lnTo>
                    <a:pt x="115" y="486"/>
                  </a:lnTo>
                  <a:lnTo>
                    <a:pt x="136" y="502"/>
                  </a:lnTo>
                  <a:lnTo>
                    <a:pt x="159" y="514"/>
                  </a:lnTo>
                  <a:lnTo>
                    <a:pt x="184" y="521"/>
                  </a:lnTo>
                  <a:lnTo>
                    <a:pt x="212" y="523"/>
                  </a:lnTo>
                  <a:lnTo>
                    <a:pt x="241" y="520"/>
                  </a:lnTo>
                  <a:lnTo>
                    <a:pt x="271" y="511"/>
                  </a:lnTo>
                  <a:lnTo>
                    <a:pt x="246" y="481"/>
                  </a:lnTo>
                  <a:lnTo>
                    <a:pt x="228" y="450"/>
                  </a:lnTo>
                  <a:lnTo>
                    <a:pt x="215" y="419"/>
                  </a:lnTo>
                  <a:lnTo>
                    <a:pt x="210" y="387"/>
                  </a:lnTo>
                  <a:lnTo>
                    <a:pt x="211" y="355"/>
                  </a:lnTo>
                  <a:lnTo>
                    <a:pt x="218" y="323"/>
                  </a:lnTo>
                  <a:lnTo>
                    <a:pt x="232" y="290"/>
                  </a:lnTo>
                  <a:lnTo>
                    <a:pt x="253" y="256"/>
                  </a:lnTo>
                  <a:lnTo>
                    <a:pt x="252" y="287"/>
                  </a:lnTo>
                  <a:lnTo>
                    <a:pt x="253" y="317"/>
                  </a:lnTo>
                  <a:lnTo>
                    <a:pt x="257" y="346"/>
                  </a:lnTo>
                  <a:lnTo>
                    <a:pt x="263" y="372"/>
                  </a:lnTo>
                  <a:lnTo>
                    <a:pt x="274" y="398"/>
                  </a:lnTo>
                  <a:lnTo>
                    <a:pt x="288" y="422"/>
                  </a:lnTo>
                  <a:lnTo>
                    <a:pt x="305" y="442"/>
                  </a:lnTo>
                  <a:lnTo>
                    <a:pt x="327" y="461"/>
                  </a:lnTo>
                  <a:lnTo>
                    <a:pt x="354" y="476"/>
                  </a:lnTo>
                  <a:lnTo>
                    <a:pt x="376" y="485"/>
                  </a:lnTo>
                  <a:lnTo>
                    <a:pt x="402" y="489"/>
                  </a:lnTo>
                  <a:lnTo>
                    <a:pt x="428" y="491"/>
                  </a:lnTo>
                  <a:lnTo>
                    <a:pt x="456" y="493"/>
                  </a:lnTo>
                  <a:lnTo>
                    <a:pt x="483" y="494"/>
                  </a:lnTo>
                  <a:lnTo>
                    <a:pt x="512" y="496"/>
                  </a:lnTo>
                  <a:lnTo>
                    <a:pt x="499" y="455"/>
                  </a:lnTo>
                  <a:lnTo>
                    <a:pt x="488" y="417"/>
                  </a:lnTo>
                  <a:lnTo>
                    <a:pt x="478" y="383"/>
                  </a:lnTo>
                  <a:lnTo>
                    <a:pt x="473" y="351"/>
                  </a:lnTo>
                  <a:lnTo>
                    <a:pt x="471" y="318"/>
                  </a:lnTo>
                  <a:lnTo>
                    <a:pt x="473" y="286"/>
                  </a:lnTo>
                  <a:lnTo>
                    <a:pt x="476" y="253"/>
                  </a:lnTo>
                  <a:lnTo>
                    <a:pt x="479" y="219"/>
                  </a:lnTo>
                  <a:lnTo>
                    <a:pt x="487" y="221"/>
                  </a:lnTo>
                  <a:lnTo>
                    <a:pt x="494" y="262"/>
                  </a:lnTo>
                  <a:lnTo>
                    <a:pt x="502" y="304"/>
                  </a:lnTo>
                  <a:lnTo>
                    <a:pt x="510" y="343"/>
                  </a:lnTo>
                  <a:lnTo>
                    <a:pt x="522" y="383"/>
                  </a:lnTo>
                  <a:lnTo>
                    <a:pt x="537" y="417"/>
                  </a:lnTo>
                  <a:lnTo>
                    <a:pt x="556" y="446"/>
                  </a:lnTo>
                  <a:lnTo>
                    <a:pt x="579" y="473"/>
                  </a:lnTo>
                  <a:lnTo>
                    <a:pt x="604" y="494"/>
                  </a:lnTo>
                  <a:lnTo>
                    <a:pt x="632" y="511"/>
                  </a:lnTo>
                  <a:lnTo>
                    <a:pt x="662" y="524"/>
                  </a:lnTo>
                  <a:lnTo>
                    <a:pt x="693" y="533"/>
                  </a:lnTo>
                  <a:lnTo>
                    <a:pt x="725" y="535"/>
                  </a:lnTo>
                  <a:lnTo>
                    <a:pt x="757" y="533"/>
                  </a:lnTo>
                  <a:lnTo>
                    <a:pt x="781" y="527"/>
                  </a:lnTo>
                  <a:lnTo>
                    <a:pt x="801" y="519"/>
                  </a:lnTo>
                  <a:lnTo>
                    <a:pt x="817" y="508"/>
                  </a:lnTo>
                  <a:lnTo>
                    <a:pt x="831" y="494"/>
                  </a:lnTo>
                  <a:lnTo>
                    <a:pt x="842" y="477"/>
                  </a:lnTo>
                  <a:lnTo>
                    <a:pt x="850" y="458"/>
                  </a:lnTo>
                  <a:lnTo>
                    <a:pt x="856" y="437"/>
                  </a:lnTo>
                  <a:lnTo>
                    <a:pt x="861" y="385"/>
                  </a:lnTo>
                  <a:lnTo>
                    <a:pt x="863" y="334"/>
                  </a:lnTo>
                  <a:lnTo>
                    <a:pt x="866" y="282"/>
                  </a:lnTo>
                  <a:lnTo>
                    <a:pt x="868" y="242"/>
                  </a:lnTo>
                  <a:lnTo>
                    <a:pt x="870" y="202"/>
                  </a:lnTo>
                  <a:lnTo>
                    <a:pt x="875" y="162"/>
                  </a:lnTo>
                  <a:lnTo>
                    <a:pt x="882" y="123"/>
                  </a:lnTo>
                  <a:lnTo>
                    <a:pt x="892" y="94"/>
                  </a:lnTo>
                  <a:lnTo>
                    <a:pt x="907" y="68"/>
                  </a:lnTo>
                  <a:lnTo>
                    <a:pt x="925" y="47"/>
                  </a:lnTo>
                  <a:lnTo>
                    <a:pt x="947" y="30"/>
                  </a:lnTo>
                  <a:lnTo>
                    <a:pt x="972" y="16"/>
                  </a:lnTo>
                  <a:lnTo>
                    <a:pt x="1001" y="6"/>
                  </a:lnTo>
                  <a:lnTo>
                    <a:pt x="1031" y="0"/>
                  </a:lnTo>
                  <a:lnTo>
                    <a:pt x="10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22EA3AC-20D5-42D2-8AE1-1E2FA1228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1738" y="1268413"/>
              <a:ext cx="1662113" cy="1277938"/>
            </a:xfrm>
            <a:custGeom>
              <a:avLst/>
              <a:gdLst>
                <a:gd name="T0" fmla="*/ 798 w 1047"/>
                <a:gd name="T1" fmla="*/ 422 h 805"/>
                <a:gd name="T2" fmla="*/ 797 w 1047"/>
                <a:gd name="T3" fmla="*/ 420 h 805"/>
                <a:gd name="T4" fmla="*/ 1047 w 1047"/>
                <a:gd name="T5" fmla="*/ 84 h 805"/>
                <a:gd name="T6" fmla="*/ 1046 w 1047"/>
                <a:gd name="T7" fmla="*/ 85 h 805"/>
                <a:gd name="T8" fmla="*/ 1044 w 1047"/>
                <a:gd name="T9" fmla="*/ 84 h 805"/>
                <a:gd name="T10" fmla="*/ 801 w 1047"/>
                <a:gd name="T11" fmla="*/ 0 h 805"/>
                <a:gd name="T12" fmla="*/ 898 w 1047"/>
                <a:gd name="T13" fmla="*/ 13 h 805"/>
                <a:gd name="T14" fmla="*/ 992 w 1047"/>
                <a:gd name="T15" fmla="*/ 48 h 805"/>
                <a:gd name="T16" fmla="*/ 1038 w 1047"/>
                <a:gd name="T17" fmla="*/ 74 h 805"/>
                <a:gd name="T18" fmla="*/ 1042 w 1047"/>
                <a:gd name="T19" fmla="*/ 80 h 805"/>
                <a:gd name="T20" fmla="*/ 1044 w 1047"/>
                <a:gd name="T21" fmla="*/ 84 h 805"/>
                <a:gd name="T22" fmla="*/ 907 w 1047"/>
                <a:gd name="T23" fmla="*/ 76 h 805"/>
                <a:gd name="T24" fmla="*/ 767 w 1047"/>
                <a:gd name="T25" fmla="*/ 71 h 805"/>
                <a:gd name="T26" fmla="*/ 649 w 1047"/>
                <a:gd name="T27" fmla="*/ 83 h 805"/>
                <a:gd name="T28" fmla="*/ 560 w 1047"/>
                <a:gd name="T29" fmla="*/ 113 h 805"/>
                <a:gd name="T30" fmla="*/ 477 w 1047"/>
                <a:gd name="T31" fmla="*/ 160 h 805"/>
                <a:gd name="T32" fmla="*/ 402 w 1047"/>
                <a:gd name="T33" fmla="*/ 222 h 805"/>
                <a:gd name="T34" fmla="*/ 334 w 1047"/>
                <a:gd name="T35" fmla="*/ 298 h 805"/>
                <a:gd name="T36" fmla="*/ 361 w 1047"/>
                <a:gd name="T37" fmla="*/ 297 h 805"/>
                <a:gd name="T38" fmla="*/ 418 w 1047"/>
                <a:gd name="T39" fmla="*/ 287 h 805"/>
                <a:gd name="T40" fmla="*/ 515 w 1047"/>
                <a:gd name="T41" fmla="*/ 285 h 805"/>
                <a:gd name="T42" fmla="*/ 605 w 1047"/>
                <a:gd name="T43" fmla="*/ 303 h 805"/>
                <a:gd name="T44" fmla="*/ 689 w 1047"/>
                <a:gd name="T45" fmla="*/ 344 h 805"/>
                <a:gd name="T46" fmla="*/ 767 w 1047"/>
                <a:gd name="T47" fmla="*/ 407 h 805"/>
                <a:gd name="T48" fmla="*/ 787 w 1047"/>
                <a:gd name="T49" fmla="*/ 418 h 805"/>
                <a:gd name="T50" fmla="*/ 799 w 1047"/>
                <a:gd name="T51" fmla="*/ 432 h 805"/>
                <a:gd name="T52" fmla="*/ 806 w 1047"/>
                <a:gd name="T53" fmla="*/ 455 h 805"/>
                <a:gd name="T54" fmla="*/ 851 w 1047"/>
                <a:gd name="T55" fmla="*/ 545 h 805"/>
                <a:gd name="T56" fmla="*/ 875 w 1047"/>
                <a:gd name="T57" fmla="*/ 639 h 805"/>
                <a:gd name="T58" fmla="*/ 882 w 1047"/>
                <a:gd name="T59" fmla="*/ 738 h 805"/>
                <a:gd name="T60" fmla="*/ 871 w 1047"/>
                <a:gd name="T61" fmla="*/ 747 h 805"/>
                <a:gd name="T62" fmla="*/ 851 w 1047"/>
                <a:gd name="T63" fmla="*/ 665 h 805"/>
                <a:gd name="T64" fmla="*/ 823 w 1047"/>
                <a:gd name="T65" fmla="*/ 587 h 805"/>
                <a:gd name="T66" fmla="*/ 783 w 1047"/>
                <a:gd name="T67" fmla="*/ 513 h 805"/>
                <a:gd name="T68" fmla="*/ 726 w 1047"/>
                <a:gd name="T69" fmla="*/ 447 h 805"/>
                <a:gd name="T70" fmla="*/ 659 w 1047"/>
                <a:gd name="T71" fmla="*/ 397 h 805"/>
                <a:gd name="T72" fmla="*/ 585 w 1047"/>
                <a:gd name="T73" fmla="*/ 364 h 805"/>
                <a:gd name="T74" fmla="*/ 503 w 1047"/>
                <a:gd name="T75" fmla="*/ 351 h 805"/>
                <a:gd name="T76" fmla="*/ 408 w 1047"/>
                <a:gd name="T77" fmla="*/ 356 h 805"/>
                <a:gd name="T78" fmla="*/ 310 w 1047"/>
                <a:gd name="T79" fmla="*/ 384 h 805"/>
                <a:gd name="T80" fmla="*/ 223 w 1047"/>
                <a:gd name="T81" fmla="*/ 433 h 805"/>
                <a:gd name="T82" fmla="*/ 147 w 1047"/>
                <a:gd name="T83" fmla="*/ 502 h 805"/>
                <a:gd name="T84" fmla="*/ 85 w 1047"/>
                <a:gd name="T85" fmla="*/ 589 h 805"/>
                <a:gd name="T86" fmla="*/ 39 w 1047"/>
                <a:gd name="T87" fmla="*/ 691 h 805"/>
                <a:gd name="T88" fmla="*/ 10 w 1047"/>
                <a:gd name="T89" fmla="*/ 805 h 805"/>
                <a:gd name="T90" fmla="*/ 0 w 1047"/>
                <a:gd name="T91" fmla="*/ 740 h 805"/>
                <a:gd name="T92" fmla="*/ 9 w 1047"/>
                <a:gd name="T93" fmla="*/ 665 h 805"/>
                <a:gd name="T94" fmla="*/ 35 w 1047"/>
                <a:gd name="T95" fmla="*/ 585 h 805"/>
                <a:gd name="T96" fmla="*/ 78 w 1047"/>
                <a:gd name="T97" fmla="*/ 503 h 805"/>
                <a:gd name="T98" fmla="*/ 136 w 1047"/>
                <a:gd name="T99" fmla="*/ 430 h 805"/>
                <a:gd name="T100" fmla="*/ 208 w 1047"/>
                <a:gd name="T101" fmla="*/ 368 h 805"/>
                <a:gd name="T102" fmla="*/ 268 w 1047"/>
                <a:gd name="T103" fmla="*/ 327 h 805"/>
                <a:gd name="T104" fmla="*/ 301 w 1047"/>
                <a:gd name="T105" fmla="*/ 293 h 805"/>
                <a:gd name="T106" fmla="*/ 339 w 1047"/>
                <a:gd name="T107" fmla="*/ 230 h 805"/>
                <a:gd name="T108" fmla="*/ 402 w 1047"/>
                <a:gd name="T109" fmla="*/ 152 h 805"/>
                <a:gd name="T110" fmla="*/ 478 w 1047"/>
                <a:gd name="T111" fmla="*/ 89 h 805"/>
                <a:gd name="T112" fmla="*/ 564 w 1047"/>
                <a:gd name="T113" fmla="*/ 42 h 805"/>
                <a:gd name="T114" fmla="*/ 656 w 1047"/>
                <a:gd name="T115" fmla="*/ 12 h 805"/>
                <a:gd name="T116" fmla="*/ 752 w 1047"/>
                <a:gd name="T11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7" h="805">
                  <a:moveTo>
                    <a:pt x="797" y="420"/>
                  </a:moveTo>
                  <a:lnTo>
                    <a:pt x="798" y="422"/>
                  </a:lnTo>
                  <a:lnTo>
                    <a:pt x="797" y="421"/>
                  </a:lnTo>
                  <a:lnTo>
                    <a:pt x="797" y="420"/>
                  </a:lnTo>
                  <a:close/>
                  <a:moveTo>
                    <a:pt x="1044" y="84"/>
                  </a:moveTo>
                  <a:lnTo>
                    <a:pt x="1047" y="84"/>
                  </a:lnTo>
                  <a:lnTo>
                    <a:pt x="1047" y="84"/>
                  </a:lnTo>
                  <a:lnTo>
                    <a:pt x="1046" y="85"/>
                  </a:lnTo>
                  <a:lnTo>
                    <a:pt x="1046" y="86"/>
                  </a:lnTo>
                  <a:lnTo>
                    <a:pt x="1044" y="84"/>
                  </a:lnTo>
                  <a:close/>
                  <a:moveTo>
                    <a:pt x="752" y="0"/>
                  </a:moveTo>
                  <a:lnTo>
                    <a:pt x="801" y="0"/>
                  </a:lnTo>
                  <a:lnTo>
                    <a:pt x="849" y="4"/>
                  </a:lnTo>
                  <a:lnTo>
                    <a:pt x="898" y="13"/>
                  </a:lnTo>
                  <a:lnTo>
                    <a:pt x="945" y="28"/>
                  </a:lnTo>
                  <a:lnTo>
                    <a:pt x="992" y="48"/>
                  </a:lnTo>
                  <a:lnTo>
                    <a:pt x="1036" y="72"/>
                  </a:lnTo>
                  <a:lnTo>
                    <a:pt x="1038" y="74"/>
                  </a:lnTo>
                  <a:lnTo>
                    <a:pt x="1040" y="77"/>
                  </a:lnTo>
                  <a:lnTo>
                    <a:pt x="1042" y="80"/>
                  </a:lnTo>
                  <a:lnTo>
                    <a:pt x="1044" y="83"/>
                  </a:lnTo>
                  <a:lnTo>
                    <a:pt x="1044" y="84"/>
                  </a:lnTo>
                  <a:lnTo>
                    <a:pt x="977" y="81"/>
                  </a:lnTo>
                  <a:lnTo>
                    <a:pt x="907" y="76"/>
                  </a:lnTo>
                  <a:lnTo>
                    <a:pt x="837" y="72"/>
                  </a:lnTo>
                  <a:lnTo>
                    <a:pt x="767" y="71"/>
                  </a:lnTo>
                  <a:lnTo>
                    <a:pt x="698" y="76"/>
                  </a:lnTo>
                  <a:lnTo>
                    <a:pt x="649" y="83"/>
                  </a:lnTo>
                  <a:lnTo>
                    <a:pt x="603" y="96"/>
                  </a:lnTo>
                  <a:lnTo>
                    <a:pt x="560" y="113"/>
                  </a:lnTo>
                  <a:lnTo>
                    <a:pt x="518" y="134"/>
                  </a:lnTo>
                  <a:lnTo>
                    <a:pt x="477" y="160"/>
                  </a:lnTo>
                  <a:lnTo>
                    <a:pt x="439" y="189"/>
                  </a:lnTo>
                  <a:lnTo>
                    <a:pt x="402" y="222"/>
                  </a:lnTo>
                  <a:lnTo>
                    <a:pt x="367" y="258"/>
                  </a:lnTo>
                  <a:lnTo>
                    <a:pt x="334" y="298"/>
                  </a:lnTo>
                  <a:lnTo>
                    <a:pt x="349" y="297"/>
                  </a:lnTo>
                  <a:lnTo>
                    <a:pt x="361" y="297"/>
                  </a:lnTo>
                  <a:lnTo>
                    <a:pt x="369" y="296"/>
                  </a:lnTo>
                  <a:lnTo>
                    <a:pt x="418" y="287"/>
                  </a:lnTo>
                  <a:lnTo>
                    <a:pt x="468" y="283"/>
                  </a:lnTo>
                  <a:lnTo>
                    <a:pt x="515" y="285"/>
                  </a:lnTo>
                  <a:lnTo>
                    <a:pt x="561" y="292"/>
                  </a:lnTo>
                  <a:lnTo>
                    <a:pt x="605" y="303"/>
                  </a:lnTo>
                  <a:lnTo>
                    <a:pt x="647" y="321"/>
                  </a:lnTo>
                  <a:lnTo>
                    <a:pt x="689" y="344"/>
                  </a:lnTo>
                  <a:lnTo>
                    <a:pt x="729" y="372"/>
                  </a:lnTo>
                  <a:lnTo>
                    <a:pt x="767" y="407"/>
                  </a:lnTo>
                  <a:lnTo>
                    <a:pt x="776" y="413"/>
                  </a:lnTo>
                  <a:lnTo>
                    <a:pt x="787" y="418"/>
                  </a:lnTo>
                  <a:lnTo>
                    <a:pt x="797" y="421"/>
                  </a:lnTo>
                  <a:lnTo>
                    <a:pt x="799" y="432"/>
                  </a:lnTo>
                  <a:lnTo>
                    <a:pt x="801" y="445"/>
                  </a:lnTo>
                  <a:lnTo>
                    <a:pt x="806" y="455"/>
                  </a:lnTo>
                  <a:lnTo>
                    <a:pt x="831" y="499"/>
                  </a:lnTo>
                  <a:lnTo>
                    <a:pt x="851" y="545"/>
                  </a:lnTo>
                  <a:lnTo>
                    <a:pt x="865" y="591"/>
                  </a:lnTo>
                  <a:lnTo>
                    <a:pt x="875" y="639"/>
                  </a:lnTo>
                  <a:lnTo>
                    <a:pt x="880" y="689"/>
                  </a:lnTo>
                  <a:lnTo>
                    <a:pt x="882" y="738"/>
                  </a:lnTo>
                  <a:lnTo>
                    <a:pt x="879" y="788"/>
                  </a:lnTo>
                  <a:lnTo>
                    <a:pt x="871" y="747"/>
                  </a:lnTo>
                  <a:lnTo>
                    <a:pt x="861" y="706"/>
                  </a:lnTo>
                  <a:lnTo>
                    <a:pt x="851" y="665"/>
                  </a:lnTo>
                  <a:lnTo>
                    <a:pt x="838" y="625"/>
                  </a:lnTo>
                  <a:lnTo>
                    <a:pt x="823" y="587"/>
                  </a:lnTo>
                  <a:lnTo>
                    <a:pt x="805" y="550"/>
                  </a:lnTo>
                  <a:lnTo>
                    <a:pt x="783" y="513"/>
                  </a:lnTo>
                  <a:lnTo>
                    <a:pt x="756" y="479"/>
                  </a:lnTo>
                  <a:lnTo>
                    <a:pt x="726" y="447"/>
                  </a:lnTo>
                  <a:lnTo>
                    <a:pt x="694" y="420"/>
                  </a:lnTo>
                  <a:lnTo>
                    <a:pt x="659" y="397"/>
                  </a:lnTo>
                  <a:lnTo>
                    <a:pt x="623" y="378"/>
                  </a:lnTo>
                  <a:lnTo>
                    <a:pt x="585" y="364"/>
                  </a:lnTo>
                  <a:lnTo>
                    <a:pt x="545" y="356"/>
                  </a:lnTo>
                  <a:lnTo>
                    <a:pt x="503" y="351"/>
                  </a:lnTo>
                  <a:lnTo>
                    <a:pt x="460" y="351"/>
                  </a:lnTo>
                  <a:lnTo>
                    <a:pt x="408" y="356"/>
                  </a:lnTo>
                  <a:lnTo>
                    <a:pt x="358" y="367"/>
                  </a:lnTo>
                  <a:lnTo>
                    <a:pt x="310" y="384"/>
                  </a:lnTo>
                  <a:lnTo>
                    <a:pt x="266" y="406"/>
                  </a:lnTo>
                  <a:lnTo>
                    <a:pt x="223" y="433"/>
                  </a:lnTo>
                  <a:lnTo>
                    <a:pt x="183" y="465"/>
                  </a:lnTo>
                  <a:lnTo>
                    <a:pt x="147" y="502"/>
                  </a:lnTo>
                  <a:lnTo>
                    <a:pt x="114" y="543"/>
                  </a:lnTo>
                  <a:lnTo>
                    <a:pt x="85" y="589"/>
                  </a:lnTo>
                  <a:lnTo>
                    <a:pt x="59" y="638"/>
                  </a:lnTo>
                  <a:lnTo>
                    <a:pt x="39" y="691"/>
                  </a:lnTo>
                  <a:lnTo>
                    <a:pt x="22" y="746"/>
                  </a:lnTo>
                  <a:lnTo>
                    <a:pt x="10" y="805"/>
                  </a:lnTo>
                  <a:lnTo>
                    <a:pt x="2" y="774"/>
                  </a:lnTo>
                  <a:lnTo>
                    <a:pt x="0" y="740"/>
                  </a:lnTo>
                  <a:lnTo>
                    <a:pt x="2" y="704"/>
                  </a:lnTo>
                  <a:lnTo>
                    <a:pt x="9" y="665"/>
                  </a:lnTo>
                  <a:lnTo>
                    <a:pt x="20" y="625"/>
                  </a:lnTo>
                  <a:lnTo>
                    <a:pt x="35" y="585"/>
                  </a:lnTo>
                  <a:lnTo>
                    <a:pt x="54" y="545"/>
                  </a:lnTo>
                  <a:lnTo>
                    <a:pt x="78" y="503"/>
                  </a:lnTo>
                  <a:lnTo>
                    <a:pt x="106" y="465"/>
                  </a:lnTo>
                  <a:lnTo>
                    <a:pt x="136" y="430"/>
                  </a:lnTo>
                  <a:lnTo>
                    <a:pt x="170" y="397"/>
                  </a:lnTo>
                  <a:lnTo>
                    <a:pt x="208" y="368"/>
                  </a:lnTo>
                  <a:lnTo>
                    <a:pt x="248" y="340"/>
                  </a:lnTo>
                  <a:lnTo>
                    <a:pt x="268" y="327"/>
                  </a:lnTo>
                  <a:lnTo>
                    <a:pt x="286" y="311"/>
                  </a:lnTo>
                  <a:lnTo>
                    <a:pt x="301" y="293"/>
                  </a:lnTo>
                  <a:lnTo>
                    <a:pt x="314" y="273"/>
                  </a:lnTo>
                  <a:lnTo>
                    <a:pt x="339" y="230"/>
                  </a:lnTo>
                  <a:lnTo>
                    <a:pt x="369" y="189"/>
                  </a:lnTo>
                  <a:lnTo>
                    <a:pt x="402" y="152"/>
                  </a:lnTo>
                  <a:lnTo>
                    <a:pt x="439" y="119"/>
                  </a:lnTo>
                  <a:lnTo>
                    <a:pt x="478" y="89"/>
                  </a:lnTo>
                  <a:lnTo>
                    <a:pt x="520" y="64"/>
                  </a:lnTo>
                  <a:lnTo>
                    <a:pt x="564" y="42"/>
                  </a:lnTo>
                  <a:lnTo>
                    <a:pt x="610" y="25"/>
                  </a:lnTo>
                  <a:lnTo>
                    <a:pt x="656" y="12"/>
                  </a:lnTo>
                  <a:lnTo>
                    <a:pt x="704" y="4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08A2174B-A763-45CB-ABE1-DF41A6D19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3630613"/>
              <a:ext cx="1114425" cy="1506538"/>
            </a:xfrm>
            <a:custGeom>
              <a:avLst/>
              <a:gdLst>
                <a:gd name="T0" fmla="*/ 132 w 702"/>
                <a:gd name="T1" fmla="*/ 16 h 949"/>
                <a:gd name="T2" fmla="*/ 141 w 702"/>
                <a:gd name="T3" fmla="*/ 38 h 949"/>
                <a:gd name="T4" fmla="*/ 143 w 702"/>
                <a:gd name="T5" fmla="*/ 115 h 949"/>
                <a:gd name="T6" fmla="*/ 147 w 702"/>
                <a:gd name="T7" fmla="*/ 250 h 949"/>
                <a:gd name="T8" fmla="*/ 145 w 702"/>
                <a:gd name="T9" fmla="*/ 385 h 949"/>
                <a:gd name="T10" fmla="*/ 124 w 702"/>
                <a:gd name="T11" fmla="*/ 523 h 949"/>
                <a:gd name="T12" fmla="*/ 114 w 702"/>
                <a:gd name="T13" fmla="*/ 607 h 949"/>
                <a:gd name="T14" fmla="*/ 125 w 702"/>
                <a:gd name="T15" fmla="*/ 684 h 949"/>
                <a:gd name="T16" fmla="*/ 155 w 702"/>
                <a:gd name="T17" fmla="*/ 752 h 949"/>
                <a:gd name="T18" fmla="*/ 202 w 702"/>
                <a:gd name="T19" fmla="*/ 806 h 949"/>
                <a:gd name="T20" fmla="*/ 263 w 702"/>
                <a:gd name="T21" fmla="*/ 847 h 949"/>
                <a:gd name="T22" fmla="*/ 336 w 702"/>
                <a:gd name="T23" fmla="*/ 871 h 949"/>
                <a:gd name="T24" fmla="*/ 418 w 702"/>
                <a:gd name="T25" fmla="*/ 877 h 949"/>
                <a:gd name="T26" fmla="*/ 492 w 702"/>
                <a:gd name="T27" fmla="*/ 862 h 949"/>
                <a:gd name="T28" fmla="*/ 554 w 702"/>
                <a:gd name="T29" fmla="*/ 829 h 949"/>
                <a:gd name="T30" fmla="*/ 602 w 702"/>
                <a:gd name="T31" fmla="*/ 778 h 949"/>
                <a:gd name="T32" fmla="*/ 633 w 702"/>
                <a:gd name="T33" fmla="*/ 712 h 949"/>
                <a:gd name="T34" fmla="*/ 647 w 702"/>
                <a:gd name="T35" fmla="*/ 625 h 949"/>
                <a:gd name="T36" fmla="*/ 637 w 702"/>
                <a:gd name="T37" fmla="*/ 530 h 949"/>
                <a:gd name="T38" fmla="*/ 603 w 702"/>
                <a:gd name="T39" fmla="*/ 444 h 949"/>
                <a:gd name="T40" fmla="*/ 547 w 702"/>
                <a:gd name="T41" fmla="*/ 365 h 949"/>
                <a:gd name="T42" fmla="*/ 510 w 702"/>
                <a:gd name="T43" fmla="*/ 323 h 949"/>
                <a:gd name="T44" fmla="*/ 475 w 702"/>
                <a:gd name="T45" fmla="*/ 276 h 949"/>
                <a:gd name="T46" fmla="*/ 525 w 702"/>
                <a:gd name="T47" fmla="*/ 309 h 949"/>
                <a:gd name="T48" fmla="*/ 583 w 702"/>
                <a:gd name="T49" fmla="*/ 358 h 949"/>
                <a:gd name="T50" fmla="*/ 639 w 702"/>
                <a:gd name="T51" fmla="*/ 426 h 949"/>
                <a:gd name="T52" fmla="*/ 679 w 702"/>
                <a:gd name="T53" fmla="*/ 502 h 949"/>
                <a:gd name="T54" fmla="*/ 700 w 702"/>
                <a:gd name="T55" fmla="*/ 585 h 949"/>
                <a:gd name="T56" fmla="*/ 699 w 702"/>
                <a:gd name="T57" fmla="*/ 676 h 949"/>
                <a:gd name="T58" fmla="*/ 679 w 702"/>
                <a:gd name="T59" fmla="*/ 757 h 949"/>
                <a:gd name="T60" fmla="*/ 641 w 702"/>
                <a:gd name="T61" fmla="*/ 827 h 949"/>
                <a:gd name="T62" fmla="*/ 590 w 702"/>
                <a:gd name="T63" fmla="*/ 881 h 949"/>
                <a:gd name="T64" fmla="*/ 527 w 702"/>
                <a:gd name="T65" fmla="*/ 921 h 949"/>
                <a:gd name="T66" fmla="*/ 455 w 702"/>
                <a:gd name="T67" fmla="*/ 943 h 949"/>
                <a:gd name="T68" fmla="*/ 379 w 702"/>
                <a:gd name="T69" fmla="*/ 949 h 949"/>
                <a:gd name="T70" fmla="*/ 300 w 702"/>
                <a:gd name="T71" fmla="*/ 934 h 949"/>
                <a:gd name="T72" fmla="*/ 221 w 702"/>
                <a:gd name="T73" fmla="*/ 898 h 949"/>
                <a:gd name="T74" fmla="*/ 154 w 702"/>
                <a:gd name="T75" fmla="*/ 847 h 949"/>
                <a:gd name="T76" fmla="*/ 105 w 702"/>
                <a:gd name="T77" fmla="*/ 785 h 949"/>
                <a:gd name="T78" fmla="*/ 73 w 702"/>
                <a:gd name="T79" fmla="*/ 712 h 949"/>
                <a:gd name="T80" fmla="*/ 60 w 702"/>
                <a:gd name="T81" fmla="*/ 630 h 949"/>
                <a:gd name="T82" fmla="*/ 65 w 702"/>
                <a:gd name="T83" fmla="*/ 540 h 949"/>
                <a:gd name="T84" fmla="*/ 96 w 702"/>
                <a:gd name="T85" fmla="*/ 410 h 949"/>
                <a:gd name="T86" fmla="*/ 131 w 702"/>
                <a:gd name="T87" fmla="*/ 241 h 949"/>
                <a:gd name="T88" fmla="*/ 130 w 702"/>
                <a:gd name="T89" fmla="*/ 190 h 949"/>
                <a:gd name="T90" fmla="*/ 124 w 702"/>
                <a:gd name="T91" fmla="*/ 145 h 949"/>
                <a:gd name="T92" fmla="*/ 59 w 702"/>
                <a:gd name="T93" fmla="*/ 142 h 949"/>
                <a:gd name="T94" fmla="*/ 3 w 702"/>
                <a:gd name="T95" fmla="*/ 139 h 949"/>
                <a:gd name="T96" fmla="*/ 25 w 702"/>
                <a:gd name="T97" fmla="*/ 119 h 949"/>
                <a:gd name="T98" fmla="*/ 68 w 702"/>
                <a:gd name="T99" fmla="*/ 102 h 949"/>
                <a:gd name="T100" fmla="*/ 98 w 702"/>
                <a:gd name="T101" fmla="*/ 73 h 949"/>
                <a:gd name="T102" fmla="*/ 118 w 702"/>
                <a:gd name="T103" fmla="*/ 2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949">
                  <a:moveTo>
                    <a:pt x="126" y="0"/>
                  </a:moveTo>
                  <a:lnTo>
                    <a:pt x="132" y="16"/>
                  </a:lnTo>
                  <a:lnTo>
                    <a:pt x="137" y="29"/>
                  </a:lnTo>
                  <a:lnTo>
                    <a:pt x="141" y="38"/>
                  </a:lnTo>
                  <a:lnTo>
                    <a:pt x="142" y="47"/>
                  </a:lnTo>
                  <a:lnTo>
                    <a:pt x="143" y="115"/>
                  </a:lnTo>
                  <a:lnTo>
                    <a:pt x="145" y="183"/>
                  </a:lnTo>
                  <a:lnTo>
                    <a:pt x="147" y="250"/>
                  </a:lnTo>
                  <a:lnTo>
                    <a:pt x="147" y="318"/>
                  </a:lnTo>
                  <a:lnTo>
                    <a:pt x="145" y="385"/>
                  </a:lnTo>
                  <a:lnTo>
                    <a:pt x="138" y="453"/>
                  </a:lnTo>
                  <a:lnTo>
                    <a:pt x="124" y="523"/>
                  </a:lnTo>
                  <a:lnTo>
                    <a:pt x="116" y="566"/>
                  </a:lnTo>
                  <a:lnTo>
                    <a:pt x="114" y="607"/>
                  </a:lnTo>
                  <a:lnTo>
                    <a:pt x="117" y="648"/>
                  </a:lnTo>
                  <a:lnTo>
                    <a:pt x="125" y="684"/>
                  </a:lnTo>
                  <a:lnTo>
                    <a:pt x="138" y="720"/>
                  </a:lnTo>
                  <a:lnTo>
                    <a:pt x="155" y="752"/>
                  </a:lnTo>
                  <a:lnTo>
                    <a:pt x="176" y="781"/>
                  </a:lnTo>
                  <a:lnTo>
                    <a:pt x="202" y="806"/>
                  </a:lnTo>
                  <a:lnTo>
                    <a:pt x="231" y="829"/>
                  </a:lnTo>
                  <a:lnTo>
                    <a:pt x="263" y="847"/>
                  </a:lnTo>
                  <a:lnTo>
                    <a:pt x="298" y="861"/>
                  </a:lnTo>
                  <a:lnTo>
                    <a:pt x="336" y="871"/>
                  </a:lnTo>
                  <a:lnTo>
                    <a:pt x="375" y="876"/>
                  </a:lnTo>
                  <a:lnTo>
                    <a:pt x="418" y="877"/>
                  </a:lnTo>
                  <a:lnTo>
                    <a:pt x="455" y="873"/>
                  </a:lnTo>
                  <a:lnTo>
                    <a:pt x="492" y="862"/>
                  </a:lnTo>
                  <a:lnTo>
                    <a:pt x="524" y="848"/>
                  </a:lnTo>
                  <a:lnTo>
                    <a:pt x="554" y="829"/>
                  </a:lnTo>
                  <a:lnTo>
                    <a:pt x="579" y="805"/>
                  </a:lnTo>
                  <a:lnTo>
                    <a:pt x="602" y="778"/>
                  </a:lnTo>
                  <a:lnTo>
                    <a:pt x="620" y="747"/>
                  </a:lnTo>
                  <a:lnTo>
                    <a:pt x="633" y="712"/>
                  </a:lnTo>
                  <a:lnTo>
                    <a:pt x="641" y="674"/>
                  </a:lnTo>
                  <a:lnTo>
                    <a:pt x="647" y="625"/>
                  </a:lnTo>
                  <a:lnTo>
                    <a:pt x="645" y="576"/>
                  </a:lnTo>
                  <a:lnTo>
                    <a:pt x="637" y="530"/>
                  </a:lnTo>
                  <a:lnTo>
                    <a:pt x="623" y="487"/>
                  </a:lnTo>
                  <a:lnTo>
                    <a:pt x="603" y="444"/>
                  </a:lnTo>
                  <a:lnTo>
                    <a:pt x="578" y="403"/>
                  </a:lnTo>
                  <a:lnTo>
                    <a:pt x="547" y="365"/>
                  </a:lnTo>
                  <a:lnTo>
                    <a:pt x="529" y="344"/>
                  </a:lnTo>
                  <a:lnTo>
                    <a:pt x="510" y="323"/>
                  </a:lnTo>
                  <a:lnTo>
                    <a:pt x="492" y="300"/>
                  </a:lnTo>
                  <a:lnTo>
                    <a:pt x="475" y="276"/>
                  </a:lnTo>
                  <a:lnTo>
                    <a:pt x="500" y="292"/>
                  </a:lnTo>
                  <a:lnTo>
                    <a:pt x="525" y="309"/>
                  </a:lnTo>
                  <a:lnTo>
                    <a:pt x="548" y="326"/>
                  </a:lnTo>
                  <a:lnTo>
                    <a:pt x="583" y="358"/>
                  </a:lnTo>
                  <a:lnTo>
                    <a:pt x="612" y="391"/>
                  </a:lnTo>
                  <a:lnTo>
                    <a:pt x="639" y="426"/>
                  </a:lnTo>
                  <a:lnTo>
                    <a:pt x="662" y="463"/>
                  </a:lnTo>
                  <a:lnTo>
                    <a:pt x="679" y="502"/>
                  </a:lnTo>
                  <a:lnTo>
                    <a:pt x="692" y="542"/>
                  </a:lnTo>
                  <a:lnTo>
                    <a:pt x="700" y="585"/>
                  </a:lnTo>
                  <a:lnTo>
                    <a:pt x="702" y="629"/>
                  </a:lnTo>
                  <a:lnTo>
                    <a:pt x="699" y="676"/>
                  </a:lnTo>
                  <a:lnTo>
                    <a:pt x="692" y="719"/>
                  </a:lnTo>
                  <a:lnTo>
                    <a:pt x="679" y="757"/>
                  </a:lnTo>
                  <a:lnTo>
                    <a:pt x="663" y="794"/>
                  </a:lnTo>
                  <a:lnTo>
                    <a:pt x="641" y="827"/>
                  </a:lnTo>
                  <a:lnTo>
                    <a:pt x="617" y="856"/>
                  </a:lnTo>
                  <a:lnTo>
                    <a:pt x="590" y="881"/>
                  </a:lnTo>
                  <a:lnTo>
                    <a:pt x="560" y="904"/>
                  </a:lnTo>
                  <a:lnTo>
                    <a:pt x="527" y="921"/>
                  </a:lnTo>
                  <a:lnTo>
                    <a:pt x="492" y="935"/>
                  </a:lnTo>
                  <a:lnTo>
                    <a:pt x="455" y="943"/>
                  </a:lnTo>
                  <a:lnTo>
                    <a:pt x="418" y="949"/>
                  </a:lnTo>
                  <a:lnTo>
                    <a:pt x="379" y="949"/>
                  </a:lnTo>
                  <a:lnTo>
                    <a:pt x="340" y="943"/>
                  </a:lnTo>
                  <a:lnTo>
                    <a:pt x="300" y="934"/>
                  </a:lnTo>
                  <a:lnTo>
                    <a:pt x="260" y="919"/>
                  </a:lnTo>
                  <a:lnTo>
                    <a:pt x="221" y="898"/>
                  </a:lnTo>
                  <a:lnTo>
                    <a:pt x="186" y="875"/>
                  </a:lnTo>
                  <a:lnTo>
                    <a:pt x="154" y="847"/>
                  </a:lnTo>
                  <a:lnTo>
                    <a:pt x="127" y="817"/>
                  </a:lnTo>
                  <a:lnTo>
                    <a:pt x="105" y="785"/>
                  </a:lnTo>
                  <a:lnTo>
                    <a:pt x="86" y="750"/>
                  </a:lnTo>
                  <a:lnTo>
                    <a:pt x="73" y="712"/>
                  </a:lnTo>
                  <a:lnTo>
                    <a:pt x="64" y="672"/>
                  </a:lnTo>
                  <a:lnTo>
                    <a:pt x="60" y="630"/>
                  </a:lnTo>
                  <a:lnTo>
                    <a:pt x="61" y="586"/>
                  </a:lnTo>
                  <a:lnTo>
                    <a:pt x="65" y="540"/>
                  </a:lnTo>
                  <a:lnTo>
                    <a:pt x="76" y="494"/>
                  </a:lnTo>
                  <a:lnTo>
                    <a:pt x="96" y="410"/>
                  </a:lnTo>
                  <a:lnTo>
                    <a:pt x="115" y="325"/>
                  </a:lnTo>
                  <a:lnTo>
                    <a:pt x="131" y="241"/>
                  </a:lnTo>
                  <a:lnTo>
                    <a:pt x="133" y="216"/>
                  </a:lnTo>
                  <a:lnTo>
                    <a:pt x="130" y="190"/>
                  </a:lnTo>
                  <a:lnTo>
                    <a:pt x="127" y="167"/>
                  </a:lnTo>
                  <a:lnTo>
                    <a:pt x="124" y="145"/>
                  </a:lnTo>
                  <a:lnTo>
                    <a:pt x="90" y="143"/>
                  </a:lnTo>
                  <a:lnTo>
                    <a:pt x="59" y="142"/>
                  </a:lnTo>
                  <a:lnTo>
                    <a:pt x="30" y="140"/>
                  </a:lnTo>
                  <a:lnTo>
                    <a:pt x="3" y="139"/>
                  </a:lnTo>
                  <a:lnTo>
                    <a:pt x="0" y="120"/>
                  </a:lnTo>
                  <a:lnTo>
                    <a:pt x="25" y="119"/>
                  </a:lnTo>
                  <a:lnTo>
                    <a:pt x="49" y="112"/>
                  </a:lnTo>
                  <a:lnTo>
                    <a:pt x="68" y="102"/>
                  </a:lnTo>
                  <a:lnTo>
                    <a:pt x="84" y="90"/>
                  </a:lnTo>
                  <a:lnTo>
                    <a:pt x="98" y="73"/>
                  </a:lnTo>
                  <a:lnTo>
                    <a:pt x="110" y="52"/>
                  </a:lnTo>
                  <a:lnTo>
                    <a:pt x="118" y="28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D333B89-6E04-4805-8A1D-73089F1CC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8001" y="4857751"/>
              <a:ext cx="1184275" cy="581025"/>
            </a:xfrm>
            <a:custGeom>
              <a:avLst/>
              <a:gdLst>
                <a:gd name="T0" fmla="*/ 70 w 746"/>
                <a:gd name="T1" fmla="*/ 52 h 366"/>
                <a:gd name="T2" fmla="*/ 70 w 746"/>
                <a:gd name="T3" fmla="*/ 53 h 366"/>
                <a:gd name="T4" fmla="*/ 69 w 746"/>
                <a:gd name="T5" fmla="*/ 52 h 366"/>
                <a:gd name="T6" fmla="*/ 604 w 746"/>
                <a:gd name="T7" fmla="*/ 1 h 366"/>
                <a:gd name="T8" fmla="*/ 657 w 746"/>
                <a:gd name="T9" fmla="*/ 15 h 366"/>
                <a:gd name="T10" fmla="*/ 702 w 746"/>
                <a:gd name="T11" fmla="*/ 45 h 366"/>
                <a:gd name="T12" fmla="*/ 732 w 746"/>
                <a:gd name="T13" fmla="*/ 89 h 366"/>
                <a:gd name="T14" fmla="*/ 746 w 746"/>
                <a:gd name="T15" fmla="*/ 139 h 366"/>
                <a:gd name="T16" fmla="*/ 743 w 746"/>
                <a:gd name="T17" fmla="*/ 192 h 366"/>
                <a:gd name="T18" fmla="*/ 721 w 746"/>
                <a:gd name="T19" fmla="*/ 240 h 366"/>
                <a:gd name="T20" fmla="*/ 680 w 746"/>
                <a:gd name="T21" fmla="*/ 281 h 366"/>
                <a:gd name="T22" fmla="*/ 609 w 746"/>
                <a:gd name="T23" fmla="*/ 319 h 366"/>
                <a:gd name="T24" fmla="*/ 532 w 746"/>
                <a:gd name="T25" fmla="*/ 346 h 366"/>
                <a:gd name="T26" fmla="*/ 444 w 746"/>
                <a:gd name="T27" fmla="*/ 362 h 366"/>
                <a:gd name="T28" fmla="*/ 346 w 746"/>
                <a:gd name="T29" fmla="*/ 366 h 366"/>
                <a:gd name="T30" fmla="*/ 251 w 746"/>
                <a:gd name="T31" fmla="*/ 354 h 366"/>
                <a:gd name="T32" fmla="*/ 159 w 746"/>
                <a:gd name="T33" fmla="*/ 322 h 366"/>
                <a:gd name="T34" fmla="*/ 89 w 746"/>
                <a:gd name="T35" fmla="*/ 280 h 366"/>
                <a:gd name="T36" fmla="*/ 41 w 746"/>
                <a:gd name="T37" fmla="*/ 229 h 366"/>
                <a:gd name="T38" fmla="*/ 8 w 746"/>
                <a:gd name="T39" fmla="*/ 171 h 366"/>
                <a:gd name="T40" fmla="*/ 0 w 746"/>
                <a:gd name="T41" fmla="*/ 134 h 366"/>
                <a:gd name="T42" fmla="*/ 8 w 746"/>
                <a:gd name="T43" fmla="*/ 100 h 366"/>
                <a:gd name="T44" fmla="*/ 32 w 746"/>
                <a:gd name="T45" fmla="*/ 72 h 366"/>
                <a:gd name="T46" fmla="*/ 68 w 746"/>
                <a:gd name="T47" fmla="*/ 54 h 366"/>
                <a:gd name="T48" fmla="*/ 46 w 746"/>
                <a:gd name="T49" fmla="*/ 107 h 366"/>
                <a:gd name="T50" fmla="*/ 39 w 746"/>
                <a:gd name="T51" fmla="*/ 154 h 366"/>
                <a:gd name="T52" fmla="*/ 54 w 746"/>
                <a:gd name="T53" fmla="*/ 194 h 366"/>
                <a:gd name="T54" fmla="*/ 89 w 746"/>
                <a:gd name="T55" fmla="*/ 227 h 366"/>
                <a:gd name="T56" fmla="*/ 145 w 746"/>
                <a:gd name="T57" fmla="*/ 256 h 366"/>
                <a:gd name="T58" fmla="*/ 267 w 746"/>
                <a:gd name="T59" fmla="*/ 291 h 366"/>
                <a:gd name="T60" fmla="*/ 390 w 746"/>
                <a:gd name="T61" fmla="*/ 301 h 366"/>
                <a:gd name="T62" fmla="*/ 514 w 746"/>
                <a:gd name="T63" fmla="*/ 284 h 366"/>
                <a:gd name="T64" fmla="*/ 606 w 746"/>
                <a:gd name="T65" fmla="*/ 254 h 366"/>
                <a:gd name="T66" fmla="*/ 653 w 746"/>
                <a:gd name="T67" fmla="*/ 224 h 366"/>
                <a:gd name="T68" fmla="*/ 683 w 746"/>
                <a:gd name="T69" fmla="*/ 186 h 366"/>
                <a:gd name="T70" fmla="*/ 693 w 746"/>
                <a:gd name="T71" fmla="*/ 144 h 366"/>
                <a:gd name="T72" fmla="*/ 684 w 746"/>
                <a:gd name="T73" fmla="*/ 99 h 366"/>
                <a:gd name="T74" fmla="*/ 660 w 746"/>
                <a:gd name="T75" fmla="*/ 64 h 366"/>
                <a:gd name="T76" fmla="*/ 620 w 746"/>
                <a:gd name="T77" fmla="*/ 40 h 366"/>
                <a:gd name="T78" fmla="*/ 567 w 746"/>
                <a:gd name="T79" fmla="*/ 27 h 366"/>
                <a:gd name="T80" fmla="*/ 514 w 746"/>
                <a:gd name="T81" fmla="*/ 25 h 366"/>
                <a:gd name="T82" fmla="*/ 517 w 746"/>
                <a:gd name="T83" fmla="*/ 12 h 366"/>
                <a:gd name="T84" fmla="*/ 575 w 746"/>
                <a:gd name="T8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66">
                  <a:moveTo>
                    <a:pt x="69" y="52"/>
                  </a:moveTo>
                  <a:lnTo>
                    <a:pt x="70" y="52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8" y="54"/>
                  </a:lnTo>
                  <a:lnTo>
                    <a:pt x="69" y="52"/>
                  </a:lnTo>
                  <a:close/>
                  <a:moveTo>
                    <a:pt x="575" y="0"/>
                  </a:moveTo>
                  <a:lnTo>
                    <a:pt x="604" y="1"/>
                  </a:lnTo>
                  <a:lnTo>
                    <a:pt x="632" y="6"/>
                  </a:lnTo>
                  <a:lnTo>
                    <a:pt x="657" y="15"/>
                  </a:lnTo>
                  <a:lnTo>
                    <a:pt x="681" y="28"/>
                  </a:lnTo>
                  <a:lnTo>
                    <a:pt x="702" y="45"/>
                  </a:lnTo>
                  <a:lnTo>
                    <a:pt x="719" y="66"/>
                  </a:lnTo>
                  <a:lnTo>
                    <a:pt x="732" y="89"/>
                  </a:lnTo>
                  <a:lnTo>
                    <a:pt x="742" y="114"/>
                  </a:lnTo>
                  <a:lnTo>
                    <a:pt x="746" y="139"/>
                  </a:lnTo>
                  <a:lnTo>
                    <a:pt x="746" y="166"/>
                  </a:lnTo>
                  <a:lnTo>
                    <a:pt x="743" y="192"/>
                  </a:lnTo>
                  <a:lnTo>
                    <a:pt x="733" y="216"/>
                  </a:lnTo>
                  <a:lnTo>
                    <a:pt x="721" y="240"/>
                  </a:lnTo>
                  <a:lnTo>
                    <a:pt x="702" y="261"/>
                  </a:lnTo>
                  <a:lnTo>
                    <a:pt x="680" y="281"/>
                  </a:lnTo>
                  <a:lnTo>
                    <a:pt x="646" y="301"/>
                  </a:lnTo>
                  <a:lnTo>
                    <a:pt x="609" y="319"/>
                  </a:lnTo>
                  <a:lnTo>
                    <a:pt x="571" y="334"/>
                  </a:lnTo>
                  <a:lnTo>
                    <a:pt x="532" y="346"/>
                  </a:lnTo>
                  <a:lnTo>
                    <a:pt x="493" y="354"/>
                  </a:lnTo>
                  <a:lnTo>
                    <a:pt x="444" y="362"/>
                  </a:lnTo>
                  <a:lnTo>
                    <a:pt x="395" y="366"/>
                  </a:lnTo>
                  <a:lnTo>
                    <a:pt x="346" y="366"/>
                  </a:lnTo>
                  <a:lnTo>
                    <a:pt x="298" y="363"/>
                  </a:lnTo>
                  <a:lnTo>
                    <a:pt x="251" y="354"/>
                  </a:lnTo>
                  <a:lnTo>
                    <a:pt x="204" y="342"/>
                  </a:lnTo>
                  <a:lnTo>
                    <a:pt x="159" y="322"/>
                  </a:lnTo>
                  <a:lnTo>
                    <a:pt x="114" y="299"/>
                  </a:lnTo>
                  <a:lnTo>
                    <a:pt x="89" y="280"/>
                  </a:lnTo>
                  <a:lnTo>
                    <a:pt x="64" y="256"/>
                  </a:lnTo>
                  <a:lnTo>
                    <a:pt x="41" y="229"/>
                  </a:lnTo>
                  <a:lnTo>
                    <a:pt x="23" y="201"/>
                  </a:lnTo>
                  <a:lnTo>
                    <a:pt x="8" y="171"/>
                  </a:lnTo>
                  <a:lnTo>
                    <a:pt x="2" y="153"/>
                  </a:lnTo>
                  <a:lnTo>
                    <a:pt x="0" y="134"/>
                  </a:lnTo>
                  <a:lnTo>
                    <a:pt x="2" y="117"/>
                  </a:lnTo>
                  <a:lnTo>
                    <a:pt x="8" y="100"/>
                  </a:lnTo>
                  <a:lnTo>
                    <a:pt x="18" y="85"/>
                  </a:lnTo>
                  <a:lnTo>
                    <a:pt x="32" y="72"/>
                  </a:lnTo>
                  <a:lnTo>
                    <a:pt x="49" y="61"/>
                  </a:lnTo>
                  <a:lnTo>
                    <a:pt x="68" y="54"/>
                  </a:lnTo>
                  <a:lnTo>
                    <a:pt x="55" y="81"/>
                  </a:lnTo>
                  <a:lnTo>
                    <a:pt x="46" y="107"/>
                  </a:lnTo>
                  <a:lnTo>
                    <a:pt x="40" y="132"/>
                  </a:lnTo>
                  <a:lnTo>
                    <a:pt x="39" y="154"/>
                  </a:lnTo>
                  <a:lnTo>
                    <a:pt x="45" y="176"/>
                  </a:lnTo>
                  <a:lnTo>
                    <a:pt x="54" y="194"/>
                  </a:lnTo>
                  <a:lnTo>
                    <a:pt x="68" y="211"/>
                  </a:lnTo>
                  <a:lnTo>
                    <a:pt x="89" y="227"/>
                  </a:lnTo>
                  <a:lnTo>
                    <a:pt x="114" y="242"/>
                  </a:lnTo>
                  <a:lnTo>
                    <a:pt x="145" y="256"/>
                  </a:lnTo>
                  <a:lnTo>
                    <a:pt x="206" y="276"/>
                  </a:lnTo>
                  <a:lnTo>
                    <a:pt x="267" y="291"/>
                  </a:lnTo>
                  <a:lnTo>
                    <a:pt x="328" y="299"/>
                  </a:lnTo>
                  <a:lnTo>
                    <a:pt x="390" y="301"/>
                  </a:lnTo>
                  <a:lnTo>
                    <a:pt x="452" y="296"/>
                  </a:lnTo>
                  <a:lnTo>
                    <a:pt x="514" y="284"/>
                  </a:lnTo>
                  <a:lnTo>
                    <a:pt x="576" y="267"/>
                  </a:lnTo>
                  <a:lnTo>
                    <a:pt x="606" y="254"/>
                  </a:lnTo>
                  <a:lnTo>
                    <a:pt x="632" y="240"/>
                  </a:lnTo>
                  <a:lnTo>
                    <a:pt x="653" y="224"/>
                  </a:lnTo>
                  <a:lnTo>
                    <a:pt x="670" y="206"/>
                  </a:lnTo>
                  <a:lnTo>
                    <a:pt x="683" y="186"/>
                  </a:lnTo>
                  <a:lnTo>
                    <a:pt x="691" y="165"/>
                  </a:lnTo>
                  <a:lnTo>
                    <a:pt x="693" y="144"/>
                  </a:lnTo>
                  <a:lnTo>
                    <a:pt x="692" y="120"/>
                  </a:lnTo>
                  <a:lnTo>
                    <a:pt x="684" y="99"/>
                  </a:lnTo>
                  <a:lnTo>
                    <a:pt x="675" y="81"/>
                  </a:lnTo>
                  <a:lnTo>
                    <a:pt x="660" y="64"/>
                  </a:lnTo>
                  <a:lnTo>
                    <a:pt x="641" y="51"/>
                  </a:lnTo>
                  <a:lnTo>
                    <a:pt x="620" y="40"/>
                  </a:lnTo>
                  <a:lnTo>
                    <a:pt x="595" y="32"/>
                  </a:lnTo>
                  <a:lnTo>
                    <a:pt x="567" y="27"/>
                  </a:lnTo>
                  <a:lnTo>
                    <a:pt x="536" y="25"/>
                  </a:lnTo>
                  <a:lnTo>
                    <a:pt x="514" y="25"/>
                  </a:lnTo>
                  <a:lnTo>
                    <a:pt x="489" y="25"/>
                  </a:lnTo>
                  <a:lnTo>
                    <a:pt x="517" y="12"/>
                  </a:lnTo>
                  <a:lnTo>
                    <a:pt x="546" y="5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2275C19B-8E6F-4439-9F9F-5082848FD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163" y="5138738"/>
              <a:ext cx="1720850" cy="512763"/>
            </a:xfrm>
            <a:custGeom>
              <a:avLst/>
              <a:gdLst>
                <a:gd name="T0" fmla="*/ 10 w 1084"/>
                <a:gd name="T1" fmla="*/ 12 h 323"/>
                <a:gd name="T2" fmla="*/ 45 w 1084"/>
                <a:gd name="T3" fmla="*/ 48 h 323"/>
                <a:gd name="T4" fmla="*/ 94 w 1084"/>
                <a:gd name="T5" fmla="*/ 90 h 323"/>
                <a:gd name="T6" fmla="*/ 144 w 1084"/>
                <a:gd name="T7" fmla="*/ 127 h 323"/>
                <a:gd name="T8" fmla="*/ 197 w 1084"/>
                <a:gd name="T9" fmla="*/ 159 h 323"/>
                <a:gd name="T10" fmla="*/ 253 w 1084"/>
                <a:gd name="T11" fmla="*/ 186 h 323"/>
                <a:gd name="T12" fmla="*/ 313 w 1084"/>
                <a:gd name="T13" fmla="*/ 208 h 323"/>
                <a:gd name="T14" fmla="*/ 375 w 1084"/>
                <a:gd name="T15" fmla="*/ 226 h 323"/>
                <a:gd name="T16" fmla="*/ 447 w 1084"/>
                <a:gd name="T17" fmla="*/ 239 h 323"/>
                <a:gd name="T18" fmla="*/ 519 w 1084"/>
                <a:gd name="T19" fmla="*/ 249 h 323"/>
                <a:gd name="T20" fmla="*/ 590 w 1084"/>
                <a:gd name="T21" fmla="*/ 252 h 323"/>
                <a:gd name="T22" fmla="*/ 659 w 1084"/>
                <a:gd name="T23" fmla="*/ 251 h 323"/>
                <a:gd name="T24" fmla="*/ 728 w 1084"/>
                <a:gd name="T25" fmla="*/ 244 h 323"/>
                <a:gd name="T26" fmla="*/ 796 w 1084"/>
                <a:gd name="T27" fmla="*/ 231 h 323"/>
                <a:gd name="T28" fmla="*/ 862 w 1084"/>
                <a:gd name="T29" fmla="*/ 212 h 323"/>
                <a:gd name="T30" fmla="*/ 929 w 1084"/>
                <a:gd name="T31" fmla="*/ 186 h 323"/>
                <a:gd name="T32" fmla="*/ 993 w 1084"/>
                <a:gd name="T33" fmla="*/ 153 h 323"/>
                <a:gd name="T34" fmla="*/ 1057 w 1084"/>
                <a:gd name="T35" fmla="*/ 114 h 323"/>
                <a:gd name="T36" fmla="*/ 1065 w 1084"/>
                <a:gd name="T37" fmla="*/ 109 h 323"/>
                <a:gd name="T38" fmla="*/ 1074 w 1084"/>
                <a:gd name="T39" fmla="*/ 106 h 323"/>
                <a:gd name="T40" fmla="*/ 1084 w 1084"/>
                <a:gd name="T41" fmla="*/ 106 h 323"/>
                <a:gd name="T42" fmla="*/ 1058 w 1084"/>
                <a:gd name="T43" fmla="*/ 138 h 323"/>
                <a:gd name="T44" fmla="*/ 1030 w 1084"/>
                <a:gd name="T45" fmla="*/ 167 h 323"/>
                <a:gd name="T46" fmla="*/ 999 w 1084"/>
                <a:gd name="T47" fmla="*/ 193 h 323"/>
                <a:gd name="T48" fmla="*/ 966 w 1084"/>
                <a:gd name="T49" fmla="*/ 216 h 323"/>
                <a:gd name="T50" fmla="*/ 931 w 1084"/>
                <a:gd name="T51" fmla="*/ 236 h 323"/>
                <a:gd name="T52" fmla="*/ 893 w 1084"/>
                <a:gd name="T53" fmla="*/ 253 h 323"/>
                <a:gd name="T54" fmla="*/ 824 w 1084"/>
                <a:gd name="T55" fmla="*/ 280 h 323"/>
                <a:gd name="T56" fmla="*/ 755 w 1084"/>
                <a:gd name="T57" fmla="*/ 299 h 323"/>
                <a:gd name="T58" fmla="*/ 687 w 1084"/>
                <a:gd name="T59" fmla="*/ 314 h 323"/>
                <a:gd name="T60" fmla="*/ 621 w 1084"/>
                <a:gd name="T61" fmla="*/ 322 h 323"/>
                <a:gd name="T62" fmla="*/ 553 w 1084"/>
                <a:gd name="T63" fmla="*/ 323 h 323"/>
                <a:gd name="T64" fmla="*/ 488 w 1084"/>
                <a:gd name="T65" fmla="*/ 319 h 323"/>
                <a:gd name="T66" fmla="*/ 423 w 1084"/>
                <a:gd name="T67" fmla="*/ 307 h 323"/>
                <a:gd name="T68" fmla="*/ 360 w 1084"/>
                <a:gd name="T69" fmla="*/ 290 h 323"/>
                <a:gd name="T70" fmla="*/ 297 w 1084"/>
                <a:gd name="T71" fmla="*/ 266 h 323"/>
                <a:gd name="T72" fmla="*/ 235 w 1084"/>
                <a:gd name="T73" fmla="*/ 235 h 323"/>
                <a:gd name="T74" fmla="*/ 174 w 1084"/>
                <a:gd name="T75" fmla="*/ 198 h 323"/>
                <a:gd name="T76" fmla="*/ 114 w 1084"/>
                <a:gd name="T77" fmla="*/ 154 h 323"/>
                <a:gd name="T78" fmla="*/ 91 w 1084"/>
                <a:gd name="T79" fmla="*/ 132 h 323"/>
                <a:gd name="T80" fmla="*/ 72 w 1084"/>
                <a:gd name="T81" fmla="*/ 109 h 323"/>
                <a:gd name="T82" fmla="*/ 54 w 1084"/>
                <a:gd name="T83" fmla="*/ 82 h 323"/>
                <a:gd name="T84" fmla="*/ 37 w 1084"/>
                <a:gd name="T85" fmla="*/ 54 h 323"/>
                <a:gd name="T86" fmla="*/ 21 w 1084"/>
                <a:gd name="T87" fmla="*/ 27 h 323"/>
                <a:gd name="T88" fmla="*/ 10 w 1084"/>
                <a:gd name="T89" fmla="*/ 12 h 323"/>
                <a:gd name="T90" fmla="*/ 3 w 1084"/>
                <a:gd name="T91" fmla="*/ 0 h 323"/>
                <a:gd name="T92" fmla="*/ 10 w 1084"/>
                <a:gd name="T93" fmla="*/ 12 h 323"/>
                <a:gd name="T94" fmla="*/ 0 w 1084"/>
                <a:gd name="T95" fmla="*/ 2 h 323"/>
                <a:gd name="T96" fmla="*/ 0 w 1084"/>
                <a:gd name="T97" fmla="*/ 2 h 323"/>
                <a:gd name="T98" fmla="*/ 2 w 1084"/>
                <a:gd name="T99" fmla="*/ 1 h 323"/>
                <a:gd name="T100" fmla="*/ 3 w 1084"/>
                <a:gd name="T101" fmla="*/ 1 h 323"/>
                <a:gd name="T102" fmla="*/ 3 w 1084"/>
                <a:gd name="T10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4" h="323">
                  <a:moveTo>
                    <a:pt x="10" y="12"/>
                  </a:moveTo>
                  <a:lnTo>
                    <a:pt x="45" y="48"/>
                  </a:lnTo>
                  <a:lnTo>
                    <a:pt x="94" y="90"/>
                  </a:lnTo>
                  <a:lnTo>
                    <a:pt x="144" y="127"/>
                  </a:lnTo>
                  <a:lnTo>
                    <a:pt x="197" y="159"/>
                  </a:lnTo>
                  <a:lnTo>
                    <a:pt x="253" y="186"/>
                  </a:lnTo>
                  <a:lnTo>
                    <a:pt x="313" y="208"/>
                  </a:lnTo>
                  <a:lnTo>
                    <a:pt x="375" y="226"/>
                  </a:lnTo>
                  <a:lnTo>
                    <a:pt x="447" y="239"/>
                  </a:lnTo>
                  <a:lnTo>
                    <a:pt x="519" y="249"/>
                  </a:lnTo>
                  <a:lnTo>
                    <a:pt x="590" y="252"/>
                  </a:lnTo>
                  <a:lnTo>
                    <a:pt x="659" y="251"/>
                  </a:lnTo>
                  <a:lnTo>
                    <a:pt x="728" y="244"/>
                  </a:lnTo>
                  <a:lnTo>
                    <a:pt x="796" y="231"/>
                  </a:lnTo>
                  <a:lnTo>
                    <a:pt x="862" y="212"/>
                  </a:lnTo>
                  <a:lnTo>
                    <a:pt x="929" y="186"/>
                  </a:lnTo>
                  <a:lnTo>
                    <a:pt x="993" y="153"/>
                  </a:lnTo>
                  <a:lnTo>
                    <a:pt x="1057" y="114"/>
                  </a:lnTo>
                  <a:lnTo>
                    <a:pt x="1065" y="109"/>
                  </a:lnTo>
                  <a:lnTo>
                    <a:pt x="1074" y="106"/>
                  </a:lnTo>
                  <a:lnTo>
                    <a:pt x="1084" y="106"/>
                  </a:lnTo>
                  <a:lnTo>
                    <a:pt x="1058" y="138"/>
                  </a:lnTo>
                  <a:lnTo>
                    <a:pt x="1030" y="167"/>
                  </a:lnTo>
                  <a:lnTo>
                    <a:pt x="999" y="193"/>
                  </a:lnTo>
                  <a:lnTo>
                    <a:pt x="966" y="216"/>
                  </a:lnTo>
                  <a:lnTo>
                    <a:pt x="931" y="236"/>
                  </a:lnTo>
                  <a:lnTo>
                    <a:pt x="893" y="253"/>
                  </a:lnTo>
                  <a:lnTo>
                    <a:pt x="824" y="280"/>
                  </a:lnTo>
                  <a:lnTo>
                    <a:pt x="755" y="299"/>
                  </a:lnTo>
                  <a:lnTo>
                    <a:pt x="687" y="314"/>
                  </a:lnTo>
                  <a:lnTo>
                    <a:pt x="621" y="322"/>
                  </a:lnTo>
                  <a:lnTo>
                    <a:pt x="553" y="323"/>
                  </a:lnTo>
                  <a:lnTo>
                    <a:pt x="488" y="319"/>
                  </a:lnTo>
                  <a:lnTo>
                    <a:pt x="423" y="307"/>
                  </a:lnTo>
                  <a:lnTo>
                    <a:pt x="360" y="290"/>
                  </a:lnTo>
                  <a:lnTo>
                    <a:pt x="297" y="266"/>
                  </a:lnTo>
                  <a:lnTo>
                    <a:pt x="235" y="235"/>
                  </a:lnTo>
                  <a:lnTo>
                    <a:pt x="174" y="198"/>
                  </a:lnTo>
                  <a:lnTo>
                    <a:pt x="114" y="154"/>
                  </a:lnTo>
                  <a:lnTo>
                    <a:pt x="91" y="132"/>
                  </a:lnTo>
                  <a:lnTo>
                    <a:pt x="72" y="109"/>
                  </a:lnTo>
                  <a:lnTo>
                    <a:pt x="54" y="82"/>
                  </a:lnTo>
                  <a:lnTo>
                    <a:pt x="37" y="54"/>
                  </a:lnTo>
                  <a:lnTo>
                    <a:pt x="21" y="27"/>
                  </a:lnTo>
                  <a:lnTo>
                    <a:pt x="10" y="12"/>
                  </a:lnTo>
                  <a:close/>
                  <a:moveTo>
                    <a:pt x="3" y="0"/>
                  </a:moveTo>
                  <a:lnTo>
                    <a:pt x="1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13B92B8-1BCD-4962-990A-25E02E55E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4063" y="2466976"/>
              <a:ext cx="438150" cy="1190625"/>
            </a:xfrm>
            <a:custGeom>
              <a:avLst/>
              <a:gdLst>
                <a:gd name="T0" fmla="*/ 182 w 276"/>
                <a:gd name="T1" fmla="*/ 748 h 750"/>
                <a:gd name="T2" fmla="*/ 184 w 276"/>
                <a:gd name="T3" fmla="*/ 749 h 750"/>
                <a:gd name="T4" fmla="*/ 184 w 276"/>
                <a:gd name="T5" fmla="*/ 749 h 750"/>
                <a:gd name="T6" fmla="*/ 183 w 276"/>
                <a:gd name="T7" fmla="*/ 749 h 750"/>
                <a:gd name="T8" fmla="*/ 183 w 276"/>
                <a:gd name="T9" fmla="*/ 750 h 750"/>
                <a:gd name="T10" fmla="*/ 182 w 276"/>
                <a:gd name="T11" fmla="*/ 748 h 750"/>
                <a:gd name="T12" fmla="*/ 276 w 276"/>
                <a:gd name="T13" fmla="*/ 0 h 750"/>
                <a:gd name="T14" fmla="*/ 236 w 276"/>
                <a:gd name="T15" fmla="*/ 25 h 750"/>
                <a:gd name="T16" fmla="*/ 201 w 276"/>
                <a:gd name="T17" fmla="*/ 51 h 750"/>
                <a:gd name="T18" fmla="*/ 171 w 276"/>
                <a:gd name="T19" fmla="*/ 81 h 750"/>
                <a:gd name="T20" fmla="*/ 145 w 276"/>
                <a:gd name="T21" fmla="*/ 112 h 750"/>
                <a:gd name="T22" fmla="*/ 125 w 276"/>
                <a:gd name="T23" fmla="*/ 145 h 750"/>
                <a:gd name="T24" fmla="*/ 108 w 276"/>
                <a:gd name="T25" fmla="*/ 180 h 750"/>
                <a:gd name="T26" fmla="*/ 94 w 276"/>
                <a:gd name="T27" fmla="*/ 216 h 750"/>
                <a:gd name="T28" fmla="*/ 84 w 276"/>
                <a:gd name="T29" fmla="*/ 255 h 750"/>
                <a:gd name="T30" fmla="*/ 77 w 276"/>
                <a:gd name="T31" fmla="*/ 293 h 750"/>
                <a:gd name="T32" fmla="*/ 73 w 276"/>
                <a:gd name="T33" fmla="*/ 334 h 750"/>
                <a:gd name="T34" fmla="*/ 70 w 276"/>
                <a:gd name="T35" fmla="*/ 391 h 750"/>
                <a:gd name="T36" fmla="*/ 72 w 276"/>
                <a:gd name="T37" fmla="*/ 448 h 750"/>
                <a:gd name="T38" fmla="*/ 79 w 276"/>
                <a:gd name="T39" fmla="*/ 504 h 750"/>
                <a:gd name="T40" fmla="*/ 92 w 276"/>
                <a:gd name="T41" fmla="*/ 558 h 750"/>
                <a:gd name="T42" fmla="*/ 111 w 276"/>
                <a:gd name="T43" fmla="*/ 611 h 750"/>
                <a:gd name="T44" fmla="*/ 135 w 276"/>
                <a:gd name="T45" fmla="*/ 662 h 750"/>
                <a:gd name="T46" fmla="*/ 166 w 276"/>
                <a:gd name="T47" fmla="*/ 712 h 750"/>
                <a:gd name="T48" fmla="*/ 172 w 276"/>
                <a:gd name="T49" fmla="*/ 724 h 750"/>
                <a:gd name="T50" fmla="*/ 178 w 276"/>
                <a:gd name="T51" fmla="*/ 737 h 750"/>
                <a:gd name="T52" fmla="*/ 182 w 276"/>
                <a:gd name="T53" fmla="*/ 748 h 750"/>
                <a:gd name="T54" fmla="*/ 157 w 276"/>
                <a:gd name="T55" fmla="*/ 734 h 750"/>
                <a:gd name="T56" fmla="*/ 133 w 276"/>
                <a:gd name="T57" fmla="*/ 717 h 750"/>
                <a:gd name="T58" fmla="*/ 111 w 276"/>
                <a:gd name="T59" fmla="*/ 696 h 750"/>
                <a:gd name="T60" fmla="*/ 93 w 276"/>
                <a:gd name="T61" fmla="*/ 674 h 750"/>
                <a:gd name="T62" fmla="*/ 77 w 276"/>
                <a:gd name="T63" fmla="*/ 650 h 750"/>
                <a:gd name="T64" fmla="*/ 63 w 276"/>
                <a:gd name="T65" fmla="*/ 625 h 750"/>
                <a:gd name="T66" fmla="*/ 50 w 276"/>
                <a:gd name="T67" fmla="*/ 599 h 750"/>
                <a:gd name="T68" fmla="*/ 40 w 276"/>
                <a:gd name="T69" fmla="*/ 571 h 750"/>
                <a:gd name="T70" fmla="*/ 21 w 276"/>
                <a:gd name="T71" fmla="*/ 518 h 750"/>
                <a:gd name="T72" fmla="*/ 9 w 276"/>
                <a:gd name="T73" fmla="*/ 465 h 750"/>
                <a:gd name="T74" fmla="*/ 2 w 276"/>
                <a:gd name="T75" fmla="*/ 413 h 750"/>
                <a:gd name="T76" fmla="*/ 0 w 276"/>
                <a:gd name="T77" fmla="*/ 360 h 750"/>
                <a:gd name="T78" fmla="*/ 4 w 276"/>
                <a:gd name="T79" fmla="*/ 309 h 750"/>
                <a:gd name="T80" fmla="*/ 15 w 276"/>
                <a:gd name="T81" fmla="*/ 258 h 750"/>
                <a:gd name="T82" fmla="*/ 31 w 276"/>
                <a:gd name="T83" fmla="*/ 207 h 750"/>
                <a:gd name="T84" fmla="*/ 55 w 276"/>
                <a:gd name="T85" fmla="*/ 158 h 750"/>
                <a:gd name="T86" fmla="*/ 84 w 276"/>
                <a:gd name="T87" fmla="*/ 110 h 750"/>
                <a:gd name="T88" fmla="*/ 101 w 276"/>
                <a:gd name="T89" fmla="*/ 89 h 750"/>
                <a:gd name="T90" fmla="*/ 118 w 276"/>
                <a:gd name="T91" fmla="*/ 68 h 750"/>
                <a:gd name="T92" fmla="*/ 138 w 276"/>
                <a:gd name="T93" fmla="*/ 51 h 750"/>
                <a:gd name="T94" fmla="*/ 159 w 276"/>
                <a:gd name="T95" fmla="*/ 35 h 750"/>
                <a:gd name="T96" fmla="*/ 184 w 276"/>
                <a:gd name="T97" fmla="*/ 22 h 750"/>
                <a:gd name="T98" fmla="*/ 212 w 276"/>
                <a:gd name="T99" fmla="*/ 12 h 750"/>
                <a:gd name="T100" fmla="*/ 242 w 276"/>
                <a:gd name="T101" fmla="*/ 4 h 750"/>
                <a:gd name="T102" fmla="*/ 276 w 276"/>
                <a:gd name="T10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6" h="750">
                  <a:moveTo>
                    <a:pt x="182" y="748"/>
                  </a:moveTo>
                  <a:lnTo>
                    <a:pt x="184" y="749"/>
                  </a:lnTo>
                  <a:lnTo>
                    <a:pt x="184" y="749"/>
                  </a:lnTo>
                  <a:lnTo>
                    <a:pt x="183" y="749"/>
                  </a:lnTo>
                  <a:lnTo>
                    <a:pt x="183" y="750"/>
                  </a:lnTo>
                  <a:lnTo>
                    <a:pt x="182" y="748"/>
                  </a:lnTo>
                  <a:close/>
                  <a:moveTo>
                    <a:pt x="276" y="0"/>
                  </a:moveTo>
                  <a:lnTo>
                    <a:pt x="236" y="25"/>
                  </a:lnTo>
                  <a:lnTo>
                    <a:pt x="201" y="51"/>
                  </a:lnTo>
                  <a:lnTo>
                    <a:pt x="171" y="81"/>
                  </a:lnTo>
                  <a:lnTo>
                    <a:pt x="145" y="112"/>
                  </a:lnTo>
                  <a:lnTo>
                    <a:pt x="125" y="145"/>
                  </a:lnTo>
                  <a:lnTo>
                    <a:pt x="108" y="180"/>
                  </a:lnTo>
                  <a:lnTo>
                    <a:pt x="94" y="216"/>
                  </a:lnTo>
                  <a:lnTo>
                    <a:pt x="84" y="255"/>
                  </a:lnTo>
                  <a:lnTo>
                    <a:pt x="77" y="293"/>
                  </a:lnTo>
                  <a:lnTo>
                    <a:pt x="73" y="334"/>
                  </a:lnTo>
                  <a:lnTo>
                    <a:pt x="70" y="391"/>
                  </a:lnTo>
                  <a:lnTo>
                    <a:pt x="72" y="448"/>
                  </a:lnTo>
                  <a:lnTo>
                    <a:pt x="79" y="504"/>
                  </a:lnTo>
                  <a:lnTo>
                    <a:pt x="92" y="558"/>
                  </a:lnTo>
                  <a:lnTo>
                    <a:pt x="111" y="611"/>
                  </a:lnTo>
                  <a:lnTo>
                    <a:pt x="135" y="662"/>
                  </a:lnTo>
                  <a:lnTo>
                    <a:pt x="166" y="712"/>
                  </a:lnTo>
                  <a:lnTo>
                    <a:pt x="172" y="724"/>
                  </a:lnTo>
                  <a:lnTo>
                    <a:pt x="178" y="737"/>
                  </a:lnTo>
                  <a:lnTo>
                    <a:pt x="182" y="748"/>
                  </a:lnTo>
                  <a:lnTo>
                    <a:pt x="157" y="734"/>
                  </a:lnTo>
                  <a:lnTo>
                    <a:pt x="133" y="717"/>
                  </a:lnTo>
                  <a:lnTo>
                    <a:pt x="111" y="696"/>
                  </a:lnTo>
                  <a:lnTo>
                    <a:pt x="93" y="674"/>
                  </a:lnTo>
                  <a:lnTo>
                    <a:pt x="77" y="650"/>
                  </a:lnTo>
                  <a:lnTo>
                    <a:pt x="63" y="625"/>
                  </a:lnTo>
                  <a:lnTo>
                    <a:pt x="50" y="599"/>
                  </a:lnTo>
                  <a:lnTo>
                    <a:pt x="40" y="571"/>
                  </a:lnTo>
                  <a:lnTo>
                    <a:pt x="21" y="518"/>
                  </a:lnTo>
                  <a:lnTo>
                    <a:pt x="9" y="465"/>
                  </a:lnTo>
                  <a:lnTo>
                    <a:pt x="2" y="413"/>
                  </a:lnTo>
                  <a:lnTo>
                    <a:pt x="0" y="360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1" y="207"/>
                  </a:lnTo>
                  <a:lnTo>
                    <a:pt x="55" y="158"/>
                  </a:lnTo>
                  <a:lnTo>
                    <a:pt x="84" y="110"/>
                  </a:lnTo>
                  <a:lnTo>
                    <a:pt x="101" y="89"/>
                  </a:lnTo>
                  <a:lnTo>
                    <a:pt x="118" y="68"/>
                  </a:lnTo>
                  <a:lnTo>
                    <a:pt x="138" y="51"/>
                  </a:lnTo>
                  <a:lnTo>
                    <a:pt x="159" y="35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2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3012EB6-A8C7-45E3-A9C1-CD3486B10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963" y="2817813"/>
              <a:ext cx="388938" cy="768350"/>
            </a:xfrm>
            <a:custGeom>
              <a:avLst/>
              <a:gdLst>
                <a:gd name="T0" fmla="*/ 119 w 245"/>
                <a:gd name="T1" fmla="*/ 0 h 484"/>
                <a:gd name="T2" fmla="*/ 142 w 245"/>
                <a:gd name="T3" fmla="*/ 4 h 484"/>
                <a:gd name="T4" fmla="*/ 166 w 245"/>
                <a:gd name="T5" fmla="*/ 10 h 484"/>
                <a:gd name="T6" fmla="*/ 188 w 245"/>
                <a:gd name="T7" fmla="*/ 22 h 484"/>
                <a:gd name="T8" fmla="*/ 207 w 245"/>
                <a:gd name="T9" fmla="*/ 37 h 484"/>
                <a:gd name="T10" fmla="*/ 222 w 245"/>
                <a:gd name="T11" fmla="*/ 54 h 484"/>
                <a:gd name="T12" fmla="*/ 234 w 245"/>
                <a:gd name="T13" fmla="*/ 73 h 484"/>
                <a:gd name="T14" fmla="*/ 242 w 245"/>
                <a:gd name="T15" fmla="*/ 95 h 484"/>
                <a:gd name="T16" fmla="*/ 245 w 245"/>
                <a:gd name="T17" fmla="*/ 118 h 484"/>
                <a:gd name="T18" fmla="*/ 244 w 245"/>
                <a:gd name="T19" fmla="*/ 144 h 484"/>
                <a:gd name="T20" fmla="*/ 237 w 245"/>
                <a:gd name="T21" fmla="*/ 169 h 484"/>
                <a:gd name="T22" fmla="*/ 228 w 245"/>
                <a:gd name="T23" fmla="*/ 197 h 484"/>
                <a:gd name="T24" fmla="*/ 209 w 245"/>
                <a:gd name="T25" fmla="*/ 236 h 484"/>
                <a:gd name="T26" fmla="*/ 187 w 245"/>
                <a:gd name="T27" fmla="*/ 273 h 484"/>
                <a:gd name="T28" fmla="*/ 171 w 245"/>
                <a:gd name="T29" fmla="*/ 303 h 484"/>
                <a:gd name="T30" fmla="*/ 160 w 245"/>
                <a:gd name="T31" fmla="*/ 329 h 484"/>
                <a:gd name="T32" fmla="*/ 153 w 245"/>
                <a:gd name="T33" fmla="*/ 352 h 484"/>
                <a:gd name="T34" fmla="*/ 151 w 245"/>
                <a:gd name="T35" fmla="*/ 374 h 484"/>
                <a:gd name="T36" fmla="*/ 153 w 245"/>
                <a:gd name="T37" fmla="*/ 393 h 484"/>
                <a:gd name="T38" fmla="*/ 160 w 245"/>
                <a:gd name="T39" fmla="*/ 411 h 484"/>
                <a:gd name="T40" fmla="*/ 172 w 245"/>
                <a:gd name="T41" fmla="*/ 429 h 484"/>
                <a:gd name="T42" fmla="*/ 188 w 245"/>
                <a:gd name="T43" fmla="*/ 447 h 484"/>
                <a:gd name="T44" fmla="*/ 211 w 245"/>
                <a:gd name="T45" fmla="*/ 465 h 484"/>
                <a:gd name="T46" fmla="*/ 237 w 245"/>
                <a:gd name="T47" fmla="*/ 484 h 484"/>
                <a:gd name="T48" fmla="*/ 209 w 245"/>
                <a:gd name="T49" fmla="*/ 484 h 484"/>
                <a:gd name="T50" fmla="*/ 181 w 245"/>
                <a:gd name="T51" fmla="*/ 479 h 484"/>
                <a:gd name="T52" fmla="*/ 156 w 245"/>
                <a:gd name="T53" fmla="*/ 468 h 484"/>
                <a:gd name="T54" fmla="*/ 135 w 245"/>
                <a:gd name="T55" fmla="*/ 453 h 484"/>
                <a:gd name="T56" fmla="*/ 118 w 245"/>
                <a:gd name="T57" fmla="*/ 433 h 484"/>
                <a:gd name="T58" fmla="*/ 105 w 245"/>
                <a:gd name="T59" fmla="*/ 410 h 484"/>
                <a:gd name="T60" fmla="*/ 97 w 245"/>
                <a:gd name="T61" fmla="*/ 383 h 484"/>
                <a:gd name="T62" fmla="*/ 95 w 245"/>
                <a:gd name="T63" fmla="*/ 356 h 484"/>
                <a:gd name="T64" fmla="*/ 99 w 245"/>
                <a:gd name="T65" fmla="*/ 326 h 484"/>
                <a:gd name="T66" fmla="*/ 110 w 245"/>
                <a:gd name="T67" fmla="*/ 290 h 484"/>
                <a:gd name="T68" fmla="*/ 124 w 245"/>
                <a:gd name="T69" fmla="*/ 256 h 484"/>
                <a:gd name="T70" fmla="*/ 140 w 245"/>
                <a:gd name="T71" fmla="*/ 222 h 484"/>
                <a:gd name="T72" fmla="*/ 157 w 245"/>
                <a:gd name="T73" fmla="*/ 189 h 484"/>
                <a:gd name="T74" fmla="*/ 165 w 245"/>
                <a:gd name="T75" fmla="*/ 172 h 484"/>
                <a:gd name="T76" fmla="*/ 172 w 245"/>
                <a:gd name="T77" fmla="*/ 154 h 484"/>
                <a:gd name="T78" fmla="*/ 178 w 245"/>
                <a:gd name="T79" fmla="*/ 137 h 484"/>
                <a:gd name="T80" fmla="*/ 179 w 245"/>
                <a:gd name="T81" fmla="*/ 121 h 484"/>
                <a:gd name="T82" fmla="*/ 176 w 245"/>
                <a:gd name="T83" fmla="*/ 104 h 484"/>
                <a:gd name="T84" fmla="*/ 167 w 245"/>
                <a:gd name="T85" fmla="*/ 88 h 484"/>
                <a:gd name="T86" fmla="*/ 152 w 245"/>
                <a:gd name="T87" fmla="*/ 72 h 484"/>
                <a:gd name="T88" fmla="*/ 135 w 245"/>
                <a:gd name="T89" fmla="*/ 61 h 484"/>
                <a:gd name="T90" fmla="*/ 117 w 245"/>
                <a:gd name="T91" fmla="*/ 55 h 484"/>
                <a:gd name="T92" fmla="*/ 96 w 245"/>
                <a:gd name="T93" fmla="*/ 53 h 484"/>
                <a:gd name="T94" fmla="*/ 76 w 245"/>
                <a:gd name="T95" fmla="*/ 55 h 484"/>
                <a:gd name="T96" fmla="*/ 55 w 245"/>
                <a:gd name="T97" fmla="*/ 61 h 484"/>
                <a:gd name="T98" fmla="*/ 35 w 245"/>
                <a:gd name="T99" fmla="*/ 71 h 484"/>
                <a:gd name="T100" fmla="*/ 17 w 245"/>
                <a:gd name="T101" fmla="*/ 85 h 484"/>
                <a:gd name="T102" fmla="*/ 11 w 245"/>
                <a:gd name="T103" fmla="*/ 92 h 484"/>
                <a:gd name="T104" fmla="*/ 5 w 245"/>
                <a:gd name="T105" fmla="*/ 102 h 484"/>
                <a:gd name="T106" fmla="*/ 0 w 245"/>
                <a:gd name="T107" fmla="*/ 111 h 484"/>
                <a:gd name="T108" fmla="*/ 9 w 245"/>
                <a:gd name="T109" fmla="*/ 82 h 484"/>
                <a:gd name="T110" fmla="*/ 21 w 245"/>
                <a:gd name="T111" fmla="*/ 57 h 484"/>
                <a:gd name="T112" fmla="*/ 36 w 245"/>
                <a:gd name="T113" fmla="*/ 38 h 484"/>
                <a:gd name="T114" fmla="*/ 55 w 245"/>
                <a:gd name="T115" fmla="*/ 22 h 484"/>
                <a:gd name="T116" fmla="*/ 74 w 245"/>
                <a:gd name="T117" fmla="*/ 10 h 484"/>
                <a:gd name="T118" fmla="*/ 95 w 245"/>
                <a:gd name="T119" fmla="*/ 4 h 484"/>
                <a:gd name="T120" fmla="*/ 119 w 245"/>
                <a:gd name="T1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484">
                  <a:moveTo>
                    <a:pt x="119" y="0"/>
                  </a:moveTo>
                  <a:lnTo>
                    <a:pt x="142" y="4"/>
                  </a:lnTo>
                  <a:lnTo>
                    <a:pt x="166" y="10"/>
                  </a:lnTo>
                  <a:lnTo>
                    <a:pt x="188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3"/>
                  </a:lnTo>
                  <a:lnTo>
                    <a:pt x="242" y="95"/>
                  </a:lnTo>
                  <a:lnTo>
                    <a:pt x="245" y="118"/>
                  </a:lnTo>
                  <a:lnTo>
                    <a:pt x="244" y="144"/>
                  </a:lnTo>
                  <a:lnTo>
                    <a:pt x="237" y="169"/>
                  </a:lnTo>
                  <a:lnTo>
                    <a:pt x="228" y="197"/>
                  </a:lnTo>
                  <a:lnTo>
                    <a:pt x="209" y="236"/>
                  </a:lnTo>
                  <a:lnTo>
                    <a:pt x="187" y="273"/>
                  </a:lnTo>
                  <a:lnTo>
                    <a:pt x="171" y="303"/>
                  </a:lnTo>
                  <a:lnTo>
                    <a:pt x="160" y="329"/>
                  </a:lnTo>
                  <a:lnTo>
                    <a:pt x="153" y="352"/>
                  </a:lnTo>
                  <a:lnTo>
                    <a:pt x="151" y="374"/>
                  </a:lnTo>
                  <a:lnTo>
                    <a:pt x="153" y="393"/>
                  </a:lnTo>
                  <a:lnTo>
                    <a:pt x="160" y="411"/>
                  </a:lnTo>
                  <a:lnTo>
                    <a:pt x="172" y="429"/>
                  </a:lnTo>
                  <a:lnTo>
                    <a:pt x="188" y="447"/>
                  </a:lnTo>
                  <a:lnTo>
                    <a:pt x="211" y="465"/>
                  </a:lnTo>
                  <a:lnTo>
                    <a:pt x="237" y="484"/>
                  </a:lnTo>
                  <a:lnTo>
                    <a:pt x="209" y="484"/>
                  </a:lnTo>
                  <a:lnTo>
                    <a:pt x="181" y="479"/>
                  </a:lnTo>
                  <a:lnTo>
                    <a:pt x="156" y="468"/>
                  </a:lnTo>
                  <a:lnTo>
                    <a:pt x="135" y="453"/>
                  </a:lnTo>
                  <a:lnTo>
                    <a:pt x="118" y="433"/>
                  </a:lnTo>
                  <a:lnTo>
                    <a:pt x="105" y="410"/>
                  </a:lnTo>
                  <a:lnTo>
                    <a:pt x="97" y="383"/>
                  </a:lnTo>
                  <a:lnTo>
                    <a:pt x="95" y="356"/>
                  </a:lnTo>
                  <a:lnTo>
                    <a:pt x="99" y="326"/>
                  </a:lnTo>
                  <a:lnTo>
                    <a:pt x="110" y="290"/>
                  </a:lnTo>
                  <a:lnTo>
                    <a:pt x="124" y="256"/>
                  </a:lnTo>
                  <a:lnTo>
                    <a:pt x="140" y="222"/>
                  </a:lnTo>
                  <a:lnTo>
                    <a:pt x="157" y="189"/>
                  </a:lnTo>
                  <a:lnTo>
                    <a:pt x="165" y="172"/>
                  </a:lnTo>
                  <a:lnTo>
                    <a:pt x="172" y="154"/>
                  </a:lnTo>
                  <a:lnTo>
                    <a:pt x="178" y="137"/>
                  </a:lnTo>
                  <a:lnTo>
                    <a:pt x="179" y="121"/>
                  </a:lnTo>
                  <a:lnTo>
                    <a:pt x="176" y="104"/>
                  </a:lnTo>
                  <a:lnTo>
                    <a:pt x="167" y="88"/>
                  </a:lnTo>
                  <a:lnTo>
                    <a:pt x="152" y="72"/>
                  </a:lnTo>
                  <a:lnTo>
                    <a:pt x="135" y="61"/>
                  </a:lnTo>
                  <a:lnTo>
                    <a:pt x="117" y="55"/>
                  </a:lnTo>
                  <a:lnTo>
                    <a:pt x="96" y="53"/>
                  </a:lnTo>
                  <a:lnTo>
                    <a:pt x="76" y="55"/>
                  </a:lnTo>
                  <a:lnTo>
                    <a:pt x="55" y="61"/>
                  </a:lnTo>
                  <a:lnTo>
                    <a:pt x="35" y="71"/>
                  </a:lnTo>
                  <a:lnTo>
                    <a:pt x="17" y="85"/>
                  </a:lnTo>
                  <a:lnTo>
                    <a:pt x="11" y="92"/>
                  </a:lnTo>
                  <a:lnTo>
                    <a:pt x="5" y="102"/>
                  </a:lnTo>
                  <a:lnTo>
                    <a:pt x="0" y="111"/>
                  </a:lnTo>
                  <a:lnTo>
                    <a:pt x="9" y="82"/>
                  </a:lnTo>
                  <a:lnTo>
                    <a:pt x="21" y="57"/>
                  </a:lnTo>
                  <a:lnTo>
                    <a:pt x="36" y="38"/>
                  </a:lnTo>
                  <a:lnTo>
                    <a:pt x="55" y="22"/>
                  </a:lnTo>
                  <a:lnTo>
                    <a:pt x="74" y="10"/>
                  </a:lnTo>
                  <a:lnTo>
                    <a:pt x="95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31E71F3-410F-4141-8799-D401D8F25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2128838"/>
              <a:ext cx="300038" cy="939800"/>
            </a:xfrm>
            <a:custGeom>
              <a:avLst/>
              <a:gdLst>
                <a:gd name="T0" fmla="*/ 137 w 189"/>
                <a:gd name="T1" fmla="*/ 0 h 592"/>
                <a:gd name="T2" fmla="*/ 159 w 189"/>
                <a:gd name="T3" fmla="*/ 31 h 592"/>
                <a:gd name="T4" fmla="*/ 175 w 189"/>
                <a:gd name="T5" fmla="*/ 63 h 592"/>
                <a:gd name="T6" fmla="*/ 184 w 189"/>
                <a:gd name="T7" fmla="*/ 95 h 592"/>
                <a:gd name="T8" fmla="*/ 189 w 189"/>
                <a:gd name="T9" fmla="*/ 128 h 592"/>
                <a:gd name="T10" fmla="*/ 187 w 189"/>
                <a:gd name="T11" fmla="*/ 159 h 592"/>
                <a:gd name="T12" fmla="*/ 179 w 189"/>
                <a:gd name="T13" fmla="*/ 192 h 592"/>
                <a:gd name="T14" fmla="*/ 166 w 189"/>
                <a:gd name="T15" fmla="*/ 221 h 592"/>
                <a:gd name="T16" fmla="*/ 147 w 189"/>
                <a:gd name="T17" fmla="*/ 250 h 592"/>
                <a:gd name="T18" fmla="*/ 119 w 189"/>
                <a:gd name="T19" fmla="*/ 290 h 592"/>
                <a:gd name="T20" fmla="*/ 97 w 189"/>
                <a:gd name="T21" fmla="*/ 330 h 592"/>
                <a:gd name="T22" fmla="*/ 81 w 189"/>
                <a:gd name="T23" fmla="*/ 370 h 592"/>
                <a:gd name="T24" fmla="*/ 69 w 189"/>
                <a:gd name="T25" fmla="*/ 412 h 592"/>
                <a:gd name="T26" fmla="*/ 61 w 189"/>
                <a:gd name="T27" fmla="*/ 455 h 592"/>
                <a:gd name="T28" fmla="*/ 58 w 189"/>
                <a:gd name="T29" fmla="*/ 500 h 592"/>
                <a:gd name="T30" fmla="*/ 58 w 189"/>
                <a:gd name="T31" fmla="*/ 545 h 592"/>
                <a:gd name="T32" fmla="*/ 62 w 189"/>
                <a:gd name="T33" fmla="*/ 592 h 592"/>
                <a:gd name="T34" fmla="*/ 42 w 189"/>
                <a:gd name="T35" fmla="*/ 567 h 592"/>
                <a:gd name="T36" fmla="*/ 26 w 189"/>
                <a:gd name="T37" fmla="*/ 540 h 592"/>
                <a:gd name="T38" fmla="*/ 14 w 189"/>
                <a:gd name="T39" fmla="*/ 510 h 592"/>
                <a:gd name="T40" fmla="*/ 6 w 189"/>
                <a:gd name="T41" fmla="*/ 479 h 592"/>
                <a:gd name="T42" fmla="*/ 0 w 189"/>
                <a:gd name="T43" fmla="*/ 446 h 592"/>
                <a:gd name="T44" fmla="*/ 0 w 189"/>
                <a:gd name="T45" fmla="*/ 413 h 592"/>
                <a:gd name="T46" fmla="*/ 4 w 189"/>
                <a:gd name="T47" fmla="*/ 380 h 592"/>
                <a:gd name="T48" fmla="*/ 12 w 189"/>
                <a:gd name="T49" fmla="*/ 348 h 592"/>
                <a:gd name="T50" fmla="*/ 25 w 189"/>
                <a:gd name="T51" fmla="*/ 317 h 592"/>
                <a:gd name="T52" fmla="*/ 42 w 189"/>
                <a:gd name="T53" fmla="*/ 288 h 592"/>
                <a:gd name="T54" fmla="*/ 62 w 189"/>
                <a:gd name="T55" fmla="*/ 259 h 592"/>
                <a:gd name="T56" fmla="*/ 82 w 189"/>
                <a:gd name="T57" fmla="*/ 230 h 592"/>
                <a:gd name="T58" fmla="*/ 100 w 189"/>
                <a:gd name="T59" fmla="*/ 200 h 592"/>
                <a:gd name="T60" fmla="*/ 115 w 189"/>
                <a:gd name="T61" fmla="*/ 170 h 592"/>
                <a:gd name="T62" fmla="*/ 128 w 189"/>
                <a:gd name="T63" fmla="*/ 139 h 592"/>
                <a:gd name="T64" fmla="*/ 136 w 189"/>
                <a:gd name="T65" fmla="*/ 106 h 592"/>
                <a:gd name="T66" fmla="*/ 142 w 189"/>
                <a:gd name="T67" fmla="*/ 73 h 592"/>
                <a:gd name="T68" fmla="*/ 143 w 189"/>
                <a:gd name="T69" fmla="*/ 37 h 592"/>
                <a:gd name="T70" fmla="*/ 137 w 189"/>
                <a:gd name="T7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592">
                  <a:moveTo>
                    <a:pt x="137" y="0"/>
                  </a:moveTo>
                  <a:lnTo>
                    <a:pt x="159" y="31"/>
                  </a:lnTo>
                  <a:lnTo>
                    <a:pt x="175" y="63"/>
                  </a:lnTo>
                  <a:lnTo>
                    <a:pt x="184" y="95"/>
                  </a:lnTo>
                  <a:lnTo>
                    <a:pt x="189" y="128"/>
                  </a:lnTo>
                  <a:lnTo>
                    <a:pt x="187" y="159"/>
                  </a:lnTo>
                  <a:lnTo>
                    <a:pt x="179" y="192"/>
                  </a:lnTo>
                  <a:lnTo>
                    <a:pt x="166" y="221"/>
                  </a:lnTo>
                  <a:lnTo>
                    <a:pt x="147" y="250"/>
                  </a:lnTo>
                  <a:lnTo>
                    <a:pt x="119" y="290"/>
                  </a:lnTo>
                  <a:lnTo>
                    <a:pt x="97" y="330"/>
                  </a:lnTo>
                  <a:lnTo>
                    <a:pt x="81" y="370"/>
                  </a:lnTo>
                  <a:lnTo>
                    <a:pt x="69" y="412"/>
                  </a:lnTo>
                  <a:lnTo>
                    <a:pt x="61" y="455"/>
                  </a:lnTo>
                  <a:lnTo>
                    <a:pt x="58" y="500"/>
                  </a:lnTo>
                  <a:lnTo>
                    <a:pt x="58" y="545"/>
                  </a:lnTo>
                  <a:lnTo>
                    <a:pt x="62" y="592"/>
                  </a:lnTo>
                  <a:lnTo>
                    <a:pt x="42" y="567"/>
                  </a:lnTo>
                  <a:lnTo>
                    <a:pt x="26" y="540"/>
                  </a:lnTo>
                  <a:lnTo>
                    <a:pt x="14" y="510"/>
                  </a:lnTo>
                  <a:lnTo>
                    <a:pt x="6" y="479"/>
                  </a:lnTo>
                  <a:lnTo>
                    <a:pt x="0" y="446"/>
                  </a:lnTo>
                  <a:lnTo>
                    <a:pt x="0" y="413"/>
                  </a:lnTo>
                  <a:lnTo>
                    <a:pt x="4" y="380"/>
                  </a:lnTo>
                  <a:lnTo>
                    <a:pt x="12" y="348"/>
                  </a:lnTo>
                  <a:lnTo>
                    <a:pt x="25" y="317"/>
                  </a:lnTo>
                  <a:lnTo>
                    <a:pt x="42" y="288"/>
                  </a:lnTo>
                  <a:lnTo>
                    <a:pt x="62" y="259"/>
                  </a:lnTo>
                  <a:lnTo>
                    <a:pt x="82" y="230"/>
                  </a:lnTo>
                  <a:lnTo>
                    <a:pt x="100" y="200"/>
                  </a:lnTo>
                  <a:lnTo>
                    <a:pt x="115" y="170"/>
                  </a:lnTo>
                  <a:lnTo>
                    <a:pt x="128" y="139"/>
                  </a:lnTo>
                  <a:lnTo>
                    <a:pt x="136" y="106"/>
                  </a:lnTo>
                  <a:lnTo>
                    <a:pt x="142" y="73"/>
                  </a:lnTo>
                  <a:lnTo>
                    <a:pt x="143" y="37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DE10D1F-8250-41B3-854D-ACDB0B860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901" y="3416301"/>
              <a:ext cx="336550" cy="203200"/>
            </a:xfrm>
            <a:custGeom>
              <a:avLst/>
              <a:gdLst>
                <a:gd name="T0" fmla="*/ 2 w 212"/>
                <a:gd name="T1" fmla="*/ 0 h 128"/>
                <a:gd name="T2" fmla="*/ 24 w 212"/>
                <a:gd name="T3" fmla="*/ 27 h 128"/>
                <a:gd name="T4" fmla="*/ 47 w 212"/>
                <a:gd name="T5" fmla="*/ 47 h 128"/>
                <a:gd name="T6" fmla="*/ 71 w 212"/>
                <a:gd name="T7" fmla="*/ 61 h 128"/>
                <a:gd name="T8" fmla="*/ 96 w 212"/>
                <a:gd name="T9" fmla="*/ 70 h 128"/>
                <a:gd name="T10" fmla="*/ 123 w 212"/>
                <a:gd name="T11" fmla="*/ 72 h 128"/>
                <a:gd name="T12" fmla="*/ 152 w 212"/>
                <a:gd name="T13" fmla="*/ 70 h 128"/>
                <a:gd name="T14" fmla="*/ 181 w 212"/>
                <a:gd name="T15" fmla="*/ 62 h 128"/>
                <a:gd name="T16" fmla="*/ 212 w 212"/>
                <a:gd name="T17" fmla="*/ 49 h 128"/>
                <a:gd name="T18" fmla="*/ 194 w 212"/>
                <a:gd name="T19" fmla="*/ 74 h 128"/>
                <a:gd name="T20" fmla="*/ 174 w 212"/>
                <a:gd name="T21" fmla="*/ 94 h 128"/>
                <a:gd name="T22" fmla="*/ 153 w 212"/>
                <a:gd name="T23" fmla="*/ 110 h 128"/>
                <a:gd name="T24" fmla="*/ 133 w 212"/>
                <a:gd name="T25" fmla="*/ 122 h 128"/>
                <a:gd name="T26" fmla="*/ 111 w 212"/>
                <a:gd name="T27" fmla="*/ 128 h 128"/>
                <a:gd name="T28" fmla="*/ 91 w 212"/>
                <a:gd name="T29" fmla="*/ 128 h 128"/>
                <a:gd name="T30" fmla="*/ 72 w 212"/>
                <a:gd name="T31" fmla="*/ 124 h 128"/>
                <a:gd name="T32" fmla="*/ 51 w 212"/>
                <a:gd name="T33" fmla="*/ 114 h 128"/>
                <a:gd name="T34" fmla="*/ 35 w 212"/>
                <a:gd name="T35" fmla="*/ 102 h 128"/>
                <a:gd name="T36" fmla="*/ 20 w 212"/>
                <a:gd name="T37" fmla="*/ 88 h 128"/>
                <a:gd name="T38" fmla="*/ 11 w 212"/>
                <a:gd name="T39" fmla="*/ 71 h 128"/>
                <a:gd name="T40" fmla="*/ 3 w 212"/>
                <a:gd name="T41" fmla="*/ 50 h 128"/>
                <a:gd name="T42" fmla="*/ 0 w 212"/>
                <a:gd name="T43" fmla="*/ 27 h 128"/>
                <a:gd name="T44" fmla="*/ 2 w 212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8">
                  <a:moveTo>
                    <a:pt x="2" y="0"/>
                  </a:moveTo>
                  <a:lnTo>
                    <a:pt x="24" y="27"/>
                  </a:lnTo>
                  <a:lnTo>
                    <a:pt x="47" y="47"/>
                  </a:lnTo>
                  <a:lnTo>
                    <a:pt x="71" y="61"/>
                  </a:lnTo>
                  <a:lnTo>
                    <a:pt x="96" y="70"/>
                  </a:lnTo>
                  <a:lnTo>
                    <a:pt x="123" y="72"/>
                  </a:lnTo>
                  <a:lnTo>
                    <a:pt x="152" y="70"/>
                  </a:lnTo>
                  <a:lnTo>
                    <a:pt x="181" y="62"/>
                  </a:lnTo>
                  <a:lnTo>
                    <a:pt x="212" y="49"/>
                  </a:lnTo>
                  <a:lnTo>
                    <a:pt x="194" y="74"/>
                  </a:lnTo>
                  <a:lnTo>
                    <a:pt x="174" y="94"/>
                  </a:lnTo>
                  <a:lnTo>
                    <a:pt x="153" y="110"/>
                  </a:lnTo>
                  <a:lnTo>
                    <a:pt x="133" y="122"/>
                  </a:lnTo>
                  <a:lnTo>
                    <a:pt x="111" y="128"/>
                  </a:lnTo>
                  <a:lnTo>
                    <a:pt x="91" y="128"/>
                  </a:lnTo>
                  <a:lnTo>
                    <a:pt x="72" y="124"/>
                  </a:lnTo>
                  <a:lnTo>
                    <a:pt x="51" y="114"/>
                  </a:lnTo>
                  <a:lnTo>
                    <a:pt x="35" y="102"/>
                  </a:lnTo>
                  <a:lnTo>
                    <a:pt x="20" y="88"/>
                  </a:lnTo>
                  <a:lnTo>
                    <a:pt x="11" y="71"/>
                  </a:lnTo>
                  <a:lnTo>
                    <a:pt x="3" y="50"/>
                  </a:lnTo>
                  <a:lnTo>
                    <a:pt x="0" y="2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DCDF1380-786E-414D-A56C-7A1C9F233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5488" y="3289301"/>
              <a:ext cx="263525" cy="301625"/>
            </a:xfrm>
            <a:custGeom>
              <a:avLst/>
              <a:gdLst>
                <a:gd name="T0" fmla="*/ 67 w 166"/>
                <a:gd name="T1" fmla="*/ 189 h 190"/>
                <a:gd name="T2" fmla="*/ 68 w 166"/>
                <a:gd name="T3" fmla="*/ 190 h 190"/>
                <a:gd name="T4" fmla="*/ 68 w 166"/>
                <a:gd name="T5" fmla="*/ 190 h 190"/>
                <a:gd name="T6" fmla="*/ 68 w 166"/>
                <a:gd name="T7" fmla="*/ 189 h 190"/>
                <a:gd name="T8" fmla="*/ 67 w 166"/>
                <a:gd name="T9" fmla="*/ 189 h 190"/>
                <a:gd name="T10" fmla="*/ 67 w 166"/>
                <a:gd name="T11" fmla="*/ 189 h 190"/>
                <a:gd name="T12" fmla="*/ 13 w 166"/>
                <a:gd name="T13" fmla="*/ 0 h 190"/>
                <a:gd name="T14" fmla="*/ 22 w 166"/>
                <a:gd name="T15" fmla="*/ 32 h 190"/>
                <a:gd name="T16" fmla="*/ 34 w 166"/>
                <a:gd name="T17" fmla="*/ 59 h 190"/>
                <a:gd name="T18" fmla="*/ 49 w 166"/>
                <a:gd name="T19" fmla="*/ 81 h 190"/>
                <a:gd name="T20" fmla="*/ 67 w 166"/>
                <a:gd name="T21" fmla="*/ 98 h 190"/>
                <a:gd name="T22" fmla="*/ 87 w 166"/>
                <a:gd name="T23" fmla="*/ 112 h 190"/>
                <a:gd name="T24" fmla="*/ 111 w 166"/>
                <a:gd name="T25" fmla="*/ 123 h 190"/>
                <a:gd name="T26" fmla="*/ 137 w 166"/>
                <a:gd name="T27" fmla="*/ 130 h 190"/>
                <a:gd name="T28" fmla="*/ 166 w 166"/>
                <a:gd name="T29" fmla="*/ 136 h 190"/>
                <a:gd name="T30" fmla="*/ 144 w 166"/>
                <a:gd name="T31" fmla="*/ 142 h 190"/>
                <a:gd name="T32" fmla="*/ 122 w 166"/>
                <a:gd name="T33" fmla="*/ 148 h 190"/>
                <a:gd name="T34" fmla="*/ 101 w 166"/>
                <a:gd name="T35" fmla="*/ 157 h 190"/>
                <a:gd name="T36" fmla="*/ 90 w 166"/>
                <a:gd name="T37" fmla="*/ 166 h 190"/>
                <a:gd name="T38" fmla="*/ 78 w 166"/>
                <a:gd name="T39" fmla="*/ 177 h 190"/>
                <a:gd name="T40" fmla="*/ 67 w 166"/>
                <a:gd name="T41" fmla="*/ 189 h 190"/>
                <a:gd name="T42" fmla="*/ 56 w 166"/>
                <a:gd name="T43" fmla="*/ 172 h 190"/>
                <a:gd name="T44" fmla="*/ 45 w 166"/>
                <a:gd name="T45" fmla="*/ 154 h 190"/>
                <a:gd name="T46" fmla="*/ 31 w 166"/>
                <a:gd name="T47" fmla="*/ 138 h 190"/>
                <a:gd name="T48" fmla="*/ 15 w 166"/>
                <a:gd name="T49" fmla="*/ 118 h 190"/>
                <a:gd name="T50" fmla="*/ 5 w 166"/>
                <a:gd name="T51" fmla="*/ 99 h 190"/>
                <a:gd name="T52" fmla="*/ 0 w 166"/>
                <a:gd name="T53" fmla="*/ 78 h 190"/>
                <a:gd name="T54" fmla="*/ 0 w 166"/>
                <a:gd name="T55" fmla="*/ 55 h 190"/>
                <a:gd name="T56" fmla="*/ 4 w 166"/>
                <a:gd name="T57" fmla="*/ 29 h 190"/>
                <a:gd name="T58" fmla="*/ 13 w 166"/>
                <a:gd name="T5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0">
                  <a:moveTo>
                    <a:pt x="67" y="189"/>
                  </a:move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7" y="189"/>
                  </a:lnTo>
                  <a:lnTo>
                    <a:pt x="67" y="189"/>
                  </a:lnTo>
                  <a:close/>
                  <a:moveTo>
                    <a:pt x="13" y="0"/>
                  </a:moveTo>
                  <a:lnTo>
                    <a:pt x="22" y="32"/>
                  </a:lnTo>
                  <a:lnTo>
                    <a:pt x="34" y="59"/>
                  </a:lnTo>
                  <a:lnTo>
                    <a:pt x="49" y="81"/>
                  </a:lnTo>
                  <a:lnTo>
                    <a:pt x="67" y="98"/>
                  </a:lnTo>
                  <a:lnTo>
                    <a:pt x="87" y="112"/>
                  </a:lnTo>
                  <a:lnTo>
                    <a:pt x="111" y="123"/>
                  </a:lnTo>
                  <a:lnTo>
                    <a:pt x="137" y="130"/>
                  </a:lnTo>
                  <a:lnTo>
                    <a:pt x="166" y="136"/>
                  </a:lnTo>
                  <a:lnTo>
                    <a:pt x="144" y="142"/>
                  </a:lnTo>
                  <a:lnTo>
                    <a:pt x="122" y="148"/>
                  </a:lnTo>
                  <a:lnTo>
                    <a:pt x="101" y="157"/>
                  </a:lnTo>
                  <a:lnTo>
                    <a:pt x="90" y="166"/>
                  </a:lnTo>
                  <a:lnTo>
                    <a:pt x="78" y="177"/>
                  </a:lnTo>
                  <a:lnTo>
                    <a:pt x="67" y="189"/>
                  </a:lnTo>
                  <a:lnTo>
                    <a:pt x="56" y="172"/>
                  </a:lnTo>
                  <a:lnTo>
                    <a:pt x="45" y="154"/>
                  </a:lnTo>
                  <a:lnTo>
                    <a:pt x="31" y="138"/>
                  </a:lnTo>
                  <a:lnTo>
                    <a:pt x="15" y="118"/>
                  </a:lnTo>
                  <a:lnTo>
                    <a:pt x="5" y="99"/>
                  </a:lnTo>
                  <a:lnTo>
                    <a:pt x="0" y="78"/>
                  </a:lnTo>
                  <a:lnTo>
                    <a:pt x="0" y="55"/>
                  </a:lnTo>
                  <a:lnTo>
                    <a:pt x="4" y="29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3A5B04-F4CC-45D8-BFE8-CBD1F8704F9D}"/>
              </a:ext>
            </a:extLst>
          </p:cNvPr>
          <p:cNvGrpSpPr/>
          <p:nvPr/>
        </p:nvGrpSpPr>
        <p:grpSpPr>
          <a:xfrm>
            <a:off x="395536" y="-171400"/>
            <a:ext cx="8583118" cy="5517232"/>
            <a:chOff x="1557908" y="-188836"/>
            <a:chExt cx="9073008" cy="543349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1BE2CC-661E-4C48-B2EF-BD26806718C6}"/>
                </a:ext>
              </a:extLst>
            </p:cNvPr>
            <p:cNvGrpSpPr/>
            <p:nvPr/>
          </p:nvGrpSpPr>
          <p:grpSpPr>
            <a:xfrm>
              <a:off x="1557908" y="-188836"/>
              <a:ext cx="9073008" cy="5433498"/>
              <a:chOff x="1557908" y="-188836"/>
              <a:chExt cx="9073008" cy="543349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7818D86-D0BF-4C97-8C93-50EC24AD98FE}"/>
                  </a:ext>
                </a:extLst>
              </p:cNvPr>
              <p:cNvCxnSpPr/>
              <p:nvPr/>
            </p:nvCxnSpPr>
            <p:spPr>
              <a:xfrm>
                <a:off x="1557908" y="1088740"/>
                <a:ext cx="1807483" cy="99309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46657CA-B1BE-47DD-A242-5128FEDA88BF}"/>
                  </a:ext>
                </a:extLst>
              </p:cNvPr>
              <p:cNvCxnSpPr/>
              <p:nvPr/>
            </p:nvCxnSpPr>
            <p:spPr>
              <a:xfrm>
                <a:off x="2377292" y="2770478"/>
                <a:ext cx="745232" cy="52251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27645A7-068F-46FD-9BDA-7B263B4045DB}"/>
                  </a:ext>
                </a:extLst>
              </p:cNvPr>
              <p:cNvCxnSpPr>
                <a:endCxn id="93" idx="4"/>
              </p:cNvCxnSpPr>
              <p:nvPr/>
            </p:nvCxnSpPr>
            <p:spPr>
              <a:xfrm flipV="1">
                <a:off x="3122524" y="2441644"/>
                <a:ext cx="270164" cy="85963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6250D4-E643-435A-8D21-A1B0C2ED334D}"/>
                  </a:ext>
                </a:extLst>
              </p:cNvPr>
              <p:cNvCxnSpPr/>
              <p:nvPr/>
            </p:nvCxnSpPr>
            <p:spPr>
              <a:xfrm flipH="1">
                <a:off x="2893718" y="3292992"/>
                <a:ext cx="238798" cy="74517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0AF799F-9D9E-4054-BCC0-75EE148B113A}"/>
                  </a:ext>
                </a:extLst>
              </p:cNvPr>
              <p:cNvCxnSpPr>
                <a:stCxn id="97" idx="7"/>
              </p:cNvCxnSpPr>
              <p:nvPr/>
            </p:nvCxnSpPr>
            <p:spPr>
              <a:xfrm flipV="1">
                <a:off x="3021630" y="3808379"/>
                <a:ext cx="854842" cy="24513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2524AC3-91CB-4622-8F59-AC290DCA5870}"/>
                  </a:ext>
                </a:extLst>
              </p:cNvPr>
              <p:cNvCxnSpPr>
                <a:stCxn id="93" idx="3"/>
              </p:cNvCxnSpPr>
              <p:nvPr/>
            </p:nvCxnSpPr>
            <p:spPr>
              <a:xfrm flipH="1">
                <a:off x="2377293" y="2362515"/>
                <a:ext cx="824360" cy="40796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D4204A-8A59-442A-BE0C-579D47AF45CD}"/>
                  </a:ext>
                </a:extLst>
              </p:cNvPr>
              <p:cNvCxnSpPr/>
              <p:nvPr/>
            </p:nvCxnSpPr>
            <p:spPr>
              <a:xfrm flipV="1">
                <a:off x="3915383" y="3425588"/>
                <a:ext cx="806742" cy="35360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D400ED-CF38-4D00-8FA2-E36E72225074}"/>
                  </a:ext>
                </a:extLst>
              </p:cNvPr>
              <p:cNvCxnSpPr>
                <a:endCxn id="93" idx="4"/>
              </p:cNvCxnSpPr>
              <p:nvPr/>
            </p:nvCxnSpPr>
            <p:spPr>
              <a:xfrm flipH="1" flipV="1">
                <a:off x="3392688" y="2441644"/>
                <a:ext cx="496772" cy="135081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5DE977-B9BF-427F-ACA9-0AEF46323723}"/>
                  </a:ext>
                </a:extLst>
              </p:cNvPr>
              <p:cNvCxnSpPr/>
              <p:nvPr/>
            </p:nvCxnSpPr>
            <p:spPr>
              <a:xfrm>
                <a:off x="3905655" y="3803515"/>
                <a:ext cx="1345003" cy="33698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B9F307-769C-424B-B82F-88462057CDF7}"/>
                  </a:ext>
                </a:extLst>
              </p:cNvPr>
              <p:cNvCxnSpPr/>
              <p:nvPr/>
            </p:nvCxnSpPr>
            <p:spPr>
              <a:xfrm flipV="1">
                <a:off x="5250739" y="3289229"/>
                <a:ext cx="607406" cy="858281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D114778-F774-4894-AE06-B396DD010746}"/>
                  </a:ext>
                </a:extLst>
              </p:cNvPr>
              <p:cNvCxnSpPr/>
              <p:nvPr/>
            </p:nvCxnSpPr>
            <p:spPr>
              <a:xfrm>
                <a:off x="5858145" y="3301276"/>
                <a:ext cx="452291" cy="491186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1013D02-6168-4D2C-AD87-C9365294025C}"/>
                  </a:ext>
                </a:extLst>
              </p:cNvPr>
              <p:cNvCxnSpPr/>
              <p:nvPr/>
            </p:nvCxnSpPr>
            <p:spPr>
              <a:xfrm flipV="1">
                <a:off x="5250658" y="3792462"/>
                <a:ext cx="1059778" cy="34804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59BF04A-8A74-4A55-8488-DC1B18443529}"/>
                  </a:ext>
                </a:extLst>
              </p:cNvPr>
              <p:cNvCxnSpPr/>
              <p:nvPr/>
            </p:nvCxnSpPr>
            <p:spPr>
              <a:xfrm flipH="1" flipV="1">
                <a:off x="5662364" y="2365857"/>
                <a:ext cx="195781" cy="935419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F3C6B8B-AD9D-4539-AD8A-7AEC442578CF}"/>
                  </a:ext>
                </a:extLst>
              </p:cNvPr>
              <p:cNvCxnSpPr/>
              <p:nvPr/>
            </p:nvCxnSpPr>
            <p:spPr>
              <a:xfrm>
                <a:off x="5662364" y="2365857"/>
                <a:ext cx="792088" cy="751196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BAD3B0-D9F1-4783-8C51-21078B3EA9AA}"/>
                  </a:ext>
                </a:extLst>
              </p:cNvPr>
              <p:cNvCxnSpPr/>
              <p:nvPr/>
            </p:nvCxnSpPr>
            <p:spPr>
              <a:xfrm flipV="1">
                <a:off x="5858145" y="3117053"/>
                <a:ext cx="596307" cy="184223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4DED361-9687-4245-91BE-94856C31E92E}"/>
                  </a:ext>
                </a:extLst>
              </p:cNvPr>
              <p:cNvCxnSpPr/>
              <p:nvPr/>
            </p:nvCxnSpPr>
            <p:spPr>
              <a:xfrm>
                <a:off x="6454452" y="3117053"/>
                <a:ext cx="554685" cy="548524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FAA14E0-2269-4CAD-B457-4F5608F9E865}"/>
                  </a:ext>
                </a:extLst>
              </p:cNvPr>
              <p:cNvCxnSpPr/>
              <p:nvPr/>
            </p:nvCxnSpPr>
            <p:spPr>
              <a:xfrm flipV="1">
                <a:off x="6310436" y="3665577"/>
                <a:ext cx="698701" cy="126885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428CFB8-5259-4C8E-9EF5-BE8B40893495}"/>
                  </a:ext>
                </a:extLst>
              </p:cNvPr>
              <p:cNvCxnSpPr/>
              <p:nvPr/>
            </p:nvCxnSpPr>
            <p:spPr>
              <a:xfrm flipV="1">
                <a:off x="7009137" y="2917371"/>
                <a:ext cx="669451" cy="748206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E944D99-9F36-47FB-9D73-067DF1269AB5}"/>
                  </a:ext>
                </a:extLst>
              </p:cNvPr>
              <p:cNvCxnSpPr/>
              <p:nvPr/>
            </p:nvCxnSpPr>
            <p:spPr>
              <a:xfrm>
                <a:off x="7009137" y="3665577"/>
                <a:ext cx="334725" cy="699527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E3CB77E-07D4-4A9E-B25B-C680F50159F3}"/>
                  </a:ext>
                </a:extLst>
              </p:cNvPr>
              <p:cNvCxnSpPr>
                <a:endCxn id="96" idx="6"/>
              </p:cNvCxnSpPr>
              <p:nvPr/>
            </p:nvCxnSpPr>
            <p:spPr>
              <a:xfrm flipH="1" flipV="1">
                <a:off x="5323872" y="3261288"/>
                <a:ext cx="534273" cy="3998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1490AAC-3F46-43B0-999A-69AD577DB6C3}"/>
                  </a:ext>
                </a:extLst>
              </p:cNvPr>
              <p:cNvCxnSpPr/>
              <p:nvPr/>
            </p:nvCxnSpPr>
            <p:spPr>
              <a:xfrm flipH="1">
                <a:off x="4722125" y="2362515"/>
                <a:ext cx="940239" cy="203981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8263912-4E44-4C07-A552-A4827F9997CF}"/>
                  </a:ext>
                </a:extLst>
              </p:cNvPr>
              <p:cNvCxnSpPr/>
              <p:nvPr/>
            </p:nvCxnSpPr>
            <p:spPr>
              <a:xfrm>
                <a:off x="4722125" y="2566496"/>
                <a:ext cx="148151" cy="455733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34BB983-4688-486B-BBC5-24E4EAC8F6FD}"/>
                  </a:ext>
                </a:extLst>
              </p:cNvPr>
              <p:cNvCxnSpPr/>
              <p:nvPr/>
            </p:nvCxnSpPr>
            <p:spPr>
              <a:xfrm flipH="1">
                <a:off x="3889460" y="2566496"/>
                <a:ext cx="832665" cy="120814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4AEA364-BE91-4957-A1E0-4A79774A3302}"/>
                  </a:ext>
                </a:extLst>
              </p:cNvPr>
              <p:cNvCxnSpPr>
                <a:endCxn id="93" idx="6"/>
              </p:cNvCxnSpPr>
              <p:nvPr/>
            </p:nvCxnSpPr>
            <p:spPr>
              <a:xfrm flipH="1" flipV="1">
                <a:off x="3630304" y="2238233"/>
                <a:ext cx="1091821" cy="32826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D398B9B-1C85-4FC8-94B6-173E3B50EED4}"/>
                  </a:ext>
                </a:extLst>
              </p:cNvPr>
              <p:cNvCxnSpPr>
                <a:stCxn id="97" idx="6"/>
              </p:cNvCxnSpPr>
              <p:nvPr/>
            </p:nvCxnSpPr>
            <p:spPr>
              <a:xfrm flipV="1">
                <a:off x="3091572" y="4132613"/>
                <a:ext cx="2169197" cy="8975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662A95F-3DC6-4E04-91E0-3499EADA81B7}"/>
                  </a:ext>
                </a:extLst>
              </p:cNvPr>
              <p:cNvCxnSpPr/>
              <p:nvPr/>
            </p:nvCxnSpPr>
            <p:spPr>
              <a:xfrm flipH="1" flipV="1">
                <a:off x="1569493" y="1091821"/>
                <a:ext cx="807799" cy="1678657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56BF2DD-B04F-45A8-B876-811F2D4E2220}"/>
                  </a:ext>
                </a:extLst>
              </p:cNvPr>
              <p:cNvCxnSpPr>
                <a:stCxn id="97" idx="1"/>
              </p:cNvCxnSpPr>
              <p:nvPr/>
            </p:nvCxnSpPr>
            <p:spPr>
              <a:xfrm flipH="1" flipV="1">
                <a:off x="1569493" y="3117053"/>
                <a:ext cx="1114425" cy="93645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23488DF-F526-433C-A21F-FB8B8D046AA6}"/>
                  </a:ext>
                </a:extLst>
              </p:cNvPr>
              <p:cNvCxnSpPr/>
              <p:nvPr/>
            </p:nvCxnSpPr>
            <p:spPr>
              <a:xfrm>
                <a:off x="2377292" y="2770478"/>
                <a:ext cx="407949" cy="1244474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340A58E-E1C8-49D6-BB04-797D55CD6B2F}"/>
                  </a:ext>
                </a:extLst>
              </p:cNvPr>
              <p:cNvCxnSpPr>
                <a:cxnSpLocks/>
                <a:stCxn id="93" idx="7"/>
              </p:cNvCxnSpPr>
              <p:nvPr/>
            </p:nvCxnSpPr>
            <p:spPr>
              <a:xfrm flipV="1">
                <a:off x="3583722" y="506779"/>
                <a:ext cx="1565636" cy="147366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381EEAC-6F48-4BA3-9DB5-115408490DF5}"/>
                  </a:ext>
                </a:extLst>
              </p:cNvPr>
              <p:cNvCxnSpPr/>
              <p:nvPr/>
            </p:nvCxnSpPr>
            <p:spPr>
              <a:xfrm flipH="1" flipV="1">
                <a:off x="4556411" y="1091821"/>
                <a:ext cx="1105953" cy="1270694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BBBC535-3C0E-49ED-A225-2B236D1CA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2125" y="539820"/>
                <a:ext cx="297256" cy="2026677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5">
                        <a:alpha val="0"/>
                      </a:schemeClr>
                    </a:gs>
                  </a:gsLst>
                  <a:lin ang="5400000" scaled="0"/>
                </a:gradFill>
                <a:headEnd type="oval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5D9C689-25D4-4C4E-AEFF-1ACD0A383F15}"/>
                  </a:ext>
                </a:extLst>
              </p:cNvPr>
              <p:cNvCxnSpPr/>
              <p:nvPr/>
            </p:nvCxnSpPr>
            <p:spPr>
              <a:xfrm>
                <a:off x="3132516" y="3291474"/>
                <a:ext cx="756944" cy="500988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75372E-5D9F-48A4-B019-70FA1D93465D}"/>
                  </a:ext>
                </a:extLst>
              </p:cNvPr>
              <p:cNvCxnSpPr>
                <a:endCxn id="94" idx="2"/>
              </p:cNvCxnSpPr>
              <p:nvPr/>
            </p:nvCxnSpPr>
            <p:spPr>
              <a:xfrm flipV="1">
                <a:off x="5662364" y="2144185"/>
                <a:ext cx="1054565" cy="21833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6F38E13-53B9-4058-BA69-708CDAE4DE12}"/>
                  </a:ext>
                </a:extLst>
              </p:cNvPr>
              <p:cNvCxnSpPr/>
              <p:nvPr/>
            </p:nvCxnSpPr>
            <p:spPr>
              <a:xfrm flipV="1">
                <a:off x="6454452" y="2386263"/>
                <a:ext cx="407559" cy="730792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3AF3943-B3AF-4BFF-9150-C252C01A76D5}"/>
                  </a:ext>
                </a:extLst>
              </p:cNvPr>
              <p:cNvCxnSpPr>
                <a:stCxn id="94" idx="5"/>
              </p:cNvCxnSpPr>
              <p:nvPr/>
            </p:nvCxnSpPr>
            <p:spPr>
              <a:xfrm>
                <a:off x="7215759" y="2350807"/>
                <a:ext cx="462829" cy="5665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9239502-9D47-4FF5-B253-836D5A2BF6FB}"/>
                  </a:ext>
                </a:extLst>
              </p:cNvPr>
              <p:cNvCxnSpPr>
                <a:endCxn id="95" idx="0"/>
              </p:cNvCxnSpPr>
              <p:nvPr/>
            </p:nvCxnSpPr>
            <p:spPr>
              <a:xfrm>
                <a:off x="7678588" y="2917371"/>
                <a:ext cx="189531" cy="472459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B8A1414-F882-4BAF-B93F-3ACF42E11E32}"/>
                  </a:ext>
                </a:extLst>
              </p:cNvPr>
              <p:cNvCxnSpPr>
                <a:endCxn id="94" idx="4"/>
              </p:cNvCxnSpPr>
              <p:nvPr/>
            </p:nvCxnSpPr>
            <p:spPr>
              <a:xfrm flipV="1">
                <a:off x="7009137" y="2436393"/>
                <a:ext cx="0" cy="122918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830D158-D1E3-4772-9945-17B60641E9B3}"/>
                  </a:ext>
                </a:extLst>
              </p:cNvPr>
              <p:cNvCxnSpPr/>
              <p:nvPr/>
            </p:nvCxnSpPr>
            <p:spPr>
              <a:xfrm>
                <a:off x="6310436" y="3792462"/>
                <a:ext cx="1033426" cy="57264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8F2357A-F653-499A-AE73-D9388E513F46}"/>
                  </a:ext>
                </a:extLst>
              </p:cNvPr>
              <p:cNvCxnSpPr/>
              <p:nvPr/>
            </p:nvCxnSpPr>
            <p:spPr>
              <a:xfrm>
                <a:off x="5250739" y="4132613"/>
                <a:ext cx="2093123" cy="232491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73AB46F-E284-4924-B6D5-24442E7E2EA9}"/>
                  </a:ext>
                </a:extLst>
              </p:cNvPr>
              <p:cNvCxnSpPr>
                <a:endCxn id="96" idx="4"/>
              </p:cNvCxnSpPr>
              <p:nvPr/>
            </p:nvCxnSpPr>
            <p:spPr>
              <a:xfrm flipH="1" flipV="1">
                <a:off x="5074418" y="3587262"/>
                <a:ext cx="186351" cy="54535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104BFB0-4C2B-4905-94BB-EC9119456F65}"/>
                  </a:ext>
                </a:extLst>
              </p:cNvPr>
              <p:cNvCxnSpPr>
                <a:endCxn id="98" idx="3"/>
              </p:cNvCxnSpPr>
              <p:nvPr/>
            </p:nvCxnSpPr>
            <p:spPr>
              <a:xfrm flipV="1">
                <a:off x="7678588" y="2480441"/>
                <a:ext cx="1633578" cy="43693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B23FC6-F1D1-4AEA-8C31-2E588E7A7289}"/>
                  </a:ext>
                </a:extLst>
              </p:cNvPr>
              <p:cNvCxnSpPr/>
              <p:nvPr/>
            </p:nvCxnSpPr>
            <p:spPr>
              <a:xfrm flipV="1">
                <a:off x="8208579" y="3411996"/>
                <a:ext cx="910169" cy="308666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50000">
                      <a:schemeClr val="accent3"/>
                    </a:gs>
                    <a:gs pos="100000">
                      <a:schemeClr val="accent5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58E8762-5948-45FB-B502-5813AC00213A}"/>
                  </a:ext>
                </a:extLst>
              </p:cNvPr>
              <p:cNvCxnSpPr>
                <a:endCxn id="95" idx="3"/>
              </p:cNvCxnSpPr>
              <p:nvPr/>
            </p:nvCxnSpPr>
            <p:spPr>
              <a:xfrm flipV="1">
                <a:off x="7343862" y="4025462"/>
                <a:ext cx="297159" cy="33964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9592427-5C8D-49A8-BCAE-23D2CDF254AD}"/>
                  </a:ext>
                </a:extLst>
              </p:cNvPr>
              <p:cNvCxnSpPr>
                <a:endCxn id="95" idx="2"/>
              </p:cNvCxnSpPr>
              <p:nvPr/>
            </p:nvCxnSpPr>
            <p:spPr>
              <a:xfrm>
                <a:off x="7009137" y="3665577"/>
                <a:ext cx="505760" cy="76106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E416EAD-4202-41AB-9373-76FFB3E3AE6C}"/>
                  </a:ext>
                </a:extLst>
              </p:cNvPr>
              <p:cNvCxnSpPr/>
              <p:nvPr/>
            </p:nvCxnSpPr>
            <p:spPr>
              <a:xfrm flipV="1">
                <a:off x="7241628" y="1727169"/>
                <a:ext cx="1070382" cy="30132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B5608B6-0D10-409A-94DA-B641597C7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8055" y="531061"/>
                <a:ext cx="992073" cy="1371312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144BF87-FD7F-4805-BB14-1CCD65D5D24A}"/>
                  </a:ext>
                </a:extLst>
              </p:cNvPr>
              <p:cNvCxnSpPr>
                <a:cxnSpLocks/>
                <a:stCxn id="98" idx="0"/>
              </p:cNvCxnSpPr>
              <p:nvPr/>
            </p:nvCxnSpPr>
            <p:spPr>
              <a:xfrm flipH="1" flipV="1">
                <a:off x="9118747" y="531061"/>
                <a:ext cx="453481" cy="1550779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B4C506E-8CC7-4911-8A1F-40FC0D7467D1}"/>
                  </a:ext>
                </a:extLst>
              </p:cNvPr>
              <p:cNvCxnSpPr>
                <a:stCxn id="98" idx="5"/>
              </p:cNvCxnSpPr>
              <p:nvPr/>
            </p:nvCxnSpPr>
            <p:spPr>
              <a:xfrm>
                <a:off x="9773059" y="2566688"/>
                <a:ext cx="857857" cy="603882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B53C237-DD58-4806-AF1A-1B40A297949F}"/>
                  </a:ext>
                </a:extLst>
              </p:cNvPr>
              <p:cNvCxnSpPr>
                <a:endCxn id="98" idx="3"/>
              </p:cNvCxnSpPr>
              <p:nvPr/>
            </p:nvCxnSpPr>
            <p:spPr>
              <a:xfrm flipV="1">
                <a:off x="9118748" y="2596055"/>
                <a:ext cx="340562" cy="79526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75C7FCF-1526-481B-B72B-B23F2C434E08}"/>
                  </a:ext>
                </a:extLst>
              </p:cNvPr>
              <p:cNvCxnSpPr/>
              <p:nvPr/>
            </p:nvCxnSpPr>
            <p:spPr>
              <a:xfrm flipH="1" flipV="1">
                <a:off x="7693572" y="2932386"/>
                <a:ext cx="1425176" cy="457444"/>
              </a:xfrm>
              <a:prstGeom prst="line">
                <a:avLst/>
              </a:prstGeom>
              <a:ln>
                <a:solidFill>
                  <a:schemeClr val="accent5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E3A3085-8027-4904-B858-1B03462FE886}"/>
                  </a:ext>
                </a:extLst>
              </p:cNvPr>
              <p:cNvCxnSpPr/>
              <p:nvPr/>
            </p:nvCxnSpPr>
            <p:spPr>
              <a:xfrm flipV="1">
                <a:off x="7678588" y="1727168"/>
                <a:ext cx="633422" cy="1190203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F64E725-1511-49B7-8CE4-D5726CD8C8E5}"/>
                  </a:ext>
                </a:extLst>
              </p:cNvPr>
              <p:cNvCxnSpPr>
                <a:endCxn id="98" idx="1"/>
              </p:cNvCxnSpPr>
              <p:nvPr/>
            </p:nvCxnSpPr>
            <p:spPr>
              <a:xfrm>
                <a:off x="8312010" y="1727168"/>
                <a:ext cx="1052707" cy="490515"/>
              </a:xfrm>
              <a:prstGeom prst="line">
                <a:avLst/>
              </a:prstGeom>
              <a:ln>
                <a:solidFill>
                  <a:schemeClr val="accent5"/>
                </a:solidFill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389A9E2-3D61-4330-B0EC-2B5AF3FFA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2010" y="531061"/>
                <a:ext cx="252343" cy="1196107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B244CAF-0C75-45F2-9EB2-7A657E927E52}"/>
                  </a:ext>
                </a:extLst>
              </p:cNvPr>
              <p:cNvCxnSpPr>
                <a:stCxn id="95" idx="5"/>
              </p:cNvCxnSpPr>
              <p:nvPr/>
            </p:nvCxnSpPr>
            <p:spPr>
              <a:xfrm>
                <a:off x="8133522" y="4030569"/>
                <a:ext cx="2492437" cy="1214093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4E22FB3-22E1-48C3-86C1-B1B88E214B90}"/>
                  </a:ext>
                </a:extLst>
              </p:cNvPr>
              <p:cNvCxnSpPr>
                <a:stCxn id="97" idx="3"/>
              </p:cNvCxnSpPr>
              <p:nvPr/>
            </p:nvCxnSpPr>
            <p:spPr>
              <a:xfrm flipH="1">
                <a:off x="1557908" y="4391222"/>
                <a:ext cx="1126010" cy="83797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A6C5ABD-DEDE-4739-BDA2-08385DB2A63A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V="1">
                <a:off x="5662364" y="-188836"/>
                <a:ext cx="432048" cy="253964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9C3ADFD-EBCD-405A-88F9-5E2948B6E1A1}"/>
                  </a:ext>
                </a:extLst>
              </p:cNvPr>
              <p:cNvCxnSpPr>
                <a:stCxn id="98" idx="7"/>
              </p:cNvCxnSpPr>
              <p:nvPr/>
            </p:nvCxnSpPr>
            <p:spPr>
              <a:xfrm flipV="1">
                <a:off x="9773059" y="1536133"/>
                <a:ext cx="857857" cy="62889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039A510-DDB0-4368-B432-9DD6FE46CB29}"/>
                  </a:ext>
                </a:extLst>
              </p:cNvPr>
              <p:cNvCxnSpPr/>
              <p:nvPr/>
            </p:nvCxnSpPr>
            <p:spPr>
              <a:xfrm>
                <a:off x="9118748" y="3389830"/>
                <a:ext cx="1507211" cy="172870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F4519D3-CCCF-4D3D-89E1-41E9EB4BCE28}"/>
                  </a:ext>
                </a:extLst>
              </p:cNvPr>
              <p:cNvCxnSpPr/>
              <p:nvPr/>
            </p:nvCxnSpPr>
            <p:spPr>
              <a:xfrm>
                <a:off x="7378262" y="4382814"/>
                <a:ext cx="3252654" cy="86184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182E623-AA34-4B6F-8AD5-05F43F8AC51F}"/>
                </a:ext>
              </a:extLst>
            </p:cNvPr>
            <p:cNvGrpSpPr/>
            <p:nvPr/>
          </p:nvGrpSpPr>
          <p:grpSpPr>
            <a:xfrm>
              <a:off x="2613976" y="1851977"/>
              <a:ext cx="7242270" cy="2609187"/>
              <a:chOff x="2613976" y="1851977"/>
              <a:chExt cx="7242270" cy="2609187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D1D20D8-C227-47DF-B92C-9F9002343A25}"/>
                  </a:ext>
                </a:extLst>
              </p:cNvPr>
              <p:cNvSpPr/>
              <p:nvPr/>
            </p:nvSpPr>
            <p:spPr>
              <a:xfrm>
                <a:off x="3122524" y="1901317"/>
                <a:ext cx="540327" cy="5403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E4DF8DB-F749-492B-82EA-6E33103B133A}"/>
                  </a:ext>
                </a:extLst>
              </p:cNvPr>
              <p:cNvSpPr/>
              <p:nvPr/>
            </p:nvSpPr>
            <p:spPr>
              <a:xfrm>
                <a:off x="6716929" y="1851977"/>
                <a:ext cx="584416" cy="5844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7605865-DBDC-4C3F-B11A-CDF7A3B1B2D5}"/>
                  </a:ext>
                </a:extLst>
              </p:cNvPr>
              <p:cNvSpPr/>
              <p:nvPr/>
            </p:nvSpPr>
            <p:spPr>
              <a:xfrm>
                <a:off x="7492783" y="3389830"/>
                <a:ext cx="750672" cy="75067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B8DBD3A-8EFB-4502-8920-5515D9EE6E6C}"/>
                  </a:ext>
                </a:extLst>
              </p:cNvPr>
              <p:cNvSpPr/>
              <p:nvPr/>
            </p:nvSpPr>
            <p:spPr>
              <a:xfrm>
                <a:off x="4636038" y="2917371"/>
                <a:ext cx="687834" cy="6878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2940D4A-05F5-485C-829D-CA05C0494091}"/>
                  </a:ext>
                </a:extLst>
              </p:cNvPr>
              <p:cNvSpPr/>
              <p:nvPr/>
            </p:nvSpPr>
            <p:spPr>
              <a:xfrm>
                <a:off x="2613976" y="3983570"/>
                <a:ext cx="477596" cy="47759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3B3254D-60C2-447C-906B-B5C18C497E18}"/>
                  </a:ext>
                </a:extLst>
              </p:cNvPr>
              <p:cNvSpPr/>
              <p:nvPr/>
            </p:nvSpPr>
            <p:spPr>
              <a:xfrm>
                <a:off x="9288210" y="2081839"/>
                <a:ext cx="568036" cy="56803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7DA3FA-7297-41FC-98B6-0835C270A49A}"/>
              </a:ext>
            </a:extLst>
          </p:cNvPr>
          <p:cNvGrpSpPr/>
          <p:nvPr/>
        </p:nvGrpSpPr>
        <p:grpSpPr>
          <a:xfrm>
            <a:off x="2026635" y="2063704"/>
            <a:ext cx="203923" cy="321173"/>
            <a:chOff x="-2617788" y="1519238"/>
            <a:chExt cx="3546476" cy="5203825"/>
          </a:xfrm>
          <a:solidFill>
            <a:schemeClr val="bg1"/>
          </a:solidFill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28BA4A95-6BCE-4C9A-AED5-A0732F4B0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17788" y="1519238"/>
              <a:ext cx="3546476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183A8DC-D002-4CE9-8AE0-BD768AF1A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49425" y="56022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EAF98B3F-6C94-4135-9600-C923A995A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49425" y="60833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54D012AC-23A5-4333-ADF5-D2027182F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00" y="65643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04" name="Freeform 14">
            <a:extLst>
              <a:ext uri="{FF2B5EF4-FFF2-40B4-BE49-F238E27FC236}">
                <a16:creationId xmlns:a16="http://schemas.microsoft.com/office/drawing/2014/main" id="{E04A60FF-1291-46C7-AE07-EA3657B46EEA}"/>
              </a:ext>
            </a:extLst>
          </p:cNvPr>
          <p:cNvSpPr>
            <a:spLocks noEditPoints="1"/>
          </p:cNvSpPr>
          <p:nvPr/>
        </p:nvSpPr>
        <p:spPr bwMode="auto">
          <a:xfrm>
            <a:off x="1509917" y="4217568"/>
            <a:ext cx="214072" cy="153207"/>
          </a:xfrm>
          <a:custGeom>
            <a:avLst/>
            <a:gdLst>
              <a:gd name="T0" fmla="*/ 3219 w 6560"/>
              <a:gd name="T1" fmla="*/ 300 h 4374"/>
              <a:gd name="T2" fmla="*/ 2652 w 6560"/>
              <a:gd name="T3" fmla="*/ 611 h 4374"/>
              <a:gd name="T4" fmla="*/ 2529 w 6560"/>
              <a:gd name="T5" fmla="*/ 1039 h 4374"/>
              <a:gd name="T6" fmla="*/ 2728 w 6560"/>
              <a:gd name="T7" fmla="*/ 1528 h 4374"/>
              <a:gd name="T8" fmla="*/ 2658 w 6560"/>
              <a:gd name="T9" fmla="*/ 1743 h 4374"/>
              <a:gd name="T10" fmla="*/ 2521 w 6560"/>
              <a:gd name="T11" fmla="*/ 1674 h 4374"/>
              <a:gd name="T12" fmla="*/ 2437 w 6560"/>
              <a:gd name="T13" fmla="*/ 1305 h 4374"/>
              <a:gd name="T14" fmla="*/ 2163 w 6560"/>
              <a:gd name="T15" fmla="*/ 997 h 4374"/>
              <a:gd name="T16" fmla="*/ 1974 w 6560"/>
              <a:gd name="T17" fmla="*/ 907 h 4374"/>
              <a:gd name="T18" fmla="*/ 1749 w 6560"/>
              <a:gd name="T19" fmla="*/ 874 h 4374"/>
              <a:gd name="T20" fmla="*/ 1313 w 6560"/>
              <a:gd name="T21" fmla="*/ 1011 h 4374"/>
              <a:gd name="T22" fmla="*/ 1035 w 6560"/>
              <a:gd name="T23" fmla="*/ 1363 h 4374"/>
              <a:gd name="T24" fmla="*/ 985 w 6560"/>
              <a:gd name="T25" fmla="*/ 1666 h 4374"/>
              <a:gd name="T26" fmla="*/ 921 w 6560"/>
              <a:gd name="T27" fmla="*/ 1847 h 4374"/>
              <a:gd name="T28" fmla="*/ 511 w 6560"/>
              <a:gd name="T29" fmla="*/ 2179 h 4374"/>
              <a:gd name="T30" fmla="*/ 263 w 6560"/>
              <a:gd name="T31" fmla="*/ 2655 h 4374"/>
              <a:gd name="T32" fmla="*/ 243 w 6560"/>
              <a:gd name="T33" fmla="*/ 3208 h 4374"/>
              <a:gd name="T34" fmla="*/ 489 w 6560"/>
              <a:gd name="T35" fmla="*/ 3723 h 4374"/>
              <a:gd name="T36" fmla="*/ 943 w 6560"/>
              <a:gd name="T37" fmla="*/ 4062 h 4374"/>
              <a:gd name="T38" fmla="*/ 4083 w 6560"/>
              <a:gd name="T39" fmla="*/ 4155 h 4374"/>
              <a:gd name="T40" fmla="*/ 4172 w 6560"/>
              <a:gd name="T41" fmla="*/ 4155 h 4374"/>
              <a:gd name="T42" fmla="*/ 5671 w 6560"/>
              <a:gd name="T43" fmla="*/ 4068 h 4374"/>
              <a:gd name="T44" fmla="*/ 6090 w 6560"/>
              <a:gd name="T45" fmla="*/ 3755 h 4374"/>
              <a:gd name="T46" fmla="*/ 6319 w 6560"/>
              <a:gd name="T47" fmla="*/ 3280 h 4374"/>
              <a:gd name="T48" fmla="*/ 6291 w 6560"/>
              <a:gd name="T49" fmla="*/ 2730 h 4374"/>
              <a:gd name="T50" fmla="*/ 6013 w 6560"/>
              <a:gd name="T51" fmla="*/ 2271 h 4374"/>
              <a:gd name="T52" fmla="*/ 5555 w 6560"/>
              <a:gd name="T53" fmla="*/ 1992 h 4374"/>
              <a:gd name="T54" fmla="*/ 5348 w 6560"/>
              <a:gd name="T55" fmla="*/ 1956 h 4374"/>
              <a:gd name="T56" fmla="*/ 5068 w 6560"/>
              <a:gd name="T57" fmla="*/ 1952 h 4374"/>
              <a:gd name="T58" fmla="*/ 4861 w 6560"/>
              <a:gd name="T59" fmla="*/ 1950 h 4374"/>
              <a:gd name="T60" fmla="*/ 4823 w 6560"/>
              <a:gd name="T61" fmla="*/ 1809 h 4374"/>
              <a:gd name="T62" fmla="*/ 5100 w 6560"/>
              <a:gd name="T63" fmla="*/ 1733 h 4374"/>
              <a:gd name="T64" fmla="*/ 5303 w 6560"/>
              <a:gd name="T65" fmla="*/ 1461 h 4374"/>
              <a:gd name="T66" fmla="*/ 5006 w 6560"/>
              <a:gd name="T67" fmla="*/ 858 h 4374"/>
              <a:gd name="T68" fmla="*/ 4507 w 6560"/>
              <a:gd name="T69" fmla="*/ 424 h 4374"/>
              <a:gd name="T70" fmla="*/ 3866 w 6560"/>
              <a:gd name="T71" fmla="*/ 225 h 4374"/>
              <a:gd name="T72" fmla="*/ 4174 w 6560"/>
              <a:gd name="T73" fmla="*/ 56 h 4374"/>
              <a:gd name="T74" fmla="*/ 4829 w 6560"/>
              <a:gd name="T75" fmla="*/ 374 h 4374"/>
              <a:gd name="T76" fmla="*/ 5310 w 6560"/>
              <a:gd name="T77" fmla="*/ 915 h 4374"/>
              <a:gd name="T78" fmla="*/ 5557 w 6560"/>
              <a:gd name="T79" fmla="*/ 1616 h 4374"/>
              <a:gd name="T80" fmla="*/ 5991 w 6560"/>
              <a:gd name="T81" fmla="*/ 1966 h 4374"/>
              <a:gd name="T82" fmla="*/ 6375 w 6560"/>
              <a:gd name="T83" fmla="*/ 2388 h 4374"/>
              <a:gd name="T84" fmla="*/ 6554 w 6560"/>
              <a:gd name="T85" fmla="*/ 2939 h 4374"/>
              <a:gd name="T86" fmla="*/ 6468 w 6560"/>
              <a:gd name="T87" fmla="*/ 3542 h 4374"/>
              <a:gd name="T88" fmla="*/ 6130 w 6560"/>
              <a:gd name="T89" fmla="*/ 4030 h 4374"/>
              <a:gd name="T90" fmla="*/ 5613 w 6560"/>
              <a:gd name="T91" fmla="*/ 4320 h 4374"/>
              <a:gd name="T92" fmla="*/ 4139 w 6560"/>
              <a:gd name="T93" fmla="*/ 4372 h 4374"/>
              <a:gd name="T94" fmla="*/ 1277 w 6560"/>
              <a:gd name="T95" fmla="*/ 4368 h 4374"/>
              <a:gd name="T96" fmla="*/ 696 w 6560"/>
              <a:gd name="T97" fmla="*/ 4181 h 4374"/>
              <a:gd name="T98" fmla="*/ 257 w 6560"/>
              <a:gd name="T99" fmla="*/ 3779 h 4374"/>
              <a:gd name="T100" fmla="*/ 22 w 6560"/>
              <a:gd name="T101" fmla="*/ 3222 h 4374"/>
              <a:gd name="T102" fmla="*/ 48 w 6560"/>
              <a:gd name="T103" fmla="*/ 2613 h 4374"/>
              <a:gd name="T104" fmla="*/ 314 w 6560"/>
              <a:gd name="T105" fmla="*/ 2074 h 4374"/>
              <a:gd name="T106" fmla="*/ 766 w 6560"/>
              <a:gd name="T107" fmla="*/ 1682 h 4374"/>
              <a:gd name="T108" fmla="*/ 816 w 6560"/>
              <a:gd name="T109" fmla="*/ 1329 h 4374"/>
              <a:gd name="T110" fmla="*/ 1090 w 6560"/>
              <a:gd name="T111" fmla="*/ 909 h 4374"/>
              <a:gd name="T112" fmla="*/ 1538 w 6560"/>
              <a:gd name="T113" fmla="*/ 679 h 4374"/>
              <a:gd name="T114" fmla="*/ 1892 w 6560"/>
              <a:gd name="T115" fmla="*/ 667 h 4374"/>
              <a:gd name="T116" fmla="*/ 2177 w 6560"/>
              <a:gd name="T117" fmla="*/ 754 h 4374"/>
              <a:gd name="T118" fmla="*/ 2481 w 6560"/>
              <a:gd name="T119" fmla="*/ 468 h 4374"/>
              <a:gd name="T120" fmla="*/ 3060 w 6560"/>
              <a:gd name="T121" fmla="*/ 123 h 4374"/>
              <a:gd name="T122" fmla="*/ 3727 w 6560"/>
              <a:gd name="T123" fmla="*/ 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4374">
                <a:moveTo>
                  <a:pt x="3727" y="219"/>
                </a:moveTo>
                <a:lnTo>
                  <a:pt x="3597" y="223"/>
                </a:lnTo>
                <a:lnTo>
                  <a:pt x="3470" y="239"/>
                </a:lnTo>
                <a:lnTo>
                  <a:pt x="3345" y="265"/>
                </a:lnTo>
                <a:lnTo>
                  <a:pt x="3219" y="300"/>
                </a:lnTo>
                <a:lnTo>
                  <a:pt x="3098" y="346"/>
                </a:lnTo>
                <a:lnTo>
                  <a:pt x="2981" y="400"/>
                </a:lnTo>
                <a:lnTo>
                  <a:pt x="2865" y="462"/>
                </a:lnTo>
                <a:lnTo>
                  <a:pt x="2756" y="533"/>
                </a:lnTo>
                <a:lnTo>
                  <a:pt x="2652" y="611"/>
                </a:lnTo>
                <a:lnTo>
                  <a:pt x="2557" y="696"/>
                </a:lnTo>
                <a:lnTo>
                  <a:pt x="2465" y="790"/>
                </a:lnTo>
                <a:lnTo>
                  <a:pt x="2384" y="887"/>
                </a:lnTo>
                <a:lnTo>
                  <a:pt x="2459" y="961"/>
                </a:lnTo>
                <a:lnTo>
                  <a:pt x="2529" y="1039"/>
                </a:lnTo>
                <a:lnTo>
                  <a:pt x="2589" y="1126"/>
                </a:lnTo>
                <a:lnTo>
                  <a:pt x="2638" y="1220"/>
                </a:lnTo>
                <a:lnTo>
                  <a:pt x="2678" y="1317"/>
                </a:lnTo>
                <a:lnTo>
                  <a:pt x="2708" y="1421"/>
                </a:lnTo>
                <a:lnTo>
                  <a:pt x="2728" y="1528"/>
                </a:lnTo>
                <a:lnTo>
                  <a:pt x="2734" y="1640"/>
                </a:lnTo>
                <a:lnTo>
                  <a:pt x="2728" y="1674"/>
                </a:lnTo>
                <a:lnTo>
                  <a:pt x="2712" y="1703"/>
                </a:lnTo>
                <a:lnTo>
                  <a:pt x="2688" y="1727"/>
                </a:lnTo>
                <a:lnTo>
                  <a:pt x="2658" y="1743"/>
                </a:lnTo>
                <a:lnTo>
                  <a:pt x="2624" y="1749"/>
                </a:lnTo>
                <a:lnTo>
                  <a:pt x="2589" y="1743"/>
                </a:lnTo>
                <a:lnTo>
                  <a:pt x="2559" y="1727"/>
                </a:lnTo>
                <a:lnTo>
                  <a:pt x="2535" y="1703"/>
                </a:lnTo>
                <a:lnTo>
                  <a:pt x="2521" y="1674"/>
                </a:lnTo>
                <a:lnTo>
                  <a:pt x="2515" y="1640"/>
                </a:lnTo>
                <a:lnTo>
                  <a:pt x="2509" y="1552"/>
                </a:lnTo>
                <a:lnTo>
                  <a:pt x="2495" y="1467"/>
                </a:lnTo>
                <a:lnTo>
                  <a:pt x="2471" y="1383"/>
                </a:lnTo>
                <a:lnTo>
                  <a:pt x="2437" y="1305"/>
                </a:lnTo>
                <a:lnTo>
                  <a:pt x="2398" y="1232"/>
                </a:lnTo>
                <a:lnTo>
                  <a:pt x="2348" y="1164"/>
                </a:lnTo>
                <a:lnTo>
                  <a:pt x="2292" y="1102"/>
                </a:lnTo>
                <a:lnTo>
                  <a:pt x="2230" y="1047"/>
                </a:lnTo>
                <a:lnTo>
                  <a:pt x="2163" y="997"/>
                </a:lnTo>
                <a:lnTo>
                  <a:pt x="2125" y="975"/>
                </a:lnTo>
                <a:lnTo>
                  <a:pt x="2087" y="953"/>
                </a:lnTo>
                <a:lnTo>
                  <a:pt x="2063" y="943"/>
                </a:lnTo>
                <a:lnTo>
                  <a:pt x="2020" y="923"/>
                </a:lnTo>
                <a:lnTo>
                  <a:pt x="1974" y="907"/>
                </a:lnTo>
                <a:lnTo>
                  <a:pt x="1962" y="905"/>
                </a:lnTo>
                <a:lnTo>
                  <a:pt x="1874" y="886"/>
                </a:lnTo>
                <a:lnTo>
                  <a:pt x="1850" y="882"/>
                </a:lnTo>
                <a:lnTo>
                  <a:pt x="1799" y="876"/>
                </a:lnTo>
                <a:lnTo>
                  <a:pt x="1749" y="874"/>
                </a:lnTo>
                <a:lnTo>
                  <a:pt x="1653" y="880"/>
                </a:lnTo>
                <a:lnTo>
                  <a:pt x="1562" y="897"/>
                </a:lnTo>
                <a:lnTo>
                  <a:pt x="1472" y="925"/>
                </a:lnTo>
                <a:lnTo>
                  <a:pt x="1391" y="965"/>
                </a:lnTo>
                <a:lnTo>
                  <a:pt x="1313" y="1011"/>
                </a:lnTo>
                <a:lnTo>
                  <a:pt x="1242" y="1069"/>
                </a:lnTo>
                <a:lnTo>
                  <a:pt x="1178" y="1132"/>
                </a:lnTo>
                <a:lnTo>
                  <a:pt x="1122" y="1202"/>
                </a:lnTo>
                <a:lnTo>
                  <a:pt x="1074" y="1280"/>
                </a:lnTo>
                <a:lnTo>
                  <a:pt x="1035" y="1363"/>
                </a:lnTo>
                <a:lnTo>
                  <a:pt x="1007" y="1451"/>
                </a:lnTo>
                <a:lnTo>
                  <a:pt x="991" y="1544"/>
                </a:lnTo>
                <a:lnTo>
                  <a:pt x="985" y="1640"/>
                </a:lnTo>
                <a:lnTo>
                  <a:pt x="985" y="1654"/>
                </a:lnTo>
                <a:lnTo>
                  <a:pt x="985" y="1666"/>
                </a:lnTo>
                <a:lnTo>
                  <a:pt x="987" y="1689"/>
                </a:lnTo>
                <a:lnTo>
                  <a:pt x="985" y="1707"/>
                </a:lnTo>
                <a:lnTo>
                  <a:pt x="985" y="1749"/>
                </a:lnTo>
                <a:lnTo>
                  <a:pt x="985" y="1819"/>
                </a:lnTo>
                <a:lnTo>
                  <a:pt x="921" y="1847"/>
                </a:lnTo>
                <a:lnTo>
                  <a:pt x="830" y="1898"/>
                </a:lnTo>
                <a:lnTo>
                  <a:pt x="742" y="1956"/>
                </a:lnTo>
                <a:lnTo>
                  <a:pt x="661" y="2024"/>
                </a:lnTo>
                <a:lnTo>
                  <a:pt x="583" y="2097"/>
                </a:lnTo>
                <a:lnTo>
                  <a:pt x="511" y="2179"/>
                </a:lnTo>
                <a:lnTo>
                  <a:pt x="448" y="2267"/>
                </a:lnTo>
                <a:lnTo>
                  <a:pt x="390" y="2358"/>
                </a:lnTo>
                <a:lnTo>
                  <a:pt x="340" y="2454"/>
                </a:lnTo>
                <a:lnTo>
                  <a:pt x="296" y="2553"/>
                </a:lnTo>
                <a:lnTo>
                  <a:pt x="263" y="2655"/>
                </a:lnTo>
                <a:lnTo>
                  <a:pt x="239" y="2758"/>
                </a:lnTo>
                <a:lnTo>
                  <a:pt x="223" y="2864"/>
                </a:lnTo>
                <a:lnTo>
                  <a:pt x="219" y="2969"/>
                </a:lnTo>
                <a:lnTo>
                  <a:pt x="225" y="3090"/>
                </a:lnTo>
                <a:lnTo>
                  <a:pt x="243" y="3208"/>
                </a:lnTo>
                <a:lnTo>
                  <a:pt x="273" y="3321"/>
                </a:lnTo>
                <a:lnTo>
                  <a:pt x="312" y="3431"/>
                </a:lnTo>
                <a:lnTo>
                  <a:pt x="362" y="3534"/>
                </a:lnTo>
                <a:lnTo>
                  <a:pt x="422" y="3632"/>
                </a:lnTo>
                <a:lnTo>
                  <a:pt x="489" y="3723"/>
                </a:lnTo>
                <a:lnTo>
                  <a:pt x="567" y="3807"/>
                </a:lnTo>
                <a:lnTo>
                  <a:pt x="651" y="3885"/>
                </a:lnTo>
                <a:lnTo>
                  <a:pt x="742" y="3952"/>
                </a:lnTo>
                <a:lnTo>
                  <a:pt x="840" y="4012"/>
                </a:lnTo>
                <a:lnTo>
                  <a:pt x="943" y="4062"/>
                </a:lnTo>
                <a:lnTo>
                  <a:pt x="1053" y="4101"/>
                </a:lnTo>
                <a:lnTo>
                  <a:pt x="1166" y="4131"/>
                </a:lnTo>
                <a:lnTo>
                  <a:pt x="1283" y="4149"/>
                </a:lnTo>
                <a:lnTo>
                  <a:pt x="1405" y="4155"/>
                </a:lnTo>
                <a:lnTo>
                  <a:pt x="4083" y="4155"/>
                </a:lnTo>
                <a:lnTo>
                  <a:pt x="4103" y="4153"/>
                </a:lnTo>
                <a:lnTo>
                  <a:pt x="4125" y="4153"/>
                </a:lnTo>
                <a:lnTo>
                  <a:pt x="4154" y="4153"/>
                </a:lnTo>
                <a:lnTo>
                  <a:pt x="4162" y="4155"/>
                </a:lnTo>
                <a:lnTo>
                  <a:pt x="4172" y="4155"/>
                </a:lnTo>
                <a:lnTo>
                  <a:pt x="5245" y="4155"/>
                </a:lnTo>
                <a:lnTo>
                  <a:pt x="5356" y="4149"/>
                </a:lnTo>
                <a:lnTo>
                  <a:pt x="5466" y="4133"/>
                </a:lnTo>
                <a:lnTo>
                  <a:pt x="5571" y="4105"/>
                </a:lnTo>
                <a:lnTo>
                  <a:pt x="5671" y="4068"/>
                </a:lnTo>
                <a:lnTo>
                  <a:pt x="5766" y="4022"/>
                </a:lnTo>
                <a:lnTo>
                  <a:pt x="5858" y="3968"/>
                </a:lnTo>
                <a:lnTo>
                  <a:pt x="5941" y="3904"/>
                </a:lnTo>
                <a:lnTo>
                  <a:pt x="6019" y="3833"/>
                </a:lnTo>
                <a:lnTo>
                  <a:pt x="6090" y="3755"/>
                </a:lnTo>
                <a:lnTo>
                  <a:pt x="6154" y="3672"/>
                </a:lnTo>
                <a:lnTo>
                  <a:pt x="6208" y="3580"/>
                </a:lnTo>
                <a:lnTo>
                  <a:pt x="6256" y="3485"/>
                </a:lnTo>
                <a:lnTo>
                  <a:pt x="6291" y="3383"/>
                </a:lnTo>
                <a:lnTo>
                  <a:pt x="6319" y="3280"/>
                </a:lnTo>
                <a:lnTo>
                  <a:pt x="6335" y="3170"/>
                </a:lnTo>
                <a:lnTo>
                  <a:pt x="6341" y="3059"/>
                </a:lnTo>
                <a:lnTo>
                  <a:pt x="6335" y="2947"/>
                </a:lnTo>
                <a:lnTo>
                  <a:pt x="6317" y="2838"/>
                </a:lnTo>
                <a:lnTo>
                  <a:pt x="6291" y="2730"/>
                </a:lnTo>
                <a:lnTo>
                  <a:pt x="6254" y="2629"/>
                </a:lnTo>
                <a:lnTo>
                  <a:pt x="6206" y="2531"/>
                </a:lnTo>
                <a:lnTo>
                  <a:pt x="6150" y="2438"/>
                </a:lnTo>
                <a:lnTo>
                  <a:pt x="6084" y="2352"/>
                </a:lnTo>
                <a:lnTo>
                  <a:pt x="6013" y="2271"/>
                </a:lnTo>
                <a:lnTo>
                  <a:pt x="5933" y="2199"/>
                </a:lnTo>
                <a:lnTo>
                  <a:pt x="5848" y="2133"/>
                </a:lnTo>
                <a:lnTo>
                  <a:pt x="5756" y="2078"/>
                </a:lnTo>
                <a:lnTo>
                  <a:pt x="5659" y="2030"/>
                </a:lnTo>
                <a:lnTo>
                  <a:pt x="5555" y="1992"/>
                </a:lnTo>
                <a:lnTo>
                  <a:pt x="5448" y="1966"/>
                </a:lnTo>
                <a:lnTo>
                  <a:pt x="5438" y="1964"/>
                </a:lnTo>
                <a:lnTo>
                  <a:pt x="5418" y="1962"/>
                </a:lnTo>
                <a:lnTo>
                  <a:pt x="5388" y="1960"/>
                </a:lnTo>
                <a:lnTo>
                  <a:pt x="5348" y="1956"/>
                </a:lnTo>
                <a:lnTo>
                  <a:pt x="5303" y="1952"/>
                </a:lnTo>
                <a:lnTo>
                  <a:pt x="5251" y="1950"/>
                </a:lnTo>
                <a:lnTo>
                  <a:pt x="5193" y="1950"/>
                </a:lnTo>
                <a:lnTo>
                  <a:pt x="5133" y="1950"/>
                </a:lnTo>
                <a:lnTo>
                  <a:pt x="5068" y="1952"/>
                </a:lnTo>
                <a:lnTo>
                  <a:pt x="5002" y="1958"/>
                </a:lnTo>
                <a:lnTo>
                  <a:pt x="4936" y="1966"/>
                </a:lnTo>
                <a:lnTo>
                  <a:pt x="4921" y="1968"/>
                </a:lnTo>
                <a:lnTo>
                  <a:pt x="4889" y="1964"/>
                </a:lnTo>
                <a:lnTo>
                  <a:pt x="4861" y="1950"/>
                </a:lnTo>
                <a:lnTo>
                  <a:pt x="4837" y="1930"/>
                </a:lnTo>
                <a:lnTo>
                  <a:pt x="4821" y="1906"/>
                </a:lnTo>
                <a:lnTo>
                  <a:pt x="4811" y="1875"/>
                </a:lnTo>
                <a:lnTo>
                  <a:pt x="4811" y="1841"/>
                </a:lnTo>
                <a:lnTo>
                  <a:pt x="4823" y="1809"/>
                </a:lnTo>
                <a:lnTo>
                  <a:pt x="4843" y="1781"/>
                </a:lnTo>
                <a:lnTo>
                  <a:pt x="4871" y="1761"/>
                </a:lnTo>
                <a:lnTo>
                  <a:pt x="4903" y="1751"/>
                </a:lnTo>
                <a:lnTo>
                  <a:pt x="5004" y="1739"/>
                </a:lnTo>
                <a:lnTo>
                  <a:pt x="5100" y="1733"/>
                </a:lnTo>
                <a:lnTo>
                  <a:pt x="5193" y="1731"/>
                </a:lnTo>
                <a:lnTo>
                  <a:pt x="5277" y="1733"/>
                </a:lnTo>
                <a:lnTo>
                  <a:pt x="5350" y="1737"/>
                </a:lnTo>
                <a:lnTo>
                  <a:pt x="5332" y="1598"/>
                </a:lnTo>
                <a:lnTo>
                  <a:pt x="5303" y="1461"/>
                </a:lnTo>
                <a:lnTo>
                  <a:pt x="5263" y="1329"/>
                </a:lnTo>
                <a:lnTo>
                  <a:pt x="5213" y="1204"/>
                </a:lnTo>
                <a:lnTo>
                  <a:pt x="5153" y="1083"/>
                </a:lnTo>
                <a:lnTo>
                  <a:pt x="5084" y="967"/>
                </a:lnTo>
                <a:lnTo>
                  <a:pt x="5006" y="858"/>
                </a:lnTo>
                <a:lnTo>
                  <a:pt x="4921" y="754"/>
                </a:lnTo>
                <a:lnTo>
                  <a:pt x="4829" y="659"/>
                </a:lnTo>
                <a:lnTo>
                  <a:pt x="4728" y="573"/>
                </a:lnTo>
                <a:lnTo>
                  <a:pt x="4620" y="493"/>
                </a:lnTo>
                <a:lnTo>
                  <a:pt x="4507" y="424"/>
                </a:lnTo>
                <a:lnTo>
                  <a:pt x="4389" y="362"/>
                </a:lnTo>
                <a:lnTo>
                  <a:pt x="4264" y="312"/>
                </a:lnTo>
                <a:lnTo>
                  <a:pt x="4135" y="273"/>
                </a:lnTo>
                <a:lnTo>
                  <a:pt x="4003" y="243"/>
                </a:lnTo>
                <a:lnTo>
                  <a:pt x="3866" y="225"/>
                </a:lnTo>
                <a:lnTo>
                  <a:pt x="3727" y="219"/>
                </a:lnTo>
                <a:close/>
                <a:moveTo>
                  <a:pt x="3727" y="0"/>
                </a:moveTo>
                <a:lnTo>
                  <a:pt x="3880" y="6"/>
                </a:lnTo>
                <a:lnTo>
                  <a:pt x="4029" y="26"/>
                </a:lnTo>
                <a:lnTo>
                  <a:pt x="4174" y="56"/>
                </a:lnTo>
                <a:lnTo>
                  <a:pt x="4316" y="99"/>
                </a:lnTo>
                <a:lnTo>
                  <a:pt x="4453" y="153"/>
                </a:lnTo>
                <a:lnTo>
                  <a:pt x="4584" y="217"/>
                </a:lnTo>
                <a:lnTo>
                  <a:pt x="4710" y="290"/>
                </a:lnTo>
                <a:lnTo>
                  <a:pt x="4829" y="374"/>
                </a:lnTo>
                <a:lnTo>
                  <a:pt x="4940" y="466"/>
                </a:lnTo>
                <a:lnTo>
                  <a:pt x="5046" y="567"/>
                </a:lnTo>
                <a:lnTo>
                  <a:pt x="5143" y="677"/>
                </a:lnTo>
                <a:lnTo>
                  <a:pt x="5231" y="792"/>
                </a:lnTo>
                <a:lnTo>
                  <a:pt x="5310" y="915"/>
                </a:lnTo>
                <a:lnTo>
                  <a:pt x="5382" y="1045"/>
                </a:lnTo>
                <a:lnTo>
                  <a:pt x="5442" y="1180"/>
                </a:lnTo>
                <a:lnTo>
                  <a:pt x="5492" y="1321"/>
                </a:lnTo>
                <a:lnTo>
                  <a:pt x="5531" y="1467"/>
                </a:lnTo>
                <a:lnTo>
                  <a:pt x="5557" y="1616"/>
                </a:lnTo>
                <a:lnTo>
                  <a:pt x="5573" y="1771"/>
                </a:lnTo>
                <a:lnTo>
                  <a:pt x="5685" y="1805"/>
                </a:lnTo>
                <a:lnTo>
                  <a:pt x="5792" y="1851"/>
                </a:lnTo>
                <a:lnTo>
                  <a:pt x="5893" y="1904"/>
                </a:lnTo>
                <a:lnTo>
                  <a:pt x="5991" y="1966"/>
                </a:lnTo>
                <a:lnTo>
                  <a:pt x="6081" y="2038"/>
                </a:lnTo>
                <a:lnTo>
                  <a:pt x="6166" y="2115"/>
                </a:lnTo>
                <a:lnTo>
                  <a:pt x="6244" y="2201"/>
                </a:lnTo>
                <a:lnTo>
                  <a:pt x="6313" y="2292"/>
                </a:lnTo>
                <a:lnTo>
                  <a:pt x="6375" y="2388"/>
                </a:lnTo>
                <a:lnTo>
                  <a:pt x="6431" y="2491"/>
                </a:lnTo>
                <a:lnTo>
                  <a:pt x="6474" y="2597"/>
                </a:lnTo>
                <a:lnTo>
                  <a:pt x="6512" y="2708"/>
                </a:lnTo>
                <a:lnTo>
                  <a:pt x="6538" y="2822"/>
                </a:lnTo>
                <a:lnTo>
                  <a:pt x="6554" y="2939"/>
                </a:lnTo>
                <a:lnTo>
                  <a:pt x="6560" y="3059"/>
                </a:lnTo>
                <a:lnTo>
                  <a:pt x="6554" y="3184"/>
                </a:lnTo>
                <a:lnTo>
                  <a:pt x="6536" y="3307"/>
                </a:lnTo>
                <a:lnTo>
                  <a:pt x="6506" y="3427"/>
                </a:lnTo>
                <a:lnTo>
                  <a:pt x="6468" y="3542"/>
                </a:lnTo>
                <a:lnTo>
                  <a:pt x="6419" y="3652"/>
                </a:lnTo>
                <a:lnTo>
                  <a:pt x="6359" y="3755"/>
                </a:lnTo>
                <a:lnTo>
                  <a:pt x="6291" y="3853"/>
                </a:lnTo>
                <a:lnTo>
                  <a:pt x="6216" y="3944"/>
                </a:lnTo>
                <a:lnTo>
                  <a:pt x="6130" y="4030"/>
                </a:lnTo>
                <a:lnTo>
                  <a:pt x="6041" y="4105"/>
                </a:lnTo>
                <a:lnTo>
                  <a:pt x="5941" y="4173"/>
                </a:lnTo>
                <a:lnTo>
                  <a:pt x="5838" y="4233"/>
                </a:lnTo>
                <a:lnTo>
                  <a:pt x="5728" y="4281"/>
                </a:lnTo>
                <a:lnTo>
                  <a:pt x="5613" y="4320"/>
                </a:lnTo>
                <a:lnTo>
                  <a:pt x="5494" y="4350"/>
                </a:lnTo>
                <a:lnTo>
                  <a:pt x="5370" y="4368"/>
                </a:lnTo>
                <a:lnTo>
                  <a:pt x="5245" y="4374"/>
                </a:lnTo>
                <a:lnTo>
                  <a:pt x="4172" y="4374"/>
                </a:lnTo>
                <a:lnTo>
                  <a:pt x="4139" y="4372"/>
                </a:lnTo>
                <a:lnTo>
                  <a:pt x="4125" y="4370"/>
                </a:lnTo>
                <a:lnTo>
                  <a:pt x="4119" y="4372"/>
                </a:lnTo>
                <a:lnTo>
                  <a:pt x="4083" y="4374"/>
                </a:lnTo>
                <a:lnTo>
                  <a:pt x="1405" y="4374"/>
                </a:lnTo>
                <a:lnTo>
                  <a:pt x="1277" y="4368"/>
                </a:lnTo>
                <a:lnTo>
                  <a:pt x="1152" y="4350"/>
                </a:lnTo>
                <a:lnTo>
                  <a:pt x="1031" y="4322"/>
                </a:lnTo>
                <a:lnTo>
                  <a:pt x="915" y="4285"/>
                </a:lnTo>
                <a:lnTo>
                  <a:pt x="802" y="4239"/>
                </a:lnTo>
                <a:lnTo>
                  <a:pt x="696" y="4181"/>
                </a:lnTo>
                <a:lnTo>
                  <a:pt x="595" y="4115"/>
                </a:lnTo>
                <a:lnTo>
                  <a:pt x="499" y="4042"/>
                </a:lnTo>
                <a:lnTo>
                  <a:pt x="412" y="3962"/>
                </a:lnTo>
                <a:lnTo>
                  <a:pt x="330" y="3873"/>
                </a:lnTo>
                <a:lnTo>
                  <a:pt x="257" y="3779"/>
                </a:lnTo>
                <a:lnTo>
                  <a:pt x="191" y="3678"/>
                </a:lnTo>
                <a:lnTo>
                  <a:pt x="135" y="3570"/>
                </a:lnTo>
                <a:lnTo>
                  <a:pt x="88" y="3459"/>
                </a:lnTo>
                <a:lnTo>
                  <a:pt x="50" y="3341"/>
                </a:lnTo>
                <a:lnTo>
                  <a:pt x="22" y="3222"/>
                </a:lnTo>
                <a:lnTo>
                  <a:pt x="6" y="3096"/>
                </a:lnTo>
                <a:lnTo>
                  <a:pt x="0" y="2969"/>
                </a:lnTo>
                <a:lnTo>
                  <a:pt x="6" y="2850"/>
                </a:lnTo>
                <a:lnTo>
                  <a:pt x="22" y="2730"/>
                </a:lnTo>
                <a:lnTo>
                  <a:pt x="48" y="2613"/>
                </a:lnTo>
                <a:lnTo>
                  <a:pt x="84" y="2497"/>
                </a:lnTo>
                <a:lnTo>
                  <a:pt x="129" y="2384"/>
                </a:lnTo>
                <a:lnTo>
                  <a:pt x="183" y="2277"/>
                </a:lnTo>
                <a:lnTo>
                  <a:pt x="245" y="2171"/>
                </a:lnTo>
                <a:lnTo>
                  <a:pt x="314" y="2074"/>
                </a:lnTo>
                <a:lnTo>
                  <a:pt x="392" y="1980"/>
                </a:lnTo>
                <a:lnTo>
                  <a:pt x="478" y="1892"/>
                </a:lnTo>
                <a:lnTo>
                  <a:pt x="567" y="1815"/>
                </a:lnTo>
                <a:lnTo>
                  <a:pt x="665" y="1743"/>
                </a:lnTo>
                <a:lnTo>
                  <a:pt x="766" y="1682"/>
                </a:lnTo>
                <a:lnTo>
                  <a:pt x="766" y="1682"/>
                </a:lnTo>
                <a:lnTo>
                  <a:pt x="766" y="1640"/>
                </a:lnTo>
                <a:lnTo>
                  <a:pt x="772" y="1532"/>
                </a:lnTo>
                <a:lnTo>
                  <a:pt x="788" y="1429"/>
                </a:lnTo>
                <a:lnTo>
                  <a:pt x="816" y="1329"/>
                </a:lnTo>
                <a:lnTo>
                  <a:pt x="854" y="1234"/>
                </a:lnTo>
                <a:lnTo>
                  <a:pt x="899" y="1144"/>
                </a:lnTo>
                <a:lnTo>
                  <a:pt x="955" y="1059"/>
                </a:lnTo>
                <a:lnTo>
                  <a:pt x="1019" y="981"/>
                </a:lnTo>
                <a:lnTo>
                  <a:pt x="1090" y="909"/>
                </a:lnTo>
                <a:lnTo>
                  <a:pt x="1168" y="846"/>
                </a:lnTo>
                <a:lnTo>
                  <a:pt x="1254" y="790"/>
                </a:lnTo>
                <a:lnTo>
                  <a:pt x="1343" y="744"/>
                </a:lnTo>
                <a:lnTo>
                  <a:pt x="1439" y="706"/>
                </a:lnTo>
                <a:lnTo>
                  <a:pt x="1538" y="679"/>
                </a:lnTo>
                <a:lnTo>
                  <a:pt x="1641" y="661"/>
                </a:lnTo>
                <a:lnTo>
                  <a:pt x="1749" y="655"/>
                </a:lnTo>
                <a:lnTo>
                  <a:pt x="1805" y="657"/>
                </a:lnTo>
                <a:lnTo>
                  <a:pt x="1860" y="663"/>
                </a:lnTo>
                <a:lnTo>
                  <a:pt x="1892" y="667"/>
                </a:lnTo>
                <a:lnTo>
                  <a:pt x="1968" y="681"/>
                </a:lnTo>
                <a:lnTo>
                  <a:pt x="2006" y="690"/>
                </a:lnTo>
                <a:lnTo>
                  <a:pt x="2073" y="712"/>
                </a:lnTo>
                <a:lnTo>
                  <a:pt x="2111" y="724"/>
                </a:lnTo>
                <a:lnTo>
                  <a:pt x="2177" y="754"/>
                </a:lnTo>
                <a:lnTo>
                  <a:pt x="2189" y="760"/>
                </a:lnTo>
                <a:lnTo>
                  <a:pt x="2203" y="766"/>
                </a:lnTo>
                <a:lnTo>
                  <a:pt x="2288" y="659"/>
                </a:lnTo>
                <a:lnTo>
                  <a:pt x="2382" y="559"/>
                </a:lnTo>
                <a:lnTo>
                  <a:pt x="2481" y="468"/>
                </a:lnTo>
                <a:lnTo>
                  <a:pt x="2587" y="382"/>
                </a:lnTo>
                <a:lnTo>
                  <a:pt x="2698" y="304"/>
                </a:lnTo>
                <a:lnTo>
                  <a:pt x="2815" y="237"/>
                </a:lnTo>
                <a:lnTo>
                  <a:pt x="2937" y="175"/>
                </a:lnTo>
                <a:lnTo>
                  <a:pt x="3060" y="123"/>
                </a:lnTo>
                <a:lnTo>
                  <a:pt x="3189" y="80"/>
                </a:lnTo>
                <a:lnTo>
                  <a:pt x="3321" y="46"/>
                </a:lnTo>
                <a:lnTo>
                  <a:pt x="3454" y="20"/>
                </a:lnTo>
                <a:lnTo>
                  <a:pt x="3589" y="4"/>
                </a:lnTo>
                <a:lnTo>
                  <a:pt x="3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5" name="Freeform 19">
            <a:extLst>
              <a:ext uri="{FF2B5EF4-FFF2-40B4-BE49-F238E27FC236}">
                <a16:creationId xmlns:a16="http://schemas.microsoft.com/office/drawing/2014/main" id="{2C2A034D-1B65-4361-985D-2C257155B74C}"/>
              </a:ext>
            </a:extLst>
          </p:cNvPr>
          <p:cNvSpPr>
            <a:spLocks noEditPoints="1"/>
          </p:cNvSpPr>
          <p:nvPr/>
        </p:nvSpPr>
        <p:spPr bwMode="auto">
          <a:xfrm>
            <a:off x="3470988" y="3216687"/>
            <a:ext cx="325174" cy="223145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4B118-3B69-4593-A710-BD7FE265F2D6}"/>
              </a:ext>
            </a:extLst>
          </p:cNvPr>
          <p:cNvGrpSpPr/>
          <p:nvPr/>
        </p:nvGrpSpPr>
        <p:grpSpPr>
          <a:xfrm>
            <a:off x="6186379" y="3679961"/>
            <a:ext cx="357306" cy="338619"/>
            <a:chOff x="4870450" y="3495675"/>
            <a:chExt cx="5207001" cy="4597400"/>
          </a:xfrm>
          <a:solidFill>
            <a:schemeClr val="bg1"/>
          </a:solidFill>
        </p:grpSpPr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36BD1499-DD98-4609-B40D-A49E7E5D2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0450" y="3495675"/>
              <a:ext cx="3001963" cy="4597400"/>
            </a:xfrm>
            <a:custGeom>
              <a:avLst/>
              <a:gdLst>
                <a:gd name="T0" fmla="*/ 3363 w 3782"/>
                <a:gd name="T1" fmla="*/ 254 h 5792"/>
                <a:gd name="T2" fmla="*/ 1640 w 3782"/>
                <a:gd name="T3" fmla="*/ 1695 h 5792"/>
                <a:gd name="T4" fmla="*/ 1636 w 3782"/>
                <a:gd name="T5" fmla="*/ 2299 h 5792"/>
                <a:gd name="T6" fmla="*/ 1602 w 3782"/>
                <a:gd name="T7" fmla="*/ 2355 h 5792"/>
                <a:gd name="T8" fmla="*/ 1546 w 3782"/>
                <a:gd name="T9" fmla="*/ 2388 h 5792"/>
                <a:gd name="T10" fmla="*/ 1480 w 3782"/>
                <a:gd name="T11" fmla="*/ 2388 h 5792"/>
                <a:gd name="T12" fmla="*/ 1425 w 3782"/>
                <a:gd name="T13" fmla="*/ 2355 h 5792"/>
                <a:gd name="T14" fmla="*/ 1391 w 3782"/>
                <a:gd name="T15" fmla="*/ 2299 h 5792"/>
                <a:gd name="T16" fmla="*/ 1387 w 3782"/>
                <a:gd name="T17" fmla="*/ 1762 h 5792"/>
                <a:gd name="T18" fmla="*/ 253 w 3782"/>
                <a:gd name="T19" fmla="*/ 3902 h 5792"/>
                <a:gd name="T20" fmla="*/ 1387 w 3782"/>
                <a:gd name="T21" fmla="*/ 3400 h 5792"/>
                <a:gd name="T22" fmla="*/ 1405 w 3782"/>
                <a:gd name="T23" fmla="*/ 3336 h 5792"/>
                <a:gd name="T24" fmla="*/ 1448 w 3782"/>
                <a:gd name="T25" fmla="*/ 3290 h 5792"/>
                <a:gd name="T26" fmla="*/ 1512 w 3782"/>
                <a:gd name="T27" fmla="*/ 3273 h 5792"/>
                <a:gd name="T28" fmla="*/ 1576 w 3782"/>
                <a:gd name="T29" fmla="*/ 3290 h 5792"/>
                <a:gd name="T30" fmla="*/ 1622 w 3782"/>
                <a:gd name="T31" fmla="*/ 3336 h 5792"/>
                <a:gd name="T32" fmla="*/ 1640 w 3782"/>
                <a:gd name="T33" fmla="*/ 3400 h 5792"/>
                <a:gd name="T34" fmla="*/ 3331 w 3782"/>
                <a:gd name="T35" fmla="*/ 5526 h 5792"/>
                <a:gd name="T36" fmla="*/ 3394 w 3782"/>
                <a:gd name="T37" fmla="*/ 5540 h 5792"/>
                <a:gd name="T38" fmla="*/ 3442 w 3782"/>
                <a:gd name="T39" fmla="*/ 5530 h 5792"/>
                <a:gd name="T40" fmla="*/ 3488 w 3782"/>
                <a:gd name="T41" fmla="*/ 5498 h 5792"/>
                <a:gd name="T42" fmla="*/ 3526 w 3782"/>
                <a:gd name="T43" fmla="*/ 5434 h 5792"/>
                <a:gd name="T44" fmla="*/ 3530 w 3782"/>
                <a:gd name="T45" fmla="*/ 397 h 5792"/>
                <a:gd name="T46" fmla="*/ 3512 w 3782"/>
                <a:gd name="T47" fmla="*/ 322 h 5792"/>
                <a:gd name="T48" fmla="*/ 3458 w 3782"/>
                <a:gd name="T49" fmla="*/ 270 h 5792"/>
                <a:gd name="T50" fmla="*/ 3420 w 3782"/>
                <a:gd name="T51" fmla="*/ 254 h 5792"/>
                <a:gd name="T52" fmla="*/ 3386 w 3782"/>
                <a:gd name="T53" fmla="*/ 0 h 5792"/>
                <a:gd name="T54" fmla="*/ 3518 w 3782"/>
                <a:gd name="T55" fmla="*/ 22 h 5792"/>
                <a:gd name="T56" fmla="*/ 3631 w 3782"/>
                <a:gd name="T57" fmla="*/ 83 h 5792"/>
                <a:gd name="T58" fmla="*/ 3713 w 3782"/>
                <a:gd name="T59" fmla="*/ 171 h 5792"/>
                <a:gd name="T60" fmla="*/ 3765 w 3782"/>
                <a:gd name="T61" fmla="*/ 276 h 5792"/>
                <a:gd name="T62" fmla="*/ 3782 w 3782"/>
                <a:gd name="T63" fmla="*/ 397 h 5792"/>
                <a:gd name="T64" fmla="*/ 3778 w 3782"/>
                <a:gd name="T65" fmla="*/ 5456 h 5792"/>
                <a:gd name="T66" fmla="*/ 3743 w 3782"/>
                <a:gd name="T67" fmla="*/ 5570 h 5792"/>
                <a:gd name="T68" fmla="*/ 3677 w 3782"/>
                <a:gd name="T69" fmla="*/ 5667 h 5792"/>
                <a:gd name="T70" fmla="*/ 3581 w 3782"/>
                <a:gd name="T71" fmla="*/ 5740 h 5792"/>
                <a:gd name="T72" fmla="*/ 3456 w 3782"/>
                <a:gd name="T73" fmla="*/ 5786 h 5792"/>
                <a:gd name="T74" fmla="*/ 3339 w 3782"/>
                <a:gd name="T75" fmla="*/ 5788 h 5792"/>
                <a:gd name="T76" fmla="*/ 3239 w 3782"/>
                <a:gd name="T77" fmla="*/ 5760 h 5792"/>
                <a:gd name="T78" fmla="*/ 3182 w 3782"/>
                <a:gd name="T79" fmla="*/ 5729 h 5792"/>
                <a:gd name="T80" fmla="*/ 1464 w 3782"/>
                <a:gd name="T81" fmla="*/ 4155 h 5792"/>
                <a:gd name="T82" fmla="*/ 94 w 3782"/>
                <a:gd name="T83" fmla="*/ 4151 h 5792"/>
                <a:gd name="T84" fmla="*/ 38 w 3782"/>
                <a:gd name="T85" fmla="*/ 4117 h 5792"/>
                <a:gd name="T86" fmla="*/ 4 w 3782"/>
                <a:gd name="T87" fmla="*/ 4061 h 5792"/>
                <a:gd name="T88" fmla="*/ 0 w 3782"/>
                <a:gd name="T89" fmla="*/ 1637 h 5792"/>
                <a:gd name="T90" fmla="*/ 18 w 3782"/>
                <a:gd name="T91" fmla="*/ 1574 h 5792"/>
                <a:gd name="T92" fmla="*/ 62 w 3782"/>
                <a:gd name="T93" fmla="*/ 1528 h 5792"/>
                <a:gd name="T94" fmla="*/ 125 w 3782"/>
                <a:gd name="T95" fmla="*/ 1510 h 5792"/>
                <a:gd name="T96" fmla="*/ 3176 w 3782"/>
                <a:gd name="T97" fmla="*/ 67 h 5792"/>
                <a:gd name="T98" fmla="*/ 3191 w 3782"/>
                <a:gd name="T99" fmla="*/ 56 h 5792"/>
                <a:gd name="T100" fmla="*/ 3319 w 3782"/>
                <a:gd name="T101" fmla="*/ 6 h 5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2" h="5792">
                  <a:moveTo>
                    <a:pt x="3394" y="252"/>
                  </a:moveTo>
                  <a:lnTo>
                    <a:pt x="3363" y="254"/>
                  </a:lnTo>
                  <a:lnTo>
                    <a:pt x="3329" y="266"/>
                  </a:lnTo>
                  <a:lnTo>
                    <a:pt x="1640" y="1695"/>
                  </a:lnTo>
                  <a:lnTo>
                    <a:pt x="1640" y="2265"/>
                  </a:lnTo>
                  <a:lnTo>
                    <a:pt x="1636" y="2299"/>
                  </a:lnTo>
                  <a:lnTo>
                    <a:pt x="1622" y="2329"/>
                  </a:lnTo>
                  <a:lnTo>
                    <a:pt x="1602" y="2355"/>
                  </a:lnTo>
                  <a:lnTo>
                    <a:pt x="1576" y="2374"/>
                  </a:lnTo>
                  <a:lnTo>
                    <a:pt x="1546" y="2388"/>
                  </a:lnTo>
                  <a:lnTo>
                    <a:pt x="1512" y="2392"/>
                  </a:lnTo>
                  <a:lnTo>
                    <a:pt x="1480" y="2388"/>
                  </a:lnTo>
                  <a:lnTo>
                    <a:pt x="1448" y="2374"/>
                  </a:lnTo>
                  <a:lnTo>
                    <a:pt x="1425" y="2355"/>
                  </a:lnTo>
                  <a:lnTo>
                    <a:pt x="1405" y="2329"/>
                  </a:lnTo>
                  <a:lnTo>
                    <a:pt x="1391" y="2299"/>
                  </a:lnTo>
                  <a:lnTo>
                    <a:pt x="1387" y="2265"/>
                  </a:lnTo>
                  <a:lnTo>
                    <a:pt x="1387" y="1762"/>
                  </a:lnTo>
                  <a:lnTo>
                    <a:pt x="253" y="1762"/>
                  </a:lnTo>
                  <a:lnTo>
                    <a:pt x="253" y="3902"/>
                  </a:lnTo>
                  <a:lnTo>
                    <a:pt x="1387" y="3902"/>
                  </a:lnTo>
                  <a:lnTo>
                    <a:pt x="1387" y="3400"/>
                  </a:lnTo>
                  <a:lnTo>
                    <a:pt x="1391" y="3366"/>
                  </a:lnTo>
                  <a:lnTo>
                    <a:pt x="1405" y="3336"/>
                  </a:lnTo>
                  <a:lnTo>
                    <a:pt x="1425" y="3310"/>
                  </a:lnTo>
                  <a:lnTo>
                    <a:pt x="1448" y="3290"/>
                  </a:lnTo>
                  <a:lnTo>
                    <a:pt x="1480" y="3279"/>
                  </a:lnTo>
                  <a:lnTo>
                    <a:pt x="1512" y="3273"/>
                  </a:lnTo>
                  <a:lnTo>
                    <a:pt x="1546" y="3279"/>
                  </a:lnTo>
                  <a:lnTo>
                    <a:pt x="1576" y="3290"/>
                  </a:lnTo>
                  <a:lnTo>
                    <a:pt x="1602" y="3310"/>
                  </a:lnTo>
                  <a:lnTo>
                    <a:pt x="1622" y="3336"/>
                  </a:lnTo>
                  <a:lnTo>
                    <a:pt x="1636" y="3366"/>
                  </a:lnTo>
                  <a:lnTo>
                    <a:pt x="1640" y="3400"/>
                  </a:lnTo>
                  <a:lnTo>
                    <a:pt x="1640" y="3972"/>
                  </a:lnTo>
                  <a:lnTo>
                    <a:pt x="3331" y="5526"/>
                  </a:lnTo>
                  <a:lnTo>
                    <a:pt x="3365" y="5538"/>
                  </a:lnTo>
                  <a:lnTo>
                    <a:pt x="3394" y="5540"/>
                  </a:lnTo>
                  <a:lnTo>
                    <a:pt x="3420" y="5536"/>
                  </a:lnTo>
                  <a:lnTo>
                    <a:pt x="3442" y="5530"/>
                  </a:lnTo>
                  <a:lnTo>
                    <a:pt x="3458" y="5522"/>
                  </a:lnTo>
                  <a:lnTo>
                    <a:pt x="3488" y="5498"/>
                  </a:lnTo>
                  <a:lnTo>
                    <a:pt x="3512" y="5468"/>
                  </a:lnTo>
                  <a:lnTo>
                    <a:pt x="3526" y="5434"/>
                  </a:lnTo>
                  <a:lnTo>
                    <a:pt x="3530" y="5395"/>
                  </a:lnTo>
                  <a:lnTo>
                    <a:pt x="3530" y="397"/>
                  </a:lnTo>
                  <a:lnTo>
                    <a:pt x="3526" y="358"/>
                  </a:lnTo>
                  <a:lnTo>
                    <a:pt x="3512" y="322"/>
                  </a:lnTo>
                  <a:lnTo>
                    <a:pt x="3488" y="292"/>
                  </a:lnTo>
                  <a:lnTo>
                    <a:pt x="3458" y="270"/>
                  </a:lnTo>
                  <a:lnTo>
                    <a:pt x="3442" y="262"/>
                  </a:lnTo>
                  <a:lnTo>
                    <a:pt x="3420" y="254"/>
                  </a:lnTo>
                  <a:lnTo>
                    <a:pt x="3394" y="252"/>
                  </a:lnTo>
                  <a:close/>
                  <a:moveTo>
                    <a:pt x="3386" y="0"/>
                  </a:moveTo>
                  <a:lnTo>
                    <a:pt x="3452" y="4"/>
                  </a:lnTo>
                  <a:lnTo>
                    <a:pt x="3518" y="22"/>
                  </a:lnTo>
                  <a:lnTo>
                    <a:pt x="3581" y="50"/>
                  </a:lnTo>
                  <a:lnTo>
                    <a:pt x="3631" y="83"/>
                  </a:lnTo>
                  <a:lnTo>
                    <a:pt x="3677" y="125"/>
                  </a:lnTo>
                  <a:lnTo>
                    <a:pt x="3713" y="171"/>
                  </a:lnTo>
                  <a:lnTo>
                    <a:pt x="3743" y="220"/>
                  </a:lnTo>
                  <a:lnTo>
                    <a:pt x="3765" y="276"/>
                  </a:lnTo>
                  <a:lnTo>
                    <a:pt x="3778" y="336"/>
                  </a:lnTo>
                  <a:lnTo>
                    <a:pt x="3782" y="397"/>
                  </a:lnTo>
                  <a:lnTo>
                    <a:pt x="3782" y="5395"/>
                  </a:lnTo>
                  <a:lnTo>
                    <a:pt x="3778" y="5456"/>
                  </a:lnTo>
                  <a:lnTo>
                    <a:pt x="3765" y="5514"/>
                  </a:lnTo>
                  <a:lnTo>
                    <a:pt x="3743" y="5570"/>
                  </a:lnTo>
                  <a:lnTo>
                    <a:pt x="3713" y="5621"/>
                  </a:lnTo>
                  <a:lnTo>
                    <a:pt x="3677" y="5667"/>
                  </a:lnTo>
                  <a:lnTo>
                    <a:pt x="3631" y="5707"/>
                  </a:lnTo>
                  <a:lnTo>
                    <a:pt x="3581" y="5740"/>
                  </a:lnTo>
                  <a:lnTo>
                    <a:pt x="3520" y="5768"/>
                  </a:lnTo>
                  <a:lnTo>
                    <a:pt x="3456" y="5786"/>
                  </a:lnTo>
                  <a:lnTo>
                    <a:pt x="3390" y="5792"/>
                  </a:lnTo>
                  <a:lnTo>
                    <a:pt x="3339" y="5788"/>
                  </a:lnTo>
                  <a:lnTo>
                    <a:pt x="3289" y="5778"/>
                  </a:lnTo>
                  <a:lnTo>
                    <a:pt x="3239" y="5760"/>
                  </a:lnTo>
                  <a:lnTo>
                    <a:pt x="3191" y="5736"/>
                  </a:lnTo>
                  <a:lnTo>
                    <a:pt x="3182" y="5729"/>
                  </a:lnTo>
                  <a:lnTo>
                    <a:pt x="3172" y="5721"/>
                  </a:lnTo>
                  <a:lnTo>
                    <a:pt x="1464" y="4155"/>
                  </a:lnTo>
                  <a:lnTo>
                    <a:pt x="125" y="4155"/>
                  </a:lnTo>
                  <a:lnTo>
                    <a:pt x="94" y="4151"/>
                  </a:lnTo>
                  <a:lnTo>
                    <a:pt x="64" y="4139"/>
                  </a:lnTo>
                  <a:lnTo>
                    <a:pt x="38" y="4117"/>
                  </a:lnTo>
                  <a:lnTo>
                    <a:pt x="16" y="4091"/>
                  </a:lnTo>
                  <a:lnTo>
                    <a:pt x="4" y="4061"/>
                  </a:lnTo>
                  <a:lnTo>
                    <a:pt x="0" y="4030"/>
                  </a:lnTo>
                  <a:lnTo>
                    <a:pt x="0" y="1637"/>
                  </a:lnTo>
                  <a:lnTo>
                    <a:pt x="4" y="1603"/>
                  </a:lnTo>
                  <a:lnTo>
                    <a:pt x="18" y="1574"/>
                  </a:lnTo>
                  <a:lnTo>
                    <a:pt x="38" y="1548"/>
                  </a:lnTo>
                  <a:lnTo>
                    <a:pt x="62" y="1528"/>
                  </a:lnTo>
                  <a:lnTo>
                    <a:pt x="92" y="1516"/>
                  </a:lnTo>
                  <a:lnTo>
                    <a:pt x="125" y="1510"/>
                  </a:lnTo>
                  <a:lnTo>
                    <a:pt x="1466" y="1510"/>
                  </a:lnTo>
                  <a:lnTo>
                    <a:pt x="3176" y="67"/>
                  </a:lnTo>
                  <a:lnTo>
                    <a:pt x="3184" y="62"/>
                  </a:lnTo>
                  <a:lnTo>
                    <a:pt x="3191" y="56"/>
                  </a:lnTo>
                  <a:lnTo>
                    <a:pt x="3253" y="26"/>
                  </a:lnTo>
                  <a:lnTo>
                    <a:pt x="3319" y="6"/>
                  </a:lnTo>
                  <a:lnTo>
                    <a:pt x="33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8A6A5DE6-A50A-459E-BE16-8D53D5250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713" y="3894138"/>
              <a:ext cx="1455738" cy="3698875"/>
            </a:xfrm>
            <a:custGeom>
              <a:avLst/>
              <a:gdLst>
                <a:gd name="T0" fmla="*/ 165 w 1834"/>
                <a:gd name="T1" fmla="*/ 8 h 4659"/>
                <a:gd name="T2" fmla="*/ 469 w 1834"/>
                <a:gd name="T3" fmla="*/ 133 h 4659"/>
                <a:gd name="T4" fmla="*/ 750 w 1834"/>
                <a:gd name="T5" fmla="*/ 296 h 4659"/>
                <a:gd name="T6" fmla="*/ 1002 w 1834"/>
                <a:gd name="T7" fmla="*/ 490 h 4659"/>
                <a:gd name="T8" fmla="*/ 1225 w 1834"/>
                <a:gd name="T9" fmla="*/ 715 h 4659"/>
                <a:gd name="T10" fmla="*/ 1418 w 1834"/>
                <a:gd name="T11" fmla="*/ 965 h 4659"/>
                <a:gd name="T12" fmla="*/ 1577 w 1834"/>
                <a:gd name="T13" fmla="*/ 1240 h 4659"/>
                <a:gd name="T14" fmla="*/ 1701 w 1834"/>
                <a:gd name="T15" fmla="*/ 1534 h 4659"/>
                <a:gd name="T16" fmla="*/ 1784 w 1834"/>
                <a:gd name="T17" fmla="*/ 1844 h 4659"/>
                <a:gd name="T18" fmla="*/ 1828 w 1834"/>
                <a:gd name="T19" fmla="*/ 2165 h 4659"/>
                <a:gd name="T20" fmla="*/ 1828 w 1834"/>
                <a:gd name="T21" fmla="*/ 2495 h 4659"/>
                <a:gd name="T22" fmla="*/ 1784 w 1834"/>
                <a:gd name="T23" fmla="*/ 2817 h 4659"/>
                <a:gd name="T24" fmla="*/ 1701 w 1834"/>
                <a:gd name="T25" fmla="*/ 3125 h 4659"/>
                <a:gd name="T26" fmla="*/ 1577 w 1834"/>
                <a:gd name="T27" fmla="*/ 3419 h 4659"/>
                <a:gd name="T28" fmla="*/ 1420 w 1834"/>
                <a:gd name="T29" fmla="*/ 3694 h 4659"/>
                <a:gd name="T30" fmla="*/ 1227 w 1834"/>
                <a:gd name="T31" fmla="*/ 3944 h 4659"/>
                <a:gd name="T32" fmla="*/ 1004 w 1834"/>
                <a:gd name="T33" fmla="*/ 4168 h 4659"/>
                <a:gd name="T34" fmla="*/ 752 w 1834"/>
                <a:gd name="T35" fmla="*/ 4363 h 4659"/>
                <a:gd name="T36" fmla="*/ 471 w 1834"/>
                <a:gd name="T37" fmla="*/ 4526 h 4659"/>
                <a:gd name="T38" fmla="*/ 169 w 1834"/>
                <a:gd name="T39" fmla="*/ 4653 h 4659"/>
                <a:gd name="T40" fmla="*/ 129 w 1834"/>
                <a:gd name="T41" fmla="*/ 4659 h 4659"/>
                <a:gd name="T42" fmla="*/ 69 w 1834"/>
                <a:gd name="T43" fmla="*/ 4645 h 4659"/>
                <a:gd name="T44" fmla="*/ 23 w 1834"/>
                <a:gd name="T45" fmla="*/ 4604 h 4659"/>
                <a:gd name="T46" fmla="*/ 2 w 1834"/>
                <a:gd name="T47" fmla="*/ 4540 h 4659"/>
                <a:gd name="T48" fmla="*/ 15 w 1834"/>
                <a:gd name="T49" fmla="*/ 4478 h 4659"/>
                <a:gd name="T50" fmla="*/ 57 w 1834"/>
                <a:gd name="T51" fmla="*/ 4429 h 4659"/>
                <a:gd name="T52" fmla="*/ 234 w 1834"/>
                <a:gd name="T53" fmla="*/ 4359 h 4659"/>
                <a:gd name="T54" fmla="*/ 509 w 1834"/>
                <a:gd name="T55" fmla="*/ 4220 h 4659"/>
                <a:gd name="T56" fmla="*/ 758 w 1834"/>
                <a:gd name="T57" fmla="*/ 4045 h 4659"/>
                <a:gd name="T58" fmla="*/ 978 w 1834"/>
                <a:gd name="T59" fmla="*/ 3843 h 4659"/>
                <a:gd name="T60" fmla="*/ 1169 w 1834"/>
                <a:gd name="T61" fmla="*/ 3612 h 4659"/>
                <a:gd name="T62" fmla="*/ 1327 w 1834"/>
                <a:gd name="T63" fmla="*/ 3356 h 4659"/>
                <a:gd name="T64" fmla="*/ 1450 w 1834"/>
                <a:gd name="T65" fmla="*/ 3082 h 4659"/>
                <a:gd name="T66" fmla="*/ 1534 w 1834"/>
                <a:gd name="T67" fmla="*/ 2789 h 4659"/>
                <a:gd name="T68" fmla="*/ 1575 w 1834"/>
                <a:gd name="T69" fmla="*/ 2485 h 4659"/>
                <a:gd name="T70" fmla="*/ 1575 w 1834"/>
                <a:gd name="T71" fmla="*/ 2173 h 4659"/>
                <a:gd name="T72" fmla="*/ 1534 w 1834"/>
                <a:gd name="T73" fmla="*/ 1869 h 4659"/>
                <a:gd name="T74" fmla="*/ 1448 w 1834"/>
                <a:gd name="T75" fmla="*/ 1577 h 4659"/>
                <a:gd name="T76" fmla="*/ 1327 w 1834"/>
                <a:gd name="T77" fmla="*/ 1303 h 4659"/>
                <a:gd name="T78" fmla="*/ 1169 w 1834"/>
                <a:gd name="T79" fmla="*/ 1049 h 4659"/>
                <a:gd name="T80" fmla="*/ 978 w 1834"/>
                <a:gd name="T81" fmla="*/ 816 h 4659"/>
                <a:gd name="T82" fmla="*/ 756 w 1834"/>
                <a:gd name="T83" fmla="*/ 614 h 4659"/>
                <a:gd name="T84" fmla="*/ 507 w 1834"/>
                <a:gd name="T85" fmla="*/ 441 h 4659"/>
                <a:gd name="T86" fmla="*/ 230 w 1834"/>
                <a:gd name="T87" fmla="*/ 302 h 4659"/>
                <a:gd name="T88" fmla="*/ 55 w 1834"/>
                <a:gd name="T89" fmla="*/ 230 h 4659"/>
                <a:gd name="T90" fmla="*/ 11 w 1834"/>
                <a:gd name="T91" fmla="*/ 182 h 4659"/>
                <a:gd name="T92" fmla="*/ 0 w 1834"/>
                <a:gd name="T93" fmla="*/ 119 h 4659"/>
                <a:gd name="T94" fmla="*/ 21 w 1834"/>
                <a:gd name="T95" fmla="*/ 55 h 4659"/>
                <a:gd name="T96" fmla="*/ 69 w 1834"/>
                <a:gd name="T97" fmla="*/ 14 h 4659"/>
                <a:gd name="T98" fmla="*/ 133 w 1834"/>
                <a:gd name="T99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4" h="4659">
                  <a:moveTo>
                    <a:pt x="133" y="0"/>
                  </a:moveTo>
                  <a:lnTo>
                    <a:pt x="165" y="8"/>
                  </a:lnTo>
                  <a:lnTo>
                    <a:pt x="320" y="65"/>
                  </a:lnTo>
                  <a:lnTo>
                    <a:pt x="469" y="133"/>
                  </a:lnTo>
                  <a:lnTo>
                    <a:pt x="612" y="210"/>
                  </a:lnTo>
                  <a:lnTo>
                    <a:pt x="750" y="296"/>
                  </a:lnTo>
                  <a:lnTo>
                    <a:pt x="879" y="389"/>
                  </a:lnTo>
                  <a:lnTo>
                    <a:pt x="1002" y="490"/>
                  </a:lnTo>
                  <a:lnTo>
                    <a:pt x="1118" y="600"/>
                  </a:lnTo>
                  <a:lnTo>
                    <a:pt x="1225" y="715"/>
                  </a:lnTo>
                  <a:lnTo>
                    <a:pt x="1327" y="838"/>
                  </a:lnTo>
                  <a:lnTo>
                    <a:pt x="1418" y="965"/>
                  </a:lnTo>
                  <a:lnTo>
                    <a:pt x="1502" y="1100"/>
                  </a:lnTo>
                  <a:lnTo>
                    <a:pt x="1577" y="1240"/>
                  </a:lnTo>
                  <a:lnTo>
                    <a:pt x="1643" y="1385"/>
                  </a:lnTo>
                  <a:lnTo>
                    <a:pt x="1701" y="1534"/>
                  </a:lnTo>
                  <a:lnTo>
                    <a:pt x="1748" y="1687"/>
                  </a:lnTo>
                  <a:lnTo>
                    <a:pt x="1784" y="1844"/>
                  </a:lnTo>
                  <a:lnTo>
                    <a:pt x="1812" y="2003"/>
                  </a:lnTo>
                  <a:lnTo>
                    <a:pt x="1828" y="2165"/>
                  </a:lnTo>
                  <a:lnTo>
                    <a:pt x="1834" y="2330"/>
                  </a:lnTo>
                  <a:lnTo>
                    <a:pt x="1828" y="2495"/>
                  </a:lnTo>
                  <a:lnTo>
                    <a:pt x="1812" y="2656"/>
                  </a:lnTo>
                  <a:lnTo>
                    <a:pt x="1784" y="2817"/>
                  </a:lnTo>
                  <a:lnTo>
                    <a:pt x="1748" y="2972"/>
                  </a:lnTo>
                  <a:lnTo>
                    <a:pt x="1701" y="3125"/>
                  </a:lnTo>
                  <a:lnTo>
                    <a:pt x="1645" y="3274"/>
                  </a:lnTo>
                  <a:lnTo>
                    <a:pt x="1577" y="3419"/>
                  </a:lnTo>
                  <a:lnTo>
                    <a:pt x="1504" y="3558"/>
                  </a:lnTo>
                  <a:lnTo>
                    <a:pt x="1420" y="3694"/>
                  </a:lnTo>
                  <a:lnTo>
                    <a:pt x="1327" y="3821"/>
                  </a:lnTo>
                  <a:lnTo>
                    <a:pt x="1227" y="3944"/>
                  </a:lnTo>
                  <a:lnTo>
                    <a:pt x="1120" y="4059"/>
                  </a:lnTo>
                  <a:lnTo>
                    <a:pt x="1004" y="4168"/>
                  </a:lnTo>
                  <a:lnTo>
                    <a:pt x="881" y="4270"/>
                  </a:lnTo>
                  <a:lnTo>
                    <a:pt x="752" y="4363"/>
                  </a:lnTo>
                  <a:lnTo>
                    <a:pt x="614" y="4449"/>
                  </a:lnTo>
                  <a:lnTo>
                    <a:pt x="471" y="4526"/>
                  </a:lnTo>
                  <a:lnTo>
                    <a:pt x="324" y="4594"/>
                  </a:lnTo>
                  <a:lnTo>
                    <a:pt x="169" y="4653"/>
                  </a:lnTo>
                  <a:lnTo>
                    <a:pt x="149" y="4657"/>
                  </a:lnTo>
                  <a:lnTo>
                    <a:pt x="129" y="4659"/>
                  </a:lnTo>
                  <a:lnTo>
                    <a:pt x="97" y="4655"/>
                  </a:lnTo>
                  <a:lnTo>
                    <a:pt x="69" y="4645"/>
                  </a:lnTo>
                  <a:lnTo>
                    <a:pt x="43" y="4627"/>
                  </a:lnTo>
                  <a:lnTo>
                    <a:pt x="23" y="4604"/>
                  </a:lnTo>
                  <a:lnTo>
                    <a:pt x="9" y="4574"/>
                  </a:lnTo>
                  <a:lnTo>
                    <a:pt x="2" y="4540"/>
                  </a:lnTo>
                  <a:lnTo>
                    <a:pt x="5" y="4508"/>
                  </a:lnTo>
                  <a:lnTo>
                    <a:pt x="15" y="4478"/>
                  </a:lnTo>
                  <a:lnTo>
                    <a:pt x="33" y="4451"/>
                  </a:lnTo>
                  <a:lnTo>
                    <a:pt x="57" y="4429"/>
                  </a:lnTo>
                  <a:lnTo>
                    <a:pt x="87" y="4415"/>
                  </a:lnTo>
                  <a:lnTo>
                    <a:pt x="234" y="4359"/>
                  </a:lnTo>
                  <a:lnTo>
                    <a:pt x="374" y="4294"/>
                  </a:lnTo>
                  <a:lnTo>
                    <a:pt x="509" y="4220"/>
                  </a:lnTo>
                  <a:lnTo>
                    <a:pt x="636" y="4137"/>
                  </a:lnTo>
                  <a:lnTo>
                    <a:pt x="758" y="4045"/>
                  </a:lnTo>
                  <a:lnTo>
                    <a:pt x="871" y="3948"/>
                  </a:lnTo>
                  <a:lnTo>
                    <a:pt x="978" y="3843"/>
                  </a:lnTo>
                  <a:lnTo>
                    <a:pt x="1078" y="3729"/>
                  </a:lnTo>
                  <a:lnTo>
                    <a:pt x="1169" y="3612"/>
                  </a:lnTo>
                  <a:lnTo>
                    <a:pt x="1253" y="3487"/>
                  </a:lnTo>
                  <a:lnTo>
                    <a:pt x="1327" y="3356"/>
                  </a:lnTo>
                  <a:lnTo>
                    <a:pt x="1392" y="3221"/>
                  </a:lnTo>
                  <a:lnTo>
                    <a:pt x="1450" y="3082"/>
                  </a:lnTo>
                  <a:lnTo>
                    <a:pt x="1496" y="2938"/>
                  </a:lnTo>
                  <a:lnTo>
                    <a:pt x="1534" y="2789"/>
                  </a:lnTo>
                  <a:lnTo>
                    <a:pt x="1559" y="2640"/>
                  </a:lnTo>
                  <a:lnTo>
                    <a:pt x="1575" y="2485"/>
                  </a:lnTo>
                  <a:lnTo>
                    <a:pt x="1581" y="2330"/>
                  </a:lnTo>
                  <a:lnTo>
                    <a:pt x="1575" y="2173"/>
                  </a:lnTo>
                  <a:lnTo>
                    <a:pt x="1559" y="2020"/>
                  </a:lnTo>
                  <a:lnTo>
                    <a:pt x="1534" y="1869"/>
                  </a:lnTo>
                  <a:lnTo>
                    <a:pt x="1496" y="1722"/>
                  </a:lnTo>
                  <a:lnTo>
                    <a:pt x="1448" y="1577"/>
                  </a:lnTo>
                  <a:lnTo>
                    <a:pt x="1392" y="1438"/>
                  </a:lnTo>
                  <a:lnTo>
                    <a:pt x="1327" y="1303"/>
                  </a:lnTo>
                  <a:lnTo>
                    <a:pt x="1251" y="1172"/>
                  </a:lnTo>
                  <a:lnTo>
                    <a:pt x="1169" y="1049"/>
                  </a:lnTo>
                  <a:lnTo>
                    <a:pt x="1078" y="930"/>
                  </a:lnTo>
                  <a:lnTo>
                    <a:pt x="978" y="816"/>
                  </a:lnTo>
                  <a:lnTo>
                    <a:pt x="871" y="711"/>
                  </a:lnTo>
                  <a:lnTo>
                    <a:pt x="756" y="614"/>
                  </a:lnTo>
                  <a:lnTo>
                    <a:pt x="634" y="522"/>
                  </a:lnTo>
                  <a:lnTo>
                    <a:pt x="507" y="441"/>
                  </a:lnTo>
                  <a:lnTo>
                    <a:pt x="372" y="365"/>
                  </a:lnTo>
                  <a:lnTo>
                    <a:pt x="230" y="302"/>
                  </a:lnTo>
                  <a:lnTo>
                    <a:pt x="85" y="246"/>
                  </a:lnTo>
                  <a:lnTo>
                    <a:pt x="55" y="230"/>
                  </a:lnTo>
                  <a:lnTo>
                    <a:pt x="29" y="208"/>
                  </a:lnTo>
                  <a:lnTo>
                    <a:pt x="11" y="182"/>
                  </a:lnTo>
                  <a:lnTo>
                    <a:pt x="2" y="151"/>
                  </a:lnTo>
                  <a:lnTo>
                    <a:pt x="0" y="119"/>
                  </a:lnTo>
                  <a:lnTo>
                    <a:pt x="5" y="85"/>
                  </a:lnTo>
                  <a:lnTo>
                    <a:pt x="21" y="55"/>
                  </a:lnTo>
                  <a:lnTo>
                    <a:pt x="43" y="31"/>
                  </a:lnTo>
                  <a:lnTo>
                    <a:pt x="69" y="14"/>
                  </a:lnTo>
                  <a:lnTo>
                    <a:pt x="99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AA67C1BD-0D3A-4389-BF00-83692F15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4445000"/>
              <a:ext cx="1101725" cy="2597150"/>
            </a:xfrm>
            <a:custGeom>
              <a:avLst/>
              <a:gdLst>
                <a:gd name="T0" fmla="*/ 161 w 1389"/>
                <a:gd name="T1" fmla="*/ 4 h 3273"/>
                <a:gd name="T2" fmla="*/ 406 w 1389"/>
                <a:gd name="T3" fmla="*/ 97 h 3273"/>
                <a:gd name="T4" fmla="*/ 631 w 1389"/>
                <a:gd name="T5" fmla="*/ 225 h 3273"/>
                <a:gd name="T6" fmla="*/ 832 w 1389"/>
                <a:gd name="T7" fmla="*/ 382 h 3273"/>
                <a:gd name="T8" fmla="*/ 1007 w 1389"/>
                <a:gd name="T9" fmla="*/ 566 h 3273"/>
                <a:gd name="T10" fmla="*/ 1152 w 1389"/>
                <a:gd name="T11" fmla="*/ 775 h 3273"/>
                <a:gd name="T12" fmla="*/ 1266 w 1389"/>
                <a:gd name="T13" fmla="*/ 1004 h 3273"/>
                <a:gd name="T14" fmla="*/ 1345 w 1389"/>
                <a:gd name="T15" fmla="*/ 1248 h 3273"/>
                <a:gd name="T16" fmla="*/ 1385 w 1389"/>
                <a:gd name="T17" fmla="*/ 1504 h 3273"/>
                <a:gd name="T18" fmla="*/ 1385 w 1389"/>
                <a:gd name="T19" fmla="*/ 1769 h 3273"/>
                <a:gd name="T20" fmla="*/ 1345 w 1389"/>
                <a:gd name="T21" fmla="*/ 2025 h 3273"/>
                <a:gd name="T22" fmla="*/ 1266 w 1389"/>
                <a:gd name="T23" fmla="*/ 2269 h 3273"/>
                <a:gd name="T24" fmla="*/ 1152 w 1389"/>
                <a:gd name="T25" fmla="*/ 2498 h 3273"/>
                <a:gd name="T26" fmla="*/ 1007 w 1389"/>
                <a:gd name="T27" fmla="*/ 2706 h 3273"/>
                <a:gd name="T28" fmla="*/ 834 w 1389"/>
                <a:gd name="T29" fmla="*/ 2891 h 3273"/>
                <a:gd name="T30" fmla="*/ 631 w 1389"/>
                <a:gd name="T31" fmla="*/ 3050 h 3273"/>
                <a:gd name="T32" fmla="*/ 406 w 1389"/>
                <a:gd name="T33" fmla="*/ 3177 h 3273"/>
                <a:gd name="T34" fmla="*/ 161 w 1389"/>
                <a:gd name="T35" fmla="*/ 3269 h 3273"/>
                <a:gd name="T36" fmla="*/ 94 w 1389"/>
                <a:gd name="T37" fmla="*/ 3269 h 3273"/>
                <a:gd name="T38" fmla="*/ 38 w 1389"/>
                <a:gd name="T39" fmla="*/ 3239 h 3273"/>
                <a:gd name="T40" fmla="*/ 4 w 1389"/>
                <a:gd name="T41" fmla="*/ 3183 h 3273"/>
                <a:gd name="T42" fmla="*/ 4 w 1389"/>
                <a:gd name="T43" fmla="*/ 3118 h 3273"/>
                <a:gd name="T44" fmla="*/ 34 w 1389"/>
                <a:gd name="T45" fmla="*/ 3060 h 3273"/>
                <a:gd name="T46" fmla="*/ 92 w 1389"/>
                <a:gd name="T47" fmla="*/ 3026 h 3273"/>
                <a:gd name="T48" fmla="*/ 326 w 1389"/>
                <a:gd name="T49" fmla="*/ 2935 h 3273"/>
                <a:gd name="T50" fmla="*/ 539 w 1389"/>
                <a:gd name="T51" fmla="*/ 2806 h 3273"/>
                <a:gd name="T52" fmla="*/ 726 w 1389"/>
                <a:gd name="T53" fmla="*/ 2645 h 3273"/>
                <a:gd name="T54" fmla="*/ 882 w 1389"/>
                <a:gd name="T55" fmla="*/ 2456 h 3273"/>
                <a:gd name="T56" fmla="*/ 1003 w 1389"/>
                <a:gd name="T57" fmla="*/ 2241 h 3273"/>
                <a:gd name="T58" fmla="*/ 1088 w 1389"/>
                <a:gd name="T59" fmla="*/ 2011 h 3273"/>
                <a:gd name="T60" fmla="*/ 1132 w 1389"/>
                <a:gd name="T61" fmla="*/ 1765 h 3273"/>
                <a:gd name="T62" fmla="*/ 1132 w 1389"/>
                <a:gd name="T63" fmla="*/ 1510 h 3273"/>
                <a:gd name="T64" fmla="*/ 1088 w 1389"/>
                <a:gd name="T65" fmla="*/ 1264 h 3273"/>
                <a:gd name="T66" fmla="*/ 1003 w 1389"/>
                <a:gd name="T67" fmla="*/ 1031 h 3273"/>
                <a:gd name="T68" fmla="*/ 882 w 1389"/>
                <a:gd name="T69" fmla="*/ 819 h 3273"/>
                <a:gd name="T70" fmla="*/ 726 w 1389"/>
                <a:gd name="T71" fmla="*/ 628 h 3273"/>
                <a:gd name="T72" fmla="*/ 539 w 1389"/>
                <a:gd name="T73" fmla="*/ 467 h 3273"/>
                <a:gd name="T74" fmla="*/ 326 w 1389"/>
                <a:gd name="T75" fmla="*/ 338 h 3273"/>
                <a:gd name="T76" fmla="*/ 92 w 1389"/>
                <a:gd name="T77" fmla="*/ 247 h 3273"/>
                <a:gd name="T78" fmla="*/ 34 w 1389"/>
                <a:gd name="T79" fmla="*/ 213 h 3273"/>
                <a:gd name="T80" fmla="*/ 4 w 1389"/>
                <a:gd name="T81" fmla="*/ 157 h 3273"/>
                <a:gd name="T82" fmla="*/ 4 w 1389"/>
                <a:gd name="T83" fmla="*/ 92 h 3273"/>
                <a:gd name="T84" fmla="*/ 38 w 1389"/>
                <a:gd name="T85" fmla="*/ 34 h 3273"/>
                <a:gd name="T86" fmla="*/ 96 w 1389"/>
                <a:gd name="T87" fmla="*/ 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9" h="3273">
                  <a:moveTo>
                    <a:pt x="127" y="0"/>
                  </a:moveTo>
                  <a:lnTo>
                    <a:pt x="161" y="4"/>
                  </a:lnTo>
                  <a:lnTo>
                    <a:pt x="287" y="46"/>
                  </a:lnTo>
                  <a:lnTo>
                    <a:pt x="406" y="97"/>
                  </a:lnTo>
                  <a:lnTo>
                    <a:pt x="521" y="157"/>
                  </a:lnTo>
                  <a:lnTo>
                    <a:pt x="631" y="225"/>
                  </a:lnTo>
                  <a:lnTo>
                    <a:pt x="734" y="300"/>
                  </a:lnTo>
                  <a:lnTo>
                    <a:pt x="832" y="382"/>
                  </a:lnTo>
                  <a:lnTo>
                    <a:pt x="923" y="471"/>
                  </a:lnTo>
                  <a:lnTo>
                    <a:pt x="1007" y="566"/>
                  </a:lnTo>
                  <a:lnTo>
                    <a:pt x="1084" y="668"/>
                  </a:lnTo>
                  <a:lnTo>
                    <a:pt x="1152" y="775"/>
                  </a:lnTo>
                  <a:lnTo>
                    <a:pt x="1214" y="888"/>
                  </a:lnTo>
                  <a:lnTo>
                    <a:pt x="1266" y="1004"/>
                  </a:lnTo>
                  <a:lnTo>
                    <a:pt x="1309" y="1125"/>
                  </a:lnTo>
                  <a:lnTo>
                    <a:pt x="1345" y="1248"/>
                  </a:lnTo>
                  <a:lnTo>
                    <a:pt x="1369" y="1375"/>
                  </a:lnTo>
                  <a:lnTo>
                    <a:pt x="1385" y="1504"/>
                  </a:lnTo>
                  <a:lnTo>
                    <a:pt x="1389" y="1637"/>
                  </a:lnTo>
                  <a:lnTo>
                    <a:pt x="1385" y="1769"/>
                  </a:lnTo>
                  <a:lnTo>
                    <a:pt x="1369" y="1898"/>
                  </a:lnTo>
                  <a:lnTo>
                    <a:pt x="1345" y="2025"/>
                  </a:lnTo>
                  <a:lnTo>
                    <a:pt x="1309" y="2148"/>
                  </a:lnTo>
                  <a:lnTo>
                    <a:pt x="1266" y="2269"/>
                  </a:lnTo>
                  <a:lnTo>
                    <a:pt x="1214" y="2387"/>
                  </a:lnTo>
                  <a:lnTo>
                    <a:pt x="1152" y="2498"/>
                  </a:lnTo>
                  <a:lnTo>
                    <a:pt x="1084" y="2605"/>
                  </a:lnTo>
                  <a:lnTo>
                    <a:pt x="1007" y="2706"/>
                  </a:lnTo>
                  <a:lnTo>
                    <a:pt x="923" y="2802"/>
                  </a:lnTo>
                  <a:lnTo>
                    <a:pt x="834" y="2891"/>
                  </a:lnTo>
                  <a:lnTo>
                    <a:pt x="736" y="2975"/>
                  </a:lnTo>
                  <a:lnTo>
                    <a:pt x="631" y="3050"/>
                  </a:lnTo>
                  <a:lnTo>
                    <a:pt x="521" y="3118"/>
                  </a:lnTo>
                  <a:lnTo>
                    <a:pt x="406" y="3177"/>
                  </a:lnTo>
                  <a:lnTo>
                    <a:pt x="287" y="3227"/>
                  </a:lnTo>
                  <a:lnTo>
                    <a:pt x="161" y="3269"/>
                  </a:lnTo>
                  <a:lnTo>
                    <a:pt x="125" y="3273"/>
                  </a:lnTo>
                  <a:lnTo>
                    <a:pt x="94" y="3269"/>
                  </a:lnTo>
                  <a:lnTo>
                    <a:pt x="64" y="3257"/>
                  </a:lnTo>
                  <a:lnTo>
                    <a:pt x="38" y="3239"/>
                  </a:lnTo>
                  <a:lnTo>
                    <a:pt x="18" y="3213"/>
                  </a:lnTo>
                  <a:lnTo>
                    <a:pt x="4" y="3183"/>
                  </a:lnTo>
                  <a:lnTo>
                    <a:pt x="0" y="3150"/>
                  </a:lnTo>
                  <a:lnTo>
                    <a:pt x="4" y="3118"/>
                  </a:lnTo>
                  <a:lnTo>
                    <a:pt x="16" y="3086"/>
                  </a:lnTo>
                  <a:lnTo>
                    <a:pt x="34" y="3060"/>
                  </a:lnTo>
                  <a:lnTo>
                    <a:pt x="60" y="3040"/>
                  </a:lnTo>
                  <a:lnTo>
                    <a:pt x="92" y="3026"/>
                  </a:lnTo>
                  <a:lnTo>
                    <a:pt x="211" y="2987"/>
                  </a:lnTo>
                  <a:lnTo>
                    <a:pt x="326" y="2935"/>
                  </a:lnTo>
                  <a:lnTo>
                    <a:pt x="436" y="2875"/>
                  </a:lnTo>
                  <a:lnTo>
                    <a:pt x="539" y="2806"/>
                  </a:lnTo>
                  <a:lnTo>
                    <a:pt x="637" y="2730"/>
                  </a:lnTo>
                  <a:lnTo>
                    <a:pt x="726" y="2645"/>
                  </a:lnTo>
                  <a:lnTo>
                    <a:pt x="808" y="2553"/>
                  </a:lnTo>
                  <a:lnTo>
                    <a:pt x="882" y="2456"/>
                  </a:lnTo>
                  <a:lnTo>
                    <a:pt x="947" y="2351"/>
                  </a:lnTo>
                  <a:lnTo>
                    <a:pt x="1003" y="2241"/>
                  </a:lnTo>
                  <a:lnTo>
                    <a:pt x="1051" y="2128"/>
                  </a:lnTo>
                  <a:lnTo>
                    <a:pt x="1088" y="2011"/>
                  </a:lnTo>
                  <a:lnTo>
                    <a:pt x="1116" y="1888"/>
                  </a:lnTo>
                  <a:lnTo>
                    <a:pt x="1132" y="1765"/>
                  </a:lnTo>
                  <a:lnTo>
                    <a:pt x="1138" y="1637"/>
                  </a:lnTo>
                  <a:lnTo>
                    <a:pt x="1132" y="1510"/>
                  </a:lnTo>
                  <a:lnTo>
                    <a:pt x="1116" y="1385"/>
                  </a:lnTo>
                  <a:lnTo>
                    <a:pt x="1088" y="1264"/>
                  </a:lnTo>
                  <a:lnTo>
                    <a:pt x="1051" y="1145"/>
                  </a:lnTo>
                  <a:lnTo>
                    <a:pt x="1003" y="1031"/>
                  </a:lnTo>
                  <a:lnTo>
                    <a:pt x="947" y="922"/>
                  </a:lnTo>
                  <a:lnTo>
                    <a:pt x="882" y="819"/>
                  </a:lnTo>
                  <a:lnTo>
                    <a:pt x="808" y="719"/>
                  </a:lnTo>
                  <a:lnTo>
                    <a:pt x="726" y="628"/>
                  </a:lnTo>
                  <a:lnTo>
                    <a:pt x="637" y="545"/>
                  </a:lnTo>
                  <a:lnTo>
                    <a:pt x="539" y="467"/>
                  </a:lnTo>
                  <a:lnTo>
                    <a:pt x="436" y="398"/>
                  </a:lnTo>
                  <a:lnTo>
                    <a:pt x="326" y="338"/>
                  </a:lnTo>
                  <a:lnTo>
                    <a:pt x="211" y="288"/>
                  </a:lnTo>
                  <a:lnTo>
                    <a:pt x="92" y="247"/>
                  </a:lnTo>
                  <a:lnTo>
                    <a:pt x="60" y="233"/>
                  </a:lnTo>
                  <a:lnTo>
                    <a:pt x="34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3"/>
                  </a:lnTo>
                  <a:lnTo>
                    <a:pt x="4" y="92"/>
                  </a:lnTo>
                  <a:lnTo>
                    <a:pt x="18" y="60"/>
                  </a:lnTo>
                  <a:lnTo>
                    <a:pt x="38" y="34"/>
                  </a:lnTo>
                  <a:lnTo>
                    <a:pt x="64" y="16"/>
                  </a:lnTo>
                  <a:lnTo>
                    <a:pt x="96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095747D-BA01-4072-9C35-6351FBD32790}"/>
              </a:ext>
            </a:extLst>
          </p:cNvPr>
          <p:cNvGrpSpPr/>
          <p:nvPr/>
        </p:nvGrpSpPr>
        <p:grpSpPr>
          <a:xfrm>
            <a:off x="5430587" y="2049300"/>
            <a:ext cx="265998" cy="285339"/>
            <a:chOff x="5881688" y="993775"/>
            <a:chExt cx="5207000" cy="5203825"/>
          </a:xfrm>
          <a:solidFill>
            <a:schemeClr val="bg1"/>
          </a:solidFill>
        </p:grpSpPr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4B74924B-903D-49F6-8DFA-0F9399ECA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1688" y="99377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63F5B1D-3E2A-4D8B-90BC-9E61E4F0C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6825" y="272732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13" name="Freeform 37">
            <a:extLst>
              <a:ext uri="{FF2B5EF4-FFF2-40B4-BE49-F238E27FC236}">
                <a16:creationId xmlns:a16="http://schemas.microsoft.com/office/drawing/2014/main" id="{4D058081-9F66-44A8-B0E2-43BC873367D8}"/>
              </a:ext>
            </a:extLst>
          </p:cNvPr>
          <p:cNvSpPr>
            <a:spLocks noEditPoints="1"/>
          </p:cNvSpPr>
          <p:nvPr/>
        </p:nvSpPr>
        <p:spPr bwMode="auto">
          <a:xfrm>
            <a:off x="7849879" y="2298923"/>
            <a:ext cx="238034" cy="250433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2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PowerPoint Template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1081544" y="2290924"/>
            <a:ext cx="592271" cy="591909"/>
            <a:chOff x="4652963" y="2146300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5408613" y="4579938"/>
              <a:ext cx="168275" cy="1698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5240338" y="4327525"/>
              <a:ext cx="168275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5997575" y="4749800"/>
              <a:ext cx="166688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6332538" y="4579938"/>
              <a:ext cx="168275" cy="1698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2" name="Freeform 70"/>
            <p:cNvSpPr>
              <a:spLocks noEditPoints="1"/>
            </p:cNvSpPr>
            <p:nvPr/>
          </p:nvSpPr>
          <p:spPr bwMode="auto">
            <a:xfrm>
              <a:off x="8264525" y="6007100"/>
              <a:ext cx="1006475" cy="1008063"/>
            </a:xfrm>
            <a:custGeom>
              <a:avLst/>
              <a:gdLst>
                <a:gd name="T0" fmla="*/ 474 w 1268"/>
                <a:gd name="T1" fmla="*/ 245 h 1269"/>
                <a:gd name="T2" fmla="*/ 375 w 1268"/>
                <a:gd name="T3" fmla="*/ 301 h 1269"/>
                <a:gd name="T4" fmla="*/ 504 w 1268"/>
                <a:gd name="T5" fmla="*/ 438 h 1269"/>
                <a:gd name="T6" fmla="*/ 229 w 1268"/>
                <a:gd name="T7" fmla="*/ 522 h 1269"/>
                <a:gd name="T8" fmla="*/ 211 w 1268"/>
                <a:gd name="T9" fmla="*/ 636 h 1269"/>
                <a:gd name="T10" fmla="*/ 229 w 1268"/>
                <a:gd name="T11" fmla="*/ 747 h 1269"/>
                <a:gd name="T12" fmla="*/ 504 w 1268"/>
                <a:gd name="T13" fmla="*/ 833 h 1269"/>
                <a:gd name="T14" fmla="*/ 375 w 1268"/>
                <a:gd name="T15" fmla="*/ 968 h 1269"/>
                <a:gd name="T16" fmla="*/ 474 w 1268"/>
                <a:gd name="T17" fmla="*/ 1024 h 1269"/>
                <a:gd name="T18" fmla="*/ 528 w 1268"/>
                <a:gd name="T19" fmla="*/ 847 h 1269"/>
                <a:gd name="T20" fmla="*/ 740 w 1268"/>
                <a:gd name="T21" fmla="*/ 1042 h 1269"/>
                <a:gd name="T22" fmla="*/ 847 w 1268"/>
                <a:gd name="T23" fmla="*/ 1000 h 1269"/>
                <a:gd name="T24" fmla="*/ 935 w 1268"/>
                <a:gd name="T25" fmla="*/ 931 h 1269"/>
                <a:gd name="T26" fmla="*/ 871 w 1268"/>
                <a:gd name="T27" fmla="*/ 650 h 1269"/>
                <a:gd name="T28" fmla="*/ 1053 w 1268"/>
                <a:gd name="T29" fmla="*/ 691 h 1269"/>
                <a:gd name="T30" fmla="*/ 1053 w 1268"/>
                <a:gd name="T31" fmla="*/ 578 h 1269"/>
                <a:gd name="T32" fmla="*/ 871 w 1268"/>
                <a:gd name="T33" fmla="*/ 620 h 1269"/>
                <a:gd name="T34" fmla="*/ 935 w 1268"/>
                <a:gd name="T35" fmla="*/ 339 h 1269"/>
                <a:gd name="T36" fmla="*/ 847 w 1268"/>
                <a:gd name="T37" fmla="*/ 271 h 1269"/>
                <a:gd name="T38" fmla="*/ 740 w 1268"/>
                <a:gd name="T39" fmla="*/ 227 h 1269"/>
                <a:gd name="T40" fmla="*/ 528 w 1268"/>
                <a:gd name="T41" fmla="*/ 422 h 1269"/>
                <a:gd name="T42" fmla="*/ 634 w 1268"/>
                <a:gd name="T43" fmla="*/ 0 h 1269"/>
                <a:gd name="T44" fmla="*/ 803 w 1268"/>
                <a:gd name="T45" fmla="*/ 24 h 1269"/>
                <a:gd name="T46" fmla="*/ 955 w 1268"/>
                <a:gd name="T47" fmla="*/ 87 h 1269"/>
                <a:gd name="T48" fmla="*/ 1083 w 1268"/>
                <a:gd name="T49" fmla="*/ 187 h 1269"/>
                <a:gd name="T50" fmla="*/ 1182 w 1268"/>
                <a:gd name="T51" fmla="*/ 315 h 1269"/>
                <a:gd name="T52" fmla="*/ 1246 w 1268"/>
                <a:gd name="T53" fmla="*/ 466 h 1269"/>
                <a:gd name="T54" fmla="*/ 1268 w 1268"/>
                <a:gd name="T55" fmla="*/ 636 h 1269"/>
                <a:gd name="T56" fmla="*/ 1246 w 1268"/>
                <a:gd name="T57" fmla="*/ 803 h 1269"/>
                <a:gd name="T58" fmla="*/ 1182 w 1268"/>
                <a:gd name="T59" fmla="*/ 955 h 1269"/>
                <a:gd name="T60" fmla="*/ 1083 w 1268"/>
                <a:gd name="T61" fmla="*/ 1082 h 1269"/>
                <a:gd name="T62" fmla="*/ 955 w 1268"/>
                <a:gd name="T63" fmla="*/ 1182 h 1269"/>
                <a:gd name="T64" fmla="*/ 803 w 1268"/>
                <a:gd name="T65" fmla="*/ 1246 h 1269"/>
                <a:gd name="T66" fmla="*/ 634 w 1268"/>
                <a:gd name="T67" fmla="*/ 1269 h 1269"/>
                <a:gd name="T68" fmla="*/ 466 w 1268"/>
                <a:gd name="T69" fmla="*/ 1246 h 1269"/>
                <a:gd name="T70" fmla="*/ 315 w 1268"/>
                <a:gd name="T71" fmla="*/ 1182 h 1269"/>
                <a:gd name="T72" fmla="*/ 185 w 1268"/>
                <a:gd name="T73" fmla="*/ 1082 h 1269"/>
                <a:gd name="T74" fmla="*/ 85 w 1268"/>
                <a:gd name="T75" fmla="*/ 955 h 1269"/>
                <a:gd name="T76" fmla="*/ 21 w 1268"/>
                <a:gd name="T77" fmla="*/ 803 h 1269"/>
                <a:gd name="T78" fmla="*/ 0 w 1268"/>
                <a:gd name="T79" fmla="*/ 636 h 1269"/>
                <a:gd name="T80" fmla="*/ 21 w 1268"/>
                <a:gd name="T81" fmla="*/ 466 h 1269"/>
                <a:gd name="T82" fmla="*/ 85 w 1268"/>
                <a:gd name="T83" fmla="*/ 315 h 1269"/>
                <a:gd name="T84" fmla="*/ 185 w 1268"/>
                <a:gd name="T85" fmla="*/ 187 h 1269"/>
                <a:gd name="T86" fmla="*/ 315 w 1268"/>
                <a:gd name="T87" fmla="*/ 87 h 1269"/>
                <a:gd name="T88" fmla="*/ 466 w 1268"/>
                <a:gd name="T89" fmla="*/ 24 h 1269"/>
                <a:gd name="T90" fmla="*/ 634 w 1268"/>
                <a:gd name="T91" fmla="*/ 0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8" h="1269">
                  <a:moveTo>
                    <a:pt x="528" y="227"/>
                  </a:moveTo>
                  <a:lnTo>
                    <a:pt x="474" y="245"/>
                  </a:lnTo>
                  <a:lnTo>
                    <a:pt x="422" y="271"/>
                  </a:lnTo>
                  <a:lnTo>
                    <a:pt x="375" y="301"/>
                  </a:lnTo>
                  <a:lnTo>
                    <a:pt x="333" y="339"/>
                  </a:lnTo>
                  <a:lnTo>
                    <a:pt x="504" y="438"/>
                  </a:lnTo>
                  <a:lnTo>
                    <a:pt x="398" y="620"/>
                  </a:lnTo>
                  <a:lnTo>
                    <a:pt x="229" y="522"/>
                  </a:lnTo>
                  <a:lnTo>
                    <a:pt x="215" y="578"/>
                  </a:lnTo>
                  <a:lnTo>
                    <a:pt x="211" y="636"/>
                  </a:lnTo>
                  <a:lnTo>
                    <a:pt x="215" y="691"/>
                  </a:lnTo>
                  <a:lnTo>
                    <a:pt x="229" y="747"/>
                  </a:lnTo>
                  <a:lnTo>
                    <a:pt x="398" y="650"/>
                  </a:lnTo>
                  <a:lnTo>
                    <a:pt x="504" y="833"/>
                  </a:lnTo>
                  <a:lnTo>
                    <a:pt x="333" y="931"/>
                  </a:lnTo>
                  <a:lnTo>
                    <a:pt x="375" y="968"/>
                  </a:lnTo>
                  <a:lnTo>
                    <a:pt x="422" y="1000"/>
                  </a:lnTo>
                  <a:lnTo>
                    <a:pt x="474" y="1024"/>
                  </a:lnTo>
                  <a:lnTo>
                    <a:pt x="528" y="1042"/>
                  </a:lnTo>
                  <a:lnTo>
                    <a:pt x="528" y="847"/>
                  </a:lnTo>
                  <a:lnTo>
                    <a:pt x="740" y="847"/>
                  </a:lnTo>
                  <a:lnTo>
                    <a:pt x="740" y="1042"/>
                  </a:lnTo>
                  <a:lnTo>
                    <a:pt x="795" y="1024"/>
                  </a:lnTo>
                  <a:lnTo>
                    <a:pt x="847" y="1000"/>
                  </a:lnTo>
                  <a:lnTo>
                    <a:pt x="893" y="968"/>
                  </a:lnTo>
                  <a:lnTo>
                    <a:pt x="935" y="931"/>
                  </a:lnTo>
                  <a:lnTo>
                    <a:pt x="765" y="831"/>
                  </a:lnTo>
                  <a:lnTo>
                    <a:pt x="871" y="650"/>
                  </a:lnTo>
                  <a:lnTo>
                    <a:pt x="1041" y="747"/>
                  </a:lnTo>
                  <a:lnTo>
                    <a:pt x="1053" y="691"/>
                  </a:lnTo>
                  <a:lnTo>
                    <a:pt x="1057" y="636"/>
                  </a:lnTo>
                  <a:lnTo>
                    <a:pt x="1053" y="578"/>
                  </a:lnTo>
                  <a:lnTo>
                    <a:pt x="1041" y="522"/>
                  </a:lnTo>
                  <a:lnTo>
                    <a:pt x="871" y="620"/>
                  </a:lnTo>
                  <a:lnTo>
                    <a:pt x="765" y="438"/>
                  </a:lnTo>
                  <a:lnTo>
                    <a:pt x="935" y="339"/>
                  </a:lnTo>
                  <a:lnTo>
                    <a:pt x="893" y="301"/>
                  </a:lnTo>
                  <a:lnTo>
                    <a:pt x="847" y="271"/>
                  </a:lnTo>
                  <a:lnTo>
                    <a:pt x="795" y="245"/>
                  </a:lnTo>
                  <a:lnTo>
                    <a:pt x="740" y="227"/>
                  </a:lnTo>
                  <a:lnTo>
                    <a:pt x="740" y="422"/>
                  </a:lnTo>
                  <a:lnTo>
                    <a:pt x="528" y="422"/>
                  </a:lnTo>
                  <a:lnTo>
                    <a:pt x="528" y="227"/>
                  </a:lnTo>
                  <a:close/>
                  <a:moveTo>
                    <a:pt x="634" y="0"/>
                  </a:moveTo>
                  <a:lnTo>
                    <a:pt x="720" y="6"/>
                  </a:lnTo>
                  <a:lnTo>
                    <a:pt x="803" y="24"/>
                  </a:lnTo>
                  <a:lnTo>
                    <a:pt x="881" y="50"/>
                  </a:lnTo>
                  <a:lnTo>
                    <a:pt x="955" y="87"/>
                  </a:lnTo>
                  <a:lnTo>
                    <a:pt x="1023" y="133"/>
                  </a:lnTo>
                  <a:lnTo>
                    <a:pt x="1083" y="187"/>
                  </a:lnTo>
                  <a:lnTo>
                    <a:pt x="1136" y="247"/>
                  </a:lnTo>
                  <a:lnTo>
                    <a:pt x="1182" y="315"/>
                  </a:lnTo>
                  <a:lnTo>
                    <a:pt x="1218" y="388"/>
                  </a:lnTo>
                  <a:lnTo>
                    <a:pt x="1246" y="466"/>
                  </a:lnTo>
                  <a:lnTo>
                    <a:pt x="1264" y="548"/>
                  </a:lnTo>
                  <a:lnTo>
                    <a:pt x="1268" y="636"/>
                  </a:lnTo>
                  <a:lnTo>
                    <a:pt x="1264" y="721"/>
                  </a:lnTo>
                  <a:lnTo>
                    <a:pt x="1246" y="803"/>
                  </a:lnTo>
                  <a:lnTo>
                    <a:pt x="1218" y="881"/>
                  </a:lnTo>
                  <a:lnTo>
                    <a:pt x="1182" y="955"/>
                  </a:lnTo>
                  <a:lnTo>
                    <a:pt x="1136" y="1022"/>
                  </a:lnTo>
                  <a:lnTo>
                    <a:pt x="1083" y="1082"/>
                  </a:lnTo>
                  <a:lnTo>
                    <a:pt x="1023" y="1136"/>
                  </a:lnTo>
                  <a:lnTo>
                    <a:pt x="955" y="1182"/>
                  </a:lnTo>
                  <a:lnTo>
                    <a:pt x="881" y="1220"/>
                  </a:lnTo>
                  <a:lnTo>
                    <a:pt x="803" y="1246"/>
                  </a:lnTo>
                  <a:lnTo>
                    <a:pt x="720" y="1263"/>
                  </a:lnTo>
                  <a:lnTo>
                    <a:pt x="634" y="1269"/>
                  </a:lnTo>
                  <a:lnTo>
                    <a:pt x="548" y="1263"/>
                  </a:lnTo>
                  <a:lnTo>
                    <a:pt x="466" y="1246"/>
                  </a:lnTo>
                  <a:lnTo>
                    <a:pt x="386" y="1220"/>
                  </a:lnTo>
                  <a:lnTo>
                    <a:pt x="315" y="1182"/>
                  </a:lnTo>
                  <a:lnTo>
                    <a:pt x="247" y="1136"/>
                  </a:lnTo>
                  <a:lnTo>
                    <a:pt x="185" y="1082"/>
                  </a:lnTo>
                  <a:lnTo>
                    <a:pt x="131" y="1022"/>
                  </a:lnTo>
                  <a:lnTo>
                    <a:pt x="85" y="955"/>
                  </a:lnTo>
                  <a:lnTo>
                    <a:pt x="49" y="881"/>
                  </a:lnTo>
                  <a:lnTo>
                    <a:pt x="21" y="803"/>
                  </a:lnTo>
                  <a:lnTo>
                    <a:pt x="6" y="721"/>
                  </a:lnTo>
                  <a:lnTo>
                    <a:pt x="0" y="636"/>
                  </a:lnTo>
                  <a:lnTo>
                    <a:pt x="6" y="548"/>
                  </a:lnTo>
                  <a:lnTo>
                    <a:pt x="21" y="466"/>
                  </a:lnTo>
                  <a:lnTo>
                    <a:pt x="49" y="388"/>
                  </a:lnTo>
                  <a:lnTo>
                    <a:pt x="85" y="315"/>
                  </a:lnTo>
                  <a:lnTo>
                    <a:pt x="131" y="247"/>
                  </a:lnTo>
                  <a:lnTo>
                    <a:pt x="185" y="187"/>
                  </a:lnTo>
                  <a:lnTo>
                    <a:pt x="247" y="133"/>
                  </a:lnTo>
                  <a:lnTo>
                    <a:pt x="315" y="87"/>
                  </a:lnTo>
                  <a:lnTo>
                    <a:pt x="386" y="50"/>
                  </a:lnTo>
                  <a:lnTo>
                    <a:pt x="466" y="24"/>
                  </a:lnTo>
                  <a:lnTo>
                    <a:pt x="548" y="6"/>
                  </a:lnTo>
                  <a:lnTo>
                    <a:pt x="6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3" name="Freeform 71"/>
            <p:cNvSpPr>
              <a:spLocks noEditPoints="1"/>
            </p:cNvSpPr>
            <p:nvPr/>
          </p:nvSpPr>
          <p:spPr bwMode="auto">
            <a:xfrm>
              <a:off x="4652963" y="2146300"/>
              <a:ext cx="5207000" cy="5203825"/>
            </a:xfrm>
            <a:custGeom>
              <a:avLst/>
              <a:gdLst>
                <a:gd name="T0" fmla="*/ 4232 w 6560"/>
                <a:gd name="T1" fmla="*/ 4652 h 6556"/>
                <a:gd name="T2" fmla="*/ 423 w 6560"/>
                <a:gd name="T3" fmla="*/ 5500 h 6556"/>
                <a:gd name="T4" fmla="*/ 1693 w 6560"/>
                <a:gd name="T5" fmla="*/ 5286 h 6556"/>
                <a:gd name="T6" fmla="*/ 634 w 6560"/>
                <a:gd name="T7" fmla="*/ 4441 h 6556"/>
                <a:gd name="T8" fmla="*/ 4444 w 6560"/>
                <a:gd name="T9" fmla="*/ 4441 h 6556"/>
                <a:gd name="T10" fmla="*/ 634 w 6560"/>
                <a:gd name="T11" fmla="*/ 4019 h 6556"/>
                <a:gd name="T12" fmla="*/ 1536 w 6560"/>
                <a:gd name="T13" fmla="*/ 3851 h 6556"/>
                <a:gd name="T14" fmla="*/ 4761 w 6560"/>
                <a:gd name="T15" fmla="*/ 2827 h 6556"/>
                <a:gd name="T16" fmla="*/ 5451 w 6560"/>
                <a:gd name="T17" fmla="*/ 2910 h 6556"/>
                <a:gd name="T18" fmla="*/ 5002 w 6560"/>
                <a:gd name="T19" fmla="*/ 2938 h 6556"/>
                <a:gd name="T20" fmla="*/ 5106 w 6560"/>
                <a:gd name="T21" fmla="*/ 1698 h 6556"/>
                <a:gd name="T22" fmla="*/ 4785 w 6560"/>
                <a:gd name="T23" fmla="*/ 1874 h 6556"/>
                <a:gd name="T24" fmla="*/ 4655 w 6560"/>
                <a:gd name="T25" fmla="*/ 2221 h 6556"/>
                <a:gd name="T26" fmla="*/ 4785 w 6560"/>
                <a:gd name="T27" fmla="*/ 2567 h 6556"/>
                <a:gd name="T28" fmla="*/ 5106 w 6560"/>
                <a:gd name="T29" fmla="*/ 2745 h 6556"/>
                <a:gd name="T30" fmla="*/ 5473 w 6560"/>
                <a:gd name="T31" fmla="*/ 2665 h 6556"/>
                <a:gd name="T32" fmla="*/ 5690 w 6560"/>
                <a:gd name="T33" fmla="*/ 2374 h 6556"/>
                <a:gd name="T34" fmla="*/ 5664 w 6560"/>
                <a:gd name="T35" fmla="*/ 1997 h 6556"/>
                <a:gd name="T36" fmla="*/ 5407 w 6560"/>
                <a:gd name="T37" fmla="*/ 1742 h 6556"/>
                <a:gd name="T38" fmla="*/ 4621 w 6560"/>
                <a:gd name="T39" fmla="*/ 959 h 6556"/>
                <a:gd name="T40" fmla="*/ 4360 w 6560"/>
                <a:gd name="T41" fmla="*/ 1330 h 6556"/>
                <a:gd name="T42" fmla="*/ 4560 w 6560"/>
                <a:gd name="T43" fmla="*/ 1824 h 6556"/>
                <a:gd name="T44" fmla="*/ 4907 w 6560"/>
                <a:gd name="T45" fmla="*/ 1535 h 6556"/>
                <a:gd name="T46" fmla="*/ 4643 w 6560"/>
                <a:gd name="T47" fmla="*/ 867 h 6556"/>
                <a:gd name="T48" fmla="*/ 2118 w 6560"/>
                <a:gd name="T49" fmla="*/ 1798 h 6556"/>
                <a:gd name="T50" fmla="*/ 2136 w 6560"/>
                <a:gd name="T51" fmla="*/ 2067 h 6556"/>
                <a:gd name="T52" fmla="*/ 2354 w 6560"/>
                <a:gd name="T53" fmla="*/ 2246 h 6556"/>
                <a:gd name="T54" fmla="*/ 2633 w 6560"/>
                <a:gd name="T55" fmla="*/ 2203 h 6556"/>
                <a:gd name="T56" fmla="*/ 3347 w 6560"/>
                <a:gd name="T57" fmla="*/ 1214 h 6556"/>
                <a:gd name="T58" fmla="*/ 3179 w 6560"/>
                <a:gd name="T59" fmla="*/ 831 h 6556"/>
                <a:gd name="T60" fmla="*/ 3692 w 6560"/>
                <a:gd name="T61" fmla="*/ 261 h 6556"/>
                <a:gd name="T62" fmla="*/ 3435 w 6560"/>
                <a:gd name="T63" fmla="*/ 518 h 6556"/>
                <a:gd name="T64" fmla="*/ 3409 w 6560"/>
                <a:gd name="T65" fmla="*/ 893 h 6556"/>
                <a:gd name="T66" fmla="*/ 3626 w 6560"/>
                <a:gd name="T67" fmla="*/ 1184 h 6556"/>
                <a:gd name="T68" fmla="*/ 3915 w 6560"/>
                <a:gd name="T69" fmla="*/ 1270 h 6556"/>
                <a:gd name="T70" fmla="*/ 4262 w 6560"/>
                <a:gd name="T71" fmla="*/ 1140 h 6556"/>
                <a:gd name="T72" fmla="*/ 4438 w 6560"/>
                <a:gd name="T73" fmla="*/ 819 h 6556"/>
                <a:gd name="T74" fmla="*/ 4358 w 6560"/>
                <a:gd name="T75" fmla="*/ 452 h 6556"/>
                <a:gd name="T76" fmla="*/ 4067 w 6560"/>
                <a:gd name="T77" fmla="*/ 235 h 6556"/>
                <a:gd name="T78" fmla="*/ 4091 w 6560"/>
                <a:gd name="T79" fmla="*/ 22 h 6556"/>
                <a:gd name="T80" fmla="*/ 4454 w 6560"/>
                <a:gd name="T81" fmla="*/ 235 h 6556"/>
                <a:gd name="T82" fmla="*/ 5581 w 6560"/>
                <a:gd name="T83" fmla="*/ 1597 h 6556"/>
                <a:gd name="T84" fmla="*/ 5870 w 6560"/>
                <a:gd name="T85" fmla="*/ 1943 h 6556"/>
                <a:gd name="T86" fmla="*/ 5906 w 6560"/>
                <a:gd name="T87" fmla="*/ 2382 h 6556"/>
                <a:gd name="T88" fmla="*/ 6137 w 6560"/>
                <a:gd name="T89" fmla="*/ 3807 h 6556"/>
                <a:gd name="T90" fmla="*/ 6560 w 6560"/>
                <a:gd name="T91" fmla="*/ 6556 h 6556"/>
                <a:gd name="T92" fmla="*/ 423 w 6560"/>
                <a:gd name="T93" fmla="*/ 4441 h 6556"/>
                <a:gd name="T94" fmla="*/ 423 w 6560"/>
                <a:gd name="T95" fmla="*/ 3596 h 6556"/>
                <a:gd name="T96" fmla="*/ 1653 w 6560"/>
                <a:gd name="T97" fmla="*/ 3676 h 6556"/>
                <a:gd name="T98" fmla="*/ 1875 w 6560"/>
                <a:gd name="T99" fmla="*/ 3949 h 6556"/>
                <a:gd name="T100" fmla="*/ 1905 w 6560"/>
                <a:gd name="T101" fmla="*/ 4441 h 6556"/>
                <a:gd name="T102" fmla="*/ 4232 w 6560"/>
                <a:gd name="T103" fmla="*/ 4441 h 6556"/>
                <a:gd name="T104" fmla="*/ 4484 w 6560"/>
                <a:gd name="T105" fmla="*/ 2458 h 6556"/>
                <a:gd name="T106" fmla="*/ 3853 w 6560"/>
                <a:gd name="T107" fmla="*/ 1477 h 6556"/>
                <a:gd name="T108" fmla="*/ 2709 w 6560"/>
                <a:gd name="T109" fmla="*/ 2404 h 6556"/>
                <a:gd name="T110" fmla="*/ 2377 w 6560"/>
                <a:gd name="T111" fmla="*/ 2466 h 6556"/>
                <a:gd name="T112" fmla="*/ 1556 w 6560"/>
                <a:gd name="T113" fmla="*/ 2930 h 6556"/>
                <a:gd name="T114" fmla="*/ 1893 w 6560"/>
                <a:gd name="T115" fmla="*/ 1987 h 6556"/>
                <a:gd name="T116" fmla="*/ 1969 w 6560"/>
                <a:gd name="T117" fmla="*/ 1623 h 6556"/>
                <a:gd name="T118" fmla="*/ 3411 w 6560"/>
                <a:gd name="T119" fmla="*/ 199 h 6556"/>
                <a:gd name="T120" fmla="*/ 3820 w 6560"/>
                <a:gd name="T121" fmla="*/ 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60" h="6556">
                  <a:moveTo>
                    <a:pt x="4232" y="4652"/>
                  </a:moveTo>
                  <a:lnTo>
                    <a:pt x="4232" y="6345"/>
                  </a:lnTo>
                  <a:lnTo>
                    <a:pt x="6137" y="6345"/>
                  </a:lnTo>
                  <a:lnTo>
                    <a:pt x="6137" y="4652"/>
                  </a:lnTo>
                  <a:lnTo>
                    <a:pt x="4232" y="4652"/>
                  </a:lnTo>
                  <a:close/>
                  <a:moveTo>
                    <a:pt x="423" y="4652"/>
                  </a:moveTo>
                  <a:lnTo>
                    <a:pt x="423" y="5286"/>
                  </a:lnTo>
                  <a:lnTo>
                    <a:pt x="1482" y="5286"/>
                  </a:lnTo>
                  <a:lnTo>
                    <a:pt x="1482" y="5500"/>
                  </a:lnTo>
                  <a:lnTo>
                    <a:pt x="423" y="5500"/>
                  </a:lnTo>
                  <a:lnTo>
                    <a:pt x="423" y="6345"/>
                  </a:lnTo>
                  <a:lnTo>
                    <a:pt x="1905" y="6345"/>
                  </a:lnTo>
                  <a:lnTo>
                    <a:pt x="1905" y="5500"/>
                  </a:lnTo>
                  <a:lnTo>
                    <a:pt x="1693" y="5500"/>
                  </a:lnTo>
                  <a:lnTo>
                    <a:pt x="1693" y="5286"/>
                  </a:lnTo>
                  <a:lnTo>
                    <a:pt x="1905" y="5286"/>
                  </a:lnTo>
                  <a:lnTo>
                    <a:pt x="1905" y="4652"/>
                  </a:lnTo>
                  <a:lnTo>
                    <a:pt x="423" y="4652"/>
                  </a:lnTo>
                  <a:close/>
                  <a:moveTo>
                    <a:pt x="634" y="4230"/>
                  </a:moveTo>
                  <a:lnTo>
                    <a:pt x="634" y="4441"/>
                  </a:lnTo>
                  <a:lnTo>
                    <a:pt x="1693" y="4441"/>
                  </a:lnTo>
                  <a:lnTo>
                    <a:pt x="1693" y="4230"/>
                  </a:lnTo>
                  <a:lnTo>
                    <a:pt x="634" y="4230"/>
                  </a:lnTo>
                  <a:close/>
                  <a:moveTo>
                    <a:pt x="4444" y="4019"/>
                  </a:moveTo>
                  <a:lnTo>
                    <a:pt x="4444" y="4441"/>
                  </a:lnTo>
                  <a:lnTo>
                    <a:pt x="5926" y="4441"/>
                  </a:lnTo>
                  <a:lnTo>
                    <a:pt x="5926" y="4019"/>
                  </a:lnTo>
                  <a:lnTo>
                    <a:pt x="4444" y="4019"/>
                  </a:lnTo>
                  <a:close/>
                  <a:moveTo>
                    <a:pt x="634" y="3807"/>
                  </a:moveTo>
                  <a:lnTo>
                    <a:pt x="634" y="4019"/>
                  </a:lnTo>
                  <a:lnTo>
                    <a:pt x="1673" y="4019"/>
                  </a:lnTo>
                  <a:lnTo>
                    <a:pt x="1649" y="3969"/>
                  </a:lnTo>
                  <a:lnTo>
                    <a:pt x="1620" y="3923"/>
                  </a:lnTo>
                  <a:lnTo>
                    <a:pt x="1582" y="3883"/>
                  </a:lnTo>
                  <a:lnTo>
                    <a:pt x="1536" y="3851"/>
                  </a:lnTo>
                  <a:lnTo>
                    <a:pt x="1488" y="3827"/>
                  </a:lnTo>
                  <a:lnTo>
                    <a:pt x="1432" y="3811"/>
                  </a:lnTo>
                  <a:lnTo>
                    <a:pt x="1376" y="3807"/>
                  </a:lnTo>
                  <a:lnTo>
                    <a:pt x="634" y="3807"/>
                  </a:lnTo>
                  <a:close/>
                  <a:moveTo>
                    <a:pt x="4761" y="2827"/>
                  </a:moveTo>
                  <a:lnTo>
                    <a:pt x="4761" y="3807"/>
                  </a:lnTo>
                  <a:lnTo>
                    <a:pt x="5607" y="3807"/>
                  </a:lnTo>
                  <a:lnTo>
                    <a:pt x="5607" y="2827"/>
                  </a:lnTo>
                  <a:lnTo>
                    <a:pt x="5533" y="2874"/>
                  </a:lnTo>
                  <a:lnTo>
                    <a:pt x="5451" y="2910"/>
                  </a:lnTo>
                  <a:lnTo>
                    <a:pt x="5367" y="2938"/>
                  </a:lnTo>
                  <a:lnTo>
                    <a:pt x="5278" y="2956"/>
                  </a:lnTo>
                  <a:lnTo>
                    <a:pt x="5184" y="2960"/>
                  </a:lnTo>
                  <a:lnTo>
                    <a:pt x="5092" y="2956"/>
                  </a:lnTo>
                  <a:lnTo>
                    <a:pt x="5002" y="2938"/>
                  </a:lnTo>
                  <a:lnTo>
                    <a:pt x="4917" y="2910"/>
                  </a:lnTo>
                  <a:lnTo>
                    <a:pt x="4837" y="2874"/>
                  </a:lnTo>
                  <a:lnTo>
                    <a:pt x="4761" y="2827"/>
                  </a:lnTo>
                  <a:close/>
                  <a:moveTo>
                    <a:pt x="5184" y="1692"/>
                  </a:moveTo>
                  <a:lnTo>
                    <a:pt x="5106" y="1698"/>
                  </a:lnTo>
                  <a:lnTo>
                    <a:pt x="5032" y="1714"/>
                  </a:lnTo>
                  <a:lnTo>
                    <a:pt x="4960" y="1742"/>
                  </a:lnTo>
                  <a:lnTo>
                    <a:pt x="4897" y="1778"/>
                  </a:lnTo>
                  <a:lnTo>
                    <a:pt x="4837" y="1822"/>
                  </a:lnTo>
                  <a:lnTo>
                    <a:pt x="4785" y="1874"/>
                  </a:lnTo>
                  <a:lnTo>
                    <a:pt x="4741" y="1934"/>
                  </a:lnTo>
                  <a:lnTo>
                    <a:pt x="4705" y="1997"/>
                  </a:lnTo>
                  <a:lnTo>
                    <a:pt x="4677" y="2069"/>
                  </a:lnTo>
                  <a:lnTo>
                    <a:pt x="4661" y="2143"/>
                  </a:lnTo>
                  <a:lnTo>
                    <a:pt x="4655" y="2221"/>
                  </a:lnTo>
                  <a:lnTo>
                    <a:pt x="4661" y="2298"/>
                  </a:lnTo>
                  <a:lnTo>
                    <a:pt x="4677" y="2374"/>
                  </a:lnTo>
                  <a:lnTo>
                    <a:pt x="4705" y="2444"/>
                  </a:lnTo>
                  <a:lnTo>
                    <a:pt x="4741" y="2508"/>
                  </a:lnTo>
                  <a:lnTo>
                    <a:pt x="4785" y="2567"/>
                  </a:lnTo>
                  <a:lnTo>
                    <a:pt x="4837" y="2619"/>
                  </a:lnTo>
                  <a:lnTo>
                    <a:pt x="4897" y="2665"/>
                  </a:lnTo>
                  <a:lnTo>
                    <a:pt x="4960" y="2701"/>
                  </a:lnTo>
                  <a:lnTo>
                    <a:pt x="5032" y="2727"/>
                  </a:lnTo>
                  <a:lnTo>
                    <a:pt x="5106" y="2745"/>
                  </a:lnTo>
                  <a:lnTo>
                    <a:pt x="5184" y="2749"/>
                  </a:lnTo>
                  <a:lnTo>
                    <a:pt x="5262" y="2745"/>
                  </a:lnTo>
                  <a:lnTo>
                    <a:pt x="5337" y="2727"/>
                  </a:lnTo>
                  <a:lnTo>
                    <a:pt x="5407" y="2701"/>
                  </a:lnTo>
                  <a:lnTo>
                    <a:pt x="5473" y="2665"/>
                  </a:lnTo>
                  <a:lnTo>
                    <a:pt x="5531" y="2619"/>
                  </a:lnTo>
                  <a:lnTo>
                    <a:pt x="5583" y="2567"/>
                  </a:lnTo>
                  <a:lnTo>
                    <a:pt x="5629" y="2508"/>
                  </a:lnTo>
                  <a:lnTo>
                    <a:pt x="5664" y="2444"/>
                  </a:lnTo>
                  <a:lnTo>
                    <a:pt x="5690" y="2374"/>
                  </a:lnTo>
                  <a:lnTo>
                    <a:pt x="5708" y="2298"/>
                  </a:lnTo>
                  <a:lnTo>
                    <a:pt x="5712" y="2221"/>
                  </a:lnTo>
                  <a:lnTo>
                    <a:pt x="5708" y="2143"/>
                  </a:lnTo>
                  <a:lnTo>
                    <a:pt x="5690" y="2069"/>
                  </a:lnTo>
                  <a:lnTo>
                    <a:pt x="5664" y="1997"/>
                  </a:lnTo>
                  <a:lnTo>
                    <a:pt x="5629" y="1934"/>
                  </a:lnTo>
                  <a:lnTo>
                    <a:pt x="5583" y="1874"/>
                  </a:lnTo>
                  <a:lnTo>
                    <a:pt x="5531" y="1822"/>
                  </a:lnTo>
                  <a:lnTo>
                    <a:pt x="5473" y="1778"/>
                  </a:lnTo>
                  <a:lnTo>
                    <a:pt x="5407" y="1742"/>
                  </a:lnTo>
                  <a:lnTo>
                    <a:pt x="5337" y="1714"/>
                  </a:lnTo>
                  <a:lnTo>
                    <a:pt x="5262" y="1698"/>
                  </a:lnTo>
                  <a:lnTo>
                    <a:pt x="5184" y="1692"/>
                  </a:lnTo>
                  <a:close/>
                  <a:moveTo>
                    <a:pt x="4643" y="867"/>
                  </a:moveTo>
                  <a:lnTo>
                    <a:pt x="4621" y="959"/>
                  </a:lnTo>
                  <a:lnTo>
                    <a:pt x="4587" y="1046"/>
                  </a:lnTo>
                  <a:lnTo>
                    <a:pt x="4546" y="1128"/>
                  </a:lnTo>
                  <a:lnTo>
                    <a:pt x="4492" y="1202"/>
                  </a:lnTo>
                  <a:lnTo>
                    <a:pt x="4430" y="1270"/>
                  </a:lnTo>
                  <a:lnTo>
                    <a:pt x="4360" y="1330"/>
                  </a:lnTo>
                  <a:lnTo>
                    <a:pt x="4284" y="1381"/>
                  </a:lnTo>
                  <a:lnTo>
                    <a:pt x="4202" y="1421"/>
                  </a:lnTo>
                  <a:lnTo>
                    <a:pt x="4113" y="1453"/>
                  </a:lnTo>
                  <a:lnTo>
                    <a:pt x="4516" y="1906"/>
                  </a:lnTo>
                  <a:lnTo>
                    <a:pt x="4560" y="1824"/>
                  </a:lnTo>
                  <a:lnTo>
                    <a:pt x="4613" y="1750"/>
                  </a:lnTo>
                  <a:lnTo>
                    <a:pt x="4675" y="1684"/>
                  </a:lnTo>
                  <a:lnTo>
                    <a:pt x="4747" y="1625"/>
                  </a:lnTo>
                  <a:lnTo>
                    <a:pt x="4823" y="1575"/>
                  </a:lnTo>
                  <a:lnTo>
                    <a:pt x="4907" y="1535"/>
                  </a:lnTo>
                  <a:lnTo>
                    <a:pt x="4994" y="1505"/>
                  </a:lnTo>
                  <a:lnTo>
                    <a:pt x="5088" y="1487"/>
                  </a:lnTo>
                  <a:lnTo>
                    <a:pt x="5184" y="1481"/>
                  </a:lnTo>
                  <a:lnTo>
                    <a:pt x="5194" y="1481"/>
                  </a:lnTo>
                  <a:lnTo>
                    <a:pt x="4643" y="867"/>
                  </a:lnTo>
                  <a:close/>
                  <a:moveTo>
                    <a:pt x="3173" y="743"/>
                  </a:moveTo>
                  <a:lnTo>
                    <a:pt x="2208" y="1660"/>
                  </a:lnTo>
                  <a:lnTo>
                    <a:pt x="2170" y="1702"/>
                  </a:lnTo>
                  <a:lnTo>
                    <a:pt x="2140" y="1748"/>
                  </a:lnTo>
                  <a:lnTo>
                    <a:pt x="2118" y="1798"/>
                  </a:lnTo>
                  <a:lnTo>
                    <a:pt x="2104" y="1852"/>
                  </a:lnTo>
                  <a:lnTo>
                    <a:pt x="2100" y="1908"/>
                  </a:lnTo>
                  <a:lnTo>
                    <a:pt x="2104" y="1963"/>
                  </a:lnTo>
                  <a:lnTo>
                    <a:pt x="2116" y="2017"/>
                  </a:lnTo>
                  <a:lnTo>
                    <a:pt x="2136" y="2067"/>
                  </a:lnTo>
                  <a:lnTo>
                    <a:pt x="2164" y="2115"/>
                  </a:lnTo>
                  <a:lnTo>
                    <a:pt x="2202" y="2157"/>
                  </a:lnTo>
                  <a:lnTo>
                    <a:pt x="2248" y="2197"/>
                  </a:lnTo>
                  <a:lnTo>
                    <a:pt x="2300" y="2225"/>
                  </a:lnTo>
                  <a:lnTo>
                    <a:pt x="2354" y="2246"/>
                  </a:lnTo>
                  <a:lnTo>
                    <a:pt x="2409" y="2256"/>
                  </a:lnTo>
                  <a:lnTo>
                    <a:pt x="2467" y="2258"/>
                  </a:lnTo>
                  <a:lnTo>
                    <a:pt x="2525" y="2248"/>
                  </a:lnTo>
                  <a:lnTo>
                    <a:pt x="2581" y="2231"/>
                  </a:lnTo>
                  <a:lnTo>
                    <a:pt x="2633" y="2203"/>
                  </a:lnTo>
                  <a:lnTo>
                    <a:pt x="2681" y="2167"/>
                  </a:lnTo>
                  <a:lnTo>
                    <a:pt x="3536" y="1375"/>
                  </a:lnTo>
                  <a:lnTo>
                    <a:pt x="3468" y="1330"/>
                  </a:lnTo>
                  <a:lnTo>
                    <a:pt x="3405" y="1276"/>
                  </a:lnTo>
                  <a:lnTo>
                    <a:pt x="3347" y="1214"/>
                  </a:lnTo>
                  <a:lnTo>
                    <a:pt x="3297" y="1148"/>
                  </a:lnTo>
                  <a:lnTo>
                    <a:pt x="3255" y="1076"/>
                  </a:lnTo>
                  <a:lnTo>
                    <a:pt x="3221" y="999"/>
                  </a:lnTo>
                  <a:lnTo>
                    <a:pt x="3195" y="917"/>
                  </a:lnTo>
                  <a:lnTo>
                    <a:pt x="3179" y="831"/>
                  </a:lnTo>
                  <a:lnTo>
                    <a:pt x="3173" y="743"/>
                  </a:lnTo>
                  <a:close/>
                  <a:moveTo>
                    <a:pt x="3915" y="211"/>
                  </a:moveTo>
                  <a:lnTo>
                    <a:pt x="3837" y="217"/>
                  </a:lnTo>
                  <a:lnTo>
                    <a:pt x="3762" y="235"/>
                  </a:lnTo>
                  <a:lnTo>
                    <a:pt x="3692" y="261"/>
                  </a:lnTo>
                  <a:lnTo>
                    <a:pt x="3626" y="297"/>
                  </a:lnTo>
                  <a:lnTo>
                    <a:pt x="3568" y="341"/>
                  </a:lnTo>
                  <a:lnTo>
                    <a:pt x="3516" y="395"/>
                  </a:lnTo>
                  <a:lnTo>
                    <a:pt x="3470" y="452"/>
                  </a:lnTo>
                  <a:lnTo>
                    <a:pt x="3435" y="518"/>
                  </a:lnTo>
                  <a:lnTo>
                    <a:pt x="3409" y="588"/>
                  </a:lnTo>
                  <a:lnTo>
                    <a:pt x="3391" y="662"/>
                  </a:lnTo>
                  <a:lnTo>
                    <a:pt x="3385" y="742"/>
                  </a:lnTo>
                  <a:lnTo>
                    <a:pt x="3391" y="819"/>
                  </a:lnTo>
                  <a:lnTo>
                    <a:pt x="3409" y="893"/>
                  </a:lnTo>
                  <a:lnTo>
                    <a:pt x="3435" y="963"/>
                  </a:lnTo>
                  <a:lnTo>
                    <a:pt x="3470" y="1029"/>
                  </a:lnTo>
                  <a:lnTo>
                    <a:pt x="3514" y="1086"/>
                  </a:lnTo>
                  <a:lnTo>
                    <a:pt x="3568" y="1138"/>
                  </a:lnTo>
                  <a:lnTo>
                    <a:pt x="3626" y="1184"/>
                  </a:lnTo>
                  <a:lnTo>
                    <a:pt x="3692" y="1220"/>
                  </a:lnTo>
                  <a:lnTo>
                    <a:pt x="3762" y="1246"/>
                  </a:lnTo>
                  <a:lnTo>
                    <a:pt x="3835" y="1264"/>
                  </a:lnTo>
                  <a:lnTo>
                    <a:pt x="3913" y="1270"/>
                  </a:lnTo>
                  <a:lnTo>
                    <a:pt x="3915" y="1270"/>
                  </a:lnTo>
                  <a:lnTo>
                    <a:pt x="3993" y="1264"/>
                  </a:lnTo>
                  <a:lnTo>
                    <a:pt x="4067" y="1246"/>
                  </a:lnTo>
                  <a:lnTo>
                    <a:pt x="4137" y="1220"/>
                  </a:lnTo>
                  <a:lnTo>
                    <a:pt x="4202" y="1184"/>
                  </a:lnTo>
                  <a:lnTo>
                    <a:pt x="4262" y="1140"/>
                  </a:lnTo>
                  <a:lnTo>
                    <a:pt x="4314" y="1086"/>
                  </a:lnTo>
                  <a:lnTo>
                    <a:pt x="4358" y="1029"/>
                  </a:lnTo>
                  <a:lnTo>
                    <a:pt x="4394" y="963"/>
                  </a:lnTo>
                  <a:lnTo>
                    <a:pt x="4422" y="893"/>
                  </a:lnTo>
                  <a:lnTo>
                    <a:pt x="4438" y="819"/>
                  </a:lnTo>
                  <a:lnTo>
                    <a:pt x="4444" y="742"/>
                  </a:lnTo>
                  <a:lnTo>
                    <a:pt x="4438" y="662"/>
                  </a:lnTo>
                  <a:lnTo>
                    <a:pt x="4422" y="588"/>
                  </a:lnTo>
                  <a:lnTo>
                    <a:pt x="4394" y="518"/>
                  </a:lnTo>
                  <a:lnTo>
                    <a:pt x="4358" y="452"/>
                  </a:lnTo>
                  <a:lnTo>
                    <a:pt x="4314" y="395"/>
                  </a:lnTo>
                  <a:lnTo>
                    <a:pt x="4262" y="341"/>
                  </a:lnTo>
                  <a:lnTo>
                    <a:pt x="4202" y="297"/>
                  </a:lnTo>
                  <a:lnTo>
                    <a:pt x="4137" y="261"/>
                  </a:lnTo>
                  <a:lnTo>
                    <a:pt x="4067" y="235"/>
                  </a:lnTo>
                  <a:lnTo>
                    <a:pt x="3993" y="217"/>
                  </a:lnTo>
                  <a:lnTo>
                    <a:pt x="3915" y="211"/>
                  </a:lnTo>
                  <a:close/>
                  <a:moveTo>
                    <a:pt x="3915" y="0"/>
                  </a:moveTo>
                  <a:lnTo>
                    <a:pt x="4005" y="6"/>
                  </a:lnTo>
                  <a:lnTo>
                    <a:pt x="4091" y="22"/>
                  </a:lnTo>
                  <a:lnTo>
                    <a:pt x="4175" y="48"/>
                  </a:lnTo>
                  <a:lnTo>
                    <a:pt x="4252" y="82"/>
                  </a:lnTo>
                  <a:lnTo>
                    <a:pt x="4326" y="126"/>
                  </a:lnTo>
                  <a:lnTo>
                    <a:pt x="4394" y="177"/>
                  </a:lnTo>
                  <a:lnTo>
                    <a:pt x="4454" y="235"/>
                  </a:lnTo>
                  <a:lnTo>
                    <a:pt x="4510" y="301"/>
                  </a:lnTo>
                  <a:lnTo>
                    <a:pt x="4556" y="371"/>
                  </a:lnTo>
                  <a:lnTo>
                    <a:pt x="4593" y="446"/>
                  </a:lnTo>
                  <a:lnTo>
                    <a:pt x="4623" y="528"/>
                  </a:lnTo>
                  <a:lnTo>
                    <a:pt x="5581" y="1597"/>
                  </a:lnTo>
                  <a:lnTo>
                    <a:pt x="5654" y="1650"/>
                  </a:lnTo>
                  <a:lnTo>
                    <a:pt x="5720" y="1712"/>
                  </a:lnTo>
                  <a:lnTo>
                    <a:pt x="5780" y="1782"/>
                  </a:lnTo>
                  <a:lnTo>
                    <a:pt x="5830" y="1860"/>
                  </a:lnTo>
                  <a:lnTo>
                    <a:pt x="5870" y="1943"/>
                  </a:lnTo>
                  <a:lnTo>
                    <a:pt x="5900" y="2031"/>
                  </a:lnTo>
                  <a:lnTo>
                    <a:pt x="5918" y="2125"/>
                  </a:lnTo>
                  <a:lnTo>
                    <a:pt x="5926" y="2221"/>
                  </a:lnTo>
                  <a:lnTo>
                    <a:pt x="5920" y="2302"/>
                  </a:lnTo>
                  <a:lnTo>
                    <a:pt x="5906" y="2382"/>
                  </a:lnTo>
                  <a:lnTo>
                    <a:pt x="5886" y="2458"/>
                  </a:lnTo>
                  <a:lnTo>
                    <a:pt x="5856" y="2532"/>
                  </a:lnTo>
                  <a:lnTo>
                    <a:pt x="5818" y="2599"/>
                  </a:lnTo>
                  <a:lnTo>
                    <a:pt x="5818" y="3807"/>
                  </a:lnTo>
                  <a:lnTo>
                    <a:pt x="6137" y="3807"/>
                  </a:lnTo>
                  <a:lnTo>
                    <a:pt x="6137" y="4441"/>
                  </a:lnTo>
                  <a:lnTo>
                    <a:pt x="6349" y="4441"/>
                  </a:lnTo>
                  <a:lnTo>
                    <a:pt x="6349" y="6345"/>
                  </a:lnTo>
                  <a:lnTo>
                    <a:pt x="6560" y="6345"/>
                  </a:lnTo>
                  <a:lnTo>
                    <a:pt x="6560" y="6556"/>
                  </a:lnTo>
                  <a:lnTo>
                    <a:pt x="0" y="6556"/>
                  </a:lnTo>
                  <a:lnTo>
                    <a:pt x="0" y="6345"/>
                  </a:lnTo>
                  <a:lnTo>
                    <a:pt x="211" y="6345"/>
                  </a:lnTo>
                  <a:lnTo>
                    <a:pt x="211" y="4441"/>
                  </a:lnTo>
                  <a:lnTo>
                    <a:pt x="423" y="4441"/>
                  </a:lnTo>
                  <a:lnTo>
                    <a:pt x="423" y="4230"/>
                  </a:lnTo>
                  <a:lnTo>
                    <a:pt x="211" y="4230"/>
                  </a:lnTo>
                  <a:lnTo>
                    <a:pt x="211" y="4019"/>
                  </a:lnTo>
                  <a:lnTo>
                    <a:pt x="423" y="4019"/>
                  </a:lnTo>
                  <a:lnTo>
                    <a:pt x="423" y="3596"/>
                  </a:lnTo>
                  <a:lnTo>
                    <a:pt x="1376" y="3596"/>
                  </a:lnTo>
                  <a:lnTo>
                    <a:pt x="1450" y="3600"/>
                  </a:lnTo>
                  <a:lnTo>
                    <a:pt x="1522" y="3616"/>
                  </a:lnTo>
                  <a:lnTo>
                    <a:pt x="1592" y="3642"/>
                  </a:lnTo>
                  <a:lnTo>
                    <a:pt x="1653" y="3676"/>
                  </a:lnTo>
                  <a:lnTo>
                    <a:pt x="1711" y="3716"/>
                  </a:lnTo>
                  <a:lnTo>
                    <a:pt x="1763" y="3765"/>
                  </a:lnTo>
                  <a:lnTo>
                    <a:pt x="1809" y="3821"/>
                  </a:lnTo>
                  <a:lnTo>
                    <a:pt x="1845" y="3881"/>
                  </a:lnTo>
                  <a:lnTo>
                    <a:pt x="1875" y="3949"/>
                  </a:lnTo>
                  <a:lnTo>
                    <a:pt x="1893" y="4019"/>
                  </a:lnTo>
                  <a:lnTo>
                    <a:pt x="2116" y="4019"/>
                  </a:lnTo>
                  <a:lnTo>
                    <a:pt x="2116" y="4230"/>
                  </a:lnTo>
                  <a:lnTo>
                    <a:pt x="1905" y="4230"/>
                  </a:lnTo>
                  <a:lnTo>
                    <a:pt x="1905" y="4441"/>
                  </a:lnTo>
                  <a:lnTo>
                    <a:pt x="2116" y="4441"/>
                  </a:lnTo>
                  <a:lnTo>
                    <a:pt x="2116" y="6345"/>
                  </a:lnTo>
                  <a:lnTo>
                    <a:pt x="4021" y="6345"/>
                  </a:lnTo>
                  <a:lnTo>
                    <a:pt x="4021" y="4441"/>
                  </a:lnTo>
                  <a:lnTo>
                    <a:pt x="4232" y="4441"/>
                  </a:lnTo>
                  <a:lnTo>
                    <a:pt x="4232" y="3807"/>
                  </a:lnTo>
                  <a:lnTo>
                    <a:pt x="4550" y="3807"/>
                  </a:lnTo>
                  <a:lnTo>
                    <a:pt x="4550" y="2599"/>
                  </a:lnTo>
                  <a:lnTo>
                    <a:pt x="4514" y="2532"/>
                  </a:lnTo>
                  <a:lnTo>
                    <a:pt x="4484" y="2458"/>
                  </a:lnTo>
                  <a:lnTo>
                    <a:pt x="4462" y="2382"/>
                  </a:lnTo>
                  <a:lnTo>
                    <a:pt x="4448" y="2302"/>
                  </a:lnTo>
                  <a:lnTo>
                    <a:pt x="4444" y="2221"/>
                  </a:lnTo>
                  <a:lnTo>
                    <a:pt x="4448" y="2147"/>
                  </a:lnTo>
                  <a:lnTo>
                    <a:pt x="3853" y="1477"/>
                  </a:lnTo>
                  <a:lnTo>
                    <a:pt x="3804" y="1471"/>
                  </a:lnTo>
                  <a:lnTo>
                    <a:pt x="3756" y="1463"/>
                  </a:lnTo>
                  <a:lnTo>
                    <a:pt x="2824" y="2322"/>
                  </a:lnTo>
                  <a:lnTo>
                    <a:pt x="2768" y="2366"/>
                  </a:lnTo>
                  <a:lnTo>
                    <a:pt x="2709" y="2404"/>
                  </a:lnTo>
                  <a:lnTo>
                    <a:pt x="2645" y="2432"/>
                  </a:lnTo>
                  <a:lnTo>
                    <a:pt x="2581" y="2454"/>
                  </a:lnTo>
                  <a:lnTo>
                    <a:pt x="2513" y="2466"/>
                  </a:lnTo>
                  <a:lnTo>
                    <a:pt x="2445" y="2470"/>
                  </a:lnTo>
                  <a:lnTo>
                    <a:pt x="2377" y="2466"/>
                  </a:lnTo>
                  <a:lnTo>
                    <a:pt x="2312" y="2452"/>
                  </a:lnTo>
                  <a:lnTo>
                    <a:pt x="2246" y="2432"/>
                  </a:lnTo>
                  <a:lnTo>
                    <a:pt x="2182" y="2402"/>
                  </a:lnTo>
                  <a:lnTo>
                    <a:pt x="2122" y="2364"/>
                  </a:lnTo>
                  <a:lnTo>
                    <a:pt x="1556" y="2930"/>
                  </a:lnTo>
                  <a:lnTo>
                    <a:pt x="1406" y="2781"/>
                  </a:lnTo>
                  <a:lnTo>
                    <a:pt x="1977" y="2211"/>
                  </a:lnTo>
                  <a:lnTo>
                    <a:pt x="1939" y="2141"/>
                  </a:lnTo>
                  <a:lnTo>
                    <a:pt x="1911" y="2065"/>
                  </a:lnTo>
                  <a:lnTo>
                    <a:pt x="1893" y="1987"/>
                  </a:lnTo>
                  <a:lnTo>
                    <a:pt x="1889" y="1906"/>
                  </a:lnTo>
                  <a:lnTo>
                    <a:pt x="1895" y="1830"/>
                  </a:lnTo>
                  <a:lnTo>
                    <a:pt x="1909" y="1758"/>
                  </a:lnTo>
                  <a:lnTo>
                    <a:pt x="1935" y="1688"/>
                  </a:lnTo>
                  <a:lnTo>
                    <a:pt x="1969" y="1623"/>
                  </a:lnTo>
                  <a:lnTo>
                    <a:pt x="2010" y="1563"/>
                  </a:lnTo>
                  <a:lnTo>
                    <a:pt x="2062" y="1507"/>
                  </a:lnTo>
                  <a:lnTo>
                    <a:pt x="3293" y="339"/>
                  </a:lnTo>
                  <a:lnTo>
                    <a:pt x="3349" y="265"/>
                  </a:lnTo>
                  <a:lnTo>
                    <a:pt x="3411" y="199"/>
                  </a:lnTo>
                  <a:lnTo>
                    <a:pt x="3480" y="142"/>
                  </a:lnTo>
                  <a:lnTo>
                    <a:pt x="3556" y="94"/>
                  </a:lnTo>
                  <a:lnTo>
                    <a:pt x="3638" y="54"/>
                  </a:lnTo>
                  <a:lnTo>
                    <a:pt x="3726" y="24"/>
                  </a:lnTo>
                  <a:lnTo>
                    <a:pt x="3820" y="6"/>
                  </a:lnTo>
                  <a:lnTo>
                    <a:pt x="39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047757" y="3321397"/>
            <a:ext cx="659846" cy="659442"/>
            <a:chOff x="476251" y="1230313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231" name="Freeform 6"/>
            <p:cNvSpPr>
              <a:spLocks/>
            </p:cNvSpPr>
            <p:nvPr/>
          </p:nvSpPr>
          <p:spPr bwMode="auto">
            <a:xfrm>
              <a:off x="1171576" y="4179888"/>
              <a:ext cx="3816350" cy="1212850"/>
            </a:xfrm>
            <a:custGeom>
              <a:avLst/>
              <a:gdLst>
                <a:gd name="T0" fmla="*/ 143 w 4808"/>
                <a:gd name="T1" fmla="*/ 6 h 1528"/>
                <a:gd name="T2" fmla="*/ 197 w 4808"/>
                <a:gd name="T3" fmla="*/ 43 h 1528"/>
                <a:gd name="T4" fmla="*/ 217 w 4808"/>
                <a:gd name="T5" fmla="*/ 109 h 1528"/>
                <a:gd name="T6" fmla="*/ 223 w 4808"/>
                <a:gd name="T7" fmla="*/ 1042 h 1528"/>
                <a:gd name="T8" fmla="*/ 263 w 4808"/>
                <a:gd name="T9" fmla="*/ 1148 h 1528"/>
                <a:gd name="T10" fmla="*/ 335 w 4808"/>
                <a:gd name="T11" fmla="*/ 1233 h 1528"/>
                <a:gd name="T12" fmla="*/ 430 w 4808"/>
                <a:gd name="T13" fmla="*/ 1289 h 1528"/>
                <a:gd name="T14" fmla="*/ 546 w 4808"/>
                <a:gd name="T15" fmla="*/ 1311 h 1528"/>
                <a:gd name="T16" fmla="*/ 4322 w 4808"/>
                <a:gd name="T17" fmla="*/ 1305 h 1528"/>
                <a:gd name="T18" fmla="*/ 4427 w 4808"/>
                <a:gd name="T19" fmla="*/ 1265 h 1528"/>
                <a:gd name="T20" fmla="*/ 4513 w 4808"/>
                <a:gd name="T21" fmla="*/ 1194 h 1528"/>
                <a:gd name="T22" fmla="*/ 4569 w 4808"/>
                <a:gd name="T23" fmla="*/ 1098 h 1528"/>
                <a:gd name="T24" fmla="*/ 4591 w 4808"/>
                <a:gd name="T25" fmla="*/ 982 h 1528"/>
                <a:gd name="T26" fmla="*/ 4595 w 4808"/>
                <a:gd name="T27" fmla="*/ 73 h 1528"/>
                <a:gd name="T28" fmla="*/ 4635 w 4808"/>
                <a:gd name="T29" fmla="*/ 19 h 1528"/>
                <a:gd name="T30" fmla="*/ 4699 w 4808"/>
                <a:gd name="T31" fmla="*/ 0 h 1528"/>
                <a:gd name="T32" fmla="*/ 4765 w 4808"/>
                <a:gd name="T33" fmla="*/ 19 h 1528"/>
                <a:gd name="T34" fmla="*/ 4802 w 4808"/>
                <a:gd name="T35" fmla="*/ 73 h 1528"/>
                <a:gd name="T36" fmla="*/ 4808 w 4808"/>
                <a:gd name="T37" fmla="*/ 982 h 1528"/>
                <a:gd name="T38" fmla="*/ 4786 w 4808"/>
                <a:gd name="T39" fmla="*/ 1140 h 1528"/>
                <a:gd name="T40" fmla="*/ 4721 w 4808"/>
                <a:gd name="T41" fmla="*/ 1279 h 1528"/>
                <a:gd name="T42" fmla="*/ 4621 w 4808"/>
                <a:gd name="T43" fmla="*/ 1395 h 1528"/>
                <a:gd name="T44" fmla="*/ 4493 w 4808"/>
                <a:gd name="T45" fmla="*/ 1479 h 1528"/>
                <a:gd name="T46" fmla="*/ 4344 w 4808"/>
                <a:gd name="T47" fmla="*/ 1522 h 1528"/>
                <a:gd name="T48" fmla="*/ 546 w 4808"/>
                <a:gd name="T49" fmla="*/ 1528 h 1528"/>
                <a:gd name="T50" fmla="*/ 389 w 4808"/>
                <a:gd name="T51" fmla="*/ 1507 h 1528"/>
                <a:gd name="T52" fmla="*/ 249 w 4808"/>
                <a:gd name="T53" fmla="*/ 1441 h 1528"/>
                <a:gd name="T54" fmla="*/ 133 w 4808"/>
                <a:gd name="T55" fmla="*/ 1341 h 1528"/>
                <a:gd name="T56" fmla="*/ 49 w 4808"/>
                <a:gd name="T57" fmla="*/ 1213 h 1528"/>
                <a:gd name="T58" fmla="*/ 6 w 4808"/>
                <a:gd name="T59" fmla="*/ 1064 h 1528"/>
                <a:gd name="T60" fmla="*/ 0 w 4808"/>
                <a:gd name="T61" fmla="*/ 109 h 1528"/>
                <a:gd name="T62" fmla="*/ 20 w 4808"/>
                <a:gd name="T63" fmla="*/ 43 h 1528"/>
                <a:gd name="T64" fmla="*/ 73 w 4808"/>
                <a:gd name="T65" fmla="*/ 6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08" h="1528">
                  <a:moveTo>
                    <a:pt x="107" y="0"/>
                  </a:moveTo>
                  <a:lnTo>
                    <a:pt x="143" y="6"/>
                  </a:lnTo>
                  <a:lnTo>
                    <a:pt x="173" y="19"/>
                  </a:lnTo>
                  <a:lnTo>
                    <a:pt x="197" y="43"/>
                  </a:lnTo>
                  <a:lnTo>
                    <a:pt x="211" y="73"/>
                  </a:lnTo>
                  <a:lnTo>
                    <a:pt x="217" y="109"/>
                  </a:lnTo>
                  <a:lnTo>
                    <a:pt x="217" y="982"/>
                  </a:lnTo>
                  <a:lnTo>
                    <a:pt x="223" y="1042"/>
                  </a:lnTo>
                  <a:lnTo>
                    <a:pt x="239" y="1098"/>
                  </a:lnTo>
                  <a:lnTo>
                    <a:pt x="263" y="1148"/>
                  </a:lnTo>
                  <a:lnTo>
                    <a:pt x="295" y="1194"/>
                  </a:lnTo>
                  <a:lnTo>
                    <a:pt x="335" y="1233"/>
                  </a:lnTo>
                  <a:lnTo>
                    <a:pt x="381" y="1265"/>
                  </a:lnTo>
                  <a:lnTo>
                    <a:pt x="430" y="1289"/>
                  </a:lnTo>
                  <a:lnTo>
                    <a:pt x="486" y="1305"/>
                  </a:lnTo>
                  <a:lnTo>
                    <a:pt x="546" y="1311"/>
                  </a:lnTo>
                  <a:lnTo>
                    <a:pt x="4262" y="1311"/>
                  </a:lnTo>
                  <a:lnTo>
                    <a:pt x="4322" y="1305"/>
                  </a:lnTo>
                  <a:lnTo>
                    <a:pt x="4378" y="1289"/>
                  </a:lnTo>
                  <a:lnTo>
                    <a:pt x="4427" y="1265"/>
                  </a:lnTo>
                  <a:lnTo>
                    <a:pt x="4473" y="1233"/>
                  </a:lnTo>
                  <a:lnTo>
                    <a:pt x="4513" y="1194"/>
                  </a:lnTo>
                  <a:lnTo>
                    <a:pt x="4545" y="1148"/>
                  </a:lnTo>
                  <a:lnTo>
                    <a:pt x="4569" y="1098"/>
                  </a:lnTo>
                  <a:lnTo>
                    <a:pt x="4585" y="1042"/>
                  </a:lnTo>
                  <a:lnTo>
                    <a:pt x="4591" y="982"/>
                  </a:lnTo>
                  <a:lnTo>
                    <a:pt x="4591" y="109"/>
                  </a:lnTo>
                  <a:lnTo>
                    <a:pt x="4595" y="73"/>
                  </a:lnTo>
                  <a:lnTo>
                    <a:pt x="4611" y="43"/>
                  </a:lnTo>
                  <a:lnTo>
                    <a:pt x="4635" y="19"/>
                  </a:lnTo>
                  <a:lnTo>
                    <a:pt x="4665" y="6"/>
                  </a:lnTo>
                  <a:lnTo>
                    <a:pt x="4699" y="0"/>
                  </a:lnTo>
                  <a:lnTo>
                    <a:pt x="4735" y="6"/>
                  </a:lnTo>
                  <a:lnTo>
                    <a:pt x="4765" y="19"/>
                  </a:lnTo>
                  <a:lnTo>
                    <a:pt x="4788" y="43"/>
                  </a:lnTo>
                  <a:lnTo>
                    <a:pt x="4802" y="73"/>
                  </a:lnTo>
                  <a:lnTo>
                    <a:pt x="4808" y="109"/>
                  </a:lnTo>
                  <a:lnTo>
                    <a:pt x="4808" y="982"/>
                  </a:lnTo>
                  <a:lnTo>
                    <a:pt x="4802" y="1064"/>
                  </a:lnTo>
                  <a:lnTo>
                    <a:pt x="4786" y="1140"/>
                  </a:lnTo>
                  <a:lnTo>
                    <a:pt x="4759" y="1213"/>
                  </a:lnTo>
                  <a:lnTo>
                    <a:pt x="4721" y="1279"/>
                  </a:lnTo>
                  <a:lnTo>
                    <a:pt x="4675" y="1341"/>
                  </a:lnTo>
                  <a:lnTo>
                    <a:pt x="4621" y="1395"/>
                  </a:lnTo>
                  <a:lnTo>
                    <a:pt x="4559" y="1441"/>
                  </a:lnTo>
                  <a:lnTo>
                    <a:pt x="4493" y="1479"/>
                  </a:lnTo>
                  <a:lnTo>
                    <a:pt x="4419" y="1507"/>
                  </a:lnTo>
                  <a:lnTo>
                    <a:pt x="4344" y="1522"/>
                  </a:lnTo>
                  <a:lnTo>
                    <a:pt x="4262" y="1528"/>
                  </a:lnTo>
                  <a:lnTo>
                    <a:pt x="546" y="1528"/>
                  </a:lnTo>
                  <a:lnTo>
                    <a:pt x="464" y="1522"/>
                  </a:lnTo>
                  <a:lnTo>
                    <a:pt x="389" y="1507"/>
                  </a:lnTo>
                  <a:lnTo>
                    <a:pt x="315" y="1479"/>
                  </a:lnTo>
                  <a:lnTo>
                    <a:pt x="249" y="1441"/>
                  </a:lnTo>
                  <a:lnTo>
                    <a:pt x="187" y="1395"/>
                  </a:lnTo>
                  <a:lnTo>
                    <a:pt x="133" y="1341"/>
                  </a:lnTo>
                  <a:lnTo>
                    <a:pt x="87" y="1279"/>
                  </a:lnTo>
                  <a:lnTo>
                    <a:pt x="49" y="1213"/>
                  </a:lnTo>
                  <a:lnTo>
                    <a:pt x="22" y="1140"/>
                  </a:lnTo>
                  <a:lnTo>
                    <a:pt x="6" y="1064"/>
                  </a:lnTo>
                  <a:lnTo>
                    <a:pt x="0" y="982"/>
                  </a:lnTo>
                  <a:lnTo>
                    <a:pt x="0" y="109"/>
                  </a:lnTo>
                  <a:lnTo>
                    <a:pt x="4" y="73"/>
                  </a:lnTo>
                  <a:lnTo>
                    <a:pt x="20" y="43"/>
                  </a:lnTo>
                  <a:lnTo>
                    <a:pt x="43" y="19"/>
                  </a:lnTo>
                  <a:lnTo>
                    <a:pt x="73" y="6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2" name="Freeform 7"/>
            <p:cNvSpPr>
              <a:spLocks noEditPoints="1"/>
            </p:cNvSpPr>
            <p:nvPr/>
          </p:nvSpPr>
          <p:spPr bwMode="auto">
            <a:xfrm>
              <a:off x="476251" y="1230313"/>
              <a:ext cx="3355975" cy="2949575"/>
            </a:xfrm>
            <a:custGeom>
              <a:avLst/>
              <a:gdLst>
                <a:gd name="T0" fmla="*/ 239 w 4228"/>
                <a:gd name="T1" fmla="*/ 3323 h 3716"/>
                <a:gd name="T2" fmla="*/ 239 w 4228"/>
                <a:gd name="T3" fmla="*/ 3452 h 3716"/>
                <a:gd name="T4" fmla="*/ 363 w 4228"/>
                <a:gd name="T5" fmla="*/ 3490 h 3716"/>
                <a:gd name="T6" fmla="*/ 437 w 4228"/>
                <a:gd name="T7" fmla="*/ 3387 h 3716"/>
                <a:gd name="T8" fmla="*/ 363 w 4228"/>
                <a:gd name="T9" fmla="*/ 3283 h 3716"/>
                <a:gd name="T10" fmla="*/ 3215 w 4228"/>
                <a:gd name="T11" fmla="*/ 241 h 3716"/>
                <a:gd name="T12" fmla="*/ 3175 w 4228"/>
                <a:gd name="T13" fmla="*/ 363 h 3716"/>
                <a:gd name="T14" fmla="*/ 3279 w 4228"/>
                <a:gd name="T15" fmla="*/ 439 h 3716"/>
                <a:gd name="T16" fmla="*/ 3383 w 4228"/>
                <a:gd name="T17" fmla="*/ 363 h 3716"/>
                <a:gd name="T18" fmla="*/ 3345 w 4228"/>
                <a:gd name="T19" fmla="*/ 241 h 3716"/>
                <a:gd name="T20" fmla="*/ 3339 w 4228"/>
                <a:gd name="T21" fmla="*/ 6 h 3716"/>
                <a:gd name="T22" fmla="*/ 3530 w 4228"/>
                <a:gd name="T23" fmla="*/ 118 h 3716"/>
                <a:gd name="T24" fmla="*/ 3608 w 4228"/>
                <a:gd name="T25" fmla="*/ 329 h 3716"/>
                <a:gd name="T26" fmla="*/ 3528 w 4228"/>
                <a:gd name="T27" fmla="*/ 540 h 3716"/>
                <a:gd name="T28" fmla="*/ 3389 w 4228"/>
                <a:gd name="T29" fmla="*/ 881 h 3716"/>
                <a:gd name="T30" fmla="*/ 3802 w 4228"/>
                <a:gd name="T31" fmla="*/ 1009 h 3716"/>
                <a:gd name="T32" fmla="*/ 4143 w 4228"/>
                <a:gd name="T33" fmla="*/ 1274 h 3716"/>
                <a:gd name="T34" fmla="*/ 4226 w 4228"/>
                <a:gd name="T35" fmla="*/ 1439 h 3716"/>
                <a:gd name="T36" fmla="*/ 4157 w 4228"/>
                <a:gd name="T37" fmla="*/ 1525 h 3716"/>
                <a:gd name="T38" fmla="*/ 4049 w 4228"/>
                <a:gd name="T39" fmla="*/ 1505 h 3716"/>
                <a:gd name="T40" fmla="*/ 3826 w 4228"/>
                <a:gd name="T41" fmla="*/ 1280 h 3716"/>
                <a:gd name="T42" fmla="*/ 3470 w 4228"/>
                <a:gd name="T43" fmla="*/ 1116 h 3716"/>
                <a:gd name="T44" fmla="*/ 3115 w 4228"/>
                <a:gd name="T45" fmla="*/ 1110 h 3716"/>
                <a:gd name="T46" fmla="*/ 2798 w 4228"/>
                <a:gd name="T47" fmla="*/ 1238 h 3716"/>
                <a:gd name="T48" fmla="*/ 2543 w 4228"/>
                <a:gd name="T49" fmla="*/ 1469 h 3716"/>
                <a:gd name="T50" fmla="*/ 2411 w 4228"/>
                <a:gd name="T51" fmla="*/ 1774 h 3716"/>
                <a:gd name="T52" fmla="*/ 2362 w 4228"/>
                <a:gd name="T53" fmla="*/ 1945 h 3716"/>
                <a:gd name="T54" fmla="*/ 1362 w 4228"/>
                <a:gd name="T55" fmla="*/ 1973 h 3716"/>
                <a:gd name="T56" fmla="*/ 1171 w 4228"/>
                <a:gd name="T57" fmla="*/ 2083 h 3716"/>
                <a:gd name="T58" fmla="*/ 1093 w 4228"/>
                <a:gd name="T59" fmla="*/ 2294 h 3716"/>
                <a:gd name="T60" fmla="*/ 1049 w 4228"/>
                <a:gd name="T61" fmla="*/ 3476 h 3716"/>
                <a:gd name="T62" fmla="*/ 612 w 4228"/>
                <a:gd name="T63" fmla="*/ 3548 h 3716"/>
                <a:gd name="T64" fmla="*/ 443 w 4228"/>
                <a:gd name="T65" fmla="*/ 3694 h 3716"/>
                <a:gd name="T66" fmla="*/ 213 w 4228"/>
                <a:gd name="T67" fmla="*/ 3696 h 3716"/>
                <a:gd name="T68" fmla="*/ 44 w 4228"/>
                <a:gd name="T69" fmla="*/ 3552 h 3716"/>
                <a:gd name="T70" fmla="*/ 6 w 4228"/>
                <a:gd name="T71" fmla="*/ 3329 h 3716"/>
                <a:gd name="T72" fmla="*/ 118 w 4228"/>
                <a:gd name="T73" fmla="*/ 3137 h 3716"/>
                <a:gd name="T74" fmla="*/ 327 w 4228"/>
                <a:gd name="T75" fmla="*/ 3060 h 3716"/>
                <a:gd name="T76" fmla="*/ 541 w 4228"/>
                <a:gd name="T77" fmla="*/ 3139 h 3716"/>
                <a:gd name="T78" fmla="*/ 874 w 4228"/>
                <a:gd name="T79" fmla="*/ 3279 h 3716"/>
                <a:gd name="T80" fmla="*/ 925 w 4228"/>
                <a:gd name="T81" fmla="*/ 2065 h 3716"/>
                <a:gd name="T82" fmla="*/ 1125 w 4228"/>
                <a:gd name="T83" fmla="*/ 1838 h 3716"/>
                <a:gd name="T84" fmla="*/ 1422 w 4228"/>
                <a:gd name="T85" fmla="*/ 1748 h 3716"/>
                <a:gd name="T86" fmla="*/ 2286 w 4228"/>
                <a:gd name="T87" fmla="*/ 1465 h 3716"/>
                <a:gd name="T88" fmla="*/ 2537 w 4228"/>
                <a:gd name="T89" fmla="*/ 1158 h 3716"/>
                <a:gd name="T90" fmla="*/ 2884 w 4228"/>
                <a:gd name="T91" fmla="*/ 953 h 3716"/>
                <a:gd name="T92" fmla="*/ 3171 w 4228"/>
                <a:gd name="T93" fmla="*/ 636 h 3716"/>
                <a:gd name="T94" fmla="*/ 2998 w 4228"/>
                <a:gd name="T95" fmla="*/ 494 h 3716"/>
                <a:gd name="T96" fmla="*/ 2958 w 4228"/>
                <a:gd name="T97" fmla="*/ 269 h 3716"/>
                <a:gd name="T98" fmla="*/ 3070 w 4228"/>
                <a:gd name="T99" fmla="*/ 78 h 3716"/>
                <a:gd name="T100" fmla="*/ 3279 w 4228"/>
                <a:gd name="T101" fmla="*/ 0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28" h="3716">
                  <a:moveTo>
                    <a:pt x="327" y="3279"/>
                  </a:moveTo>
                  <a:lnTo>
                    <a:pt x="293" y="3283"/>
                  </a:lnTo>
                  <a:lnTo>
                    <a:pt x="263" y="3299"/>
                  </a:lnTo>
                  <a:lnTo>
                    <a:pt x="239" y="3323"/>
                  </a:lnTo>
                  <a:lnTo>
                    <a:pt x="223" y="3353"/>
                  </a:lnTo>
                  <a:lnTo>
                    <a:pt x="219" y="3387"/>
                  </a:lnTo>
                  <a:lnTo>
                    <a:pt x="223" y="3423"/>
                  </a:lnTo>
                  <a:lnTo>
                    <a:pt x="239" y="3452"/>
                  </a:lnTo>
                  <a:lnTo>
                    <a:pt x="263" y="3476"/>
                  </a:lnTo>
                  <a:lnTo>
                    <a:pt x="293" y="3490"/>
                  </a:lnTo>
                  <a:lnTo>
                    <a:pt x="327" y="3496"/>
                  </a:lnTo>
                  <a:lnTo>
                    <a:pt x="363" y="3490"/>
                  </a:lnTo>
                  <a:lnTo>
                    <a:pt x="393" y="3476"/>
                  </a:lnTo>
                  <a:lnTo>
                    <a:pt x="417" y="3452"/>
                  </a:lnTo>
                  <a:lnTo>
                    <a:pt x="431" y="3423"/>
                  </a:lnTo>
                  <a:lnTo>
                    <a:pt x="437" y="3387"/>
                  </a:lnTo>
                  <a:lnTo>
                    <a:pt x="431" y="3353"/>
                  </a:lnTo>
                  <a:lnTo>
                    <a:pt x="417" y="3323"/>
                  </a:lnTo>
                  <a:lnTo>
                    <a:pt x="393" y="3299"/>
                  </a:lnTo>
                  <a:lnTo>
                    <a:pt x="363" y="3283"/>
                  </a:lnTo>
                  <a:lnTo>
                    <a:pt x="327" y="3279"/>
                  </a:lnTo>
                  <a:close/>
                  <a:moveTo>
                    <a:pt x="3279" y="219"/>
                  </a:moveTo>
                  <a:lnTo>
                    <a:pt x="3245" y="225"/>
                  </a:lnTo>
                  <a:lnTo>
                    <a:pt x="3215" y="241"/>
                  </a:lnTo>
                  <a:lnTo>
                    <a:pt x="3191" y="263"/>
                  </a:lnTo>
                  <a:lnTo>
                    <a:pt x="3175" y="293"/>
                  </a:lnTo>
                  <a:lnTo>
                    <a:pt x="3171" y="329"/>
                  </a:lnTo>
                  <a:lnTo>
                    <a:pt x="3175" y="363"/>
                  </a:lnTo>
                  <a:lnTo>
                    <a:pt x="3191" y="393"/>
                  </a:lnTo>
                  <a:lnTo>
                    <a:pt x="3215" y="417"/>
                  </a:lnTo>
                  <a:lnTo>
                    <a:pt x="3245" y="433"/>
                  </a:lnTo>
                  <a:lnTo>
                    <a:pt x="3279" y="439"/>
                  </a:lnTo>
                  <a:lnTo>
                    <a:pt x="3315" y="433"/>
                  </a:lnTo>
                  <a:lnTo>
                    <a:pt x="3345" y="417"/>
                  </a:lnTo>
                  <a:lnTo>
                    <a:pt x="3369" y="393"/>
                  </a:lnTo>
                  <a:lnTo>
                    <a:pt x="3383" y="363"/>
                  </a:lnTo>
                  <a:lnTo>
                    <a:pt x="3389" y="329"/>
                  </a:lnTo>
                  <a:lnTo>
                    <a:pt x="3383" y="293"/>
                  </a:lnTo>
                  <a:lnTo>
                    <a:pt x="3369" y="263"/>
                  </a:lnTo>
                  <a:lnTo>
                    <a:pt x="3345" y="241"/>
                  </a:lnTo>
                  <a:lnTo>
                    <a:pt x="3315" y="225"/>
                  </a:lnTo>
                  <a:lnTo>
                    <a:pt x="3279" y="219"/>
                  </a:lnTo>
                  <a:close/>
                  <a:moveTo>
                    <a:pt x="3279" y="0"/>
                  </a:moveTo>
                  <a:lnTo>
                    <a:pt x="3339" y="6"/>
                  </a:lnTo>
                  <a:lnTo>
                    <a:pt x="3395" y="22"/>
                  </a:lnTo>
                  <a:lnTo>
                    <a:pt x="3445" y="46"/>
                  </a:lnTo>
                  <a:lnTo>
                    <a:pt x="3490" y="78"/>
                  </a:lnTo>
                  <a:lnTo>
                    <a:pt x="3530" y="118"/>
                  </a:lnTo>
                  <a:lnTo>
                    <a:pt x="3562" y="163"/>
                  </a:lnTo>
                  <a:lnTo>
                    <a:pt x="3588" y="213"/>
                  </a:lnTo>
                  <a:lnTo>
                    <a:pt x="3602" y="269"/>
                  </a:lnTo>
                  <a:lnTo>
                    <a:pt x="3608" y="329"/>
                  </a:lnTo>
                  <a:lnTo>
                    <a:pt x="3602" y="389"/>
                  </a:lnTo>
                  <a:lnTo>
                    <a:pt x="3586" y="444"/>
                  </a:lnTo>
                  <a:lnTo>
                    <a:pt x="3562" y="494"/>
                  </a:lnTo>
                  <a:lnTo>
                    <a:pt x="3528" y="540"/>
                  </a:lnTo>
                  <a:lnTo>
                    <a:pt x="3488" y="580"/>
                  </a:lnTo>
                  <a:lnTo>
                    <a:pt x="3441" y="612"/>
                  </a:lnTo>
                  <a:lnTo>
                    <a:pt x="3389" y="636"/>
                  </a:lnTo>
                  <a:lnTo>
                    <a:pt x="3389" y="881"/>
                  </a:lnTo>
                  <a:lnTo>
                    <a:pt x="3496" y="899"/>
                  </a:lnTo>
                  <a:lnTo>
                    <a:pt x="3600" y="925"/>
                  </a:lnTo>
                  <a:lnTo>
                    <a:pt x="3704" y="963"/>
                  </a:lnTo>
                  <a:lnTo>
                    <a:pt x="3802" y="1009"/>
                  </a:lnTo>
                  <a:lnTo>
                    <a:pt x="3897" y="1062"/>
                  </a:lnTo>
                  <a:lnTo>
                    <a:pt x="3985" y="1124"/>
                  </a:lnTo>
                  <a:lnTo>
                    <a:pt x="4067" y="1196"/>
                  </a:lnTo>
                  <a:lnTo>
                    <a:pt x="4143" y="1274"/>
                  </a:lnTo>
                  <a:lnTo>
                    <a:pt x="4208" y="1359"/>
                  </a:lnTo>
                  <a:lnTo>
                    <a:pt x="4222" y="1385"/>
                  </a:lnTo>
                  <a:lnTo>
                    <a:pt x="4228" y="1411"/>
                  </a:lnTo>
                  <a:lnTo>
                    <a:pt x="4226" y="1439"/>
                  </a:lnTo>
                  <a:lnTo>
                    <a:pt x="4218" y="1467"/>
                  </a:lnTo>
                  <a:lnTo>
                    <a:pt x="4204" y="1491"/>
                  </a:lnTo>
                  <a:lnTo>
                    <a:pt x="4183" y="1511"/>
                  </a:lnTo>
                  <a:lnTo>
                    <a:pt x="4157" y="1525"/>
                  </a:lnTo>
                  <a:lnTo>
                    <a:pt x="4129" y="1531"/>
                  </a:lnTo>
                  <a:lnTo>
                    <a:pt x="4101" y="1529"/>
                  </a:lnTo>
                  <a:lnTo>
                    <a:pt x="4073" y="1521"/>
                  </a:lnTo>
                  <a:lnTo>
                    <a:pt x="4049" y="1505"/>
                  </a:lnTo>
                  <a:lnTo>
                    <a:pt x="4029" y="1483"/>
                  </a:lnTo>
                  <a:lnTo>
                    <a:pt x="3969" y="1409"/>
                  </a:lnTo>
                  <a:lnTo>
                    <a:pt x="3901" y="1340"/>
                  </a:lnTo>
                  <a:lnTo>
                    <a:pt x="3826" y="1280"/>
                  </a:lnTo>
                  <a:lnTo>
                    <a:pt x="3744" y="1224"/>
                  </a:lnTo>
                  <a:lnTo>
                    <a:pt x="3656" y="1180"/>
                  </a:lnTo>
                  <a:lnTo>
                    <a:pt x="3564" y="1142"/>
                  </a:lnTo>
                  <a:lnTo>
                    <a:pt x="3470" y="1116"/>
                  </a:lnTo>
                  <a:lnTo>
                    <a:pt x="3375" y="1098"/>
                  </a:lnTo>
                  <a:lnTo>
                    <a:pt x="3279" y="1092"/>
                  </a:lnTo>
                  <a:lnTo>
                    <a:pt x="3199" y="1098"/>
                  </a:lnTo>
                  <a:lnTo>
                    <a:pt x="3115" y="1110"/>
                  </a:lnTo>
                  <a:lnTo>
                    <a:pt x="3034" y="1132"/>
                  </a:lnTo>
                  <a:lnTo>
                    <a:pt x="2952" y="1160"/>
                  </a:lnTo>
                  <a:lnTo>
                    <a:pt x="2874" y="1196"/>
                  </a:lnTo>
                  <a:lnTo>
                    <a:pt x="2798" y="1238"/>
                  </a:lnTo>
                  <a:lnTo>
                    <a:pt x="2725" y="1288"/>
                  </a:lnTo>
                  <a:lnTo>
                    <a:pt x="2659" y="1341"/>
                  </a:lnTo>
                  <a:lnTo>
                    <a:pt x="2597" y="1403"/>
                  </a:lnTo>
                  <a:lnTo>
                    <a:pt x="2543" y="1469"/>
                  </a:lnTo>
                  <a:lnTo>
                    <a:pt x="2495" y="1539"/>
                  </a:lnTo>
                  <a:lnTo>
                    <a:pt x="2457" y="1613"/>
                  </a:lnTo>
                  <a:lnTo>
                    <a:pt x="2429" y="1692"/>
                  </a:lnTo>
                  <a:lnTo>
                    <a:pt x="2411" y="1774"/>
                  </a:lnTo>
                  <a:lnTo>
                    <a:pt x="2405" y="1858"/>
                  </a:lnTo>
                  <a:lnTo>
                    <a:pt x="2399" y="1892"/>
                  </a:lnTo>
                  <a:lnTo>
                    <a:pt x="2383" y="1922"/>
                  </a:lnTo>
                  <a:lnTo>
                    <a:pt x="2362" y="1945"/>
                  </a:lnTo>
                  <a:lnTo>
                    <a:pt x="2330" y="1961"/>
                  </a:lnTo>
                  <a:lnTo>
                    <a:pt x="2296" y="1967"/>
                  </a:lnTo>
                  <a:lnTo>
                    <a:pt x="1422" y="1967"/>
                  </a:lnTo>
                  <a:lnTo>
                    <a:pt x="1362" y="1973"/>
                  </a:lnTo>
                  <a:lnTo>
                    <a:pt x="1306" y="1987"/>
                  </a:lnTo>
                  <a:lnTo>
                    <a:pt x="1257" y="2011"/>
                  </a:lnTo>
                  <a:lnTo>
                    <a:pt x="1211" y="2045"/>
                  </a:lnTo>
                  <a:lnTo>
                    <a:pt x="1171" y="2083"/>
                  </a:lnTo>
                  <a:lnTo>
                    <a:pt x="1139" y="2129"/>
                  </a:lnTo>
                  <a:lnTo>
                    <a:pt x="1115" y="2181"/>
                  </a:lnTo>
                  <a:lnTo>
                    <a:pt x="1099" y="2237"/>
                  </a:lnTo>
                  <a:lnTo>
                    <a:pt x="1093" y="2294"/>
                  </a:lnTo>
                  <a:lnTo>
                    <a:pt x="1093" y="3387"/>
                  </a:lnTo>
                  <a:lnTo>
                    <a:pt x="1087" y="3423"/>
                  </a:lnTo>
                  <a:lnTo>
                    <a:pt x="1073" y="3452"/>
                  </a:lnTo>
                  <a:lnTo>
                    <a:pt x="1049" y="3476"/>
                  </a:lnTo>
                  <a:lnTo>
                    <a:pt x="1019" y="3490"/>
                  </a:lnTo>
                  <a:lnTo>
                    <a:pt x="983" y="3496"/>
                  </a:lnTo>
                  <a:lnTo>
                    <a:pt x="636" y="3496"/>
                  </a:lnTo>
                  <a:lnTo>
                    <a:pt x="612" y="3548"/>
                  </a:lnTo>
                  <a:lnTo>
                    <a:pt x="580" y="3596"/>
                  </a:lnTo>
                  <a:lnTo>
                    <a:pt x="541" y="3636"/>
                  </a:lnTo>
                  <a:lnTo>
                    <a:pt x="495" y="3670"/>
                  </a:lnTo>
                  <a:lnTo>
                    <a:pt x="443" y="3694"/>
                  </a:lnTo>
                  <a:lnTo>
                    <a:pt x="387" y="3710"/>
                  </a:lnTo>
                  <a:lnTo>
                    <a:pt x="327" y="3716"/>
                  </a:lnTo>
                  <a:lnTo>
                    <a:pt x="269" y="3710"/>
                  </a:lnTo>
                  <a:lnTo>
                    <a:pt x="213" y="3696"/>
                  </a:lnTo>
                  <a:lnTo>
                    <a:pt x="164" y="3670"/>
                  </a:lnTo>
                  <a:lnTo>
                    <a:pt x="118" y="3638"/>
                  </a:lnTo>
                  <a:lnTo>
                    <a:pt x="78" y="3598"/>
                  </a:lnTo>
                  <a:lnTo>
                    <a:pt x="44" y="3552"/>
                  </a:lnTo>
                  <a:lnTo>
                    <a:pt x="20" y="3502"/>
                  </a:lnTo>
                  <a:lnTo>
                    <a:pt x="6" y="3446"/>
                  </a:lnTo>
                  <a:lnTo>
                    <a:pt x="0" y="3387"/>
                  </a:lnTo>
                  <a:lnTo>
                    <a:pt x="6" y="3329"/>
                  </a:lnTo>
                  <a:lnTo>
                    <a:pt x="20" y="3273"/>
                  </a:lnTo>
                  <a:lnTo>
                    <a:pt x="44" y="3223"/>
                  </a:lnTo>
                  <a:lnTo>
                    <a:pt x="78" y="3177"/>
                  </a:lnTo>
                  <a:lnTo>
                    <a:pt x="118" y="3137"/>
                  </a:lnTo>
                  <a:lnTo>
                    <a:pt x="164" y="3106"/>
                  </a:lnTo>
                  <a:lnTo>
                    <a:pt x="213" y="3080"/>
                  </a:lnTo>
                  <a:lnTo>
                    <a:pt x="269" y="3066"/>
                  </a:lnTo>
                  <a:lnTo>
                    <a:pt x="327" y="3060"/>
                  </a:lnTo>
                  <a:lnTo>
                    <a:pt x="387" y="3066"/>
                  </a:lnTo>
                  <a:lnTo>
                    <a:pt x="443" y="3082"/>
                  </a:lnTo>
                  <a:lnTo>
                    <a:pt x="495" y="3106"/>
                  </a:lnTo>
                  <a:lnTo>
                    <a:pt x="541" y="3139"/>
                  </a:lnTo>
                  <a:lnTo>
                    <a:pt x="580" y="3179"/>
                  </a:lnTo>
                  <a:lnTo>
                    <a:pt x="612" y="3227"/>
                  </a:lnTo>
                  <a:lnTo>
                    <a:pt x="636" y="3279"/>
                  </a:lnTo>
                  <a:lnTo>
                    <a:pt x="874" y="3279"/>
                  </a:lnTo>
                  <a:lnTo>
                    <a:pt x="876" y="2294"/>
                  </a:lnTo>
                  <a:lnTo>
                    <a:pt x="882" y="2215"/>
                  </a:lnTo>
                  <a:lnTo>
                    <a:pt x="898" y="2137"/>
                  </a:lnTo>
                  <a:lnTo>
                    <a:pt x="925" y="2065"/>
                  </a:lnTo>
                  <a:lnTo>
                    <a:pt x="963" y="1997"/>
                  </a:lnTo>
                  <a:lnTo>
                    <a:pt x="1009" y="1938"/>
                  </a:lnTo>
                  <a:lnTo>
                    <a:pt x="1063" y="1884"/>
                  </a:lnTo>
                  <a:lnTo>
                    <a:pt x="1125" y="1838"/>
                  </a:lnTo>
                  <a:lnTo>
                    <a:pt x="1191" y="1800"/>
                  </a:lnTo>
                  <a:lnTo>
                    <a:pt x="1265" y="1772"/>
                  </a:lnTo>
                  <a:lnTo>
                    <a:pt x="1340" y="1754"/>
                  </a:lnTo>
                  <a:lnTo>
                    <a:pt x="1422" y="1748"/>
                  </a:lnTo>
                  <a:lnTo>
                    <a:pt x="2194" y="1748"/>
                  </a:lnTo>
                  <a:lnTo>
                    <a:pt x="2214" y="1650"/>
                  </a:lnTo>
                  <a:lnTo>
                    <a:pt x="2244" y="1555"/>
                  </a:lnTo>
                  <a:lnTo>
                    <a:pt x="2286" y="1465"/>
                  </a:lnTo>
                  <a:lnTo>
                    <a:pt x="2336" y="1381"/>
                  </a:lnTo>
                  <a:lnTo>
                    <a:pt x="2395" y="1300"/>
                  </a:lnTo>
                  <a:lnTo>
                    <a:pt x="2463" y="1226"/>
                  </a:lnTo>
                  <a:lnTo>
                    <a:pt x="2537" y="1158"/>
                  </a:lnTo>
                  <a:lnTo>
                    <a:pt x="2617" y="1096"/>
                  </a:lnTo>
                  <a:lnTo>
                    <a:pt x="2703" y="1041"/>
                  </a:lnTo>
                  <a:lnTo>
                    <a:pt x="2790" y="993"/>
                  </a:lnTo>
                  <a:lnTo>
                    <a:pt x="2884" y="953"/>
                  </a:lnTo>
                  <a:lnTo>
                    <a:pt x="2978" y="921"/>
                  </a:lnTo>
                  <a:lnTo>
                    <a:pt x="3074" y="897"/>
                  </a:lnTo>
                  <a:lnTo>
                    <a:pt x="3171" y="881"/>
                  </a:lnTo>
                  <a:lnTo>
                    <a:pt x="3171" y="636"/>
                  </a:lnTo>
                  <a:lnTo>
                    <a:pt x="3119" y="612"/>
                  </a:lnTo>
                  <a:lnTo>
                    <a:pt x="3072" y="580"/>
                  </a:lnTo>
                  <a:lnTo>
                    <a:pt x="3032" y="540"/>
                  </a:lnTo>
                  <a:lnTo>
                    <a:pt x="2998" y="494"/>
                  </a:lnTo>
                  <a:lnTo>
                    <a:pt x="2974" y="444"/>
                  </a:lnTo>
                  <a:lnTo>
                    <a:pt x="2958" y="389"/>
                  </a:lnTo>
                  <a:lnTo>
                    <a:pt x="2952" y="329"/>
                  </a:lnTo>
                  <a:lnTo>
                    <a:pt x="2958" y="269"/>
                  </a:lnTo>
                  <a:lnTo>
                    <a:pt x="2972" y="213"/>
                  </a:lnTo>
                  <a:lnTo>
                    <a:pt x="2998" y="163"/>
                  </a:lnTo>
                  <a:lnTo>
                    <a:pt x="3030" y="118"/>
                  </a:lnTo>
                  <a:lnTo>
                    <a:pt x="3070" y="78"/>
                  </a:lnTo>
                  <a:lnTo>
                    <a:pt x="3115" y="46"/>
                  </a:lnTo>
                  <a:lnTo>
                    <a:pt x="3165" y="22"/>
                  </a:lnTo>
                  <a:lnTo>
                    <a:pt x="3221" y="6"/>
                  </a:lnTo>
                  <a:lnTo>
                    <a:pt x="3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3" name="Freeform 8"/>
            <p:cNvSpPr>
              <a:spLocks noEditPoints="1"/>
            </p:cNvSpPr>
            <p:nvPr/>
          </p:nvSpPr>
          <p:spPr bwMode="auto">
            <a:xfrm>
              <a:off x="2559051" y="2617788"/>
              <a:ext cx="3124200" cy="1562100"/>
            </a:xfrm>
            <a:custGeom>
              <a:avLst/>
              <a:gdLst>
                <a:gd name="T0" fmla="*/ 3572 w 3935"/>
                <a:gd name="T1" fmla="*/ 1535 h 1968"/>
                <a:gd name="T2" fmla="*/ 3518 w 3935"/>
                <a:gd name="T3" fmla="*/ 1575 h 1968"/>
                <a:gd name="T4" fmla="*/ 3498 w 3935"/>
                <a:gd name="T5" fmla="*/ 1639 h 1968"/>
                <a:gd name="T6" fmla="*/ 3518 w 3935"/>
                <a:gd name="T7" fmla="*/ 1704 h 1968"/>
                <a:gd name="T8" fmla="*/ 3572 w 3935"/>
                <a:gd name="T9" fmla="*/ 1742 h 1968"/>
                <a:gd name="T10" fmla="*/ 3642 w 3935"/>
                <a:gd name="T11" fmla="*/ 1742 h 1968"/>
                <a:gd name="T12" fmla="*/ 3696 w 3935"/>
                <a:gd name="T13" fmla="*/ 1704 h 1968"/>
                <a:gd name="T14" fmla="*/ 3716 w 3935"/>
                <a:gd name="T15" fmla="*/ 1639 h 1968"/>
                <a:gd name="T16" fmla="*/ 3696 w 3935"/>
                <a:gd name="T17" fmla="*/ 1575 h 1968"/>
                <a:gd name="T18" fmla="*/ 3642 w 3935"/>
                <a:gd name="T19" fmla="*/ 1535 h 1968"/>
                <a:gd name="T20" fmla="*/ 108 w 3935"/>
                <a:gd name="T21" fmla="*/ 0 h 1968"/>
                <a:gd name="T22" fmla="*/ 2595 w 3935"/>
                <a:gd name="T23" fmla="*/ 6 h 1968"/>
                <a:gd name="T24" fmla="*/ 2744 w 3935"/>
                <a:gd name="T25" fmla="*/ 52 h 1968"/>
                <a:gd name="T26" fmla="*/ 2872 w 3935"/>
                <a:gd name="T27" fmla="*/ 136 h 1968"/>
                <a:gd name="T28" fmla="*/ 2972 w 3935"/>
                <a:gd name="T29" fmla="*/ 249 h 1968"/>
                <a:gd name="T30" fmla="*/ 3037 w 3935"/>
                <a:gd name="T31" fmla="*/ 389 h 1968"/>
                <a:gd name="T32" fmla="*/ 3059 w 3935"/>
                <a:gd name="T33" fmla="*/ 546 h 1968"/>
                <a:gd name="T34" fmla="*/ 3299 w 3935"/>
                <a:gd name="T35" fmla="*/ 1531 h 1968"/>
                <a:gd name="T36" fmla="*/ 3355 w 3935"/>
                <a:gd name="T37" fmla="*/ 1431 h 1968"/>
                <a:gd name="T38" fmla="*/ 3440 w 3935"/>
                <a:gd name="T39" fmla="*/ 1358 h 1968"/>
                <a:gd name="T40" fmla="*/ 3548 w 3935"/>
                <a:gd name="T41" fmla="*/ 1318 h 1968"/>
                <a:gd name="T42" fmla="*/ 3666 w 3935"/>
                <a:gd name="T43" fmla="*/ 1318 h 1968"/>
                <a:gd name="T44" fmla="*/ 3771 w 3935"/>
                <a:gd name="T45" fmla="*/ 1358 h 1968"/>
                <a:gd name="T46" fmla="*/ 3857 w 3935"/>
                <a:gd name="T47" fmla="*/ 1429 h 1968"/>
                <a:gd name="T48" fmla="*/ 3913 w 3935"/>
                <a:gd name="T49" fmla="*/ 1525 h 1968"/>
                <a:gd name="T50" fmla="*/ 3935 w 3935"/>
                <a:gd name="T51" fmla="*/ 1639 h 1968"/>
                <a:gd name="T52" fmla="*/ 3913 w 3935"/>
                <a:gd name="T53" fmla="*/ 1754 h 1968"/>
                <a:gd name="T54" fmla="*/ 3857 w 3935"/>
                <a:gd name="T55" fmla="*/ 1850 h 1968"/>
                <a:gd name="T56" fmla="*/ 3771 w 3935"/>
                <a:gd name="T57" fmla="*/ 1922 h 1968"/>
                <a:gd name="T58" fmla="*/ 3666 w 3935"/>
                <a:gd name="T59" fmla="*/ 1962 h 1968"/>
                <a:gd name="T60" fmla="*/ 3548 w 3935"/>
                <a:gd name="T61" fmla="*/ 1962 h 1968"/>
                <a:gd name="T62" fmla="*/ 3440 w 3935"/>
                <a:gd name="T63" fmla="*/ 1922 h 1968"/>
                <a:gd name="T64" fmla="*/ 3355 w 3935"/>
                <a:gd name="T65" fmla="*/ 1848 h 1968"/>
                <a:gd name="T66" fmla="*/ 3299 w 3935"/>
                <a:gd name="T67" fmla="*/ 1748 h 1968"/>
                <a:gd name="T68" fmla="*/ 2916 w 3935"/>
                <a:gd name="T69" fmla="*/ 1742 h 1968"/>
                <a:gd name="T70" fmla="*/ 2862 w 3935"/>
                <a:gd name="T71" fmla="*/ 1704 h 1968"/>
                <a:gd name="T72" fmla="*/ 2842 w 3935"/>
                <a:gd name="T73" fmla="*/ 1639 h 1968"/>
                <a:gd name="T74" fmla="*/ 2836 w 3935"/>
                <a:gd name="T75" fmla="*/ 489 h 1968"/>
                <a:gd name="T76" fmla="*/ 2796 w 3935"/>
                <a:gd name="T77" fmla="*/ 381 h 1968"/>
                <a:gd name="T78" fmla="*/ 2724 w 3935"/>
                <a:gd name="T79" fmla="*/ 297 h 1968"/>
                <a:gd name="T80" fmla="*/ 2629 w 3935"/>
                <a:gd name="T81" fmla="*/ 239 h 1968"/>
                <a:gd name="T82" fmla="*/ 2513 w 3935"/>
                <a:gd name="T83" fmla="*/ 219 h 1968"/>
                <a:gd name="T84" fmla="*/ 74 w 3935"/>
                <a:gd name="T85" fmla="*/ 213 h 1968"/>
                <a:gd name="T86" fmla="*/ 20 w 3935"/>
                <a:gd name="T87" fmla="*/ 174 h 1968"/>
                <a:gd name="T88" fmla="*/ 0 w 3935"/>
                <a:gd name="T89" fmla="*/ 110 h 1968"/>
                <a:gd name="T90" fmla="*/ 20 w 3935"/>
                <a:gd name="T91" fmla="*/ 46 h 1968"/>
                <a:gd name="T92" fmla="*/ 74 w 3935"/>
                <a:gd name="T93" fmla="*/ 6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5" h="1968">
                  <a:moveTo>
                    <a:pt x="3606" y="1531"/>
                  </a:moveTo>
                  <a:lnTo>
                    <a:pt x="3572" y="1535"/>
                  </a:lnTo>
                  <a:lnTo>
                    <a:pt x="3542" y="1551"/>
                  </a:lnTo>
                  <a:lnTo>
                    <a:pt x="3518" y="1575"/>
                  </a:lnTo>
                  <a:lnTo>
                    <a:pt x="3502" y="1605"/>
                  </a:lnTo>
                  <a:lnTo>
                    <a:pt x="3498" y="1639"/>
                  </a:lnTo>
                  <a:lnTo>
                    <a:pt x="3502" y="1675"/>
                  </a:lnTo>
                  <a:lnTo>
                    <a:pt x="3518" y="1704"/>
                  </a:lnTo>
                  <a:lnTo>
                    <a:pt x="3542" y="1728"/>
                  </a:lnTo>
                  <a:lnTo>
                    <a:pt x="3572" y="1742"/>
                  </a:lnTo>
                  <a:lnTo>
                    <a:pt x="3606" y="1748"/>
                  </a:lnTo>
                  <a:lnTo>
                    <a:pt x="3642" y="1742"/>
                  </a:lnTo>
                  <a:lnTo>
                    <a:pt x="3672" y="1728"/>
                  </a:lnTo>
                  <a:lnTo>
                    <a:pt x="3696" y="1704"/>
                  </a:lnTo>
                  <a:lnTo>
                    <a:pt x="3710" y="1675"/>
                  </a:lnTo>
                  <a:lnTo>
                    <a:pt x="3716" y="1639"/>
                  </a:lnTo>
                  <a:lnTo>
                    <a:pt x="3710" y="1605"/>
                  </a:lnTo>
                  <a:lnTo>
                    <a:pt x="3696" y="1575"/>
                  </a:lnTo>
                  <a:lnTo>
                    <a:pt x="3672" y="1551"/>
                  </a:lnTo>
                  <a:lnTo>
                    <a:pt x="3642" y="1535"/>
                  </a:lnTo>
                  <a:lnTo>
                    <a:pt x="3606" y="1531"/>
                  </a:lnTo>
                  <a:close/>
                  <a:moveTo>
                    <a:pt x="108" y="0"/>
                  </a:moveTo>
                  <a:lnTo>
                    <a:pt x="2513" y="0"/>
                  </a:lnTo>
                  <a:lnTo>
                    <a:pt x="2595" y="6"/>
                  </a:lnTo>
                  <a:lnTo>
                    <a:pt x="2670" y="24"/>
                  </a:lnTo>
                  <a:lnTo>
                    <a:pt x="2744" y="52"/>
                  </a:lnTo>
                  <a:lnTo>
                    <a:pt x="2810" y="90"/>
                  </a:lnTo>
                  <a:lnTo>
                    <a:pt x="2872" y="136"/>
                  </a:lnTo>
                  <a:lnTo>
                    <a:pt x="2926" y="190"/>
                  </a:lnTo>
                  <a:lnTo>
                    <a:pt x="2972" y="249"/>
                  </a:lnTo>
                  <a:lnTo>
                    <a:pt x="3010" y="317"/>
                  </a:lnTo>
                  <a:lnTo>
                    <a:pt x="3037" y="389"/>
                  </a:lnTo>
                  <a:lnTo>
                    <a:pt x="3053" y="467"/>
                  </a:lnTo>
                  <a:lnTo>
                    <a:pt x="3059" y="546"/>
                  </a:lnTo>
                  <a:lnTo>
                    <a:pt x="3059" y="1531"/>
                  </a:lnTo>
                  <a:lnTo>
                    <a:pt x="3299" y="1531"/>
                  </a:lnTo>
                  <a:lnTo>
                    <a:pt x="3323" y="1479"/>
                  </a:lnTo>
                  <a:lnTo>
                    <a:pt x="3355" y="1431"/>
                  </a:lnTo>
                  <a:lnTo>
                    <a:pt x="3394" y="1391"/>
                  </a:lnTo>
                  <a:lnTo>
                    <a:pt x="3440" y="1358"/>
                  </a:lnTo>
                  <a:lnTo>
                    <a:pt x="3492" y="1334"/>
                  </a:lnTo>
                  <a:lnTo>
                    <a:pt x="3548" y="1318"/>
                  </a:lnTo>
                  <a:lnTo>
                    <a:pt x="3606" y="1312"/>
                  </a:lnTo>
                  <a:lnTo>
                    <a:pt x="3666" y="1318"/>
                  </a:lnTo>
                  <a:lnTo>
                    <a:pt x="3722" y="1332"/>
                  </a:lnTo>
                  <a:lnTo>
                    <a:pt x="3771" y="1358"/>
                  </a:lnTo>
                  <a:lnTo>
                    <a:pt x="3817" y="1389"/>
                  </a:lnTo>
                  <a:lnTo>
                    <a:pt x="3857" y="1429"/>
                  </a:lnTo>
                  <a:lnTo>
                    <a:pt x="3889" y="1475"/>
                  </a:lnTo>
                  <a:lnTo>
                    <a:pt x="3913" y="1525"/>
                  </a:lnTo>
                  <a:lnTo>
                    <a:pt x="3929" y="1581"/>
                  </a:lnTo>
                  <a:lnTo>
                    <a:pt x="3935" y="1639"/>
                  </a:lnTo>
                  <a:lnTo>
                    <a:pt x="3929" y="1698"/>
                  </a:lnTo>
                  <a:lnTo>
                    <a:pt x="3913" y="1754"/>
                  </a:lnTo>
                  <a:lnTo>
                    <a:pt x="3889" y="1804"/>
                  </a:lnTo>
                  <a:lnTo>
                    <a:pt x="3857" y="1850"/>
                  </a:lnTo>
                  <a:lnTo>
                    <a:pt x="3817" y="1890"/>
                  </a:lnTo>
                  <a:lnTo>
                    <a:pt x="3771" y="1922"/>
                  </a:lnTo>
                  <a:lnTo>
                    <a:pt x="3722" y="1948"/>
                  </a:lnTo>
                  <a:lnTo>
                    <a:pt x="3666" y="1962"/>
                  </a:lnTo>
                  <a:lnTo>
                    <a:pt x="3606" y="1968"/>
                  </a:lnTo>
                  <a:lnTo>
                    <a:pt x="3548" y="1962"/>
                  </a:lnTo>
                  <a:lnTo>
                    <a:pt x="3492" y="1946"/>
                  </a:lnTo>
                  <a:lnTo>
                    <a:pt x="3440" y="1922"/>
                  </a:lnTo>
                  <a:lnTo>
                    <a:pt x="3394" y="1888"/>
                  </a:lnTo>
                  <a:lnTo>
                    <a:pt x="3355" y="1848"/>
                  </a:lnTo>
                  <a:lnTo>
                    <a:pt x="3323" y="1800"/>
                  </a:lnTo>
                  <a:lnTo>
                    <a:pt x="3299" y="1748"/>
                  </a:lnTo>
                  <a:lnTo>
                    <a:pt x="2950" y="1748"/>
                  </a:lnTo>
                  <a:lnTo>
                    <a:pt x="2916" y="1742"/>
                  </a:lnTo>
                  <a:lnTo>
                    <a:pt x="2886" y="1728"/>
                  </a:lnTo>
                  <a:lnTo>
                    <a:pt x="2862" y="1704"/>
                  </a:lnTo>
                  <a:lnTo>
                    <a:pt x="2846" y="1675"/>
                  </a:lnTo>
                  <a:lnTo>
                    <a:pt x="2842" y="1639"/>
                  </a:lnTo>
                  <a:lnTo>
                    <a:pt x="2842" y="546"/>
                  </a:lnTo>
                  <a:lnTo>
                    <a:pt x="2836" y="489"/>
                  </a:lnTo>
                  <a:lnTo>
                    <a:pt x="2820" y="433"/>
                  </a:lnTo>
                  <a:lnTo>
                    <a:pt x="2796" y="381"/>
                  </a:lnTo>
                  <a:lnTo>
                    <a:pt x="2764" y="335"/>
                  </a:lnTo>
                  <a:lnTo>
                    <a:pt x="2724" y="297"/>
                  </a:lnTo>
                  <a:lnTo>
                    <a:pt x="2678" y="263"/>
                  </a:lnTo>
                  <a:lnTo>
                    <a:pt x="2629" y="239"/>
                  </a:lnTo>
                  <a:lnTo>
                    <a:pt x="2573" y="225"/>
                  </a:lnTo>
                  <a:lnTo>
                    <a:pt x="2513" y="219"/>
                  </a:lnTo>
                  <a:lnTo>
                    <a:pt x="108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4"/>
                  </a:lnTo>
                  <a:lnTo>
                    <a:pt x="4" y="144"/>
                  </a:lnTo>
                  <a:lnTo>
                    <a:pt x="0" y="110"/>
                  </a:lnTo>
                  <a:lnTo>
                    <a:pt x="4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4" name="Freeform 9"/>
            <p:cNvSpPr>
              <a:spLocks/>
            </p:cNvSpPr>
            <p:nvPr/>
          </p:nvSpPr>
          <p:spPr bwMode="auto">
            <a:xfrm>
              <a:off x="2211388" y="5567363"/>
              <a:ext cx="1736725" cy="171450"/>
            </a:xfrm>
            <a:custGeom>
              <a:avLst/>
              <a:gdLst>
                <a:gd name="T0" fmla="*/ 110 w 2188"/>
                <a:gd name="T1" fmla="*/ 0 h 217"/>
                <a:gd name="T2" fmla="*/ 2078 w 2188"/>
                <a:gd name="T3" fmla="*/ 0 h 217"/>
                <a:gd name="T4" fmla="*/ 2112 w 2188"/>
                <a:gd name="T5" fmla="*/ 6 h 217"/>
                <a:gd name="T6" fmla="*/ 2142 w 2188"/>
                <a:gd name="T7" fmla="*/ 20 h 217"/>
                <a:gd name="T8" fmla="*/ 2166 w 2188"/>
                <a:gd name="T9" fmla="*/ 44 h 217"/>
                <a:gd name="T10" fmla="*/ 2182 w 2188"/>
                <a:gd name="T11" fmla="*/ 73 h 217"/>
                <a:gd name="T12" fmla="*/ 2188 w 2188"/>
                <a:gd name="T13" fmla="*/ 109 h 217"/>
                <a:gd name="T14" fmla="*/ 2182 w 2188"/>
                <a:gd name="T15" fmla="*/ 143 h 217"/>
                <a:gd name="T16" fmla="*/ 2166 w 2188"/>
                <a:gd name="T17" fmla="*/ 173 h 217"/>
                <a:gd name="T18" fmla="*/ 2142 w 2188"/>
                <a:gd name="T19" fmla="*/ 197 h 217"/>
                <a:gd name="T20" fmla="*/ 2112 w 2188"/>
                <a:gd name="T21" fmla="*/ 213 h 217"/>
                <a:gd name="T22" fmla="*/ 2078 w 2188"/>
                <a:gd name="T23" fmla="*/ 217 h 217"/>
                <a:gd name="T24" fmla="*/ 110 w 2188"/>
                <a:gd name="T25" fmla="*/ 217 h 217"/>
                <a:gd name="T26" fmla="*/ 76 w 2188"/>
                <a:gd name="T27" fmla="*/ 213 h 217"/>
                <a:gd name="T28" fmla="*/ 46 w 2188"/>
                <a:gd name="T29" fmla="*/ 197 h 217"/>
                <a:gd name="T30" fmla="*/ 22 w 2188"/>
                <a:gd name="T31" fmla="*/ 173 h 217"/>
                <a:gd name="T32" fmla="*/ 6 w 2188"/>
                <a:gd name="T33" fmla="*/ 143 h 217"/>
                <a:gd name="T34" fmla="*/ 0 w 2188"/>
                <a:gd name="T35" fmla="*/ 109 h 217"/>
                <a:gd name="T36" fmla="*/ 6 w 2188"/>
                <a:gd name="T37" fmla="*/ 73 h 217"/>
                <a:gd name="T38" fmla="*/ 22 w 2188"/>
                <a:gd name="T39" fmla="*/ 44 h 217"/>
                <a:gd name="T40" fmla="*/ 46 w 2188"/>
                <a:gd name="T41" fmla="*/ 20 h 217"/>
                <a:gd name="T42" fmla="*/ 76 w 2188"/>
                <a:gd name="T43" fmla="*/ 6 h 217"/>
                <a:gd name="T44" fmla="*/ 110 w 2188"/>
                <a:gd name="T4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8" h="217">
                  <a:moveTo>
                    <a:pt x="110" y="0"/>
                  </a:moveTo>
                  <a:lnTo>
                    <a:pt x="2078" y="0"/>
                  </a:lnTo>
                  <a:lnTo>
                    <a:pt x="2112" y="6"/>
                  </a:lnTo>
                  <a:lnTo>
                    <a:pt x="2142" y="20"/>
                  </a:lnTo>
                  <a:lnTo>
                    <a:pt x="2166" y="44"/>
                  </a:lnTo>
                  <a:lnTo>
                    <a:pt x="2182" y="73"/>
                  </a:lnTo>
                  <a:lnTo>
                    <a:pt x="2188" y="109"/>
                  </a:lnTo>
                  <a:lnTo>
                    <a:pt x="2182" y="143"/>
                  </a:lnTo>
                  <a:lnTo>
                    <a:pt x="2166" y="173"/>
                  </a:lnTo>
                  <a:lnTo>
                    <a:pt x="2142" y="197"/>
                  </a:lnTo>
                  <a:lnTo>
                    <a:pt x="2112" y="213"/>
                  </a:lnTo>
                  <a:lnTo>
                    <a:pt x="2078" y="217"/>
                  </a:lnTo>
                  <a:lnTo>
                    <a:pt x="110" y="217"/>
                  </a:lnTo>
                  <a:lnTo>
                    <a:pt x="76" y="213"/>
                  </a:lnTo>
                  <a:lnTo>
                    <a:pt x="46" y="197"/>
                  </a:lnTo>
                  <a:lnTo>
                    <a:pt x="22" y="173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3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5" name="Freeform 10"/>
            <p:cNvSpPr>
              <a:spLocks noEditPoints="1"/>
            </p:cNvSpPr>
            <p:nvPr/>
          </p:nvSpPr>
          <p:spPr bwMode="auto">
            <a:xfrm>
              <a:off x="3773488" y="3313113"/>
              <a:ext cx="520700" cy="520700"/>
            </a:xfrm>
            <a:custGeom>
              <a:avLst/>
              <a:gdLst>
                <a:gd name="T0" fmla="*/ 327 w 656"/>
                <a:gd name="T1" fmla="*/ 217 h 656"/>
                <a:gd name="T2" fmla="*/ 293 w 656"/>
                <a:gd name="T3" fmla="*/ 223 h 656"/>
                <a:gd name="T4" fmla="*/ 263 w 656"/>
                <a:gd name="T5" fmla="*/ 239 h 656"/>
                <a:gd name="T6" fmla="*/ 239 w 656"/>
                <a:gd name="T7" fmla="*/ 263 h 656"/>
                <a:gd name="T8" fmla="*/ 223 w 656"/>
                <a:gd name="T9" fmla="*/ 293 h 656"/>
                <a:gd name="T10" fmla="*/ 219 w 656"/>
                <a:gd name="T11" fmla="*/ 327 h 656"/>
                <a:gd name="T12" fmla="*/ 223 w 656"/>
                <a:gd name="T13" fmla="*/ 363 h 656"/>
                <a:gd name="T14" fmla="*/ 239 w 656"/>
                <a:gd name="T15" fmla="*/ 393 h 656"/>
                <a:gd name="T16" fmla="*/ 263 w 656"/>
                <a:gd name="T17" fmla="*/ 415 h 656"/>
                <a:gd name="T18" fmla="*/ 293 w 656"/>
                <a:gd name="T19" fmla="*/ 431 h 656"/>
                <a:gd name="T20" fmla="*/ 327 w 656"/>
                <a:gd name="T21" fmla="*/ 437 h 656"/>
                <a:gd name="T22" fmla="*/ 363 w 656"/>
                <a:gd name="T23" fmla="*/ 431 h 656"/>
                <a:gd name="T24" fmla="*/ 393 w 656"/>
                <a:gd name="T25" fmla="*/ 415 h 656"/>
                <a:gd name="T26" fmla="*/ 416 w 656"/>
                <a:gd name="T27" fmla="*/ 393 h 656"/>
                <a:gd name="T28" fmla="*/ 430 w 656"/>
                <a:gd name="T29" fmla="*/ 363 h 656"/>
                <a:gd name="T30" fmla="*/ 436 w 656"/>
                <a:gd name="T31" fmla="*/ 327 h 656"/>
                <a:gd name="T32" fmla="*/ 430 w 656"/>
                <a:gd name="T33" fmla="*/ 293 h 656"/>
                <a:gd name="T34" fmla="*/ 416 w 656"/>
                <a:gd name="T35" fmla="*/ 263 h 656"/>
                <a:gd name="T36" fmla="*/ 393 w 656"/>
                <a:gd name="T37" fmla="*/ 239 h 656"/>
                <a:gd name="T38" fmla="*/ 363 w 656"/>
                <a:gd name="T39" fmla="*/ 223 h 656"/>
                <a:gd name="T40" fmla="*/ 327 w 656"/>
                <a:gd name="T41" fmla="*/ 217 h 656"/>
                <a:gd name="T42" fmla="*/ 327 w 656"/>
                <a:gd name="T43" fmla="*/ 0 h 656"/>
                <a:gd name="T44" fmla="*/ 387 w 656"/>
                <a:gd name="T45" fmla="*/ 4 h 656"/>
                <a:gd name="T46" fmla="*/ 442 w 656"/>
                <a:gd name="T47" fmla="*/ 20 h 656"/>
                <a:gd name="T48" fmla="*/ 492 w 656"/>
                <a:gd name="T49" fmla="*/ 44 h 656"/>
                <a:gd name="T50" fmla="*/ 538 w 656"/>
                <a:gd name="T51" fmla="*/ 78 h 656"/>
                <a:gd name="T52" fmla="*/ 578 w 656"/>
                <a:gd name="T53" fmla="*/ 116 h 656"/>
                <a:gd name="T54" fmla="*/ 610 w 656"/>
                <a:gd name="T55" fmla="*/ 162 h 656"/>
                <a:gd name="T56" fmla="*/ 636 w 656"/>
                <a:gd name="T57" fmla="*/ 213 h 656"/>
                <a:gd name="T58" fmla="*/ 650 w 656"/>
                <a:gd name="T59" fmla="*/ 269 h 656"/>
                <a:gd name="T60" fmla="*/ 656 w 656"/>
                <a:gd name="T61" fmla="*/ 327 h 656"/>
                <a:gd name="T62" fmla="*/ 650 w 656"/>
                <a:gd name="T63" fmla="*/ 387 h 656"/>
                <a:gd name="T64" fmla="*/ 636 w 656"/>
                <a:gd name="T65" fmla="*/ 443 h 656"/>
                <a:gd name="T66" fmla="*/ 610 w 656"/>
                <a:gd name="T67" fmla="*/ 493 h 656"/>
                <a:gd name="T68" fmla="*/ 578 w 656"/>
                <a:gd name="T69" fmla="*/ 538 h 656"/>
                <a:gd name="T70" fmla="*/ 538 w 656"/>
                <a:gd name="T71" fmla="*/ 578 h 656"/>
                <a:gd name="T72" fmla="*/ 492 w 656"/>
                <a:gd name="T73" fmla="*/ 610 h 656"/>
                <a:gd name="T74" fmla="*/ 442 w 656"/>
                <a:gd name="T75" fmla="*/ 634 h 656"/>
                <a:gd name="T76" fmla="*/ 387 w 656"/>
                <a:gd name="T77" fmla="*/ 650 h 656"/>
                <a:gd name="T78" fmla="*/ 327 w 656"/>
                <a:gd name="T79" fmla="*/ 656 h 656"/>
                <a:gd name="T80" fmla="*/ 269 w 656"/>
                <a:gd name="T81" fmla="*/ 650 h 656"/>
                <a:gd name="T82" fmla="*/ 213 w 656"/>
                <a:gd name="T83" fmla="*/ 634 h 656"/>
                <a:gd name="T84" fmla="*/ 161 w 656"/>
                <a:gd name="T85" fmla="*/ 610 h 656"/>
                <a:gd name="T86" fmla="*/ 115 w 656"/>
                <a:gd name="T87" fmla="*/ 578 h 656"/>
                <a:gd name="T88" fmla="*/ 77 w 656"/>
                <a:gd name="T89" fmla="*/ 538 h 656"/>
                <a:gd name="T90" fmla="*/ 43 w 656"/>
                <a:gd name="T91" fmla="*/ 493 h 656"/>
                <a:gd name="T92" fmla="*/ 20 w 656"/>
                <a:gd name="T93" fmla="*/ 443 h 656"/>
                <a:gd name="T94" fmla="*/ 6 w 656"/>
                <a:gd name="T95" fmla="*/ 387 h 656"/>
                <a:gd name="T96" fmla="*/ 0 w 656"/>
                <a:gd name="T97" fmla="*/ 327 h 656"/>
                <a:gd name="T98" fmla="*/ 6 w 656"/>
                <a:gd name="T99" fmla="*/ 269 h 656"/>
                <a:gd name="T100" fmla="*/ 20 w 656"/>
                <a:gd name="T101" fmla="*/ 213 h 656"/>
                <a:gd name="T102" fmla="*/ 43 w 656"/>
                <a:gd name="T103" fmla="*/ 162 h 656"/>
                <a:gd name="T104" fmla="*/ 77 w 656"/>
                <a:gd name="T105" fmla="*/ 116 h 656"/>
                <a:gd name="T106" fmla="*/ 115 w 656"/>
                <a:gd name="T107" fmla="*/ 78 h 656"/>
                <a:gd name="T108" fmla="*/ 161 w 656"/>
                <a:gd name="T109" fmla="*/ 44 h 656"/>
                <a:gd name="T110" fmla="*/ 213 w 656"/>
                <a:gd name="T111" fmla="*/ 20 h 656"/>
                <a:gd name="T112" fmla="*/ 269 w 656"/>
                <a:gd name="T113" fmla="*/ 4 h 656"/>
                <a:gd name="T114" fmla="*/ 327 w 656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656">
                  <a:moveTo>
                    <a:pt x="327" y="217"/>
                  </a:moveTo>
                  <a:lnTo>
                    <a:pt x="293" y="223"/>
                  </a:lnTo>
                  <a:lnTo>
                    <a:pt x="263" y="239"/>
                  </a:lnTo>
                  <a:lnTo>
                    <a:pt x="239" y="263"/>
                  </a:lnTo>
                  <a:lnTo>
                    <a:pt x="223" y="293"/>
                  </a:lnTo>
                  <a:lnTo>
                    <a:pt x="219" y="327"/>
                  </a:lnTo>
                  <a:lnTo>
                    <a:pt x="223" y="363"/>
                  </a:lnTo>
                  <a:lnTo>
                    <a:pt x="239" y="393"/>
                  </a:lnTo>
                  <a:lnTo>
                    <a:pt x="263" y="415"/>
                  </a:lnTo>
                  <a:lnTo>
                    <a:pt x="293" y="431"/>
                  </a:lnTo>
                  <a:lnTo>
                    <a:pt x="327" y="437"/>
                  </a:lnTo>
                  <a:lnTo>
                    <a:pt x="363" y="431"/>
                  </a:lnTo>
                  <a:lnTo>
                    <a:pt x="393" y="415"/>
                  </a:lnTo>
                  <a:lnTo>
                    <a:pt x="416" y="393"/>
                  </a:lnTo>
                  <a:lnTo>
                    <a:pt x="430" y="363"/>
                  </a:lnTo>
                  <a:lnTo>
                    <a:pt x="436" y="327"/>
                  </a:lnTo>
                  <a:lnTo>
                    <a:pt x="430" y="293"/>
                  </a:lnTo>
                  <a:lnTo>
                    <a:pt x="416" y="263"/>
                  </a:lnTo>
                  <a:lnTo>
                    <a:pt x="393" y="239"/>
                  </a:lnTo>
                  <a:lnTo>
                    <a:pt x="363" y="223"/>
                  </a:lnTo>
                  <a:lnTo>
                    <a:pt x="327" y="217"/>
                  </a:lnTo>
                  <a:close/>
                  <a:moveTo>
                    <a:pt x="327" y="0"/>
                  </a:moveTo>
                  <a:lnTo>
                    <a:pt x="387" y="4"/>
                  </a:lnTo>
                  <a:lnTo>
                    <a:pt x="442" y="20"/>
                  </a:lnTo>
                  <a:lnTo>
                    <a:pt x="492" y="44"/>
                  </a:lnTo>
                  <a:lnTo>
                    <a:pt x="538" y="78"/>
                  </a:lnTo>
                  <a:lnTo>
                    <a:pt x="578" y="116"/>
                  </a:lnTo>
                  <a:lnTo>
                    <a:pt x="610" y="162"/>
                  </a:lnTo>
                  <a:lnTo>
                    <a:pt x="636" y="213"/>
                  </a:lnTo>
                  <a:lnTo>
                    <a:pt x="650" y="269"/>
                  </a:lnTo>
                  <a:lnTo>
                    <a:pt x="656" y="327"/>
                  </a:lnTo>
                  <a:lnTo>
                    <a:pt x="650" y="387"/>
                  </a:lnTo>
                  <a:lnTo>
                    <a:pt x="636" y="443"/>
                  </a:lnTo>
                  <a:lnTo>
                    <a:pt x="610" y="493"/>
                  </a:lnTo>
                  <a:lnTo>
                    <a:pt x="578" y="538"/>
                  </a:lnTo>
                  <a:lnTo>
                    <a:pt x="538" y="578"/>
                  </a:lnTo>
                  <a:lnTo>
                    <a:pt x="492" y="610"/>
                  </a:lnTo>
                  <a:lnTo>
                    <a:pt x="442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1" y="610"/>
                  </a:lnTo>
                  <a:lnTo>
                    <a:pt x="115" y="578"/>
                  </a:lnTo>
                  <a:lnTo>
                    <a:pt x="77" y="538"/>
                  </a:lnTo>
                  <a:lnTo>
                    <a:pt x="43" y="493"/>
                  </a:lnTo>
                  <a:lnTo>
                    <a:pt x="20" y="443"/>
                  </a:lnTo>
                  <a:lnTo>
                    <a:pt x="6" y="387"/>
                  </a:lnTo>
                  <a:lnTo>
                    <a:pt x="0" y="327"/>
                  </a:lnTo>
                  <a:lnTo>
                    <a:pt x="6" y="269"/>
                  </a:lnTo>
                  <a:lnTo>
                    <a:pt x="20" y="213"/>
                  </a:lnTo>
                  <a:lnTo>
                    <a:pt x="43" y="162"/>
                  </a:lnTo>
                  <a:lnTo>
                    <a:pt x="77" y="116"/>
                  </a:lnTo>
                  <a:lnTo>
                    <a:pt x="115" y="78"/>
                  </a:lnTo>
                  <a:lnTo>
                    <a:pt x="161" y="44"/>
                  </a:lnTo>
                  <a:lnTo>
                    <a:pt x="213" y="20"/>
                  </a:lnTo>
                  <a:lnTo>
                    <a:pt x="269" y="4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6" name="Freeform 11"/>
            <p:cNvSpPr>
              <a:spLocks noEditPoints="1"/>
            </p:cNvSpPr>
            <p:nvPr/>
          </p:nvSpPr>
          <p:spPr bwMode="auto">
            <a:xfrm>
              <a:off x="1865313" y="3313113"/>
              <a:ext cx="520700" cy="520700"/>
            </a:xfrm>
            <a:custGeom>
              <a:avLst/>
              <a:gdLst>
                <a:gd name="T0" fmla="*/ 329 w 656"/>
                <a:gd name="T1" fmla="*/ 217 h 656"/>
                <a:gd name="T2" fmla="*/ 293 w 656"/>
                <a:gd name="T3" fmla="*/ 223 h 656"/>
                <a:gd name="T4" fmla="*/ 263 w 656"/>
                <a:gd name="T5" fmla="*/ 239 h 656"/>
                <a:gd name="T6" fmla="*/ 240 w 656"/>
                <a:gd name="T7" fmla="*/ 263 h 656"/>
                <a:gd name="T8" fmla="*/ 226 w 656"/>
                <a:gd name="T9" fmla="*/ 293 h 656"/>
                <a:gd name="T10" fmla="*/ 220 w 656"/>
                <a:gd name="T11" fmla="*/ 327 h 656"/>
                <a:gd name="T12" fmla="*/ 226 w 656"/>
                <a:gd name="T13" fmla="*/ 363 h 656"/>
                <a:gd name="T14" fmla="*/ 240 w 656"/>
                <a:gd name="T15" fmla="*/ 393 h 656"/>
                <a:gd name="T16" fmla="*/ 263 w 656"/>
                <a:gd name="T17" fmla="*/ 415 h 656"/>
                <a:gd name="T18" fmla="*/ 293 w 656"/>
                <a:gd name="T19" fmla="*/ 431 h 656"/>
                <a:gd name="T20" fmla="*/ 329 w 656"/>
                <a:gd name="T21" fmla="*/ 437 h 656"/>
                <a:gd name="T22" fmla="*/ 363 w 656"/>
                <a:gd name="T23" fmla="*/ 431 h 656"/>
                <a:gd name="T24" fmla="*/ 393 w 656"/>
                <a:gd name="T25" fmla="*/ 415 h 656"/>
                <a:gd name="T26" fmla="*/ 417 w 656"/>
                <a:gd name="T27" fmla="*/ 393 h 656"/>
                <a:gd name="T28" fmla="*/ 433 w 656"/>
                <a:gd name="T29" fmla="*/ 363 h 656"/>
                <a:gd name="T30" fmla="*/ 437 w 656"/>
                <a:gd name="T31" fmla="*/ 327 h 656"/>
                <a:gd name="T32" fmla="*/ 433 w 656"/>
                <a:gd name="T33" fmla="*/ 293 h 656"/>
                <a:gd name="T34" fmla="*/ 417 w 656"/>
                <a:gd name="T35" fmla="*/ 263 h 656"/>
                <a:gd name="T36" fmla="*/ 393 w 656"/>
                <a:gd name="T37" fmla="*/ 239 h 656"/>
                <a:gd name="T38" fmla="*/ 363 w 656"/>
                <a:gd name="T39" fmla="*/ 223 h 656"/>
                <a:gd name="T40" fmla="*/ 329 w 656"/>
                <a:gd name="T41" fmla="*/ 217 h 656"/>
                <a:gd name="T42" fmla="*/ 329 w 656"/>
                <a:gd name="T43" fmla="*/ 0 h 656"/>
                <a:gd name="T44" fmla="*/ 387 w 656"/>
                <a:gd name="T45" fmla="*/ 4 h 656"/>
                <a:gd name="T46" fmla="*/ 443 w 656"/>
                <a:gd name="T47" fmla="*/ 20 h 656"/>
                <a:gd name="T48" fmla="*/ 493 w 656"/>
                <a:gd name="T49" fmla="*/ 44 h 656"/>
                <a:gd name="T50" fmla="*/ 539 w 656"/>
                <a:gd name="T51" fmla="*/ 78 h 656"/>
                <a:gd name="T52" fmla="*/ 579 w 656"/>
                <a:gd name="T53" fmla="*/ 116 h 656"/>
                <a:gd name="T54" fmla="*/ 611 w 656"/>
                <a:gd name="T55" fmla="*/ 162 h 656"/>
                <a:gd name="T56" fmla="*/ 636 w 656"/>
                <a:gd name="T57" fmla="*/ 213 h 656"/>
                <a:gd name="T58" fmla="*/ 650 w 656"/>
                <a:gd name="T59" fmla="*/ 269 h 656"/>
                <a:gd name="T60" fmla="*/ 656 w 656"/>
                <a:gd name="T61" fmla="*/ 327 h 656"/>
                <a:gd name="T62" fmla="*/ 650 w 656"/>
                <a:gd name="T63" fmla="*/ 387 h 656"/>
                <a:gd name="T64" fmla="*/ 636 w 656"/>
                <a:gd name="T65" fmla="*/ 443 h 656"/>
                <a:gd name="T66" fmla="*/ 611 w 656"/>
                <a:gd name="T67" fmla="*/ 493 h 656"/>
                <a:gd name="T68" fmla="*/ 579 w 656"/>
                <a:gd name="T69" fmla="*/ 538 h 656"/>
                <a:gd name="T70" fmla="*/ 539 w 656"/>
                <a:gd name="T71" fmla="*/ 578 h 656"/>
                <a:gd name="T72" fmla="*/ 493 w 656"/>
                <a:gd name="T73" fmla="*/ 610 h 656"/>
                <a:gd name="T74" fmla="*/ 443 w 656"/>
                <a:gd name="T75" fmla="*/ 634 h 656"/>
                <a:gd name="T76" fmla="*/ 387 w 656"/>
                <a:gd name="T77" fmla="*/ 650 h 656"/>
                <a:gd name="T78" fmla="*/ 329 w 656"/>
                <a:gd name="T79" fmla="*/ 656 h 656"/>
                <a:gd name="T80" fmla="*/ 269 w 656"/>
                <a:gd name="T81" fmla="*/ 650 h 656"/>
                <a:gd name="T82" fmla="*/ 214 w 656"/>
                <a:gd name="T83" fmla="*/ 634 h 656"/>
                <a:gd name="T84" fmla="*/ 164 w 656"/>
                <a:gd name="T85" fmla="*/ 610 h 656"/>
                <a:gd name="T86" fmla="*/ 118 w 656"/>
                <a:gd name="T87" fmla="*/ 578 h 656"/>
                <a:gd name="T88" fmla="*/ 78 w 656"/>
                <a:gd name="T89" fmla="*/ 538 h 656"/>
                <a:gd name="T90" fmla="*/ 46 w 656"/>
                <a:gd name="T91" fmla="*/ 493 h 656"/>
                <a:gd name="T92" fmla="*/ 20 w 656"/>
                <a:gd name="T93" fmla="*/ 443 h 656"/>
                <a:gd name="T94" fmla="*/ 6 w 656"/>
                <a:gd name="T95" fmla="*/ 387 h 656"/>
                <a:gd name="T96" fmla="*/ 0 w 656"/>
                <a:gd name="T97" fmla="*/ 327 h 656"/>
                <a:gd name="T98" fmla="*/ 6 w 656"/>
                <a:gd name="T99" fmla="*/ 269 h 656"/>
                <a:gd name="T100" fmla="*/ 20 w 656"/>
                <a:gd name="T101" fmla="*/ 213 h 656"/>
                <a:gd name="T102" fmla="*/ 46 w 656"/>
                <a:gd name="T103" fmla="*/ 162 h 656"/>
                <a:gd name="T104" fmla="*/ 78 w 656"/>
                <a:gd name="T105" fmla="*/ 116 h 656"/>
                <a:gd name="T106" fmla="*/ 118 w 656"/>
                <a:gd name="T107" fmla="*/ 78 h 656"/>
                <a:gd name="T108" fmla="*/ 164 w 656"/>
                <a:gd name="T109" fmla="*/ 44 h 656"/>
                <a:gd name="T110" fmla="*/ 214 w 656"/>
                <a:gd name="T111" fmla="*/ 20 h 656"/>
                <a:gd name="T112" fmla="*/ 269 w 656"/>
                <a:gd name="T113" fmla="*/ 4 h 656"/>
                <a:gd name="T114" fmla="*/ 329 w 656"/>
                <a:gd name="T115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656">
                  <a:moveTo>
                    <a:pt x="329" y="217"/>
                  </a:moveTo>
                  <a:lnTo>
                    <a:pt x="293" y="223"/>
                  </a:lnTo>
                  <a:lnTo>
                    <a:pt x="263" y="239"/>
                  </a:lnTo>
                  <a:lnTo>
                    <a:pt x="240" y="263"/>
                  </a:lnTo>
                  <a:lnTo>
                    <a:pt x="226" y="293"/>
                  </a:lnTo>
                  <a:lnTo>
                    <a:pt x="220" y="327"/>
                  </a:lnTo>
                  <a:lnTo>
                    <a:pt x="226" y="363"/>
                  </a:lnTo>
                  <a:lnTo>
                    <a:pt x="240" y="393"/>
                  </a:lnTo>
                  <a:lnTo>
                    <a:pt x="263" y="415"/>
                  </a:lnTo>
                  <a:lnTo>
                    <a:pt x="293" y="431"/>
                  </a:lnTo>
                  <a:lnTo>
                    <a:pt x="329" y="437"/>
                  </a:lnTo>
                  <a:lnTo>
                    <a:pt x="363" y="431"/>
                  </a:lnTo>
                  <a:lnTo>
                    <a:pt x="393" y="415"/>
                  </a:lnTo>
                  <a:lnTo>
                    <a:pt x="417" y="393"/>
                  </a:lnTo>
                  <a:lnTo>
                    <a:pt x="433" y="363"/>
                  </a:lnTo>
                  <a:lnTo>
                    <a:pt x="437" y="327"/>
                  </a:lnTo>
                  <a:lnTo>
                    <a:pt x="433" y="293"/>
                  </a:lnTo>
                  <a:lnTo>
                    <a:pt x="417" y="263"/>
                  </a:lnTo>
                  <a:lnTo>
                    <a:pt x="393" y="239"/>
                  </a:lnTo>
                  <a:lnTo>
                    <a:pt x="363" y="223"/>
                  </a:lnTo>
                  <a:lnTo>
                    <a:pt x="329" y="217"/>
                  </a:lnTo>
                  <a:close/>
                  <a:moveTo>
                    <a:pt x="329" y="0"/>
                  </a:moveTo>
                  <a:lnTo>
                    <a:pt x="387" y="4"/>
                  </a:lnTo>
                  <a:lnTo>
                    <a:pt x="443" y="20"/>
                  </a:lnTo>
                  <a:lnTo>
                    <a:pt x="493" y="44"/>
                  </a:lnTo>
                  <a:lnTo>
                    <a:pt x="539" y="78"/>
                  </a:lnTo>
                  <a:lnTo>
                    <a:pt x="579" y="116"/>
                  </a:lnTo>
                  <a:lnTo>
                    <a:pt x="611" y="162"/>
                  </a:lnTo>
                  <a:lnTo>
                    <a:pt x="636" y="213"/>
                  </a:lnTo>
                  <a:lnTo>
                    <a:pt x="650" y="269"/>
                  </a:lnTo>
                  <a:lnTo>
                    <a:pt x="656" y="327"/>
                  </a:lnTo>
                  <a:lnTo>
                    <a:pt x="650" y="387"/>
                  </a:lnTo>
                  <a:lnTo>
                    <a:pt x="636" y="443"/>
                  </a:lnTo>
                  <a:lnTo>
                    <a:pt x="611" y="493"/>
                  </a:lnTo>
                  <a:lnTo>
                    <a:pt x="579" y="538"/>
                  </a:lnTo>
                  <a:lnTo>
                    <a:pt x="539" y="578"/>
                  </a:lnTo>
                  <a:lnTo>
                    <a:pt x="493" y="610"/>
                  </a:lnTo>
                  <a:lnTo>
                    <a:pt x="443" y="634"/>
                  </a:lnTo>
                  <a:lnTo>
                    <a:pt x="387" y="650"/>
                  </a:lnTo>
                  <a:lnTo>
                    <a:pt x="329" y="656"/>
                  </a:lnTo>
                  <a:lnTo>
                    <a:pt x="269" y="650"/>
                  </a:lnTo>
                  <a:lnTo>
                    <a:pt x="214" y="634"/>
                  </a:lnTo>
                  <a:lnTo>
                    <a:pt x="164" y="610"/>
                  </a:lnTo>
                  <a:lnTo>
                    <a:pt x="118" y="578"/>
                  </a:lnTo>
                  <a:lnTo>
                    <a:pt x="78" y="538"/>
                  </a:lnTo>
                  <a:lnTo>
                    <a:pt x="46" y="493"/>
                  </a:lnTo>
                  <a:lnTo>
                    <a:pt x="20" y="443"/>
                  </a:lnTo>
                  <a:lnTo>
                    <a:pt x="6" y="387"/>
                  </a:lnTo>
                  <a:lnTo>
                    <a:pt x="0" y="327"/>
                  </a:lnTo>
                  <a:lnTo>
                    <a:pt x="6" y="269"/>
                  </a:lnTo>
                  <a:lnTo>
                    <a:pt x="20" y="213"/>
                  </a:lnTo>
                  <a:lnTo>
                    <a:pt x="46" y="162"/>
                  </a:lnTo>
                  <a:lnTo>
                    <a:pt x="78" y="116"/>
                  </a:lnTo>
                  <a:lnTo>
                    <a:pt x="118" y="78"/>
                  </a:lnTo>
                  <a:lnTo>
                    <a:pt x="164" y="44"/>
                  </a:lnTo>
                  <a:lnTo>
                    <a:pt x="214" y="20"/>
                  </a:lnTo>
                  <a:lnTo>
                    <a:pt x="269" y="4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0" name="Freeform 12"/>
            <p:cNvSpPr>
              <a:spLocks/>
            </p:cNvSpPr>
            <p:nvPr/>
          </p:nvSpPr>
          <p:spPr bwMode="auto">
            <a:xfrm>
              <a:off x="2386013" y="6259513"/>
              <a:ext cx="1387475" cy="174625"/>
            </a:xfrm>
            <a:custGeom>
              <a:avLst/>
              <a:gdLst>
                <a:gd name="T0" fmla="*/ 110 w 1750"/>
                <a:gd name="T1" fmla="*/ 0 h 219"/>
                <a:gd name="T2" fmla="*/ 1640 w 1750"/>
                <a:gd name="T3" fmla="*/ 0 h 219"/>
                <a:gd name="T4" fmla="*/ 1674 w 1750"/>
                <a:gd name="T5" fmla="*/ 6 h 219"/>
                <a:gd name="T6" fmla="*/ 1706 w 1750"/>
                <a:gd name="T7" fmla="*/ 22 h 219"/>
                <a:gd name="T8" fmla="*/ 1728 w 1750"/>
                <a:gd name="T9" fmla="*/ 46 h 219"/>
                <a:gd name="T10" fmla="*/ 1744 w 1750"/>
                <a:gd name="T11" fmla="*/ 76 h 219"/>
                <a:gd name="T12" fmla="*/ 1750 w 1750"/>
                <a:gd name="T13" fmla="*/ 109 h 219"/>
                <a:gd name="T14" fmla="*/ 1744 w 1750"/>
                <a:gd name="T15" fmla="*/ 143 h 219"/>
                <a:gd name="T16" fmla="*/ 1728 w 1750"/>
                <a:gd name="T17" fmla="*/ 175 h 219"/>
                <a:gd name="T18" fmla="*/ 1706 w 1750"/>
                <a:gd name="T19" fmla="*/ 197 h 219"/>
                <a:gd name="T20" fmla="*/ 1674 w 1750"/>
                <a:gd name="T21" fmla="*/ 213 h 219"/>
                <a:gd name="T22" fmla="*/ 1640 w 1750"/>
                <a:gd name="T23" fmla="*/ 219 h 219"/>
                <a:gd name="T24" fmla="*/ 110 w 1750"/>
                <a:gd name="T25" fmla="*/ 219 h 219"/>
                <a:gd name="T26" fmla="*/ 74 w 1750"/>
                <a:gd name="T27" fmla="*/ 213 h 219"/>
                <a:gd name="T28" fmla="*/ 44 w 1750"/>
                <a:gd name="T29" fmla="*/ 197 h 219"/>
                <a:gd name="T30" fmla="*/ 22 w 1750"/>
                <a:gd name="T31" fmla="*/ 175 h 219"/>
                <a:gd name="T32" fmla="*/ 6 w 1750"/>
                <a:gd name="T33" fmla="*/ 143 h 219"/>
                <a:gd name="T34" fmla="*/ 0 w 1750"/>
                <a:gd name="T35" fmla="*/ 109 h 219"/>
                <a:gd name="T36" fmla="*/ 6 w 1750"/>
                <a:gd name="T37" fmla="*/ 76 h 219"/>
                <a:gd name="T38" fmla="*/ 22 w 1750"/>
                <a:gd name="T39" fmla="*/ 46 h 219"/>
                <a:gd name="T40" fmla="*/ 44 w 1750"/>
                <a:gd name="T41" fmla="*/ 22 h 219"/>
                <a:gd name="T42" fmla="*/ 74 w 1750"/>
                <a:gd name="T43" fmla="*/ 6 h 219"/>
                <a:gd name="T44" fmla="*/ 110 w 1750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0" h="219">
                  <a:moveTo>
                    <a:pt x="110" y="0"/>
                  </a:moveTo>
                  <a:lnTo>
                    <a:pt x="1640" y="0"/>
                  </a:lnTo>
                  <a:lnTo>
                    <a:pt x="1674" y="6"/>
                  </a:lnTo>
                  <a:lnTo>
                    <a:pt x="1706" y="22"/>
                  </a:lnTo>
                  <a:lnTo>
                    <a:pt x="1728" y="46"/>
                  </a:lnTo>
                  <a:lnTo>
                    <a:pt x="1744" y="76"/>
                  </a:lnTo>
                  <a:lnTo>
                    <a:pt x="1750" y="109"/>
                  </a:lnTo>
                  <a:lnTo>
                    <a:pt x="1744" y="143"/>
                  </a:lnTo>
                  <a:lnTo>
                    <a:pt x="1728" y="175"/>
                  </a:lnTo>
                  <a:lnTo>
                    <a:pt x="1706" y="197"/>
                  </a:lnTo>
                  <a:lnTo>
                    <a:pt x="1674" y="213"/>
                  </a:lnTo>
                  <a:lnTo>
                    <a:pt x="1640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2" y="175"/>
                  </a:lnTo>
                  <a:lnTo>
                    <a:pt x="6" y="143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4" name="Freeform 13"/>
            <p:cNvSpPr>
              <a:spLocks noEditPoints="1"/>
            </p:cNvSpPr>
            <p:nvPr/>
          </p:nvSpPr>
          <p:spPr bwMode="auto">
            <a:xfrm>
              <a:off x="2211388" y="4352926"/>
              <a:ext cx="1736725" cy="519113"/>
            </a:xfrm>
            <a:custGeom>
              <a:avLst/>
              <a:gdLst>
                <a:gd name="T0" fmla="*/ 1532 w 2188"/>
                <a:gd name="T1" fmla="*/ 217 h 654"/>
                <a:gd name="T2" fmla="*/ 1532 w 2188"/>
                <a:gd name="T3" fmla="*/ 436 h 654"/>
                <a:gd name="T4" fmla="*/ 1969 w 2188"/>
                <a:gd name="T5" fmla="*/ 436 h 654"/>
                <a:gd name="T6" fmla="*/ 1969 w 2188"/>
                <a:gd name="T7" fmla="*/ 217 h 654"/>
                <a:gd name="T8" fmla="*/ 1532 w 2188"/>
                <a:gd name="T9" fmla="*/ 217 h 654"/>
                <a:gd name="T10" fmla="*/ 876 w 2188"/>
                <a:gd name="T11" fmla="*/ 217 h 654"/>
                <a:gd name="T12" fmla="*/ 876 w 2188"/>
                <a:gd name="T13" fmla="*/ 436 h 654"/>
                <a:gd name="T14" fmla="*/ 1312 w 2188"/>
                <a:gd name="T15" fmla="*/ 436 h 654"/>
                <a:gd name="T16" fmla="*/ 1312 w 2188"/>
                <a:gd name="T17" fmla="*/ 217 h 654"/>
                <a:gd name="T18" fmla="*/ 876 w 2188"/>
                <a:gd name="T19" fmla="*/ 217 h 654"/>
                <a:gd name="T20" fmla="*/ 219 w 2188"/>
                <a:gd name="T21" fmla="*/ 217 h 654"/>
                <a:gd name="T22" fmla="*/ 219 w 2188"/>
                <a:gd name="T23" fmla="*/ 436 h 654"/>
                <a:gd name="T24" fmla="*/ 656 w 2188"/>
                <a:gd name="T25" fmla="*/ 436 h 654"/>
                <a:gd name="T26" fmla="*/ 656 w 2188"/>
                <a:gd name="T27" fmla="*/ 217 h 654"/>
                <a:gd name="T28" fmla="*/ 219 w 2188"/>
                <a:gd name="T29" fmla="*/ 217 h 654"/>
                <a:gd name="T30" fmla="*/ 110 w 2188"/>
                <a:gd name="T31" fmla="*/ 0 h 654"/>
                <a:gd name="T32" fmla="*/ 2078 w 2188"/>
                <a:gd name="T33" fmla="*/ 0 h 654"/>
                <a:gd name="T34" fmla="*/ 2112 w 2188"/>
                <a:gd name="T35" fmla="*/ 4 h 654"/>
                <a:gd name="T36" fmla="*/ 2142 w 2188"/>
                <a:gd name="T37" fmla="*/ 20 h 654"/>
                <a:gd name="T38" fmla="*/ 2166 w 2188"/>
                <a:gd name="T39" fmla="*/ 44 h 654"/>
                <a:gd name="T40" fmla="*/ 2182 w 2188"/>
                <a:gd name="T41" fmla="*/ 74 h 654"/>
                <a:gd name="T42" fmla="*/ 2188 w 2188"/>
                <a:gd name="T43" fmla="*/ 107 h 654"/>
                <a:gd name="T44" fmla="*/ 2188 w 2188"/>
                <a:gd name="T45" fmla="*/ 546 h 654"/>
                <a:gd name="T46" fmla="*/ 2182 w 2188"/>
                <a:gd name="T47" fmla="*/ 580 h 654"/>
                <a:gd name="T48" fmla="*/ 2166 w 2188"/>
                <a:gd name="T49" fmla="*/ 610 h 654"/>
                <a:gd name="T50" fmla="*/ 2142 w 2188"/>
                <a:gd name="T51" fmla="*/ 634 h 654"/>
                <a:gd name="T52" fmla="*/ 2112 w 2188"/>
                <a:gd name="T53" fmla="*/ 650 h 654"/>
                <a:gd name="T54" fmla="*/ 2078 w 2188"/>
                <a:gd name="T55" fmla="*/ 654 h 654"/>
                <a:gd name="T56" fmla="*/ 110 w 2188"/>
                <a:gd name="T57" fmla="*/ 654 h 654"/>
                <a:gd name="T58" fmla="*/ 76 w 2188"/>
                <a:gd name="T59" fmla="*/ 650 h 654"/>
                <a:gd name="T60" fmla="*/ 46 w 2188"/>
                <a:gd name="T61" fmla="*/ 634 h 654"/>
                <a:gd name="T62" fmla="*/ 22 w 2188"/>
                <a:gd name="T63" fmla="*/ 610 h 654"/>
                <a:gd name="T64" fmla="*/ 6 w 2188"/>
                <a:gd name="T65" fmla="*/ 580 h 654"/>
                <a:gd name="T66" fmla="*/ 0 w 2188"/>
                <a:gd name="T67" fmla="*/ 546 h 654"/>
                <a:gd name="T68" fmla="*/ 0 w 2188"/>
                <a:gd name="T69" fmla="*/ 107 h 654"/>
                <a:gd name="T70" fmla="*/ 6 w 2188"/>
                <a:gd name="T71" fmla="*/ 74 h 654"/>
                <a:gd name="T72" fmla="*/ 22 w 2188"/>
                <a:gd name="T73" fmla="*/ 44 h 654"/>
                <a:gd name="T74" fmla="*/ 46 w 2188"/>
                <a:gd name="T75" fmla="*/ 20 h 654"/>
                <a:gd name="T76" fmla="*/ 76 w 2188"/>
                <a:gd name="T77" fmla="*/ 4 h 654"/>
                <a:gd name="T78" fmla="*/ 110 w 2188"/>
                <a:gd name="T7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8" h="654">
                  <a:moveTo>
                    <a:pt x="1532" y="217"/>
                  </a:moveTo>
                  <a:lnTo>
                    <a:pt x="1532" y="436"/>
                  </a:lnTo>
                  <a:lnTo>
                    <a:pt x="1969" y="436"/>
                  </a:lnTo>
                  <a:lnTo>
                    <a:pt x="1969" y="217"/>
                  </a:lnTo>
                  <a:lnTo>
                    <a:pt x="1532" y="217"/>
                  </a:lnTo>
                  <a:close/>
                  <a:moveTo>
                    <a:pt x="876" y="217"/>
                  </a:moveTo>
                  <a:lnTo>
                    <a:pt x="876" y="436"/>
                  </a:lnTo>
                  <a:lnTo>
                    <a:pt x="1312" y="436"/>
                  </a:lnTo>
                  <a:lnTo>
                    <a:pt x="1312" y="217"/>
                  </a:lnTo>
                  <a:lnTo>
                    <a:pt x="876" y="217"/>
                  </a:lnTo>
                  <a:close/>
                  <a:moveTo>
                    <a:pt x="219" y="217"/>
                  </a:moveTo>
                  <a:lnTo>
                    <a:pt x="219" y="436"/>
                  </a:lnTo>
                  <a:lnTo>
                    <a:pt x="656" y="436"/>
                  </a:lnTo>
                  <a:lnTo>
                    <a:pt x="656" y="217"/>
                  </a:lnTo>
                  <a:lnTo>
                    <a:pt x="219" y="217"/>
                  </a:lnTo>
                  <a:close/>
                  <a:moveTo>
                    <a:pt x="110" y="0"/>
                  </a:moveTo>
                  <a:lnTo>
                    <a:pt x="2078" y="0"/>
                  </a:lnTo>
                  <a:lnTo>
                    <a:pt x="2112" y="4"/>
                  </a:lnTo>
                  <a:lnTo>
                    <a:pt x="2142" y="20"/>
                  </a:lnTo>
                  <a:lnTo>
                    <a:pt x="2166" y="44"/>
                  </a:lnTo>
                  <a:lnTo>
                    <a:pt x="2182" y="74"/>
                  </a:lnTo>
                  <a:lnTo>
                    <a:pt x="2188" y="107"/>
                  </a:lnTo>
                  <a:lnTo>
                    <a:pt x="2188" y="546"/>
                  </a:lnTo>
                  <a:lnTo>
                    <a:pt x="2182" y="580"/>
                  </a:lnTo>
                  <a:lnTo>
                    <a:pt x="2166" y="610"/>
                  </a:lnTo>
                  <a:lnTo>
                    <a:pt x="2142" y="634"/>
                  </a:lnTo>
                  <a:lnTo>
                    <a:pt x="2112" y="650"/>
                  </a:lnTo>
                  <a:lnTo>
                    <a:pt x="2078" y="654"/>
                  </a:lnTo>
                  <a:lnTo>
                    <a:pt x="110" y="654"/>
                  </a:lnTo>
                  <a:lnTo>
                    <a:pt x="76" y="650"/>
                  </a:lnTo>
                  <a:lnTo>
                    <a:pt x="46" y="634"/>
                  </a:lnTo>
                  <a:lnTo>
                    <a:pt x="22" y="610"/>
                  </a:lnTo>
                  <a:lnTo>
                    <a:pt x="6" y="580"/>
                  </a:lnTo>
                  <a:lnTo>
                    <a:pt x="0" y="546"/>
                  </a:lnTo>
                  <a:lnTo>
                    <a:pt x="0" y="107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6" y="20"/>
                  </a:lnTo>
                  <a:lnTo>
                    <a:pt x="76" y="4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7" name="Freeform 14"/>
            <p:cNvSpPr>
              <a:spLocks/>
            </p:cNvSpPr>
            <p:nvPr/>
          </p:nvSpPr>
          <p:spPr bwMode="auto">
            <a:xfrm>
              <a:off x="2386013" y="5913438"/>
              <a:ext cx="1387475" cy="174625"/>
            </a:xfrm>
            <a:custGeom>
              <a:avLst/>
              <a:gdLst>
                <a:gd name="T0" fmla="*/ 110 w 1750"/>
                <a:gd name="T1" fmla="*/ 0 h 220"/>
                <a:gd name="T2" fmla="*/ 1640 w 1750"/>
                <a:gd name="T3" fmla="*/ 0 h 220"/>
                <a:gd name="T4" fmla="*/ 1674 w 1750"/>
                <a:gd name="T5" fmla="*/ 6 h 220"/>
                <a:gd name="T6" fmla="*/ 1706 w 1750"/>
                <a:gd name="T7" fmla="*/ 22 h 220"/>
                <a:gd name="T8" fmla="*/ 1728 w 1750"/>
                <a:gd name="T9" fmla="*/ 46 h 220"/>
                <a:gd name="T10" fmla="*/ 1744 w 1750"/>
                <a:gd name="T11" fmla="*/ 76 h 220"/>
                <a:gd name="T12" fmla="*/ 1750 w 1750"/>
                <a:gd name="T13" fmla="*/ 110 h 220"/>
                <a:gd name="T14" fmla="*/ 1744 w 1750"/>
                <a:gd name="T15" fmla="*/ 144 h 220"/>
                <a:gd name="T16" fmla="*/ 1728 w 1750"/>
                <a:gd name="T17" fmla="*/ 174 h 220"/>
                <a:gd name="T18" fmla="*/ 1706 w 1750"/>
                <a:gd name="T19" fmla="*/ 198 h 220"/>
                <a:gd name="T20" fmla="*/ 1674 w 1750"/>
                <a:gd name="T21" fmla="*/ 214 h 220"/>
                <a:gd name="T22" fmla="*/ 1640 w 1750"/>
                <a:gd name="T23" fmla="*/ 220 h 220"/>
                <a:gd name="T24" fmla="*/ 110 w 1750"/>
                <a:gd name="T25" fmla="*/ 220 h 220"/>
                <a:gd name="T26" fmla="*/ 74 w 1750"/>
                <a:gd name="T27" fmla="*/ 214 h 220"/>
                <a:gd name="T28" fmla="*/ 44 w 1750"/>
                <a:gd name="T29" fmla="*/ 198 h 220"/>
                <a:gd name="T30" fmla="*/ 22 w 1750"/>
                <a:gd name="T31" fmla="*/ 174 h 220"/>
                <a:gd name="T32" fmla="*/ 6 w 1750"/>
                <a:gd name="T33" fmla="*/ 144 h 220"/>
                <a:gd name="T34" fmla="*/ 0 w 1750"/>
                <a:gd name="T35" fmla="*/ 110 h 220"/>
                <a:gd name="T36" fmla="*/ 6 w 1750"/>
                <a:gd name="T37" fmla="*/ 76 h 220"/>
                <a:gd name="T38" fmla="*/ 22 w 1750"/>
                <a:gd name="T39" fmla="*/ 46 h 220"/>
                <a:gd name="T40" fmla="*/ 44 w 1750"/>
                <a:gd name="T41" fmla="*/ 22 h 220"/>
                <a:gd name="T42" fmla="*/ 74 w 1750"/>
                <a:gd name="T43" fmla="*/ 6 h 220"/>
                <a:gd name="T44" fmla="*/ 110 w 1750"/>
                <a:gd name="T4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0" h="220">
                  <a:moveTo>
                    <a:pt x="110" y="0"/>
                  </a:moveTo>
                  <a:lnTo>
                    <a:pt x="1640" y="0"/>
                  </a:lnTo>
                  <a:lnTo>
                    <a:pt x="1674" y="6"/>
                  </a:lnTo>
                  <a:lnTo>
                    <a:pt x="1706" y="22"/>
                  </a:lnTo>
                  <a:lnTo>
                    <a:pt x="1728" y="46"/>
                  </a:lnTo>
                  <a:lnTo>
                    <a:pt x="1744" y="76"/>
                  </a:lnTo>
                  <a:lnTo>
                    <a:pt x="1750" y="110"/>
                  </a:lnTo>
                  <a:lnTo>
                    <a:pt x="1744" y="144"/>
                  </a:lnTo>
                  <a:lnTo>
                    <a:pt x="1728" y="174"/>
                  </a:lnTo>
                  <a:lnTo>
                    <a:pt x="1706" y="198"/>
                  </a:lnTo>
                  <a:lnTo>
                    <a:pt x="1674" y="214"/>
                  </a:lnTo>
                  <a:lnTo>
                    <a:pt x="1640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184855" y="4439825"/>
            <a:ext cx="385648" cy="659443"/>
            <a:chOff x="5589588" y="3768725"/>
            <a:chExt cx="3043238" cy="5203825"/>
          </a:xfrm>
          <a:solidFill>
            <a:schemeClr val="accent1">
              <a:lumMod val="75000"/>
            </a:schemeClr>
          </a:solidFill>
        </p:grpSpPr>
        <p:sp>
          <p:nvSpPr>
            <p:cNvPr id="198" name="Freeform 76"/>
            <p:cNvSpPr>
              <a:spLocks noEditPoints="1"/>
            </p:cNvSpPr>
            <p:nvPr/>
          </p:nvSpPr>
          <p:spPr bwMode="auto">
            <a:xfrm>
              <a:off x="5589588" y="3768725"/>
              <a:ext cx="3043238" cy="5203825"/>
            </a:xfrm>
            <a:custGeom>
              <a:avLst/>
              <a:gdLst>
                <a:gd name="T0" fmla="*/ 3242 w 3834"/>
                <a:gd name="T1" fmla="*/ 4469 h 6556"/>
                <a:gd name="T2" fmla="*/ 592 w 3834"/>
                <a:gd name="T3" fmla="*/ 4469 h 6556"/>
                <a:gd name="T4" fmla="*/ 2953 w 3834"/>
                <a:gd name="T5" fmla="*/ 4939 h 6556"/>
                <a:gd name="T6" fmla="*/ 881 w 3834"/>
                <a:gd name="T7" fmla="*/ 4939 h 6556"/>
                <a:gd name="T8" fmla="*/ 1917 w 3834"/>
                <a:gd name="T9" fmla="*/ 3837 h 6556"/>
                <a:gd name="T10" fmla="*/ 1708 w 3834"/>
                <a:gd name="T11" fmla="*/ 3969 h 6556"/>
                <a:gd name="T12" fmla="*/ 1736 w 3834"/>
                <a:gd name="T13" fmla="*/ 4218 h 6556"/>
                <a:gd name="T14" fmla="*/ 1971 w 3834"/>
                <a:gd name="T15" fmla="*/ 4298 h 6556"/>
                <a:gd name="T16" fmla="*/ 2144 w 3834"/>
                <a:gd name="T17" fmla="*/ 4124 h 6556"/>
                <a:gd name="T18" fmla="*/ 2062 w 3834"/>
                <a:gd name="T19" fmla="*/ 3889 h 6556"/>
                <a:gd name="T20" fmla="*/ 1797 w 3834"/>
                <a:gd name="T21" fmla="*/ 3642 h 6556"/>
                <a:gd name="T22" fmla="*/ 2037 w 3834"/>
                <a:gd name="T23" fmla="*/ 2918 h 6556"/>
                <a:gd name="T24" fmla="*/ 1917 w 3834"/>
                <a:gd name="T25" fmla="*/ 2025 h 6556"/>
                <a:gd name="T26" fmla="*/ 1652 w 3834"/>
                <a:gd name="T27" fmla="*/ 2149 h 6556"/>
                <a:gd name="T28" fmla="*/ 1576 w 3834"/>
                <a:gd name="T29" fmla="*/ 2434 h 6556"/>
                <a:gd name="T30" fmla="*/ 1742 w 3834"/>
                <a:gd name="T31" fmla="*/ 2671 h 6556"/>
                <a:gd name="T32" fmla="*/ 2039 w 3834"/>
                <a:gd name="T33" fmla="*/ 2697 h 6556"/>
                <a:gd name="T34" fmla="*/ 2242 w 3834"/>
                <a:gd name="T35" fmla="*/ 2494 h 6556"/>
                <a:gd name="T36" fmla="*/ 2216 w 3834"/>
                <a:gd name="T37" fmla="*/ 2197 h 6556"/>
                <a:gd name="T38" fmla="*/ 1979 w 3834"/>
                <a:gd name="T39" fmla="*/ 2031 h 6556"/>
                <a:gd name="T40" fmla="*/ 1624 w 3834"/>
                <a:gd name="T41" fmla="*/ 1896 h 6556"/>
                <a:gd name="T42" fmla="*/ 1815 w 3834"/>
                <a:gd name="T43" fmla="*/ 1545 h 6556"/>
                <a:gd name="T44" fmla="*/ 1951 w 3834"/>
                <a:gd name="T45" fmla="*/ 1479 h 6556"/>
                <a:gd name="T46" fmla="*/ 2023 w 3834"/>
                <a:gd name="T47" fmla="*/ 1824 h 6556"/>
                <a:gd name="T48" fmla="*/ 2264 w 3834"/>
                <a:gd name="T49" fmla="*/ 1240 h 6556"/>
                <a:gd name="T50" fmla="*/ 1084 w 3834"/>
                <a:gd name="T51" fmla="*/ 959 h 6556"/>
                <a:gd name="T52" fmla="*/ 2646 w 3834"/>
                <a:gd name="T53" fmla="*/ 1021 h 6556"/>
                <a:gd name="T54" fmla="*/ 2762 w 3834"/>
                <a:gd name="T55" fmla="*/ 929 h 6556"/>
                <a:gd name="T56" fmla="*/ 3057 w 3834"/>
                <a:gd name="T57" fmla="*/ 566 h 6556"/>
                <a:gd name="T58" fmla="*/ 3535 w 3834"/>
                <a:gd name="T59" fmla="*/ 6 h 6556"/>
                <a:gd name="T60" fmla="*/ 3603 w 3834"/>
                <a:gd name="T61" fmla="*/ 140 h 6556"/>
                <a:gd name="T62" fmla="*/ 3268 w 3834"/>
                <a:gd name="T63" fmla="*/ 213 h 6556"/>
                <a:gd name="T64" fmla="*/ 3196 w 3834"/>
                <a:gd name="T65" fmla="*/ 773 h 6556"/>
                <a:gd name="T66" fmla="*/ 2923 w 3834"/>
                <a:gd name="T67" fmla="*/ 1082 h 6556"/>
                <a:gd name="T68" fmla="*/ 2702 w 3834"/>
                <a:gd name="T69" fmla="*/ 1228 h 6556"/>
                <a:gd name="T70" fmla="*/ 2471 w 3834"/>
                <a:gd name="T71" fmla="*/ 2450 h 6556"/>
                <a:gd name="T72" fmla="*/ 2306 w 3834"/>
                <a:gd name="T73" fmla="*/ 2775 h 6556"/>
                <a:gd name="T74" fmla="*/ 2320 w 3834"/>
                <a:gd name="T75" fmla="*/ 3881 h 6556"/>
                <a:gd name="T76" fmla="*/ 3023 w 3834"/>
                <a:gd name="T77" fmla="*/ 4499 h 6556"/>
                <a:gd name="T78" fmla="*/ 2955 w 3834"/>
                <a:gd name="T79" fmla="*/ 3911 h 6556"/>
                <a:gd name="T80" fmla="*/ 3071 w 3834"/>
                <a:gd name="T81" fmla="*/ 3853 h 6556"/>
                <a:gd name="T82" fmla="*/ 3250 w 3834"/>
                <a:gd name="T83" fmla="*/ 4226 h 6556"/>
                <a:gd name="T84" fmla="*/ 3834 w 3834"/>
                <a:gd name="T85" fmla="*/ 4640 h 6556"/>
                <a:gd name="T86" fmla="*/ 3196 w 3834"/>
                <a:gd name="T87" fmla="*/ 6550 h 6556"/>
                <a:gd name="T88" fmla="*/ 2742 w 3834"/>
                <a:gd name="T89" fmla="*/ 6518 h 6556"/>
                <a:gd name="T90" fmla="*/ 1917 w 3834"/>
                <a:gd name="T91" fmla="*/ 4537 h 6556"/>
                <a:gd name="T92" fmla="*/ 1092 w 3834"/>
                <a:gd name="T93" fmla="*/ 6518 h 6556"/>
                <a:gd name="T94" fmla="*/ 638 w 3834"/>
                <a:gd name="T95" fmla="*/ 6550 h 6556"/>
                <a:gd name="T96" fmla="*/ 0 w 3834"/>
                <a:gd name="T97" fmla="*/ 4640 h 6556"/>
                <a:gd name="T98" fmla="*/ 584 w 3834"/>
                <a:gd name="T99" fmla="*/ 4226 h 6556"/>
                <a:gd name="T100" fmla="*/ 763 w 3834"/>
                <a:gd name="T101" fmla="*/ 3853 h 6556"/>
                <a:gd name="T102" fmla="*/ 879 w 3834"/>
                <a:gd name="T103" fmla="*/ 3911 h 6556"/>
                <a:gd name="T104" fmla="*/ 811 w 3834"/>
                <a:gd name="T105" fmla="*/ 4499 h 6556"/>
                <a:gd name="T106" fmla="*/ 1514 w 3834"/>
                <a:gd name="T107" fmla="*/ 3881 h 6556"/>
                <a:gd name="T108" fmla="*/ 1528 w 3834"/>
                <a:gd name="T109" fmla="*/ 2775 h 6556"/>
                <a:gd name="T110" fmla="*/ 1363 w 3834"/>
                <a:gd name="T111" fmla="*/ 2450 h 6556"/>
                <a:gd name="T112" fmla="*/ 1132 w 3834"/>
                <a:gd name="T113" fmla="*/ 1228 h 6556"/>
                <a:gd name="T114" fmla="*/ 911 w 3834"/>
                <a:gd name="T115" fmla="*/ 1082 h 6556"/>
                <a:gd name="T116" fmla="*/ 638 w 3834"/>
                <a:gd name="T117" fmla="*/ 773 h 6556"/>
                <a:gd name="T118" fmla="*/ 566 w 3834"/>
                <a:gd name="T119" fmla="*/ 213 h 6556"/>
                <a:gd name="T120" fmla="*/ 231 w 3834"/>
                <a:gd name="T121" fmla="*/ 140 h 6556"/>
                <a:gd name="T122" fmla="*/ 299 w 3834"/>
                <a:gd name="T123" fmla="*/ 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4" h="6556">
                  <a:moveTo>
                    <a:pt x="3242" y="4469"/>
                  </a:moveTo>
                  <a:lnTo>
                    <a:pt x="2947" y="6343"/>
                  </a:lnTo>
                  <a:lnTo>
                    <a:pt x="3085" y="6343"/>
                  </a:lnTo>
                  <a:lnTo>
                    <a:pt x="3603" y="4686"/>
                  </a:lnTo>
                  <a:lnTo>
                    <a:pt x="3242" y="4469"/>
                  </a:lnTo>
                  <a:close/>
                  <a:moveTo>
                    <a:pt x="592" y="4469"/>
                  </a:moveTo>
                  <a:lnTo>
                    <a:pt x="231" y="4686"/>
                  </a:lnTo>
                  <a:lnTo>
                    <a:pt x="749" y="6343"/>
                  </a:lnTo>
                  <a:lnTo>
                    <a:pt x="887" y="6343"/>
                  </a:lnTo>
                  <a:lnTo>
                    <a:pt x="592" y="4469"/>
                  </a:lnTo>
                  <a:close/>
                  <a:moveTo>
                    <a:pt x="2294" y="4308"/>
                  </a:moveTo>
                  <a:lnTo>
                    <a:pt x="2258" y="4359"/>
                  </a:lnTo>
                  <a:lnTo>
                    <a:pt x="2214" y="4403"/>
                  </a:lnTo>
                  <a:lnTo>
                    <a:pt x="2164" y="4441"/>
                  </a:lnTo>
                  <a:lnTo>
                    <a:pt x="2953" y="4939"/>
                  </a:lnTo>
                  <a:lnTo>
                    <a:pt x="2987" y="4724"/>
                  </a:lnTo>
                  <a:lnTo>
                    <a:pt x="2294" y="4308"/>
                  </a:lnTo>
                  <a:close/>
                  <a:moveTo>
                    <a:pt x="1540" y="4308"/>
                  </a:moveTo>
                  <a:lnTo>
                    <a:pt x="847" y="4724"/>
                  </a:lnTo>
                  <a:lnTo>
                    <a:pt x="881" y="4939"/>
                  </a:lnTo>
                  <a:lnTo>
                    <a:pt x="1670" y="4441"/>
                  </a:lnTo>
                  <a:lnTo>
                    <a:pt x="1620" y="4403"/>
                  </a:lnTo>
                  <a:lnTo>
                    <a:pt x="1576" y="4359"/>
                  </a:lnTo>
                  <a:lnTo>
                    <a:pt x="1540" y="4308"/>
                  </a:lnTo>
                  <a:close/>
                  <a:moveTo>
                    <a:pt x="1917" y="3837"/>
                  </a:moveTo>
                  <a:lnTo>
                    <a:pt x="1863" y="3843"/>
                  </a:lnTo>
                  <a:lnTo>
                    <a:pt x="1813" y="3861"/>
                  </a:lnTo>
                  <a:lnTo>
                    <a:pt x="1772" y="3889"/>
                  </a:lnTo>
                  <a:lnTo>
                    <a:pt x="1736" y="3925"/>
                  </a:lnTo>
                  <a:lnTo>
                    <a:pt x="1708" y="3969"/>
                  </a:lnTo>
                  <a:lnTo>
                    <a:pt x="1690" y="4019"/>
                  </a:lnTo>
                  <a:lnTo>
                    <a:pt x="1684" y="4070"/>
                  </a:lnTo>
                  <a:lnTo>
                    <a:pt x="1690" y="4124"/>
                  </a:lnTo>
                  <a:lnTo>
                    <a:pt x="1708" y="4174"/>
                  </a:lnTo>
                  <a:lnTo>
                    <a:pt x="1736" y="4218"/>
                  </a:lnTo>
                  <a:lnTo>
                    <a:pt x="1772" y="4254"/>
                  </a:lnTo>
                  <a:lnTo>
                    <a:pt x="1813" y="4282"/>
                  </a:lnTo>
                  <a:lnTo>
                    <a:pt x="1863" y="4298"/>
                  </a:lnTo>
                  <a:lnTo>
                    <a:pt x="1917" y="4306"/>
                  </a:lnTo>
                  <a:lnTo>
                    <a:pt x="1971" y="4298"/>
                  </a:lnTo>
                  <a:lnTo>
                    <a:pt x="2019" y="4282"/>
                  </a:lnTo>
                  <a:lnTo>
                    <a:pt x="2062" y="4254"/>
                  </a:lnTo>
                  <a:lnTo>
                    <a:pt x="2098" y="4218"/>
                  </a:lnTo>
                  <a:lnTo>
                    <a:pt x="2126" y="4174"/>
                  </a:lnTo>
                  <a:lnTo>
                    <a:pt x="2144" y="4124"/>
                  </a:lnTo>
                  <a:lnTo>
                    <a:pt x="2150" y="4070"/>
                  </a:lnTo>
                  <a:lnTo>
                    <a:pt x="2144" y="4019"/>
                  </a:lnTo>
                  <a:lnTo>
                    <a:pt x="2126" y="3969"/>
                  </a:lnTo>
                  <a:lnTo>
                    <a:pt x="2098" y="3925"/>
                  </a:lnTo>
                  <a:lnTo>
                    <a:pt x="2062" y="3889"/>
                  </a:lnTo>
                  <a:lnTo>
                    <a:pt x="2019" y="3861"/>
                  </a:lnTo>
                  <a:lnTo>
                    <a:pt x="1971" y="3843"/>
                  </a:lnTo>
                  <a:lnTo>
                    <a:pt x="1917" y="3837"/>
                  </a:lnTo>
                  <a:close/>
                  <a:moveTo>
                    <a:pt x="1797" y="2918"/>
                  </a:moveTo>
                  <a:lnTo>
                    <a:pt x="1797" y="3642"/>
                  </a:lnTo>
                  <a:lnTo>
                    <a:pt x="1855" y="3630"/>
                  </a:lnTo>
                  <a:lnTo>
                    <a:pt x="1917" y="3626"/>
                  </a:lnTo>
                  <a:lnTo>
                    <a:pt x="1979" y="3630"/>
                  </a:lnTo>
                  <a:lnTo>
                    <a:pt x="2037" y="3642"/>
                  </a:lnTo>
                  <a:lnTo>
                    <a:pt x="2037" y="2918"/>
                  </a:lnTo>
                  <a:lnTo>
                    <a:pt x="1979" y="2928"/>
                  </a:lnTo>
                  <a:lnTo>
                    <a:pt x="1917" y="2932"/>
                  </a:lnTo>
                  <a:lnTo>
                    <a:pt x="1855" y="2928"/>
                  </a:lnTo>
                  <a:lnTo>
                    <a:pt x="1797" y="2918"/>
                  </a:lnTo>
                  <a:close/>
                  <a:moveTo>
                    <a:pt x="1917" y="2025"/>
                  </a:moveTo>
                  <a:lnTo>
                    <a:pt x="1855" y="2031"/>
                  </a:lnTo>
                  <a:lnTo>
                    <a:pt x="1795" y="2047"/>
                  </a:lnTo>
                  <a:lnTo>
                    <a:pt x="1742" y="2073"/>
                  </a:lnTo>
                  <a:lnTo>
                    <a:pt x="1694" y="2107"/>
                  </a:lnTo>
                  <a:lnTo>
                    <a:pt x="1652" y="2149"/>
                  </a:lnTo>
                  <a:lnTo>
                    <a:pt x="1618" y="2197"/>
                  </a:lnTo>
                  <a:lnTo>
                    <a:pt x="1592" y="2250"/>
                  </a:lnTo>
                  <a:lnTo>
                    <a:pt x="1576" y="2310"/>
                  </a:lnTo>
                  <a:lnTo>
                    <a:pt x="1570" y="2372"/>
                  </a:lnTo>
                  <a:lnTo>
                    <a:pt x="1576" y="2434"/>
                  </a:lnTo>
                  <a:lnTo>
                    <a:pt x="1592" y="2494"/>
                  </a:lnTo>
                  <a:lnTo>
                    <a:pt x="1618" y="2547"/>
                  </a:lnTo>
                  <a:lnTo>
                    <a:pt x="1652" y="2595"/>
                  </a:lnTo>
                  <a:lnTo>
                    <a:pt x="1694" y="2637"/>
                  </a:lnTo>
                  <a:lnTo>
                    <a:pt x="1742" y="2671"/>
                  </a:lnTo>
                  <a:lnTo>
                    <a:pt x="1795" y="2697"/>
                  </a:lnTo>
                  <a:lnTo>
                    <a:pt x="1855" y="2713"/>
                  </a:lnTo>
                  <a:lnTo>
                    <a:pt x="1917" y="2719"/>
                  </a:lnTo>
                  <a:lnTo>
                    <a:pt x="1979" y="2713"/>
                  </a:lnTo>
                  <a:lnTo>
                    <a:pt x="2039" y="2697"/>
                  </a:lnTo>
                  <a:lnTo>
                    <a:pt x="2092" y="2671"/>
                  </a:lnTo>
                  <a:lnTo>
                    <a:pt x="2140" y="2637"/>
                  </a:lnTo>
                  <a:lnTo>
                    <a:pt x="2182" y="2595"/>
                  </a:lnTo>
                  <a:lnTo>
                    <a:pt x="2216" y="2547"/>
                  </a:lnTo>
                  <a:lnTo>
                    <a:pt x="2242" y="2494"/>
                  </a:lnTo>
                  <a:lnTo>
                    <a:pt x="2258" y="2434"/>
                  </a:lnTo>
                  <a:lnTo>
                    <a:pt x="2264" y="2372"/>
                  </a:lnTo>
                  <a:lnTo>
                    <a:pt x="2258" y="2310"/>
                  </a:lnTo>
                  <a:lnTo>
                    <a:pt x="2242" y="2250"/>
                  </a:lnTo>
                  <a:lnTo>
                    <a:pt x="2216" y="2197"/>
                  </a:lnTo>
                  <a:lnTo>
                    <a:pt x="2182" y="2149"/>
                  </a:lnTo>
                  <a:lnTo>
                    <a:pt x="2140" y="2107"/>
                  </a:lnTo>
                  <a:lnTo>
                    <a:pt x="2092" y="2073"/>
                  </a:lnTo>
                  <a:lnTo>
                    <a:pt x="2039" y="2047"/>
                  </a:lnTo>
                  <a:lnTo>
                    <a:pt x="1979" y="2031"/>
                  </a:lnTo>
                  <a:lnTo>
                    <a:pt x="1917" y="2025"/>
                  </a:lnTo>
                  <a:close/>
                  <a:moveTo>
                    <a:pt x="1570" y="1232"/>
                  </a:moveTo>
                  <a:lnTo>
                    <a:pt x="1570" y="1240"/>
                  </a:lnTo>
                  <a:lnTo>
                    <a:pt x="1570" y="1934"/>
                  </a:lnTo>
                  <a:lnTo>
                    <a:pt x="1624" y="1896"/>
                  </a:lnTo>
                  <a:lnTo>
                    <a:pt x="1682" y="1864"/>
                  </a:lnTo>
                  <a:lnTo>
                    <a:pt x="1746" y="1840"/>
                  </a:lnTo>
                  <a:lnTo>
                    <a:pt x="1811" y="1824"/>
                  </a:lnTo>
                  <a:lnTo>
                    <a:pt x="1811" y="1579"/>
                  </a:lnTo>
                  <a:lnTo>
                    <a:pt x="1815" y="1545"/>
                  </a:lnTo>
                  <a:lnTo>
                    <a:pt x="1831" y="1517"/>
                  </a:lnTo>
                  <a:lnTo>
                    <a:pt x="1855" y="1493"/>
                  </a:lnTo>
                  <a:lnTo>
                    <a:pt x="1883" y="1479"/>
                  </a:lnTo>
                  <a:lnTo>
                    <a:pt x="1917" y="1473"/>
                  </a:lnTo>
                  <a:lnTo>
                    <a:pt x="1951" y="1479"/>
                  </a:lnTo>
                  <a:lnTo>
                    <a:pt x="1979" y="1493"/>
                  </a:lnTo>
                  <a:lnTo>
                    <a:pt x="2003" y="1517"/>
                  </a:lnTo>
                  <a:lnTo>
                    <a:pt x="2019" y="1545"/>
                  </a:lnTo>
                  <a:lnTo>
                    <a:pt x="2023" y="1579"/>
                  </a:lnTo>
                  <a:lnTo>
                    <a:pt x="2023" y="1824"/>
                  </a:lnTo>
                  <a:lnTo>
                    <a:pt x="2088" y="1840"/>
                  </a:lnTo>
                  <a:lnTo>
                    <a:pt x="2152" y="1864"/>
                  </a:lnTo>
                  <a:lnTo>
                    <a:pt x="2210" y="1896"/>
                  </a:lnTo>
                  <a:lnTo>
                    <a:pt x="2264" y="1934"/>
                  </a:lnTo>
                  <a:lnTo>
                    <a:pt x="2264" y="1240"/>
                  </a:lnTo>
                  <a:lnTo>
                    <a:pt x="2264" y="1232"/>
                  </a:lnTo>
                  <a:lnTo>
                    <a:pt x="1570" y="1232"/>
                  </a:lnTo>
                  <a:close/>
                  <a:moveTo>
                    <a:pt x="1034" y="779"/>
                  </a:moveTo>
                  <a:lnTo>
                    <a:pt x="1072" y="929"/>
                  </a:lnTo>
                  <a:lnTo>
                    <a:pt x="1084" y="959"/>
                  </a:lnTo>
                  <a:lnTo>
                    <a:pt x="1102" y="985"/>
                  </a:lnTo>
                  <a:lnTo>
                    <a:pt x="1126" y="1003"/>
                  </a:lnTo>
                  <a:lnTo>
                    <a:pt x="1156" y="1015"/>
                  </a:lnTo>
                  <a:lnTo>
                    <a:pt x="1188" y="1021"/>
                  </a:lnTo>
                  <a:lnTo>
                    <a:pt x="2646" y="1021"/>
                  </a:lnTo>
                  <a:lnTo>
                    <a:pt x="2678" y="1015"/>
                  </a:lnTo>
                  <a:lnTo>
                    <a:pt x="2708" y="1003"/>
                  </a:lnTo>
                  <a:lnTo>
                    <a:pt x="2732" y="985"/>
                  </a:lnTo>
                  <a:lnTo>
                    <a:pt x="2750" y="959"/>
                  </a:lnTo>
                  <a:lnTo>
                    <a:pt x="2762" y="929"/>
                  </a:lnTo>
                  <a:lnTo>
                    <a:pt x="2800" y="779"/>
                  </a:lnTo>
                  <a:lnTo>
                    <a:pt x="1034" y="779"/>
                  </a:lnTo>
                  <a:close/>
                  <a:moveTo>
                    <a:pt x="777" y="213"/>
                  </a:moveTo>
                  <a:lnTo>
                    <a:pt x="777" y="566"/>
                  </a:lnTo>
                  <a:lnTo>
                    <a:pt x="3057" y="566"/>
                  </a:lnTo>
                  <a:lnTo>
                    <a:pt x="3057" y="213"/>
                  </a:lnTo>
                  <a:lnTo>
                    <a:pt x="777" y="213"/>
                  </a:lnTo>
                  <a:close/>
                  <a:moveTo>
                    <a:pt x="331" y="0"/>
                  </a:moveTo>
                  <a:lnTo>
                    <a:pt x="3503" y="0"/>
                  </a:lnTo>
                  <a:lnTo>
                    <a:pt x="3535" y="6"/>
                  </a:lnTo>
                  <a:lnTo>
                    <a:pt x="3565" y="22"/>
                  </a:lnTo>
                  <a:lnTo>
                    <a:pt x="3589" y="44"/>
                  </a:lnTo>
                  <a:lnTo>
                    <a:pt x="3603" y="74"/>
                  </a:lnTo>
                  <a:lnTo>
                    <a:pt x="3609" y="108"/>
                  </a:lnTo>
                  <a:lnTo>
                    <a:pt x="3603" y="140"/>
                  </a:lnTo>
                  <a:lnTo>
                    <a:pt x="3589" y="169"/>
                  </a:lnTo>
                  <a:lnTo>
                    <a:pt x="3565" y="191"/>
                  </a:lnTo>
                  <a:lnTo>
                    <a:pt x="3535" y="207"/>
                  </a:lnTo>
                  <a:lnTo>
                    <a:pt x="3503" y="213"/>
                  </a:lnTo>
                  <a:lnTo>
                    <a:pt x="3268" y="213"/>
                  </a:lnTo>
                  <a:lnTo>
                    <a:pt x="3268" y="674"/>
                  </a:lnTo>
                  <a:lnTo>
                    <a:pt x="3264" y="706"/>
                  </a:lnTo>
                  <a:lnTo>
                    <a:pt x="3248" y="736"/>
                  </a:lnTo>
                  <a:lnTo>
                    <a:pt x="3226" y="759"/>
                  </a:lnTo>
                  <a:lnTo>
                    <a:pt x="3196" y="773"/>
                  </a:lnTo>
                  <a:lnTo>
                    <a:pt x="3162" y="779"/>
                  </a:lnTo>
                  <a:lnTo>
                    <a:pt x="3019" y="779"/>
                  </a:lnTo>
                  <a:lnTo>
                    <a:pt x="2969" y="981"/>
                  </a:lnTo>
                  <a:lnTo>
                    <a:pt x="2951" y="1035"/>
                  </a:lnTo>
                  <a:lnTo>
                    <a:pt x="2923" y="1082"/>
                  </a:lnTo>
                  <a:lnTo>
                    <a:pt x="2891" y="1124"/>
                  </a:lnTo>
                  <a:lnTo>
                    <a:pt x="2852" y="1162"/>
                  </a:lnTo>
                  <a:lnTo>
                    <a:pt x="2806" y="1192"/>
                  </a:lnTo>
                  <a:lnTo>
                    <a:pt x="2756" y="1214"/>
                  </a:lnTo>
                  <a:lnTo>
                    <a:pt x="2702" y="1228"/>
                  </a:lnTo>
                  <a:lnTo>
                    <a:pt x="2646" y="1232"/>
                  </a:lnTo>
                  <a:lnTo>
                    <a:pt x="2475" y="1232"/>
                  </a:lnTo>
                  <a:lnTo>
                    <a:pt x="2477" y="1240"/>
                  </a:lnTo>
                  <a:lnTo>
                    <a:pt x="2477" y="2372"/>
                  </a:lnTo>
                  <a:lnTo>
                    <a:pt x="2471" y="2450"/>
                  </a:lnTo>
                  <a:lnTo>
                    <a:pt x="2455" y="2524"/>
                  </a:lnTo>
                  <a:lnTo>
                    <a:pt x="2431" y="2593"/>
                  </a:lnTo>
                  <a:lnTo>
                    <a:pt x="2397" y="2659"/>
                  </a:lnTo>
                  <a:lnTo>
                    <a:pt x="2355" y="2721"/>
                  </a:lnTo>
                  <a:lnTo>
                    <a:pt x="2306" y="2775"/>
                  </a:lnTo>
                  <a:lnTo>
                    <a:pt x="2250" y="2821"/>
                  </a:lnTo>
                  <a:lnTo>
                    <a:pt x="2250" y="2825"/>
                  </a:lnTo>
                  <a:lnTo>
                    <a:pt x="2250" y="3775"/>
                  </a:lnTo>
                  <a:lnTo>
                    <a:pt x="2288" y="3825"/>
                  </a:lnTo>
                  <a:lnTo>
                    <a:pt x="2320" y="3881"/>
                  </a:lnTo>
                  <a:lnTo>
                    <a:pt x="2343" y="3941"/>
                  </a:lnTo>
                  <a:lnTo>
                    <a:pt x="2357" y="4005"/>
                  </a:lnTo>
                  <a:lnTo>
                    <a:pt x="2363" y="4070"/>
                  </a:lnTo>
                  <a:lnTo>
                    <a:pt x="2361" y="4100"/>
                  </a:lnTo>
                  <a:lnTo>
                    <a:pt x="3023" y="4499"/>
                  </a:lnTo>
                  <a:lnTo>
                    <a:pt x="3053" y="4308"/>
                  </a:lnTo>
                  <a:lnTo>
                    <a:pt x="2949" y="3991"/>
                  </a:lnTo>
                  <a:lnTo>
                    <a:pt x="2943" y="3963"/>
                  </a:lnTo>
                  <a:lnTo>
                    <a:pt x="2945" y="3937"/>
                  </a:lnTo>
                  <a:lnTo>
                    <a:pt x="2955" y="3911"/>
                  </a:lnTo>
                  <a:lnTo>
                    <a:pt x="2969" y="3887"/>
                  </a:lnTo>
                  <a:lnTo>
                    <a:pt x="2991" y="3869"/>
                  </a:lnTo>
                  <a:lnTo>
                    <a:pt x="3015" y="3857"/>
                  </a:lnTo>
                  <a:lnTo>
                    <a:pt x="3043" y="3851"/>
                  </a:lnTo>
                  <a:lnTo>
                    <a:pt x="3071" y="3853"/>
                  </a:lnTo>
                  <a:lnTo>
                    <a:pt x="3097" y="3863"/>
                  </a:lnTo>
                  <a:lnTo>
                    <a:pt x="3119" y="3877"/>
                  </a:lnTo>
                  <a:lnTo>
                    <a:pt x="3137" y="3899"/>
                  </a:lnTo>
                  <a:lnTo>
                    <a:pt x="3151" y="3925"/>
                  </a:lnTo>
                  <a:lnTo>
                    <a:pt x="3250" y="4226"/>
                  </a:lnTo>
                  <a:lnTo>
                    <a:pt x="3784" y="4547"/>
                  </a:lnTo>
                  <a:lnTo>
                    <a:pt x="3806" y="4565"/>
                  </a:lnTo>
                  <a:lnTo>
                    <a:pt x="3822" y="4587"/>
                  </a:lnTo>
                  <a:lnTo>
                    <a:pt x="3832" y="4613"/>
                  </a:lnTo>
                  <a:lnTo>
                    <a:pt x="3834" y="4640"/>
                  </a:lnTo>
                  <a:lnTo>
                    <a:pt x="3830" y="4668"/>
                  </a:lnTo>
                  <a:lnTo>
                    <a:pt x="3264" y="6482"/>
                  </a:lnTo>
                  <a:lnTo>
                    <a:pt x="3248" y="6512"/>
                  </a:lnTo>
                  <a:lnTo>
                    <a:pt x="3226" y="6536"/>
                  </a:lnTo>
                  <a:lnTo>
                    <a:pt x="3196" y="6550"/>
                  </a:lnTo>
                  <a:lnTo>
                    <a:pt x="3162" y="6556"/>
                  </a:lnTo>
                  <a:lnTo>
                    <a:pt x="2824" y="6556"/>
                  </a:lnTo>
                  <a:lnTo>
                    <a:pt x="2792" y="6552"/>
                  </a:lnTo>
                  <a:lnTo>
                    <a:pt x="2766" y="6538"/>
                  </a:lnTo>
                  <a:lnTo>
                    <a:pt x="2742" y="6518"/>
                  </a:lnTo>
                  <a:lnTo>
                    <a:pt x="2726" y="6492"/>
                  </a:lnTo>
                  <a:lnTo>
                    <a:pt x="2718" y="6464"/>
                  </a:lnTo>
                  <a:lnTo>
                    <a:pt x="2718" y="6432"/>
                  </a:lnTo>
                  <a:lnTo>
                    <a:pt x="2917" y="5169"/>
                  </a:lnTo>
                  <a:lnTo>
                    <a:pt x="1917" y="4537"/>
                  </a:lnTo>
                  <a:lnTo>
                    <a:pt x="917" y="5169"/>
                  </a:lnTo>
                  <a:lnTo>
                    <a:pt x="1116" y="6432"/>
                  </a:lnTo>
                  <a:lnTo>
                    <a:pt x="1116" y="6464"/>
                  </a:lnTo>
                  <a:lnTo>
                    <a:pt x="1108" y="6492"/>
                  </a:lnTo>
                  <a:lnTo>
                    <a:pt x="1092" y="6518"/>
                  </a:lnTo>
                  <a:lnTo>
                    <a:pt x="1068" y="6538"/>
                  </a:lnTo>
                  <a:lnTo>
                    <a:pt x="1042" y="6552"/>
                  </a:lnTo>
                  <a:lnTo>
                    <a:pt x="1010" y="6556"/>
                  </a:lnTo>
                  <a:lnTo>
                    <a:pt x="672" y="6556"/>
                  </a:lnTo>
                  <a:lnTo>
                    <a:pt x="638" y="6550"/>
                  </a:lnTo>
                  <a:lnTo>
                    <a:pt x="608" y="6536"/>
                  </a:lnTo>
                  <a:lnTo>
                    <a:pt x="586" y="6512"/>
                  </a:lnTo>
                  <a:lnTo>
                    <a:pt x="570" y="6482"/>
                  </a:lnTo>
                  <a:lnTo>
                    <a:pt x="4" y="4668"/>
                  </a:lnTo>
                  <a:lnTo>
                    <a:pt x="0" y="4640"/>
                  </a:lnTo>
                  <a:lnTo>
                    <a:pt x="2" y="4613"/>
                  </a:lnTo>
                  <a:lnTo>
                    <a:pt x="12" y="4587"/>
                  </a:lnTo>
                  <a:lnTo>
                    <a:pt x="28" y="4565"/>
                  </a:lnTo>
                  <a:lnTo>
                    <a:pt x="50" y="4547"/>
                  </a:lnTo>
                  <a:lnTo>
                    <a:pt x="584" y="4226"/>
                  </a:lnTo>
                  <a:lnTo>
                    <a:pt x="684" y="3925"/>
                  </a:lnTo>
                  <a:lnTo>
                    <a:pt x="695" y="3899"/>
                  </a:lnTo>
                  <a:lnTo>
                    <a:pt x="715" y="3877"/>
                  </a:lnTo>
                  <a:lnTo>
                    <a:pt x="737" y="3863"/>
                  </a:lnTo>
                  <a:lnTo>
                    <a:pt x="763" y="3853"/>
                  </a:lnTo>
                  <a:lnTo>
                    <a:pt x="791" y="3851"/>
                  </a:lnTo>
                  <a:lnTo>
                    <a:pt x="819" y="3857"/>
                  </a:lnTo>
                  <a:lnTo>
                    <a:pt x="843" y="3869"/>
                  </a:lnTo>
                  <a:lnTo>
                    <a:pt x="865" y="3887"/>
                  </a:lnTo>
                  <a:lnTo>
                    <a:pt x="879" y="3911"/>
                  </a:lnTo>
                  <a:lnTo>
                    <a:pt x="889" y="3937"/>
                  </a:lnTo>
                  <a:lnTo>
                    <a:pt x="891" y="3963"/>
                  </a:lnTo>
                  <a:lnTo>
                    <a:pt x="885" y="3991"/>
                  </a:lnTo>
                  <a:lnTo>
                    <a:pt x="781" y="4308"/>
                  </a:lnTo>
                  <a:lnTo>
                    <a:pt x="811" y="4499"/>
                  </a:lnTo>
                  <a:lnTo>
                    <a:pt x="1473" y="4100"/>
                  </a:lnTo>
                  <a:lnTo>
                    <a:pt x="1471" y="4070"/>
                  </a:lnTo>
                  <a:lnTo>
                    <a:pt x="1477" y="4005"/>
                  </a:lnTo>
                  <a:lnTo>
                    <a:pt x="1491" y="3941"/>
                  </a:lnTo>
                  <a:lnTo>
                    <a:pt x="1514" y="3881"/>
                  </a:lnTo>
                  <a:lnTo>
                    <a:pt x="1546" y="3825"/>
                  </a:lnTo>
                  <a:lnTo>
                    <a:pt x="1584" y="3775"/>
                  </a:lnTo>
                  <a:lnTo>
                    <a:pt x="1584" y="2825"/>
                  </a:lnTo>
                  <a:lnTo>
                    <a:pt x="1584" y="2821"/>
                  </a:lnTo>
                  <a:lnTo>
                    <a:pt x="1528" y="2775"/>
                  </a:lnTo>
                  <a:lnTo>
                    <a:pt x="1479" y="2721"/>
                  </a:lnTo>
                  <a:lnTo>
                    <a:pt x="1437" y="2659"/>
                  </a:lnTo>
                  <a:lnTo>
                    <a:pt x="1403" y="2593"/>
                  </a:lnTo>
                  <a:lnTo>
                    <a:pt x="1379" y="2524"/>
                  </a:lnTo>
                  <a:lnTo>
                    <a:pt x="1363" y="2450"/>
                  </a:lnTo>
                  <a:lnTo>
                    <a:pt x="1357" y="2372"/>
                  </a:lnTo>
                  <a:lnTo>
                    <a:pt x="1357" y="1240"/>
                  </a:lnTo>
                  <a:lnTo>
                    <a:pt x="1359" y="1232"/>
                  </a:lnTo>
                  <a:lnTo>
                    <a:pt x="1188" y="1232"/>
                  </a:lnTo>
                  <a:lnTo>
                    <a:pt x="1132" y="1228"/>
                  </a:lnTo>
                  <a:lnTo>
                    <a:pt x="1078" y="1214"/>
                  </a:lnTo>
                  <a:lnTo>
                    <a:pt x="1028" y="1192"/>
                  </a:lnTo>
                  <a:lnTo>
                    <a:pt x="982" y="1162"/>
                  </a:lnTo>
                  <a:lnTo>
                    <a:pt x="943" y="1124"/>
                  </a:lnTo>
                  <a:lnTo>
                    <a:pt x="911" y="1082"/>
                  </a:lnTo>
                  <a:lnTo>
                    <a:pt x="883" y="1035"/>
                  </a:lnTo>
                  <a:lnTo>
                    <a:pt x="865" y="981"/>
                  </a:lnTo>
                  <a:lnTo>
                    <a:pt x="815" y="779"/>
                  </a:lnTo>
                  <a:lnTo>
                    <a:pt x="672" y="779"/>
                  </a:lnTo>
                  <a:lnTo>
                    <a:pt x="638" y="773"/>
                  </a:lnTo>
                  <a:lnTo>
                    <a:pt x="608" y="759"/>
                  </a:lnTo>
                  <a:lnTo>
                    <a:pt x="586" y="736"/>
                  </a:lnTo>
                  <a:lnTo>
                    <a:pt x="570" y="706"/>
                  </a:lnTo>
                  <a:lnTo>
                    <a:pt x="566" y="674"/>
                  </a:lnTo>
                  <a:lnTo>
                    <a:pt x="566" y="213"/>
                  </a:lnTo>
                  <a:lnTo>
                    <a:pt x="331" y="213"/>
                  </a:lnTo>
                  <a:lnTo>
                    <a:pt x="299" y="207"/>
                  </a:lnTo>
                  <a:lnTo>
                    <a:pt x="269" y="191"/>
                  </a:lnTo>
                  <a:lnTo>
                    <a:pt x="245" y="169"/>
                  </a:lnTo>
                  <a:lnTo>
                    <a:pt x="231" y="140"/>
                  </a:lnTo>
                  <a:lnTo>
                    <a:pt x="225" y="108"/>
                  </a:lnTo>
                  <a:lnTo>
                    <a:pt x="231" y="74"/>
                  </a:lnTo>
                  <a:lnTo>
                    <a:pt x="245" y="44"/>
                  </a:lnTo>
                  <a:lnTo>
                    <a:pt x="269" y="22"/>
                  </a:lnTo>
                  <a:lnTo>
                    <a:pt x="299" y="6"/>
                  </a:lnTo>
                  <a:lnTo>
                    <a:pt x="3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7027863" y="5567363"/>
              <a:ext cx="168275" cy="168275"/>
            </a:xfrm>
            <a:custGeom>
              <a:avLst/>
              <a:gdLst>
                <a:gd name="T0" fmla="*/ 106 w 214"/>
                <a:gd name="T1" fmla="*/ 0 h 212"/>
                <a:gd name="T2" fmla="*/ 106 w 214"/>
                <a:gd name="T3" fmla="*/ 0 h 212"/>
                <a:gd name="T4" fmla="*/ 140 w 214"/>
                <a:gd name="T5" fmla="*/ 4 h 212"/>
                <a:gd name="T6" fmla="*/ 170 w 214"/>
                <a:gd name="T7" fmla="*/ 20 h 212"/>
                <a:gd name="T8" fmla="*/ 194 w 214"/>
                <a:gd name="T9" fmla="*/ 44 h 212"/>
                <a:gd name="T10" fmla="*/ 208 w 214"/>
                <a:gd name="T11" fmla="*/ 72 h 212"/>
                <a:gd name="T12" fmla="*/ 214 w 214"/>
                <a:gd name="T13" fmla="*/ 106 h 212"/>
                <a:gd name="T14" fmla="*/ 208 w 214"/>
                <a:gd name="T15" fmla="*/ 140 h 212"/>
                <a:gd name="T16" fmla="*/ 194 w 214"/>
                <a:gd name="T17" fmla="*/ 168 h 212"/>
                <a:gd name="T18" fmla="*/ 170 w 214"/>
                <a:gd name="T19" fmla="*/ 192 h 212"/>
                <a:gd name="T20" fmla="*/ 140 w 214"/>
                <a:gd name="T21" fmla="*/ 208 h 212"/>
                <a:gd name="T22" fmla="*/ 106 w 214"/>
                <a:gd name="T23" fmla="*/ 212 h 212"/>
                <a:gd name="T24" fmla="*/ 74 w 214"/>
                <a:gd name="T25" fmla="*/ 208 h 212"/>
                <a:gd name="T26" fmla="*/ 44 w 214"/>
                <a:gd name="T27" fmla="*/ 192 h 212"/>
                <a:gd name="T28" fmla="*/ 20 w 214"/>
                <a:gd name="T29" fmla="*/ 168 h 212"/>
                <a:gd name="T30" fmla="*/ 6 w 214"/>
                <a:gd name="T31" fmla="*/ 140 h 212"/>
                <a:gd name="T32" fmla="*/ 0 w 214"/>
                <a:gd name="T33" fmla="*/ 106 h 212"/>
                <a:gd name="T34" fmla="*/ 6 w 214"/>
                <a:gd name="T35" fmla="*/ 72 h 212"/>
                <a:gd name="T36" fmla="*/ 20 w 214"/>
                <a:gd name="T37" fmla="*/ 44 h 212"/>
                <a:gd name="T38" fmla="*/ 44 w 214"/>
                <a:gd name="T39" fmla="*/ 20 h 212"/>
                <a:gd name="T40" fmla="*/ 72 w 214"/>
                <a:gd name="T41" fmla="*/ 4 h 212"/>
                <a:gd name="T42" fmla="*/ 106 w 214"/>
                <a:gd name="T4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4" h="212">
                  <a:moveTo>
                    <a:pt x="106" y="0"/>
                  </a:moveTo>
                  <a:lnTo>
                    <a:pt x="106" y="0"/>
                  </a:lnTo>
                  <a:lnTo>
                    <a:pt x="140" y="4"/>
                  </a:lnTo>
                  <a:lnTo>
                    <a:pt x="170" y="20"/>
                  </a:lnTo>
                  <a:lnTo>
                    <a:pt x="194" y="44"/>
                  </a:lnTo>
                  <a:lnTo>
                    <a:pt x="208" y="72"/>
                  </a:lnTo>
                  <a:lnTo>
                    <a:pt x="214" y="106"/>
                  </a:lnTo>
                  <a:lnTo>
                    <a:pt x="208" y="140"/>
                  </a:lnTo>
                  <a:lnTo>
                    <a:pt x="194" y="168"/>
                  </a:lnTo>
                  <a:lnTo>
                    <a:pt x="170" y="192"/>
                  </a:lnTo>
                  <a:lnTo>
                    <a:pt x="140" y="208"/>
                  </a:lnTo>
                  <a:lnTo>
                    <a:pt x="106" y="212"/>
                  </a:lnTo>
                  <a:lnTo>
                    <a:pt x="74" y="208"/>
                  </a:lnTo>
                  <a:lnTo>
                    <a:pt x="44" y="192"/>
                  </a:lnTo>
                  <a:lnTo>
                    <a:pt x="20" y="168"/>
                  </a:lnTo>
                  <a:lnTo>
                    <a:pt x="6" y="140"/>
                  </a:lnTo>
                  <a:lnTo>
                    <a:pt x="0" y="106"/>
                  </a:lnTo>
                  <a:lnTo>
                    <a:pt x="6" y="72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2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311032" y="2290924"/>
            <a:ext cx="592271" cy="591909"/>
            <a:chOff x="4364038" y="1395413"/>
            <a:chExt cx="5207000" cy="5203826"/>
          </a:xfrm>
          <a:solidFill>
            <a:schemeClr val="accent1">
              <a:lumMod val="75000"/>
            </a:schemeClr>
          </a:solidFill>
        </p:grpSpPr>
        <p:sp>
          <p:nvSpPr>
            <p:cNvPr id="61" name="Freeform 36"/>
            <p:cNvSpPr>
              <a:spLocks noEditPoints="1"/>
            </p:cNvSpPr>
            <p:nvPr/>
          </p:nvSpPr>
          <p:spPr bwMode="auto">
            <a:xfrm>
              <a:off x="4448175" y="4921251"/>
              <a:ext cx="839788" cy="1677988"/>
            </a:xfrm>
            <a:custGeom>
              <a:avLst/>
              <a:gdLst>
                <a:gd name="T0" fmla="*/ 317 w 1059"/>
                <a:gd name="T1" fmla="*/ 1692 h 2115"/>
                <a:gd name="T2" fmla="*/ 283 w 1059"/>
                <a:gd name="T3" fmla="*/ 1698 h 2115"/>
                <a:gd name="T4" fmla="*/ 255 w 1059"/>
                <a:gd name="T5" fmla="*/ 1712 h 2115"/>
                <a:gd name="T6" fmla="*/ 231 w 1059"/>
                <a:gd name="T7" fmla="*/ 1736 h 2115"/>
                <a:gd name="T8" fmla="*/ 217 w 1059"/>
                <a:gd name="T9" fmla="*/ 1764 h 2115"/>
                <a:gd name="T10" fmla="*/ 211 w 1059"/>
                <a:gd name="T11" fmla="*/ 1798 h 2115"/>
                <a:gd name="T12" fmla="*/ 217 w 1059"/>
                <a:gd name="T13" fmla="*/ 1832 h 2115"/>
                <a:gd name="T14" fmla="*/ 231 w 1059"/>
                <a:gd name="T15" fmla="*/ 1860 h 2115"/>
                <a:gd name="T16" fmla="*/ 255 w 1059"/>
                <a:gd name="T17" fmla="*/ 1884 h 2115"/>
                <a:gd name="T18" fmla="*/ 283 w 1059"/>
                <a:gd name="T19" fmla="*/ 1898 h 2115"/>
                <a:gd name="T20" fmla="*/ 317 w 1059"/>
                <a:gd name="T21" fmla="*/ 1904 h 2115"/>
                <a:gd name="T22" fmla="*/ 351 w 1059"/>
                <a:gd name="T23" fmla="*/ 1898 h 2115"/>
                <a:gd name="T24" fmla="*/ 381 w 1059"/>
                <a:gd name="T25" fmla="*/ 1884 h 2115"/>
                <a:gd name="T26" fmla="*/ 403 w 1059"/>
                <a:gd name="T27" fmla="*/ 1860 h 2115"/>
                <a:gd name="T28" fmla="*/ 419 w 1059"/>
                <a:gd name="T29" fmla="*/ 1832 h 2115"/>
                <a:gd name="T30" fmla="*/ 423 w 1059"/>
                <a:gd name="T31" fmla="*/ 1798 h 2115"/>
                <a:gd name="T32" fmla="*/ 419 w 1059"/>
                <a:gd name="T33" fmla="*/ 1764 h 2115"/>
                <a:gd name="T34" fmla="*/ 403 w 1059"/>
                <a:gd name="T35" fmla="*/ 1736 h 2115"/>
                <a:gd name="T36" fmla="*/ 381 w 1059"/>
                <a:gd name="T37" fmla="*/ 1712 h 2115"/>
                <a:gd name="T38" fmla="*/ 351 w 1059"/>
                <a:gd name="T39" fmla="*/ 1698 h 2115"/>
                <a:gd name="T40" fmla="*/ 317 w 1059"/>
                <a:gd name="T41" fmla="*/ 1692 h 2115"/>
                <a:gd name="T42" fmla="*/ 602 w 1059"/>
                <a:gd name="T43" fmla="*/ 0 h 2115"/>
                <a:gd name="T44" fmla="*/ 1059 w 1059"/>
                <a:gd name="T45" fmla="*/ 0 h 2115"/>
                <a:gd name="T46" fmla="*/ 1059 w 1059"/>
                <a:gd name="T47" fmla="*/ 211 h 2115"/>
                <a:gd name="T48" fmla="*/ 666 w 1059"/>
                <a:gd name="T49" fmla="*/ 211 h 2115"/>
                <a:gd name="T50" fmla="*/ 423 w 1059"/>
                <a:gd name="T51" fmla="*/ 375 h 2115"/>
                <a:gd name="T52" fmla="*/ 423 w 1059"/>
                <a:gd name="T53" fmla="*/ 1499 h 2115"/>
                <a:gd name="T54" fmla="*/ 474 w 1059"/>
                <a:gd name="T55" fmla="*/ 1523 h 2115"/>
                <a:gd name="T56" fmla="*/ 518 w 1059"/>
                <a:gd name="T57" fmla="*/ 1555 h 2115"/>
                <a:gd name="T58" fmla="*/ 558 w 1059"/>
                <a:gd name="T59" fmla="*/ 1593 h 2115"/>
                <a:gd name="T60" fmla="*/ 590 w 1059"/>
                <a:gd name="T61" fmla="*/ 1637 h 2115"/>
                <a:gd name="T62" fmla="*/ 614 w 1059"/>
                <a:gd name="T63" fmla="*/ 1686 h 2115"/>
                <a:gd name="T64" fmla="*/ 630 w 1059"/>
                <a:gd name="T65" fmla="*/ 1740 h 2115"/>
                <a:gd name="T66" fmla="*/ 634 w 1059"/>
                <a:gd name="T67" fmla="*/ 1798 h 2115"/>
                <a:gd name="T68" fmla="*/ 630 w 1059"/>
                <a:gd name="T69" fmla="*/ 1854 h 2115"/>
                <a:gd name="T70" fmla="*/ 614 w 1059"/>
                <a:gd name="T71" fmla="*/ 1908 h 2115"/>
                <a:gd name="T72" fmla="*/ 592 w 1059"/>
                <a:gd name="T73" fmla="*/ 1958 h 2115"/>
                <a:gd name="T74" fmla="*/ 560 w 1059"/>
                <a:gd name="T75" fmla="*/ 2001 h 2115"/>
                <a:gd name="T76" fmla="*/ 522 w 1059"/>
                <a:gd name="T77" fmla="*/ 2041 h 2115"/>
                <a:gd name="T78" fmla="*/ 476 w 1059"/>
                <a:gd name="T79" fmla="*/ 2071 h 2115"/>
                <a:gd name="T80" fmla="*/ 429 w 1059"/>
                <a:gd name="T81" fmla="*/ 2095 h 2115"/>
                <a:gd name="T82" fmla="*/ 375 w 1059"/>
                <a:gd name="T83" fmla="*/ 2109 h 2115"/>
                <a:gd name="T84" fmla="*/ 317 w 1059"/>
                <a:gd name="T85" fmla="*/ 2115 h 2115"/>
                <a:gd name="T86" fmla="*/ 261 w 1059"/>
                <a:gd name="T87" fmla="*/ 2109 h 2115"/>
                <a:gd name="T88" fmla="*/ 207 w 1059"/>
                <a:gd name="T89" fmla="*/ 2095 h 2115"/>
                <a:gd name="T90" fmla="*/ 157 w 1059"/>
                <a:gd name="T91" fmla="*/ 2071 h 2115"/>
                <a:gd name="T92" fmla="*/ 113 w 1059"/>
                <a:gd name="T93" fmla="*/ 2041 h 2115"/>
                <a:gd name="T94" fmla="*/ 76 w 1059"/>
                <a:gd name="T95" fmla="*/ 2001 h 2115"/>
                <a:gd name="T96" fmla="*/ 44 w 1059"/>
                <a:gd name="T97" fmla="*/ 1958 h 2115"/>
                <a:gd name="T98" fmla="*/ 20 w 1059"/>
                <a:gd name="T99" fmla="*/ 1908 h 2115"/>
                <a:gd name="T100" fmla="*/ 6 w 1059"/>
                <a:gd name="T101" fmla="*/ 1854 h 2115"/>
                <a:gd name="T102" fmla="*/ 0 w 1059"/>
                <a:gd name="T103" fmla="*/ 1798 h 2115"/>
                <a:gd name="T104" fmla="*/ 6 w 1059"/>
                <a:gd name="T105" fmla="*/ 1740 h 2115"/>
                <a:gd name="T106" fmla="*/ 20 w 1059"/>
                <a:gd name="T107" fmla="*/ 1686 h 2115"/>
                <a:gd name="T108" fmla="*/ 44 w 1059"/>
                <a:gd name="T109" fmla="*/ 1637 h 2115"/>
                <a:gd name="T110" fmla="*/ 78 w 1059"/>
                <a:gd name="T111" fmla="*/ 1593 h 2115"/>
                <a:gd name="T112" fmla="*/ 115 w 1059"/>
                <a:gd name="T113" fmla="*/ 1555 h 2115"/>
                <a:gd name="T114" fmla="*/ 161 w 1059"/>
                <a:gd name="T115" fmla="*/ 1523 h 2115"/>
                <a:gd name="T116" fmla="*/ 211 w 1059"/>
                <a:gd name="T117" fmla="*/ 1499 h 2115"/>
                <a:gd name="T118" fmla="*/ 211 w 1059"/>
                <a:gd name="T119" fmla="*/ 261 h 2115"/>
                <a:gd name="T120" fmla="*/ 602 w 1059"/>
                <a:gd name="T121" fmla="*/ 0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9" h="2115">
                  <a:moveTo>
                    <a:pt x="317" y="1692"/>
                  </a:moveTo>
                  <a:lnTo>
                    <a:pt x="283" y="1698"/>
                  </a:lnTo>
                  <a:lnTo>
                    <a:pt x="255" y="1712"/>
                  </a:lnTo>
                  <a:lnTo>
                    <a:pt x="231" y="1736"/>
                  </a:lnTo>
                  <a:lnTo>
                    <a:pt x="217" y="1764"/>
                  </a:lnTo>
                  <a:lnTo>
                    <a:pt x="211" y="1798"/>
                  </a:lnTo>
                  <a:lnTo>
                    <a:pt x="217" y="1832"/>
                  </a:lnTo>
                  <a:lnTo>
                    <a:pt x="231" y="1860"/>
                  </a:lnTo>
                  <a:lnTo>
                    <a:pt x="255" y="1884"/>
                  </a:lnTo>
                  <a:lnTo>
                    <a:pt x="283" y="1898"/>
                  </a:lnTo>
                  <a:lnTo>
                    <a:pt x="317" y="1904"/>
                  </a:lnTo>
                  <a:lnTo>
                    <a:pt x="351" y="1898"/>
                  </a:lnTo>
                  <a:lnTo>
                    <a:pt x="381" y="1884"/>
                  </a:lnTo>
                  <a:lnTo>
                    <a:pt x="403" y="1860"/>
                  </a:lnTo>
                  <a:lnTo>
                    <a:pt x="419" y="1832"/>
                  </a:lnTo>
                  <a:lnTo>
                    <a:pt x="423" y="1798"/>
                  </a:lnTo>
                  <a:lnTo>
                    <a:pt x="419" y="1764"/>
                  </a:lnTo>
                  <a:lnTo>
                    <a:pt x="403" y="1736"/>
                  </a:lnTo>
                  <a:lnTo>
                    <a:pt x="381" y="1712"/>
                  </a:lnTo>
                  <a:lnTo>
                    <a:pt x="351" y="1698"/>
                  </a:lnTo>
                  <a:lnTo>
                    <a:pt x="317" y="1692"/>
                  </a:lnTo>
                  <a:close/>
                  <a:moveTo>
                    <a:pt x="602" y="0"/>
                  </a:moveTo>
                  <a:lnTo>
                    <a:pt x="1059" y="0"/>
                  </a:lnTo>
                  <a:lnTo>
                    <a:pt x="1059" y="211"/>
                  </a:lnTo>
                  <a:lnTo>
                    <a:pt x="666" y="211"/>
                  </a:lnTo>
                  <a:lnTo>
                    <a:pt x="423" y="375"/>
                  </a:lnTo>
                  <a:lnTo>
                    <a:pt x="423" y="1499"/>
                  </a:lnTo>
                  <a:lnTo>
                    <a:pt x="474" y="1523"/>
                  </a:lnTo>
                  <a:lnTo>
                    <a:pt x="518" y="1555"/>
                  </a:lnTo>
                  <a:lnTo>
                    <a:pt x="558" y="1593"/>
                  </a:lnTo>
                  <a:lnTo>
                    <a:pt x="590" y="1637"/>
                  </a:lnTo>
                  <a:lnTo>
                    <a:pt x="614" y="1686"/>
                  </a:lnTo>
                  <a:lnTo>
                    <a:pt x="630" y="1740"/>
                  </a:lnTo>
                  <a:lnTo>
                    <a:pt x="634" y="1798"/>
                  </a:lnTo>
                  <a:lnTo>
                    <a:pt x="630" y="1854"/>
                  </a:lnTo>
                  <a:lnTo>
                    <a:pt x="614" y="1908"/>
                  </a:lnTo>
                  <a:lnTo>
                    <a:pt x="592" y="1958"/>
                  </a:lnTo>
                  <a:lnTo>
                    <a:pt x="560" y="2001"/>
                  </a:lnTo>
                  <a:lnTo>
                    <a:pt x="522" y="2041"/>
                  </a:lnTo>
                  <a:lnTo>
                    <a:pt x="476" y="2071"/>
                  </a:lnTo>
                  <a:lnTo>
                    <a:pt x="429" y="2095"/>
                  </a:lnTo>
                  <a:lnTo>
                    <a:pt x="375" y="2109"/>
                  </a:lnTo>
                  <a:lnTo>
                    <a:pt x="317" y="2115"/>
                  </a:lnTo>
                  <a:lnTo>
                    <a:pt x="261" y="2109"/>
                  </a:lnTo>
                  <a:lnTo>
                    <a:pt x="207" y="2095"/>
                  </a:lnTo>
                  <a:lnTo>
                    <a:pt x="157" y="2071"/>
                  </a:lnTo>
                  <a:lnTo>
                    <a:pt x="113" y="2041"/>
                  </a:lnTo>
                  <a:lnTo>
                    <a:pt x="76" y="2001"/>
                  </a:lnTo>
                  <a:lnTo>
                    <a:pt x="44" y="1958"/>
                  </a:lnTo>
                  <a:lnTo>
                    <a:pt x="20" y="1908"/>
                  </a:lnTo>
                  <a:lnTo>
                    <a:pt x="6" y="1854"/>
                  </a:lnTo>
                  <a:lnTo>
                    <a:pt x="0" y="1798"/>
                  </a:lnTo>
                  <a:lnTo>
                    <a:pt x="6" y="1740"/>
                  </a:lnTo>
                  <a:lnTo>
                    <a:pt x="20" y="1686"/>
                  </a:lnTo>
                  <a:lnTo>
                    <a:pt x="44" y="1637"/>
                  </a:lnTo>
                  <a:lnTo>
                    <a:pt x="78" y="1593"/>
                  </a:lnTo>
                  <a:lnTo>
                    <a:pt x="115" y="1555"/>
                  </a:lnTo>
                  <a:lnTo>
                    <a:pt x="161" y="1523"/>
                  </a:lnTo>
                  <a:lnTo>
                    <a:pt x="211" y="1499"/>
                  </a:lnTo>
                  <a:lnTo>
                    <a:pt x="211" y="261"/>
                  </a:lnTo>
                  <a:lnTo>
                    <a:pt x="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2" name="Freeform 37"/>
            <p:cNvSpPr>
              <a:spLocks noEditPoints="1"/>
            </p:cNvSpPr>
            <p:nvPr/>
          </p:nvSpPr>
          <p:spPr bwMode="auto">
            <a:xfrm>
              <a:off x="4364038" y="4418013"/>
              <a:ext cx="923925" cy="503238"/>
            </a:xfrm>
            <a:custGeom>
              <a:avLst/>
              <a:gdLst>
                <a:gd name="T0" fmla="*/ 317 w 1165"/>
                <a:gd name="T1" fmla="*/ 212 h 634"/>
                <a:gd name="T2" fmla="*/ 283 w 1165"/>
                <a:gd name="T3" fmla="*/ 218 h 634"/>
                <a:gd name="T4" fmla="*/ 255 w 1165"/>
                <a:gd name="T5" fmla="*/ 231 h 634"/>
                <a:gd name="T6" fmla="*/ 231 w 1165"/>
                <a:gd name="T7" fmla="*/ 255 h 634"/>
                <a:gd name="T8" fmla="*/ 217 w 1165"/>
                <a:gd name="T9" fmla="*/ 283 h 634"/>
                <a:gd name="T10" fmla="*/ 211 w 1165"/>
                <a:gd name="T11" fmla="*/ 317 h 634"/>
                <a:gd name="T12" fmla="*/ 217 w 1165"/>
                <a:gd name="T13" fmla="*/ 351 h 634"/>
                <a:gd name="T14" fmla="*/ 231 w 1165"/>
                <a:gd name="T15" fmla="*/ 379 h 634"/>
                <a:gd name="T16" fmla="*/ 255 w 1165"/>
                <a:gd name="T17" fmla="*/ 403 h 634"/>
                <a:gd name="T18" fmla="*/ 283 w 1165"/>
                <a:gd name="T19" fmla="*/ 417 h 634"/>
                <a:gd name="T20" fmla="*/ 317 w 1165"/>
                <a:gd name="T21" fmla="*/ 423 h 634"/>
                <a:gd name="T22" fmla="*/ 351 w 1165"/>
                <a:gd name="T23" fmla="*/ 417 h 634"/>
                <a:gd name="T24" fmla="*/ 379 w 1165"/>
                <a:gd name="T25" fmla="*/ 403 h 634"/>
                <a:gd name="T26" fmla="*/ 403 w 1165"/>
                <a:gd name="T27" fmla="*/ 379 h 634"/>
                <a:gd name="T28" fmla="*/ 417 w 1165"/>
                <a:gd name="T29" fmla="*/ 351 h 634"/>
                <a:gd name="T30" fmla="*/ 423 w 1165"/>
                <a:gd name="T31" fmla="*/ 317 h 634"/>
                <a:gd name="T32" fmla="*/ 417 w 1165"/>
                <a:gd name="T33" fmla="*/ 283 h 634"/>
                <a:gd name="T34" fmla="*/ 403 w 1165"/>
                <a:gd name="T35" fmla="*/ 255 h 634"/>
                <a:gd name="T36" fmla="*/ 379 w 1165"/>
                <a:gd name="T37" fmla="*/ 231 h 634"/>
                <a:gd name="T38" fmla="*/ 351 w 1165"/>
                <a:gd name="T39" fmla="*/ 218 h 634"/>
                <a:gd name="T40" fmla="*/ 317 w 1165"/>
                <a:gd name="T41" fmla="*/ 212 h 634"/>
                <a:gd name="T42" fmla="*/ 317 w 1165"/>
                <a:gd name="T43" fmla="*/ 0 h 634"/>
                <a:gd name="T44" fmla="*/ 375 w 1165"/>
                <a:gd name="T45" fmla="*/ 4 h 634"/>
                <a:gd name="T46" fmla="*/ 429 w 1165"/>
                <a:gd name="T47" fmla="*/ 20 h 634"/>
                <a:gd name="T48" fmla="*/ 479 w 1165"/>
                <a:gd name="T49" fmla="*/ 44 h 634"/>
                <a:gd name="T50" fmla="*/ 523 w 1165"/>
                <a:gd name="T51" fmla="*/ 76 h 634"/>
                <a:gd name="T52" fmla="*/ 560 w 1165"/>
                <a:gd name="T53" fmla="*/ 116 h 634"/>
                <a:gd name="T54" fmla="*/ 592 w 1165"/>
                <a:gd name="T55" fmla="*/ 162 h 634"/>
                <a:gd name="T56" fmla="*/ 616 w 1165"/>
                <a:gd name="T57" fmla="*/ 212 h 634"/>
                <a:gd name="T58" fmla="*/ 1165 w 1165"/>
                <a:gd name="T59" fmla="*/ 212 h 634"/>
                <a:gd name="T60" fmla="*/ 1165 w 1165"/>
                <a:gd name="T61" fmla="*/ 423 h 634"/>
                <a:gd name="T62" fmla="*/ 616 w 1165"/>
                <a:gd name="T63" fmla="*/ 423 h 634"/>
                <a:gd name="T64" fmla="*/ 592 w 1165"/>
                <a:gd name="T65" fmla="*/ 473 h 634"/>
                <a:gd name="T66" fmla="*/ 560 w 1165"/>
                <a:gd name="T67" fmla="*/ 519 h 634"/>
                <a:gd name="T68" fmla="*/ 523 w 1165"/>
                <a:gd name="T69" fmla="*/ 558 h 634"/>
                <a:gd name="T70" fmla="*/ 479 w 1165"/>
                <a:gd name="T71" fmla="*/ 590 h 634"/>
                <a:gd name="T72" fmla="*/ 429 w 1165"/>
                <a:gd name="T73" fmla="*/ 614 h 634"/>
                <a:gd name="T74" fmla="*/ 375 w 1165"/>
                <a:gd name="T75" fmla="*/ 628 h 634"/>
                <a:gd name="T76" fmla="*/ 317 w 1165"/>
                <a:gd name="T77" fmla="*/ 634 h 634"/>
                <a:gd name="T78" fmla="*/ 261 w 1165"/>
                <a:gd name="T79" fmla="*/ 630 h 634"/>
                <a:gd name="T80" fmla="*/ 207 w 1165"/>
                <a:gd name="T81" fmla="*/ 614 h 634"/>
                <a:gd name="T82" fmla="*/ 158 w 1165"/>
                <a:gd name="T83" fmla="*/ 590 h 634"/>
                <a:gd name="T84" fmla="*/ 114 w 1165"/>
                <a:gd name="T85" fmla="*/ 560 h 634"/>
                <a:gd name="T86" fmla="*/ 74 w 1165"/>
                <a:gd name="T87" fmla="*/ 521 h 634"/>
                <a:gd name="T88" fmla="*/ 44 w 1165"/>
                <a:gd name="T89" fmla="*/ 477 h 634"/>
                <a:gd name="T90" fmla="*/ 20 w 1165"/>
                <a:gd name="T91" fmla="*/ 427 h 634"/>
                <a:gd name="T92" fmla="*/ 6 w 1165"/>
                <a:gd name="T93" fmla="*/ 375 h 634"/>
                <a:gd name="T94" fmla="*/ 0 w 1165"/>
                <a:gd name="T95" fmla="*/ 317 h 634"/>
                <a:gd name="T96" fmla="*/ 6 w 1165"/>
                <a:gd name="T97" fmla="*/ 259 h 634"/>
                <a:gd name="T98" fmla="*/ 20 w 1165"/>
                <a:gd name="T99" fmla="*/ 206 h 634"/>
                <a:gd name="T100" fmla="*/ 44 w 1165"/>
                <a:gd name="T101" fmla="*/ 158 h 634"/>
                <a:gd name="T102" fmla="*/ 74 w 1165"/>
                <a:gd name="T103" fmla="*/ 112 h 634"/>
                <a:gd name="T104" fmla="*/ 114 w 1165"/>
                <a:gd name="T105" fmla="*/ 74 h 634"/>
                <a:gd name="T106" fmla="*/ 158 w 1165"/>
                <a:gd name="T107" fmla="*/ 44 h 634"/>
                <a:gd name="T108" fmla="*/ 207 w 1165"/>
                <a:gd name="T109" fmla="*/ 20 h 634"/>
                <a:gd name="T110" fmla="*/ 261 w 1165"/>
                <a:gd name="T111" fmla="*/ 4 h 634"/>
                <a:gd name="T112" fmla="*/ 317 w 1165"/>
                <a:gd name="T1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5" h="634">
                  <a:moveTo>
                    <a:pt x="317" y="212"/>
                  </a:moveTo>
                  <a:lnTo>
                    <a:pt x="283" y="218"/>
                  </a:lnTo>
                  <a:lnTo>
                    <a:pt x="255" y="231"/>
                  </a:lnTo>
                  <a:lnTo>
                    <a:pt x="231" y="255"/>
                  </a:lnTo>
                  <a:lnTo>
                    <a:pt x="217" y="283"/>
                  </a:lnTo>
                  <a:lnTo>
                    <a:pt x="211" y="317"/>
                  </a:lnTo>
                  <a:lnTo>
                    <a:pt x="217" y="351"/>
                  </a:lnTo>
                  <a:lnTo>
                    <a:pt x="231" y="379"/>
                  </a:lnTo>
                  <a:lnTo>
                    <a:pt x="255" y="403"/>
                  </a:lnTo>
                  <a:lnTo>
                    <a:pt x="283" y="417"/>
                  </a:lnTo>
                  <a:lnTo>
                    <a:pt x="317" y="423"/>
                  </a:lnTo>
                  <a:lnTo>
                    <a:pt x="351" y="417"/>
                  </a:lnTo>
                  <a:lnTo>
                    <a:pt x="379" y="403"/>
                  </a:lnTo>
                  <a:lnTo>
                    <a:pt x="403" y="379"/>
                  </a:lnTo>
                  <a:lnTo>
                    <a:pt x="417" y="351"/>
                  </a:lnTo>
                  <a:lnTo>
                    <a:pt x="423" y="317"/>
                  </a:lnTo>
                  <a:lnTo>
                    <a:pt x="417" y="283"/>
                  </a:lnTo>
                  <a:lnTo>
                    <a:pt x="403" y="255"/>
                  </a:lnTo>
                  <a:lnTo>
                    <a:pt x="379" y="231"/>
                  </a:lnTo>
                  <a:lnTo>
                    <a:pt x="351" y="218"/>
                  </a:lnTo>
                  <a:lnTo>
                    <a:pt x="317" y="212"/>
                  </a:lnTo>
                  <a:close/>
                  <a:moveTo>
                    <a:pt x="317" y="0"/>
                  </a:moveTo>
                  <a:lnTo>
                    <a:pt x="375" y="4"/>
                  </a:lnTo>
                  <a:lnTo>
                    <a:pt x="429" y="20"/>
                  </a:lnTo>
                  <a:lnTo>
                    <a:pt x="479" y="44"/>
                  </a:lnTo>
                  <a:lnTo>
                    <a:pt x="523" y="76"/>
                  </a:lnTo>
                  <a:lnTo>
                    <a:pt x="560" y="116"/>
                  </a:lnTo>
                  <a:lnTo>
                    <a:pt x="592" y="162"/>
                  </a:lnTo>
                  <a:lnTo>
                    <a:pt x="616" y="212"/>
                  </a:lnTo>
                  <a:lnTo>
                    <a:pt x="1165" y="212"/>
                  </a:lnTo>
                  <a:lnTo>
                    <a:pt x="1165" y="423"/>
                  </a:lnTo>
                  <a:lnTo>
                    <a:pt x="616" y="423"/>
                  </a:lnTo>
                  <a:lnTo>
                    <a:pt x="592" y="473"/>
                  </a:lnTo>
                  <a:lnTo>
                    <a:pt x="560" y="519"/>
                  </a:lnTo>
                  <a:lnTo>
                    <a:pt x="523" y="558"/>
                  </a:lnTo>
                  <a:lnTo>
                    <a:pt x="479" y="590"/>
                  </a:lnTo>
                  <a:lnTo>
                    <a:pt x="429" y="614"/>
                  </a:lnTo>
                  <a:lnTo>
                    <a:pt x="375" y="628"/>
                  </a:lnTo>
                  <a:lnTo>
                    <a:pt x="317" y="634"/>
                  </a:lnTo>
                  <a:lnTo>
                    <a:pt x="261" y="630"/>
                  </a:lnTo>
                  <a:lnTo>
                    <a:pt x="207" y="614"/>
                  </a:lnTo>
                  <a:lnTo>
                    <a:pt x="158" y="590"/>
                  </a:lnTo>
                  <a:lnTo>
                    <a:pt x="114" y="560"/>
                  </a:lnTo>
                  <a:lnTo>
                    <a:pt x="74" y="521"/>
                  </a:lnTo>
                  <a:lnTo>
                    <a:pt x="44" y="477"/>
                  </a:lnTo>
                  <a:lnTo>
                    <a:pt x="20" y="427"/>
                  </a:lnTo>
                  <a:lnTo>
                    <a:pt x="6" y="375"/>
                  </a:lnTo>
                  <a:lnTo>
                    <a:pt x="0" y="317"/>
                  </a:lnTo>
                  <a:lnTo>
                    <a:pt x="6" y="259"/>
                  </a:lnTo>
                  <a:lnTo>
                    <a:pt x="20" y="206"/>
                  </a:lnTo>
                  <a:lnTo>
                    <a:pt x="44" y="158"/>
                  </a:lnTo>
                  <a:lnTo>
                    <a:pt x="74" y="112"/>
                  </a:lnTo>
                  <a:lnTo>
                    <a:pt x="114" y="74"/>
                  </a:lnTo>
                  <a:lnTo>
                    <a:pt x="158" y="44"/>
                  </a:lnTo>
                  <a:lnTo>
                    <a:pt x="207" y="20"/>
                  </a:lnTo>
                  <a:lnTo>
                    <a:pt x="261" y="4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3" name="Freeform 38"/>
            <p:cNvSpPr>
              <a:spLocks noEditPoints="1"/>
            </p:cNvSpPr>
            <p:nvPr/>
          </p:nvSpPr>
          <p:spPr bwMode="auto">
            <a:xfrm>
              <a:off x="4364038" y="3744913"/>
              <a:ext cx="923925" cy="504825"/>
            </a:xfrm>
            <a:custGeom>
              <a:avLst/>
              <a:gdLst>
                <a:gd name="T0" fmla="*/ 317 w 1165"/>
                <a:gd name="T1" fmla="*/ 213 h 636"/>
                <a:gd name="T2" fmla="*/ 283 w 1165"/>
                <a:gd name="T3" fmla="*/ 217 h 636"/>
                <a:gd name="T4" fmla="*/ 255 w 1165"/>
                <a:gd name="T5" fmla="*/ 233 h 636"/>
                <a:gd name="T6" fmla="*/ 231 w 1165"/>
                <a:gd name="T7" fmla="*/ 255 h 636"/>
                <a:gd name="T8" fmla="*/ 217 w 1165"/>
                <a:gd name="T9" fmla="*/ 285 h 636"/>
                <a:gd name="T10" fmla="*/ 211 w 1165"/>
                <a:gd name="T11" fmla="*/ 319 h 636"/>
                <a:gd name="T12" fmla="*/ 217 w 1165"/>
                <a:gd name="T13" fmla="*/ 351 h 636"/>
                <a:gd name="T14" fmla="*/ 231 w 1165"/>
                <a:gd name="T15" fmla="*/ 381 h 636"/>
                <a:gd name="T16" fmla="*/ 255 w 1165"/>
                <a:gd name="T17" fmla="*/ 403 h 636"/>
                <a:gd name="T18" fmla="*/ 283 w 1165"/>
                <a:gd name="T19" fmla="*/ 419 h 636"/>
                <a:gd name="T20" fmla="*/ 317 w 1165"/>
                <a:gd name="T21" fmla="*/ 425 h 636"/>
                <a:gd name="T22" fmla="*/ 351 w 1165"/>
                <a:gd name="T23" fmla="*/ 419 h 636"/>
                <a:gd name="T24" fmla="*/ 379 w 1165"/>
                <a:gd name="T25" fmla="*/ 403 h 636"/>
                <a:gd name="T26" fmla="*/ 403 w 1165"/>
                <a:gd name="T27" fmla="*/ 381 h 636"/>
                <a:gd name="T28" fmla="*/ 417 w 1165"/>
                <a:gd name="T29" fmla="*/ 351 h 636"/>
                <a:gd name="T30" fmla="*/ 423 w 1165"/>
                <a:gd name="T31" fmla="*/ 319 h 636"/>
                <a:gd name="T32" fmla="*/ 417 w 1165"/>
                <a:gd name="T33" fmla="*/ 285 h 636"/>
                <a:gd name="T34" fmla="*/ 403 w 1165"/>
                <a:gd name="T35" fmla="*/ 255 h 636"/>
                <a:gd name="T36" fmla="*/ 379 w 1165"/>
                <a:gd name="T37" fmla="*/ 233 h 636"/>
                <a:gd name="T38" fmla="*/ 351 w 1165"/>
                <a:gd name="T39" fmla="*/ 217 h 636"/>
                <a:gd name="T40" fmla="*/ 317 w 1165"/>
                <a:gd name="T41" fmla="*/ 213 h 636"/>
                <a:gd name="T42" fmla="*/ 317 w 1165"/>
                <a:gd name="T43" fmla="*/ 0 h 636"/>
                <a:gd name="T44" fmla="*/ 375 w 1165"/>
                <a:gd name="T45" fmla="*/ 6 h 636"/>
                <a:gd name="T46" fmla="*/ 429 w 1165"/>
                <a:gd name="T47" fmla="*/ 22 h 636"/>
                <a:gd name="T48" fmla="*/ 479 w 1165"/>
                <a:gd name="T49" fmla="*/ 46 h 636"/>
                <a:gd name="T50" fmla="*/ 523 w 1165"/>
                <a:gd name="T51" fmla="*/ 78 h 636"/>
                <a:gd name="T52" fmla="*/ 560 w 1165"/>
                <a:gd name="T53" fmla="*/ 118 h 636"/>
                <a:gd name="T54" fmla="*/ 592 w 1165"/>
                <a:gd name="T55" fmla="*/ 162 h 636"/>
                <a:gd name="T56" fmla="*/ 616 w 1165"/>
                <a:gd name="T57" fmla="*/ 213 h 636"/>
                <a:gd name="T58" fmla="*/ 1165 w 1165"/>
                <a:gd name="T59" fmla="*/ 213 h 636"/>
                <a:gd name="T60" fmla="*/ 1165 w 1165"/>
                <a:gd name="T61" fmla="*/ 425 h 636"/>
                <a:gd name="T62" fmla="*/ 616 w 1165"/>
                <a:gd name="T63" fmla="*/ 425 h 636"/>
                <a:gd name="T64" fmla="*/ 592 w 1165"/>
                <a:gd name="T65" fmla="*/ 474 h 636"/>
                <a:gd name="T66" fmla="*/ 560 w 1165"/>
                <a:gd name="T67" fmla="*/ 520 h 636"/>
                <a:gd name="T68" fmla="*/ 523 w 1165"/>
                <a:gd name="T69" fmla="*/ 558 h 636"/>
                <a:gd name="T70" fmla="*/ 479 w 1165"/>
                <a:gd name="T71" fmla="*/ 590 h 636"/>
                <a:gd name="T72" fmla="*/ 429 w 1165"/>
                <a:gd name="T73" fmla="*/ 614 h 636"/>
                <a:gd name="T74" fmla="*/ 375 w 1165"/>
                <a:gd name="T75" fmla="*/ 630 h 636"/>
                <a:gd name="T76" fmla="*/ 317 w 1165"/>
                <a:gd name="T77" fmla="*/ 636 h 636"/>
                <a:gd name="T78" fmla="*/ 261 w 1165"/>
                <a:gd name="T79" fmla="*/ 630 h 636"/>
                <a:gd name="T80" fmla="*/ 207 w 1165"/>
                <a:gd name="T81" fmla="*/ 616 h 636"/>
                <a:gd name="T82" fmla="*/ 158 w 1165"/>
                <a:gd name="T83" fmla="*/ 592 h 636"/>
                <a:gd name="T84" fmla="*/ 114 w 1165"/>
                <a:gd name="T85" fmla="*/ 560 h 636"/>
                <a:gd name="T86" fmla="*/ 74 w 1165"/>
                <a:gd name="T87" fmla="*/ 522 h 636"/>
                <a:gd name="T88" fmla="*/ 44 w 1165"/>
                <a:gd name="T89" fmla="*/ 478 h 636"/>
                <a:gd name="T90" fmla="*/ 20 w 1165"/>
                <a:gd name="T91" fmla="*/ 429 h 636"/>
                <a:gd name="T92" fmla="*/ 6 w 1165"/>
                <a:gd name="T93" fmla="*/ 375 h 636"/>
                <a:gd name="T94" fmla="*/ 0 w 1165"/>
                <a:gd name="T95" fmla="*/ 319 h 636"/>
                <a:gd name="T96" fmla="*/ 6 w 1165"/>
                <a:gd name="T97" fmla="*/ 261 h 636"/>
                <a:gd name="T98" fmla="*/ 20 w 1165"/>
                <a:gd name="T99" fmla="*/ 207 h 636"/>
                <a:gd name="T100" fmla="*/ 44 w 1165"/>
                <a:gd name="T101" fmla="*/ 158 h 636"/>
                <a:gd name="T102" fmla="*/ 74 w 1165"/>
                <a:gd name="T103" fmla="*/ 114 h 636"/>
                <a:gd name="T104" fmla="*/ 114 w 1165"/>
                <a:gd name="T105" fmla="*/ 76 h 636"/>
                <a:gd name="T106" fmla="*/ 158 w 1165"/>
                <a:gd name="T107" fmla="*/ 44 h 636"/>
                <a:gd name="T108" fmla="*/ 207 w 1165"/>
                <a:gd name="T109" fmla="*/ 20 h 636"/>
                <a:gd name="T110" fmla="*/ 261 w 1165"/>
                <a:gd name="T111" fmla="*/ 6 h 636"/>
                <a:gd name="T112" fmla="*/ 317 w 1165"/>
                <a:gd name="T11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65" h="636">
                  <a:moveTo>
                    <a:pt x="317" y="213"/>
                  </a:moveTo>
                  <a:lnTo>
                    <a:pt x="283" y="217"/>
                  </a:lnTo>
                  <a:lnTo>
                    <a:pt x="255" y="233"/>
                  </a:lnTo>
                  <a:lnTo>
                    <a:pt x="231" y="255"/>
                  </a:lnTo>
                  <a:lnTo>
                    <a:pt x="217" y="285"/>
                  </a:lnTo>
                  <a:lnTo>
                    <a:pt x="211" y="319"/>
                  </a:lnTo>
                  <a:lnTo>
                    <a:pt x="217" y="351"/>
                  </a:lnTo>
                  <a:lnTo>
                    <a:pt x="231" y="381"/>
                  </a:lnTo>
                  <a:lnTo>
                    <a:pt x="255" y="403"/>
                  </a:lnTo>
                  <a:lnTo>
                    <a:pt x="283" y="419"/>
                  </a:lnTo>
                  <a:lnTo>
                    <a:pt x="317" y="425"/>
                  </a:lnTo>
                  <a:lnTo>
                    <a:pt x="351" y="419"/>
                  </a:lnTo>
                  <a:lnTo>
                    <a:pt x="379" y="403"/>
                  </a:lnTo>
                  <a:lnTo>
                    <a:pt x="403" y="381"/>
                  </a:lnTo>
                  <a:lnTo>
                    <a:pt x="417" y="351"/>
                  </a:lnTo>
                  <a:lnTo>
                    <a:pt x="423" y="319"/>
                  </a:lnTo>
                  <a:lnTo>
                    <a:pt x="417" y="285"/>
                  </a:lnTo>
                  <a:lnTo>
                    <a:pt x="403" y="255"/>
                  </a:lnTo>
                  <a:lnTo>
                    <a:pt x="379" y="233"/>
                  </a:lnTo>
                  <a:lnTo>
                    <a:pt x="351" y="217"/>
                  </a:lnTo>
                  <a:lnTo>
                    <a:pt x="317" y="213"/>
                  </a:lnTo>
                  <a:close/>
                  <a:moveTo>
                    <a:pt x="317" y="0"/>
                  </a:moveTo>
                  <a:lnTo>
                    <a:pt x="375" y="6"/>
                  </a:lnTo>
                  <a:lnTo>
                    <a:pt x="429" y="22"/>
                  </a:lnTo>
                  <a:lnTo>
                    <a:pt x="479" y="46"/>
                  </a:lnTo>
                  <a:lnTo>
                    <a:pt x="523" y="78"/>
                  </a:lnTo>
                  <a:lnTo>
                    <a:pt x="560" y="118"/>
                  </a:lnTo>
                  <a:lnTo>
                    <a:pt x="592" y="162"/>
                  </a:lnTo>
                  <a:lnTo>
                    <a:pt x="616" y="213"/>
                  </a:lnTo>
                  <a:lnTo>
                    <a:pt x="1165" y="213"/>
                  </a:lnTo>
                  <a:lnTo>
                    <a:pt x="1165" y="425"/>
                  </a:lnTo>
                  <a:lnTo>
                    <a:pt x="616" y="425"/>
                  </a:lnTo>
                  <a:lnTo>
                    <a:pt x="592" y="474"/>
                  </a:lnTo>
                  <a:lnTo>
                    <a:pt x="560" y="520"/>
                  </a:lnTo>
                  <a:lnTo>
                    <a:pt x="523" y="558"/>
                  </a:lnTo>
                  <a:lnTo>
                    <a:pt x="479" y="590"/>
                  </a:lnTo>
                  <a:lnTo>
                    <a:pt x="429" y="614"/>
                  </a:lnTo>
                  <a:lnTo>
                    <a:pt x="375" y="630"/>
                  </a:lnTo>
                  <a:lnTo>
                    <a:pt x="317" y="636"/>
                  </a:lnTo>
                  <a:lnTo>
                    <a:pt x="261" y="630"/>
                  </a:lnTo>
                  <a:lnTo>
                    <a:pt x="207" y="616"/>
                  </a:lnTo>
                  <a:lnTo>
                    <a:pt x="158" y="592"/>
                  </a:lnTo>
                  <a:lnTo>
                    <a:pt x="114" y="560"/>
                  </a:lnTo>
                  <a:lnTo>
                    <a:pt x="74" y="522"/>
                  </a:lnTo>
                  <a:lnTo>
                    <a:pt x="44" y="478"/>
                  </a:lnTo>
                  <a:lnTo>
                    <a:pt x="20" y="429"/>
                  </a:lnTo>
                  <a:lnTo>
                    <a:pt x="6" y="375"/>
                  </a:lnTo>
                  <a:lnTo>
                    <a:pt x="0" y="319"/>
                  </a:lnTo>
                  <a:lnTo>
                    <a:pt x="6" y="261"/>
                  </a:lnTo>
                  <a:lnTo>
                    <a:pt x="20" y="207"/>
                  </a:lnTo>
                  <a:lnTo>
                    <a:pt x="44" y="158"/>
                  </a:lnTo>
                  <a:lnTo>
                    <a:pt x="74" y="114"/>
                  </a:lnTo>
                  <a:lnTo>
                    <a:pt x="114" y="76"/>
                  </a:lnTo>
                  <a:lnTo>
                    <a:pt x="158" y="44"/>
                  </a:lnTo>
                  <a:lnTo>
                    <a:pt x="207" y="20"/>
                  </a:lnTo>
                  <a:lnTo>
                    <a:pt x="261" y="6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951413" y="4249738"/>
              <a:ext cx="336550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5" name="Rectangle 40"/>
            <p:cNvSpPr>
              <a:spLocks noChangeArrowheads="1"/>
            </p:cNvSpPr>
            <p:nvPr/>
          </p:nvSpPr>
          <p:spPr bwMode="auto">
            <a:xfrm>
              <a:off x="4951413" y="3576638"/>
              <a:ext cx="336550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6" name="Rectangle 41"/>
            <p:cNvSpPr>
              <a:spLocks noChangeArrowheads="1"/>
            </p:cNvSpPr>
            <p:nvPr/>
          </p:nvSpPr>
          <p:spPr bwMode="auto">
            <a:xfrm>
              <a:off x="4364038" y="3241676"/>
              <a:ext cx="923925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4532313" y="2068513"/>
              <a:ext cx="755650" cy="1004888"/>
            </a:xfrm>
            <a:custGeom>
              <a:avLst/>
              <a:gdLst>
                <a:gd name="T0" fmla="*/ 318 w 954"/>
                <a:gd name="T1" fmla="*/ 211 h 1268"/>
                <a:gd name="T2" fmla="*/ 284 w 954"/>
                <a:gd name="T3" fmla="*/ 215 h 1268"/>
                <a:gd name="T4" fmla="*/ 256 w 954"/>
                <a:gd name="T5" fmla="*/ 231 h 1268"/>
                <a:gd name="T6" fmla="*/ 232 w 954"/>
                <a:gd name="T7" fmla="*/ 253 h 1268"/>
                <a:gd name="T8" fmla="*/ 218 w 954"/>
                <a:gd name="T9" fmla="*/ 283 h 1268"/>
                <a:gd name="T10" fmla="*/ 212 w 954"/>
                <a:gd name="T11" fmla="*/ 317 h 1268"/>
                <a:gd name="T12" fmla="*/ 218 w 954"/>
                <a:gd name="T13" fmla="*/ 349 h 1268"/>
                <a:gd name="T14" fmla="*/ 232 w 954"/>
                <a:gd name="T15" fmla="*/ 379 h 1268"/>
                <a:gd name="T16" fmla="*/ 256 w 954"/>
                <a:gd name="T17" fmla="*/ 403 h 1268"/>
                <a:gd name="T18" fmla="*/ 284 w 954"/>
                <a:gd name="T19" fmla="*/ 417 h 1268"/>
                <a:gd name="T20" fmla="*/ 318 w 954"/>
                <a:gd name="T21" fmla="*/ 423 h 1268"/>
                <a:gd name="T22" fmla="*/ 351 w 954"/>
                <a:gd name="T23" fmla="*/ 417 h 1268"/>
                <a:gd name="T24" fmla="*/ 381 w 954"/>
                <a:gd name="T25" fmla="*/ 403 h 1268"/>
                <a:gd name="T26" fmla="*/ 403 w 954"/>
                <a:gd name="T27" fmla="*/ 379 h 1268"/>
                <a:gd name="T28" fmla="*/ 419 w 954"/>
                <a:gd name="T29" fmla="*/ 349 h 1268"/>
                <a:gd name="T30" fmla="*/ 423 w 954"/>
                <a:gd name="T31" fmla="*/ 317 h 1268"/>
                <a:gd name="T32" fmla="*/ 419 w 954"/>
                <a:gd name="T33" fmla="*/ 283 h 1268"/>
                <a:gd name="T34" fmla="*/ 403 w 954"/>
                <a:gd name="T35" fmla="*/ 253 h 1268"/>
                <a:gd name="T36" fmla="*/ 381 w 954"/>
                <a:gd name="T37" fmla="*/ 231 h 1268"/>
                <a:gd name="T38" fmla="*/ 351 w 954"/>
                <a:gd name="T39" fmla="*/ 215 h 1268"/>
                <a:gd name="T40" fmla="*/ 318 w 954"/>
                <a:gd name="T41" fmla="*/ 211 h 1268"/>
                <a:gd name="T42" fmla="*/ 318 w 954"/>
                <a:gd name="T43" fmla="*/ 0 h 1268"/>
                <a:gd name="T44" fmla="*/ 375 w 954"/>
                <a:gd name="T45" fmla="*/ 4 h 1268"/>
                <a:gd name="T46" fmla="*/ 429 w 954"/>
                <a:gd name="T47" fmla="*/ 20 h 1268"/>
                <a:gd name="T48" fmla="*/ 477 w 954"/>
                <a:gd name="T49" fmla="*/ 42 h 1268"/>
                <a:gd name="T50" fmla="*/ 523 w 954"/>
                <a:gd name="T51" fmla="*/ 74 h 1268"/>
                <a:gd name="T52" fmla="*/ 561 w 954"/>
                <a:gd name="T53" fmla="*/ 112 h 1268"/>
                <a:gd name="T54" fmla="*/ 593 w 954"/>
                <a:gd name="T55" fmla="*/ 156 h 1268"/>
                <a:gd name="T56" fmla="*/ 615 w 954"/>
                <a:gd name="T57" fmla="*/ 205 h 1268"/>
                <a:gd name="T58" fmla="*/ 631 w 954"/>
                <a:gd name="T59" fmla="*/ 259 h 1268"/>
                <a:gd name="T60" fmla="*/ 635 w 954"/>
                <a:gd name="T61" fmla="*/ 317 h 1268"/>
                <a:gd name="T62" fmla="*/ 631 w 954"/>
                <a:gd name="T63" fmla="*/ 375 h 1268"/>
                <a:gd name="T64" fmla="*/ 615 w 954"/>
                <a:gd name="T65" fmla="*/ 429 h 1268"/>
                <a:gd name="T66" fmla="*/ 591 w 954"/>
                <a:gd name="T67" fmla="*/ 479 h 1268"/>
                <a:gd name="T68" fmla="*/ 559 w 954"/>
                <a:gd name="T69" fmla="*/ 522 h 1268"/>
                <a:gd name="T70" fmla="*/ 519 w 954"/>
                <a:gd name="T71" fmla="*/ 560 h 1268"/>
                <a:gd name="T72" fmla="*/ 475 w 954"/>
                <a:gd name="T73" fmla="*/ 590 h 1268"/>
                <a:gd name="T74" fmla="*/ 423 w 954"/>
                <a:gd name="T75" fmla="*/ 614 h 1268"/>
                <a:gd name="T76" fmla="*/ 423 w 954"/>
                <a:gd name="T77" fmla="*/ 801 h 1268"/>
                <a:gd name="T78" fmla="*/ 679 w 954"/>
                <a:gd name="T79" fmla="*/ 1057 h 1268"/>
                <a:gd name="T80" fmla="*/ 954 w 954"/>
                <a:gd name="T81" fmla="*/ 1057 h 1268"/>
                <a:gd name="T82" fmla="*/ 954 w 954"/>
                <a:gd name="T83" fmla="*/ 1268 h 1268"/>
                <a:gd name="T84" fmla="*/ 591 w 954"/>
                <a:gd name="T85" fmla="*/ 1268 h 1268"/>
                <a:gd name="T86" fmla="*/ 212 w 954"/>
                <a:gd name="T87" fmla="*/ 889 h 1268"/>
                <a:gd name="T88" fmla="*/ 212 w 954"/>
                <a:gd name="T89" fmla="*/ 614 h 1268"/>
                <a:gd name="T90" fmla="*/ 162 w 954"/>
                <a:gd name="T91" fmla="*/ 590 h 1268"/>
                <a:gd name="T92" fmla="*/ 116 w 954"/>
                <a:gd name="T93" fmla="*/ 560 h 1268"/>
                <a:gd name="T94" fmla="*/ 78 w 954"/>
                <a:gd name="T95" fmla="*/ 522 h 1268"/>
                <a:gd name="T96" fmla="*/ 44 w 954"/>
                <a:gd name="T97" fmla="*/ 479 h 1268"/>
                <a:gd name="T98" fmla="*/ 20 w 954"/>
                <a:gd name="T99" fmla="*/ 429 h 1268"/>
                <a:gd name="T100" fmla="*/ 6 w 954"/>
                <a:gd name="T101" fmla="*/ 375 h 1268"/>
                <a:gd name="T102" fmla="*/ 0 w 954"/>
                <a:gd name="T103" fmla="*/ 317 h 1268"/>
                <a:gd name="T104" fmla="*/ 6 w 954"/>
                <a:gd name="T105" fmla="*/ 259 h 1268"/>
                <a:gd name="T106" fmla="*/ 20 w 954"/>
                <a:gd name="T107" fmla="*/ 205 h 1268"/>
                <a:gd name="T108" fmla="*/ 44 w 954"/>
                <a:gd name="T109" fmla="*/ 156 h 1268"/>
                <a:gd name="T110" fmla="*/ 76 w 954"/>
                <a:gd name="T111" fmla="*/ 112 h 1268"/>
                <a:gd name="T112" fmla="*/ 114 w 954"/>
                <a:gd name="T113" fmla="*/ 74 h 1268"/>
                <a:gd name="T114" fmla="*/ 158 w 954"/>
                <a:gd name="T115" fmla="*/ 42 h 1268"/>
                <a:gd name="T116" fmla="*/ 208 w 954"/>
                <a:gd name="T117" fmla="*/ 20 h 1268"/>
                <a:gd name="T118" fmla="*/ 262 w 954"/>
                <a:gd name="T119" fmla="*/ 4 h 1268"/>
                <a:gd name="T120" fmla="*/ 318 w 954"/>
                <a:gd name="T121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4" h="1268">
                  <a:moveTo>
                    <a:pt x="318" y="211"/>
                  </a:moveTo>
                  <a:lnTo>
                    <a:pt x="284" y="215"/>
                  </a:lnTo>
                  <a:lnTo>
                    <a:pt x="256" y="231"/>
                  </a:lnTo>
                  <a:lnTo>
                    <a:pt x="232" y="253"/>
                  </a:lnTo>
                  <a:lnTo>
                    <a:pt x="218" y="283"/>
                  </a:lnTo>
                  <a:lnTo>
                    <a:pt x="212" y="317"/>
                  </a:lnTo>
                  <a:lnTo>
                    <a:pt x="218" y="349"/>
                  </a:lnTo>
                  <a:lnTo>
                    <a:pt x="232" y="379"/>
                  </a:lnTo>
                  <a:lnTo>
                    <a:pt x="256" y="403"/>
                  </a:lnTo>
                  <a:lnTo>
                    <a:pt x="284" y="417"/>
                  </a:lnTo>
                  <a:lnTo>
                    <a:pt x="318" y="423"/>
                  </a:lnTo>
                  <a:lnTo>
                    <a:pt x="351" y="417"/>
                  </a:lnTo>
                  <a:lnTo>
                    <a:pt x="381" y="403"/>
                  </a:lnTo>
                  <a:lnTo>
                    <a:pt x="403" y="379"/>
                  </a:lnTo>
                  <a:lnTo>
                    <a:pt x="419" y="349"/>
                  </a:lnTo>
                  <a:lnTo>
                    <a:pt x="423" y="317"/>
                  </a:lnTo>
                  <a:lnTo>
                    <a:pt x="419" y="283"/>
                  </a:lnTo>
                  <a:lnTo>
                    <a:pt x="403" y="253"/>
                  </a:lnTo>
                  <a:lnTo>
                    <a:pt x="381" y="231"/>
                  </a:lnTo>
                  <a:lnTo>
                    <a:pt x="351" y="215"/>
                  </a:lnTo>
                  <a:lnTo>
                    <a:pt x="318" y="211"/>
                  </a:lnTo>
                  <a:close/>
                  <a:moveTo>
                    <a:pt x="318" y="0"/>
                  </a:moveTo>
                  <a:lnTo>
                    <a:pt x="375" y="4"/>
                  </a:lnTo>
                  <a:lnTo>
                    <a:pt x="429" y="20"/>
                  </a:lnTo>
                  <a:lnTo>
                    <a:pt x="477" y="42"/>
                  </a:lnTo>
                  <a:lnTo>
                    <a:pt x="523" y="74"/>
                  </a:lnTo>
                  <a:lnTo>
                    <a:pt x="561" y="112"/>
                  </a:lnTo>
                  <a:lnTo>
                    <a:pt x="593" y="156"/>
                  </a:lnTo>
                  <a:lnTo>
                    <a:pt x="615" y="205"/>
                  </a:lnTo>
                  <a:lnTo>
                    <a:pt x="631" y="259"/>
                  </a:lnTo>
                  <a:lnTo>
                    <a:pt x="635" y="317"/>
                  </a:lnTo>
                  <a:lnTo>
                    <a:pt x="631" y="375"/>
                  </a:lnTo>
                  <a:lnTo>
                    <a:pt x="615" y="429"/>
                  </a:lnTo>
                  <a:lnTo>
                    <a:pt x="591" y="479"/>
                  </a:lnTo>
                  <a:lnTo>
                    <a:pt x="559" y="522"/>
                  </a:lnTo>
                  <a:lnTo>
                    <a:pt x="519" y="560"/>
                  </a:lnTo>
                  <a:lnTo>
                    <a:pt x="475" y="590"/>
                  </a:lnTo>
                  <a:lnTo>
                    <a:pt x="423" y="614"/>
                  </a:lnTo>
                  <a:lnTo>
                    <a:pt x="423" y="801"/>
                  </a:lnTo>
                  <a:lnTo>
                    <a:pt x="679" y="1057"/>
                  </a:lnTo>
                  <a:lnTo>
                    <a:pt x="954" y="1057"/>
                  </a:lnTo>
                  <a:lnTo>
                    <a:pt x="954" y="1268"/>
                  </a:lnTo>
                  <a:lnTo>
                    <a:pt x="591" y="1268"/>
                  </a:lnTo>
                  <a:lnTo>
                    <a:pt x="212" y="889"/>
                  </a:lnTo>
                  <a:lnTo>
                    <a:pt x="212" y="614"/>
                  </a:lnTo>
                  <a:lnTo>
                    <a:pt x="162" y="590"/>
                  </a:lnTo>
                  <a:lnTo>
                    <a:pt x="116" y="560"/>
                  </a:lnTo>
                  <a:lnTo>
                    <a:pt x="78" y="522"/>
                  </a:lnTo>
                  <a:lnTo>
                    <a:pt x="44" y="479"/>
                  </a:lnTo>
                  <a:lnTo>
                    <a:pt x="20" y="429"/>
                  </a:lnTo>
                  <a:lnTo>
                    <a:pt x="6" y="375"/>
                  </a:lnTo>
                  <a:lnTo>
                    <a:pt x="0" y="317"/>
                  </a:lnTo>
                  <a:lnTo>
                    <a:pt x="6" y="259"/>
                  </a:lnTo>
                  <a:lnTo>
                    <a:pt x="20" y="205"/>
                  </a:lnTo>
                  <a:lnTo>
                    <a:pt x="44" y="156"/>
                  </a:lnTo>
                  <a:lnTo>
                    <a:pt x="76" y="112"/>
                  </a:lnTo>
                  <a:lnTo>
                    <a:pt x="114" y="74"/>
                  </a:lnTo>
                  <a:lnTo>
                    <a:pt x="158" y="42"/>
                  </a:lnTo>
                  <a:lnTo>
                    <a:pt x="208" y="20"/>
                  </a:lnTo>
                  <a:lnTo>
                    <a:pt x="262" y="4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4364038" y="1730376"/>
              <a:ext cx="1679575" cy="588963"/>
            </a:xfrm>
            <a:custGeom>
              <a:avLst/>
              <a:gdLst>
                <a:gd name="T0" fmla="*/ 0 w 2116"/>
                <a:gd name="T1" fmla="*/ 0 h 741"/>
                <a:gd name="T2" fmla="*/ 1737 w 2116"/>
                <a:gd name="T3" fmla="*/ 0 h 741"/>
                <a:gd name="T4" fmla="*/ 2116 w 2116"/>
                <a:gd name="T5" fmla="*/ 380 h 741"/>
                <a:gd name="T6" fmla="*/ 2116 w 2116"/>
                <a:gd name="T7" fmla="*/ 741 h 741"/>
                <a:gd name="T8" fmla="*/ 1905 w 2116"/>
                <a:gd name="T9" fmla="*/ 741 h 741"/>
                <a:gd name="T10" fmla="*/ 1905 w 2116"/>
                <a:gd name="T11" fmla="*/ 468 h 741"/>
                <a:gd name="T12" fmla="*/ 1649 w 2116"/>
                <a:gd name="T13" fmla="*/ 211 h 741"/>
                <a:gd name="T14" fmla="*/ 0 w 2116"/>
                <a:gd name="T15" fmla="*/ 211 h 741"/>
                <a:gd name="T16" fmla="*/ 0 w 2116"/>
                <a:gd name="T1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6" h="741">
                  <a:moveTo>
                    <a:pt x="0" y="0"/>
                  </a:moveTo>
                  <a:lnTo>
                    <a:pt x="1737" y="0"/>
                  </a:lnTo>
                  <a:lnTo>
                    <a:pt x="2116" y="380"/>
                  </a:lnTo>
                  <a:lnTo>
                    <a:pt x="2116" y="741"/>
                  </a:lnTo>
                  <a:lnTo>
                    <a:pt x="1905" y="741"/>
                  </a:lnTo>
                  <a:lnTo>
                    <a:pt x="1905" y="468"/>
                  </a:lnTo>
                  <a:lnTo>
                    <a:pt x="1649" y="211"/>
                  </a:lnTo>
                  <a:lnTo>
                    <a:pt x="0" y="2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4364038" y="1395413"/>
              <a:ext cx="2016125" cy="923925"/>
            </a:xfrm>
            <a:custGeom>
              <a:avLst/>
              <a:gdLst>
                <a:gd name="T0" fmla="*/ 0 w 2539"/>
                <a:gd name="T1" fmla="*/ 0 h 1164"/>
                <a:gd name="T2" fmla="*/ 2160 w 2539"/>
                <a:gd name="T3" fmla="*/ 0 h 1164"/>
                <a:gd name="T4" fmla="*/ 2539 w 2539"/>
                <a:gd name="T5" fmla="*/ 379 h 1164"/>
                <a:gd name="T6" fmla="*/ 2539 w 2539"/>
                <a:gd name="T7" fmla="*/ 1164 h 1164"/>
                <a:gd name="T8" fmla="*/ 2328 w 2539"/>
                <a:gd name="T9" fmla="*/ 1164 h 1164"/>
                <a:gd name="T10" fmla="*/ 2328 w 2539"/>
                <a:gd name="T11" fmla="*/ 466 h 1164"/>
                <a:gd name="T12" fmla="*/ 2072 w 2539"/>
                <a:gd name="T13" fmla="*/ 211 h 1164"/>
                <a:gd name="T14" fmla="*/ 0 w 2539"/>
                <a:gd name="T15" fmla="*/ 211 h 1164"/>
                <a:gd name="T16" fmla="*/ 0 w 2539"/>
                <a:gd name="T1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9" h="1164">
                  <a:moveTo>
                    <a:pt x="0" y="0"/>
                  </a:moveTo>
                  <a:lnTo>
                    <a:pt x="2160" y="0"/>
                  </a:lnTo>
                  <a:lnTo>
                    <a:pt x="2539" y="379"/>
                  </a:lnTo>
                  <a:lnTo>
                    <a:pt x="2539" y="1164"/>
                  </a:lnTo>
                  <a:lnTo>
                    <a:pt x="2328" y="1164"/>
                  </a:lnTo>
                  <a:lnTo>
                    <a:pt x="2328" y="466"/>
                  </a:lnTo>
                  <a:lnTo>
                    <a:pt x="2072" y="211"/>
                  </a:lnTo>
                  <a:lnTo>
                    <a:pt x="0" y="2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6546850" y="1984376"/>
              <a:ext cx="168275" cy="334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7554913" y="1395413"/>
              <a:ext cx="168275" cy="923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6715125" y="1395413"/>
              <a:ext cx="673100" cy="923925"/>
            </a:xfrm>
            <a:custGeom>
              <a:avLst/>
              <a:gdLst>
                <a:gd name="T0" fmla="*/ 317 w 848"/>
                <a:gd name="T1" fmla="*/ 211 h 1164"/>
                <a:gd name="T2" fmla="*/ 285 w 848"/>
                <a:gd name="T3" fmla="*/ 217 h 1164"/>
                <a:gd name="T4" fmla="*/ 255 w 848"/>
                <a:gd name="T5" fmla="*/ 233 h 1164"/>
                <a:gd name="T6" fmla="*/ 233 w 848"/>
                <a:gd name="T7" fmla="*/ 255 h 1164"/>
                <a:gd name="T8" fmla="*/ 217 w 848"/>
                <a:gd name="T9" fmla="*/ 285 h 1164"/>
                <a:gd name="T10" fmla="*/ 211 w 848"/>
                <a:gd name="T11" fmla="*/ 317 h 1164"/>
                <a:gd name="T12" fmla="*/ 217 w 848"/>
                <a:gd name="T13" fmla="*/ 351 h 1164"/>
                <a:gd name="T14" fmla="*/ 233 w 848"/>
                <a:gd name="T15" fmla="*/ 381 h 1164"/>
                <a:gd name="T16" fmla="*/ 255 w 848"/>
                <a:gd name="T17" fmla="*/ 403 h 1164"/>
                <a:gd name="T18" fmla="*/ 285 w 848"/>
                <a:gd name="T19" fmla="*/ 419 h 1164"/>
                <a:gd name="T20" fmla="*/ 317 w 848"/>
                <a:gd name="T21" fmla="*/ 423 h 1164"/>
                <a:gd name="T22" fmla="*/ 351 w 848"/>
                <a:gd name="T23" fmla="*/ 419 h 1164"/>
                <a:gd name="T24" fmla="*/ 381 w 848"/>
                <a:gd name="T25" fmla="*/ 403 h 1164"/>
                <a:gd name="T26" fmla="*/ 403 w 848"/>
                <a:gd name="T27" fmla="*/ 381 h 1164"/>
                <a:gd name="T28" fmla="*/ 419 w 848"/>
                <a:gd name="T29" fmla="*/ 351 h 1164"/>
                <a:gd name="T30" fmla="*/ 423 w 848"/>
                <a:gd name="T31" fmla="*/ 317 h 1164"/>
                <a:gd name="T32" fmla="*/ 419 w 848"/>
                <a:gd name="T33" fmla="*/ 285 h 1164"/>
                <a:gd name="T34" fmla="*/ 403 w 848"/>
                <a:gd name="T35" fmla="*/ 255 h 1164"/>
                <a:gd name="T36" fmla="*/ 381 w 848"/>
                <a:gd name="T37" fmla="*/ 233 h 1164"/>
                <a:gd name="T38" fmla="*/ 351 w 848"/>
                <a:gd name="T39" fmla="*/ 217 h 1164"/>
                <a:gd name="T40" fmla="*/ 317 w 848"/>
                <a:gd name="T41" fmla="*/ 211 h 1164"/>
                <a:gd name="T42" fmla="*/ 317 w 848"/>
                <a:gd name="T43" fmla="*/ 0 h 1164"/>
                <a:gd name="T44" fmla="*/ 375 w 848"/>
                <a:gd name="T45" fmla="*/ 6 h 1164"/>
                <a:gd name="T46" fmla="*/ 429 w 848"/>
                <a:gd name="T47" fmla="*/ 20 h 1164"/>
                <a:gd name="T48" fmla="*/ 479 w 848"/>
                <a:gd name="T49" fmla="*/ 44 h 1164"/>
                <a:gd name="T50" fmla="*/ 522 w 848"/>
                <a:gd name="T51" fmla="*/ 76 h 1164"/>
                <a:gd name="T52" fmla="*/ 560 w 848"/>
                <a:gd name="T53" fmla="*/ 114 h 1164"/>
                <a:gd name="T54" fmla="*/ 592 w 848"/>
                <a:gd name="T55" fmla="*/ 157 h 1164"/>
                <a:gd name="T56" fmla="*/ 616 w 848"/>
                <a:gd name="T57" fmla="*/ 207 h 1164"/>
                <a:gd name="T58" fmla="*/ 630 w 848"/>
                <a:gd name="T59" fmla="*/ 261 h 1164"/>
                <a:gd name="T60" fmla="*/ 636 w 848"/>
                <a:gd name="T61" fmla="*/ 317 h 1164"/>
                <a:gd name="T62" fmla="*/ 630 w 848"/>
                <a:gd name="T63" fmla="*/ 379 h 1164"/>
                <a:gd name="T64" fmla="*/ 612 w 848"/>
                <a:gd name="T65" fmla="*/ 435 h 1164"/>
                <a:gd name="T66" fmla="*/ 586 w 848"/>
                <a:gd name="T67" fmla="*/ 486 h 1164"/>
                <a:gd name="T68" fmla="*/ 550 w 848"/>
                <a:gd name="T69" fmla="*/ 532 h 1164"/>
                <a:gd name="T70" fmla="*/ 508 w 848"/>
                <a:gd name="T71" fmla="*/ 570 h 1164"/>
                <a:gd name="T72" fmla="*/ 848 w 848"/>
                <a:gd name="T73" fmla="*/ 909 h 1164"/>
                <a:gd name="T74" fmla="*/ 848 w 848"/>
                <a:gd name="T75" fmla="*/ 1164 h 1164"/>
                <a:gd name="T76" fmla="*/ 636 w 848"/>
                <a:gd name="T77" fmla="*/ 1164 h 1164"/>
                <a:gd name="T78" fmla="*/ 636 w 848"/>
                <a:gd name="T79" fmla="*/ 997 h 1164"/>
                <a:gd name="T80" fmla="*/ 423 w 848"/>
                <a:gd name="T81" fmla="*/ 783 h 1164"/>
                <a:gd name="T82" fmla="*/ 423 w 848"/>
                <a:gd name="T83" fmla="*/ 1164 h 1164"/>
                <a:gd name="T84" fmla="*/ 211 w 848"/>
                <a:gd name="T85" fmla="*/ 1164 h 1164"/>
                <a:gd name="T86" fmla="*/ 211 w 848"/>
                <a:gd name="T87" fmla="*/ 616 h 1164"/>
                <a:gd name="T88" fmla="*/ 161 w 848"/>
                <a:gd name="T89" fmla="*/ 592 h 1164"/>
                <a:gd name="T90" fmla="*/ 116 w 848"/>
                <a:gd name="T91" fmla="*/ 562 h 1164"/>
                <a:gd name="T92" fmla="*/ 78 w 848"/>
                <a:gd name="T93" fmla="*/ 522 h 1164"/>
                <a:gd name="T94" fmla="*/ 46 w 848"/>
                <a:gd name="T95" fmla="*/ 478 h 1164"/>
                <a:gd name="T96" fmla="*/ 22 w 848"/>
                <a:gd name="T97" fmla="*/ 429 h 1164"/>
                <a:gd name="T98" fmla="*/ 6 w 848"/>
                <a:gd name="T99" fmla="*/ 375 h 1164"/>
                <a:gd name="T100" fmla="*/ 0 w 848"/>
                <a:gd name="T101" fmla="*/ 317 h 1164"/>
                <a:gd name="T102" fmla="*/ 6 w 848"/>
                <a:gd name="T103" fmla="*/ 261 h 1164"/>
                <a:gd name="T104" fmla="*/ 20 w 848"/>
                <a:gd name="T105" fmla="*/ 207 h 1164"/>
                <a:gd name="T106" fmla="*/ 44 w 848"/>
                <a:gd name="T107" fmla="*/ 157 h 1164"/>
                <a:gd name="T108" fmla="*/ 76 w 848"/>
                <a:gd name="T109" fmla="*/ 114 h 1164"/>
                <a:gd name="T110" fmla="*/ 114 w 848"/>
                <a:gd name="T111" fmla="*/ 76 h 1164"/>
                <a:gd name="T112" fmla="*/ 157 w 848"/>
                <a:gd name="T113" fmla="*/ 44 h 1164"/>
                <a:gd name="T114" fmla="*/ 207 w 848"/>
                <a:gd name="T115" fmla="*/ 20 h 1164"/>
                <a:gd name="T116" fmla="*/ 261 w 848"/>
                <a:gd name="T117" fmla="*/ 6 h 1164"/>
                <a:gd name="T118" fmla="*/ 317 w 848"/>
                <a:gd name="T119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1164">
                  <a:moveTo>
                    <a:pt x="317" y="211"/>
                  </a:moveTo>
                  <a:lnTo>
                    <a:pt x="285" y="217"/>
                  </a:lnTo>
                  <a:lnTo>
                    <a:pt x="255" y="233"/>
                  </a:lnTo>
                  <a:lnTo>
                    <a:pt x="233" y="255"/>
                  </a:lnTo>
                  <a:lnTo>
                    <a:pt x="217" y="285"/>
                  </a:lnTo>
                  <a:lnTo>
                    <a:pt x="211" y="317"/>
                  </a:lnTo>
                  <a:lnTo>
                    <a:pt x="217" y="351"/>
                  </a:lnTo>
                  <a:lnTo>
                    <a:pt x="233" y="381"/>
                  </a:lnTo>
                  <a:lnTo>
                    <a:pt x="255" y="403"/>
                  </a:lnTo>
                  <a:lnTo>
                    <a:pt x="285" y="419"/>
                  </a:lnTo>
                  <a:lnTo>
                    <a:pt x="317" y="423"/>
                  </a:lnTo>
                  <a:lnTo>
                    <a:pt x="351" y="419"/>
                  </a:lnTo>
                  <a:lnTo>
                    <a:pt x="381" y="403"/>
                  </a:lnTo>
                  <a:lnTo>
                    <a:pt x="403" y="381"/>
                  </a:lnTo>
                  <a:lnTo>
                    <a:pt x="419" y="351"/>
                  </a:lnTo>
                  <a:lnTo>
                    <a:pt x="423" y="317"/>
                  </a:lnTo>
                  <a:lnTo>
                    <a:pt x="419" y="285"/>
                  </a:lnTo>
                  <a:lnTo>
                    <a:pt x="403" y="255"/>
                  </a:lnTo>
                  <a:lnTo>
                    <a:pt x="381" y="233"/>
                  </a:lnTo>
                  <a:lnTo>
                    <a:pt x="351" y="217"/>
                  </a:lnTo>
                  <a:lnTo>
                    <a:pt x="317" y="211"/>
                  </a:lnTo>
                  <a:close/>
                  <a:moveTo>
                    <a:pt x="317" y="0"/>
                  </a:moveTo>
                  <a:lnTo>
                    <a:pt x="375" y="6"/>
                  </a:lnTo>
                  <a:lnTo>
                    <a:pt x="429" y="20"/>
                  </a:lnTo>
                  <a:lnTo>
                    <a:pt x="479" y="44"/>
                  </a:lnTo>
                  <a:lnTo>
                    <a:pt x="522" y="76"/>
                  </a:lnTo>
                  <a:lnTo>
                    <a:pt x="560" y="114"/>
                  </a:lnTo>
                  <a:lnTo>
                    <a:pt x="592" y="157"/>
                  </a:lnTo>
                  <a:lnTo>
                    <a:pt x="616" y="207"/>
                  </a:lnTo>
                  <a:lnTo>
                    <a:pt x="630" y="261"/>
                  </a:lnTo>
                  <a:lnTo>
                    <a:pt x="636" y="317"/>
                  </a:lnTo>
                  <a:lnTo>
                    <a:pt x="630" y="379"/>
                  </a:lnTo>
                  <a:lnTo>
                    <a:pt x="612" y="435"/>
                  </a:lnTo>
                  <a:lnTo>
                    <a:pt x="586" y="486"/>
                  </a:lnTo>
                  <a:lnTo>
                    <a:pt x="550" y="532"/>
                  </a:lnTo>
                  <a:lnTo>
                    <a:pt x="508" y="570"/>
                  </a:lnTo>
                  <a:lnTo>
                    <a:pt x="848" y="909"/>
                  </a:lnTo>
                  <a:lnTo>
                    <a:pt x="848" y="1164"/>
                  </a:lnTo>
                  <a:lnTo>
                    <a:pt x="636" y="1164"/>
                  </a:lnTo>
                  <a:lnTo>
                    <a:pt x="636" y="997"/>
                  </a:lnTo>
                  <a:lnTo>
                    <a:pt x="423" y="783"/>
                  </a:lnTo>
                  <a:lnTo>
                    <a:pt x="423" y="1164"/>
                  </a:lnTo>
                  <a:lnTo>
                    <a:pt x="211" y="1164"/>
                  </a:lnTo>
                  <a:lnTo>
                    <a:pt x="211" y="616"/>
                  </a:lnTo>
                  <a:lnTo>
                    <a:pt x="161" y="592"/>
                  </a:lnTo>
                  <a:lnTo>
                    <a:pt x="116" y="562"/>
                  </a:lnTo>
                  <a:lnTo>
                    <a:pt x="78" y="522"/>
                  </a:lnTo>
                  <a:lnTo>
                    <a:pt x="46" y="478"/>
                  </a:lnTo>
                  <a:lnTo>
                    <a:pt x="22" y="429"/>
                  </a:lnTo>
                  <a:lnTo>
                    <a:pt x="6" y="375"/>
                  </a:lnTo>
                  <a:lnTo>
                    <a:pt x="0" y="317"/>
                  </a:lnTo>
                  <a:lnTo>
                    <a:pt x="6" y="261"/>
                  </a:lnTo>
                  <a:lnTo>
                    <a:pt x="20" y="207"/>
                  </a:lnTo>
                  <a:lnTo>
                    <a:pt x="44" y="157"/>
                  </a:lnTo>
                  <a:lnTo>
                    <a:pt x="76" y="114"/>
                  </a:lnTo>
                  <a:lnTo>
                    <a:pt x="114" y="76"/>
                  </a:lnTo>
                  <a:lnTo>
                    <a:pt x="157" y="44"/>
                  </a:lnTo>
                  <a:lnTo>
                    <a:pt x="207" y="20"/>
                  </a:lnTo>
                  <a:lnTo>
                    <a:pt x="261" y="6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4" name="Freeform 48"/>
            <p:cNvSpPr>
              <a:spLocks noEditPoints="1"/>
            </p:cNvSpPr>
            <p:nvPr/>
          </p:nvSpPr>
          <p:spPr bwMode="auto">
            <a:xfrm>
              <a:off x="7891463" y="1395413"/>
              <a:ext cx="1679575" cy="2014538"/>
            </a:xfrm>
            <a:custGeom>
              <a:avLst/>
              <a:gdLst>
                <a:gd name="T0" fmla="*/ 1765 w 2116"/>
                <a:gd name="T1" fmla="*/ 217 h 2537"/>
                <a:gd name="T2" fmla="*/ 1713 w 2116"/>
                <a:gd name="T3" fmla="*/ 255 h 2537"/>
                <a:gd name="T4" fmla="*/ 1693 w 2116"/>
                <a:gd name="T5" fmla="*/ 317 h 2537"/>
                <a:gd name="T6" fmla="*/ 1713 w 2116"/>
                <a:gd name="T7" fmla="*/ 381 h 2537"/>
                <a:gd name="T8" fmla="*/ 1765 w 2116"/>
                <a:gd name="T9" fmla="*/ 419 h 2537"/>
                <a:gd name="T10" fmla="*/ 1831 w 2116"/>
                <a:gd name="T11" fmla="*/ 419 h 2537"/>
                <a:gd name="T12" fmla="*/ 1883 w 2116"/>
                <a:gd name="T13" fmla="*/ 381 h 2537"/>
                <a:gd name="T14" fmla="*/ 1905 w 2116"/>
                <a:gd name="T15" fmla="*/ 317 h 2537"/>
                <a:gd name="T16" fmla="*/ 1883 w 2116"/>
                <a:gd name="T17" fmla="*/ 255 h 2537"/>
                <a:gd name="T18" fmla="*/ 1831 w 2116"/>
                <a:gd name="T19" fmla="*/ 217 h 2537"/>
                <a:gd name="T20" fmla="*/ 1799 w 2116"/>
                <a:gd name="T21" fmla="*/ 0 h 2537"/>
                <a:gd name="T22" fmla="*/ 1909 w 2116"/>
                <a:gd name="T23" fmla="*/ 20 h 2537"/>
                <a:gd name="T24" fmla="*/ 2002 w 2116"/>
                <a:gd name="T25" fmla="*/ 76 h 2537"/>
                <a:gd name="T26" fmla="*/ 2072 w 2116"/>
                <a:gd name="T27" fmla="*/ 157 h 2537"/>
                <a:gd name="T28" fmla="*/ 2110 w 2116"/>
                <a:gd name="T29" fmla="*/ 261 h 2537"/>
                <a:gd name="T30" fmla="*/ 2110 w 2116"/>
                <a:gd name="T31" fmla="*/ 375 h 2537"/>
                <a:gd name="T32" fmla="*/ 2070 w 2116"/>
                <a:gd name="T33" fmla="*/ 478 h 2537"/>
                <a:gd name="T34" fmla="*/ 2000 w 2116"/>
                <a:gd name="T35" fmla="*/ 562 h 2537"/>
                <a:gd name="T36" fmla="*/ 1905 w 2116"/>
                <a:gd name="T37" fmla="*/ 616 h 2537"/>
                <a:gd name="T38" fmla="*/ 1524 w 2116"/>
                <a:gd name="T39" fmla="*/ 2537 h 2537"/>
                <a:gd name="T40" fmla="*/ 951 w 2116"/>
                <a:gd name="T41" fmla="*/ 2326 h 2537"/>
                <a:gd name="T42" fmla="*/ 1693 w 2116"/>
                <a:gd name="T43" fmla="*/ 2071 h 2537"/>
                <a:gd name="T44" fmla="*/ 1641 w 2116"/>
                <a:gd name="T45" fmla="*/ 592 h 2537"/>
                <a:gd name="T46" fmla="*/ 1556 w 2116"/>
                <a:gd name="T47" fmla="*/ 520 h 2537"/>
                <a:gd name="T48" fmla="*/ 1500 w 2116"/>
                <a:gd name="T49" fmla="*/ 423 h 2537"/>
                <a:gd name="T50" fmla="*/ 211 w 2116"/>
                <a:gd name="T51" fmla="*/ 678 h 2537"/>
                <a:gd name="T52" fmla="*/ 0 w 2116"/>
                <a:gd name="T53" fmla="*/ 1164 h 2537"/>
                <a:gd name="T54" fmla="*/ 379 w 2116"/>
                <a:gd name="T55" fmla="*/ 211 h 2537"/>
                <a:gd name="T56" fmla="*/ 1524 w 2116"/>
                <a:gd name="T57" fmla="*/ 161 h 2537"/>
                <a:gd name="T58" fmla="*/ 1593 w 2116"/>
                <a:gd name="T59" fmla="*/ 78 h 2537"/>
                <a:gd name="T60" fmla="*/ 1687 w 2116"/>
                <a:gd name="T61" fmla="*/ 20 h 2537"/>
                <a:gd name="T62" fmla="*/ 1799 w 2116"/>
                <a:gd name="T63" fmla="*/ 0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6" h="2537">
                  <a:moveTo>
                    <a:pt x="1799" y="211"/>
                  </a:moveTo>
                  <a:lnTo>
                    <a:pt x="1765" y="217"/>
                  </a:lnTo>
                  <a:lnTo>
                    <a:pt x="1735" y="233"/>
                  </a:lnTo>
                  <a:lnTo>
                    <a:pt x="1713" y="255"/>
                  </a:lnTo>
                  <a:lnTo>
                    <a:pt x="1697" y="285"/>
                  </a:lnTo>
                  <a:lnTo>
                    <a:pt x="1693" y="317"/>
                  </a:lnTo>
                  <a:lnTo>
                    <a:pt x="1697" y="351"/>
                  </a:lnTo>
                  <a:lnTo>
                    <a:pt x="1713" y="381"/>
                  </a:lnTo>
                  <a:lnTo>
                    <a:pt x="1735" y="403"/>
                  </a:lnTo>
                  <a:lnTo>
                    <a:pt x="1765" y="419"/>
                  </a:lnTo>
                  <a:lnTo>
                    <a:pt x="1799" y="423"/>
                  </a:lnTo>
                  <a:lnTo>
                    <a:pt x="1831" y="419"/>
                  </a:lnTo>
                  <a:lnTo>
                    <a:pt x="1861" y="403"/>
                  </a:lnTo>
                  <a:lnTo>
                    <a:pt x="1883" y="381"/>
                  </a:lnTo>
                  <a:lnTo>
                    <a:pt x="1899" y="351"/>
                  </a:lnTo>
                  <a:lnTo>
                    <a:pt x="1905" y="317"/>
                  </a:lnTo>
                  <a:lnTo>
                    <a:pt x="1899" y="285"/>
                  </a:lnTo>
                  <a:lnTo>
                    <a:pt x="1883" y="255"/>
                  </a:lnTo>
                  <a:lnTo>
                    <a:pt x="1861" y="233"/>
                  </a:lnTo>
                  <a:lnTo>
                    <a:pt x="1831" y="217"/>
                  </a:lnTo>
                  <a:lnTo>
                    <a:pt x="1799" y="211"/>
                  </a:lnTo>
                  <a:close/>
                  <a:moveTo>
                    <a:pt x="1799" y="0"/>
                  </a:moveTo>
                  <a:lnTo>
                    <a:pt x="1855" y="6"/>
                  </a:lnTo>
                  <a:lnTo>
                    <a:pt x="1909" y="20"/>
                  </a:lnTo>
                  <a:lnTo>
                    <a:pt x="1958" y="44"/>
                  </a:lnTo>
                  <a:lnTo>
                    <a:pt x="2002" y="76"/>
                  </a:lnTo>
                  <a:lnTo>
                    <a:pt x="2040" y="114"/>
                  </a:lnTo>
                  <a:lnTo>
                    <a:pt x="2072" y="157"/>
                  </a:lnTo>
                  <a:lnTo>
                    <a:pt x="2096" y="207"/>
                  </a:lnTo>
                  <a:lnTo>
                    <a:pt x="2110" y="261"/>
                  </a:lnTo>
                  <a:lnTo>
                    <a:pt x="2116" y="317"/>
                  </a:lnTo>
                  <a:lnTo>
                    <a:pt x="2110" y="375"/>
                  </a:lnTo>
                  <a:lnTo>
                    <a:pt x="2096" y="429"/>
                  </a:lnTo>
                  <a:lnTo>
                    <a:pt x="2070" y="478"/>
                  </a:lnTo>
                  <a:lnTo>
                    <a:pt x="2038" y="522"/>
                  </a:lnTo>
                  <a:lnTo>
                    <a:pt x="2000" y="562"/>
                  </a:lnTo>
                  <a:lnTo>
                    <a:pt x="1954" y="592"/>
                  </a:lnTo>
                  <a:lnTo>
                    <a:pt x="1905" y="616"/>
                  </a:lnTo>
                  <a:lnTo>
                    <a:pt x="1905" y="2159"/>
                  </a:lnTo>
                  <a:lnTo>
                    <a:pt x="1524" y="2537"/>
                  </a:lnTo>
                  <a:lnTo>
                    <a:pt x="951" y="2537"/>
                  </a:lnTo>
                  <a:lnTo>
                    <a:pt x="951" y="2326"/>
                  </a:lnTo>
                  <a:lnTo>
                    <a:pt x="1438" y="2326"/>
                  </a:lnTo>
                  <a:lnTo>
                    <a:pt x="1693" y="2071"/>
                  </a:lnTo>
                  <a:lnTo>
                    <a:pt x="1693" y="616"/>
                  </a:lnTo>
                  <a:lnTo>
                    <a:pt x="1641" y="592"/>
                  </a:lnTo>
                  <a:lnTo>
                    <a:pt x="1595" y="560"/>
                  </a:lnTo>
                  <a:lnTo>
                    <a:pt x="1556" y="520"/>
                  </a:lnTo>
                  <a:lnTo>
                    <a:pt x="1524" y="474"/>
                  </a:lnTo>
                  <a:lnTo>
                    <a:pt x="1500" y="423"/>
                  </a:lnTo>
                  <a:lnTo>
                    <a:pt x="467" y="423"/>
                  </a:lnTo>
                  <a:lnTo>
                    <a:pt x="211" y="678"/>
                  </a:lnTo>
                  <a:lnTo>
                    <a:pt x="211" y="1164"/>
                  </a:lnTo>
                  <a:lnTo>
                    <a:pt x="0" y="1164"/>
                  </a:lnTo>
                  <a:lnTo>
                    <a:pt x="0" y="592"/>
                  </a:lnTo>
                  <a:lnTo>
                    <a:pt x="379" y="211"/>
                  </a:lnTo>
                  <a:lnTo>
                    <a:pt x="1500" y="211"/>
                  </a:lnTo>
                  <a:lnTo>
                    <a:pt x="1524" y="161"/>
                  </a:lnTo>
                  <a:lnTo>
                    <a:pt x="1554" y="116"/>
                  </a:lnTo>
                  <a:lnTo>
                    <a:pt x="1593" y="78"/>
                  </a:lnTo>
                  <a:lnTo>
                    <a:pt x="1637" y="46"/>
                  </a:lnTo>
                  <a:lnTo>
                    <a:pt x="1687" y="20"/>
                  </a:lnTo>
                  <a:lnTo>
                    <a:pt x="1741" y="6"/>
                  </a:lnTo>
                  <a:lnTo>
                    <a:pt x="17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8226425" y="2068513"/>
              <a:ext cx="841375" cy="1004888"/>
            </a:xfrm>
            <a:custGeom>
              <a:avLst/>
              <a:gdLst>
                <a:gd name="T0" fmla="*/ 283 w 1059"/>
                <a:gd name="T1" fmla="*/ 215 h 1268"/>
                <a:gd name="T2" fmla="*/ 231 w 1059"/>
                <a:gd name="T3" fmla="*/ 253 h 1268"/>
                <a:gd name="T4" fmla="*/ 211 w 1059"/>
                <a:gd name="T5" fmla="*/ 317 h 1268"/>
                <a:gd name="T6" fmla="*/ 231 w 1059"/>
                <a:gd name="T7" fmla="*/ 379 h 1268"/>
                <a:gd name="T8" fmla="*/ 283 w 1059"/>
                <a:gd name="T9" fmla="*/ 417 h 1268"/>
                <a:gd name="T10" fmla="*/ 351 w 1059"/>
                <a:gd name="T11" fmla="*/ 417 h 1268"/>
                <a:gd name="T12" fmla="*/ 403 w 1059"/>
                <a:gd name="T13" fmla="*/ 379 h 1268"/>
                <a:gd name="T14" fmla="*/ 423 w 1059"/>
                <a:gd name="T15" fmla="*/ 317 h 1268"/>
                <a:gd name="T16" fmla="*/ 403 w 1059"/>
                <a:gd name="T17" fmla="*/ 253 h 1268"/>
                <a:gd name="T18" fmla="*/ 351 w 1059"/>
                <a:gd name="T19" fmla="*/ 215 h 1268"/>
                <a:gd name="T20" fmla="*/ 317 w 1059"/>
                <a:gd name="T21" fmla="*/ 0 h 1268"/>
                <a:gd name="T22" fmla="*/ 428 w 1059"/>
                <a:gd name="T23" fmla="*/ 20 h 1268"/>
                <a:gd name="T24" fmla="*/ 522 w 1059"/>
                <a:gd name="T25" fmla="*/ 76 h 1268"/>
                <a:gd name="T26" fmla="*/ 592 w 1059"/>
                <a:gd name="T27" fmla="*/ 160 h 1268"/>
                <a:gd name="T28" fmla="*/ 678 w 1059"/>
                <a:gd name="T29" fmla="*/ 211 h 1268"/>
                <a:gd name="T30" fmla="*/ 1059 w 1059"/>
                <a:gd name="T31" fmla="*/ 889 h 1268"/>
                <a:gd name="T32" fmla="*/ 528 w 1059"/>
                <a:gd name="T33" fmla="*/ 1268 h 1268"/>
                <a:gd name="T34" fmla="*/ 590 w 1059"/>
                <a:gd name="T35" fmla="*/ 1057 h 1268"/>
                <a:gd name="T36" fmla="*/ 845 w 1059"/>
                <a:gd name="T37" fmla="*/ 678 h 1268"/>
                <a:gd name="T38" fmla="*/ 584 w 1059"/>
                <a:gd name="T39" fmla="*/ 487 h 1268"/>
                <a:gd name="T40" fmla="*/ 514 w 1059"/>
                <a:gd name="T41" fmla="*/ 564 h 1268"/>
                <a:gd name="T42" fmla="*/ 424 w 1059"/>
                <a:gd name="T43" fmla="*/ 616 h 1268"/>
                <a:gd name="T44" fmla="*/ 317 w 1059"/>
                <a:gd name="T45" fmla="*/ 634 h 1268"/>
                <a:gd name="T46" fmla="*/ 207 w 1059"/>
                <a:gd name="T47" fmla="*/ 614 h 1268"/>
                <a:gd name="T48" fmla="*/ 113 w 1059"/>
                <a:gd name="T49" fmla="*/ 558 h 1268"/>
                <a:gd name="T50" fmla="*/ 44 w 1059"/>
                <a:gd name="T51" fmla="*/ 477 h 1268"/>
                <a:gd name="T52" fmla="*/ 6 w 1059"/>
                <a:gd name="T53" fmla="*/ 373 h 1268"/>
                <a:gd name="T54" fmla="*/ 6 w 1059"/>
                <a:gd name="T55" fmla="*/ 259 h 1268"/>
                <a:gd name="T56" fmla="*/ 44 w 1059"/>
                <a:gd name="T57" fmla="*/ 156 h 1268"/>
                <a:gd name="T58" fmla="*/ 113 w 1059"/>
                <a:gd name="T59" fmla="*/ 74 h 1268"/>
                <a:gd name="T60" fmla="*/ 207 w 1059"/>
                <a:gd name="T61" fmla="*/ 20 h 1268"/>
                <a:gd name="T62" fmla="*/ 317 w 1059"/>
                <a:gd name="T63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9" h="1268">
                  <a:moveTo>
                    <a:pt x="317" y="211"/>
                  </a:moveTo>
                  <a:lnTo>
                    <a:pt x="283" y="215"/>
                  </a:lnTo>
                  <a:lnTo>
                    <a:pt x="255" y="231"/>
                  </a:lnTo>
                  <a:lnTo>
                    <a:pt x="231" y="253"/>
                  </a:lnTo>
                  <a:lnTo>
                    <a:pt x="217" y="283"/>
                  </a:lnTo>
                  <a:lnTo>
                    <a:pt x="211" y="317"/>
                  </a:lnTo>
                  <a:lnTo>
                    <a:pt x="217" y="349"/>
                  </a:lnTo>
                  <a:lnTo>
                    <a:pt x="231" y="379"/>
                  </a:lnTo>
                  <a:lnTo>
                    <a:pt x="255" y="403"/>
                  </a:lnTo>
                  <a:lnTo>
                    <a:pt x="283" y="417"/>
                  </a:lnTo>
                  <a:lnTo>
                    <a:pt x="317" y="423"/>
                  </a:lnTo>
                  <a:lnTo>
                    <a:pt x="351" y="417"/>
                  </a:lnTo>
                  <a:lnTo>
                    <a:pt x="381" y="403"/>
                  </a:lnTo>
                  <a:lnTo>
                    <a:pt x="403" y="379"/>
                  </a:lnTo>
                  <a:lnTo>
                    <a:pt x="419" y="349"/>
                  </a:lnTo>
                  <a:lnTo>
                    <a:pt x="423" y="317"/>
                  </a:lnTo>
                  <a:lnTo>
                    <a:pt x="419" y="283"/>
                  </a:lnTo>
                  <a:lnTo>
                    <a:pt x="403" y="253"/>
                  </a:lnTo>
                  <a:lnTo>
                    <a:pt x="381" y="231"/>
                  </a:lnTo>
                  <a:lnTo>
                    <a:pt x="351" y="215"/>
                  </a:lnTo>
                  <a:lnTo>
                    <a:pt x="317" y="211"/>
                  </a:lnTo>
                  <a:close/>
                  <a:moveTo>
                    <a:pt x="317" y="0"/>
                  </a:moveTo>
                  <a:lnTo>
                    <a:pt x="375" y="4"/>
                  </a:lnTo>
                  <a:lnTo>
                    <a:pt x="428" y="20"/>
                  </a:lnTo>
                  <a:lnTo>
                    <a:pt x="478" y="44"/>
                  </a:lnTo>
                  <a:lnTo>
                    <a:pt x="522" y="76"/>
                  </a:lnTo>
                  <a:lnTo>
                    <a:pt x="560" y="116"/>
                  </a:lnTo>
                  <a:lnTo>
                    <a:pt x="592" y="160"/>
                  </a:lnTo>
                  <a:lnTo>
                    <a:pt x="616" y="211"/>
                  </a:lnTo>
                  <a:lnTo>
                    <a:pt x="678" y="211"/>
                  </a:lnTo>
                  <a:lnTo>
                    <a:pt x="1059" y="590"/>
                  </a:lnTo>
                  <a:lnTo>
                    <a:pt x="1059" y="889"/>
                  </a:lnTo>
                  <a:lnTo>
                    <a:pt x="678" y="1268"/>
                  </a:lnTo>
                  <a:lnTo>
                    <a:pt x="528" y="1268"/>
                  </a:lnTo>
                  <a:lnTo>
                    <a:pt x="528" y="1057"/>
                  </a:lnTo>
                  <a:lnTo>
                    <a:pt x="590" y="1057"/>
                  </a:lnTo>
                  <a:lnTo>
                    <a:pt x="845" y="801"/>
                  </a:lnTo>
                  <a:lnTo>
                    <a:pt x="845" y="678"/>
                  </a:lnTo>
                  <a:lnTo>
                    <a:pt x="610" y="441"/>
                  </a:lnTo>
                  <a:lnTo>
                    <a:pt x="584" y="487"/>
                  </a:lnTo>
                  <a:lnTo>
                    <a:pt x="552" y="528"/>
                  </a:lnTo>
                  <a:lnTo>
                    <a:pt x="514" y="564"/>
                  </a:lnTo>
                  <a:lnTo>
                    <a:pt x="472" y="594"/>
                  </a:lnTo>
                  <a:lnTo>
                    <a:pt x="424" y="616"/>
                  </a:lnTo>
                  <a:lnTo>
                    <a:pt x="373" y="628"/>
                  </a:lnTo>
                  <a:lnTo>
                    <a:pt x="317" y="634"/>
                  </a:lnTo>
                  <a:lnTo>
                    <a:pt x="261" y="628"/>
                  </a:lnTo>
                  <a:lnTo>
                    <a:pt x="207" y="614"/>
                  </a:lnTo>
                  <a:lnTo>
                    <a:pt x="157" y="590"/>
                  </a:lnTo>
                  <a:lnTo>
                    <a:pt x="113" y="558"/>
                  </a:lnTo>
                  <a:lnTo>
                    <a:pt x="75" y="520"/>
                  </a:lnTo>
                  <a:lnTo>
                    <a:pt x="44" y="477"/>
                  </a:lnTo>
                  <a:lnTo>
                    <a:pt x="20" y="427"/>
                  </a:lnTo>
                  <a:lnTo>
                    <a:pt x="6" y="373"/>
                  </a:lnTo>
                  <a:lnTo>
                    <a:pt x="0" y="317"/>
                  </a:lnTo>
                  <a:lnTo>
                    <a:pt x="6" y="259"/>
                  </a:lnTo>
                  <a:lnTo>
                    <a:pt x="20" y="205"/>
                  </a:lnTo>
                  <a:lnTo>
                    <a:pt x="44" y="156"/>
                  </a:lnTo>
                  <a:lnTo>
                    <a:pt x="75" y="112"/>
                  </a:lnTo>
                  <a:lnTo>
                    <a:pt x="113" y="74"/>
                  </a:lnTo>
                  <a:lnTo>
                    <a:pt x="157" y="42"/>
                  </a:lnTo>
                  <a:lnTo>
                    <a:pt x="207" y="20"/>
                  </a:lnTo>
                  <a:lnTo>
                    <a:pt x="261" y="4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8647113" y="3576638"/>
              <a:ext cx="923925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7" name="Freeform 51"/>
            <p:cNvSpPr>
              <a:spLocks noEditPoints="1"/>
            </p:cNvSpPr>
            <p:nvPr/>
          </p:nvSpPr>
          <p:spPr bwMode="auto">
            <a:xfrm>
              <a:off x="8647113" y="3914776"/>
              <a:ext cx="923925" cy="2684463"/>
            </a:xfrm>
            <a:custGeom>
              <a:avLst/>
              <a:gdLst>
                <a:gd name="T0" fmla="*/ 814 w 1165"/>
                <a:gd name="T1" fmla="*/ 2966 h 3383"/>
                <a:gd name="T2" fmla="*/ 762 w 1165"/>
                <a:gd name="T3" fmla="*/ 3004 h 3383"/>
                <a:gd name="T4" fmla="*/ 742 w 1165"/>
                <a:gd name="T5" fmla="*/ 3066 h 3383"/>
                <a:gd name="T6" fmla="*/ 762 w 1165"/>
                <a:gd name="T7" fmla="*/ 3128 h 3383"/>
                <a:gd name="T8" fmla="*/ 814 w 1165"/>
                <a:gd name="T9" fmla="*/ 3166 h 3383"/>
                <a:gd name="T10" fmla="*/ 880 w 1165"/>
                <a:gd name="T11" fmla="*/ 3166 h 3383"/>
                <a:gd name="T12" fmla="*/ 932 w 1165"/>
                <a:gd name="T13" fmla="*/ 3128 h 3383"/>
                <a:gd name="T14" fmla="*/ 954 w 1165"/>
                <a:gd name="T15" fmla="*/ 3066 h 3383"/>
                <a:gd name="T16" fmla="*/ 932 w 1165"/>
                <a:gd name="T17" fmla="*/ 3004 h 3383"/>
                <a:gd name="T18" fmla="*/ 880 w 1165"/>
                <a:gd name="T19" fmla="*/ 2966 h 3383"/>
                <a:gd name="T20" fmla="*/ 0 w 1165"/>
                <a:gd name="T21" fmla="*/ 0 h 3383"/>
                <a:gd name="T22" fmla="*/ 954 w 1165"/>
                <a:gd name="T23" fmla="*/ 379 h 3383"/>
                <a:gd name="T24" fmla="*/ 1003 w 1165"/>
                <a:gd name="T25" fmla="*/ 2791 h 3383"/>
                <a:gd name="T26" fmla="*/ 1087 w 1165"/>
                <a:gd name="T27" fmla="*/ 2861 h 3383"/>
                <a:gd name="T28" fmla="*/ 1145 w 1165"/>
                <a:gd name="T29" fmla="*/ 2954 h 3383"/>
                <a:gd name="T30" fmla="*/ 1165 w 1165"/>
                <a:gd name="T31" fmla="*/ 3066 h 3383"/>
                <a:gd name="T32" fmla="*/ 1145 w 1165"/>
                <a:gd name="T33" fmla="*/ 3176 h 3383"/>
                <a:gd name="T34" fmla="*/ 1089 w 1165"/>
                <a:gd name="T35" fmla="*/ 3269 h 3383"/>
                <a:gd name="T36" fmla="*/ 1007 w 1165"/>
                <a:gd name="T37" fmla="*/ 3339 h 3383"/>
                <a:gd name="T38" fmla="*/ 904 w 1165"/>
                <a:gd name="T39" fmla="*/ 3377 h 3383"/>
                <a:gd name="T40" fmla="*/ 790 w 1165"/>
                <a:gd name="T41" fmla="*/ 3377 h 3383"/>
                <a:gd name="T42" fmla="*/ 686 w 1165"/>
                <a:gd name="T43" fmla="*/ 3339 h 3383"/>
                <a:gd name="T44" fmla="*/ 605 w 1165"/>
                <a:gd name="T45" fmla="*/ 3269 h 3383"/>
                <a:gd name="T46" fmla="*/ 549 w 1165"/>
                <a:gd name="T47" fmla="*/ 3176 h 3383"/>
                <a:gd name="T48" fmla="*/ 531 w 1165"/>
                <a:gd name="T49" fmla="*/ 3066 h 3383"/>
                <a:gd name="T50" fmla="*/ 551 w 1165"/>
                <a:gd name="T51" fmla="*/ 2954 h 3383"/>
                <a:gd name="T52" fmla="*/ 607 w 1165"/>
                <a:gd name="T53" fmla="*/ 2861 h 3383"/>
                <a:gd name="T54" fmla="*/ 690 w 1165"/>
                <a:gd name="T55" fmla="*/ 2791 h 3383"/>
                <a:gd name="T56" fmla="*/ 742 w 1165"/>
                <a:gd name="T57" fmla="*/ 1312 h 3383"/>
                <a:gd name="T58" fmla="*/ 0 w 1165"/>
                <a:gd name="T59" fmla="*/ 1057 h 3383"/>
                <a:gd name="T60" fmla="*/ 573 w 1165"/>
                <a:gd name="T61" fmla="*/ 846 h 3383"/>
                <a:gd name="T62" fmla="*/ 742 w 1165"/>
                <a:gd name="T63" fmla="*/ 467 h 3383"/>
                <a:gd name="T64" fmla="*/ 0 w 1165"/>
                <a:gd name="T65" fmla="*/ 212 h 3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5" h="3383">
                  <a:moveTo>
                    <a:pt x="848" y="2960"/>
                  </a:moveTo>
                  <a:lnTo>
                    <a:pt x="814" y="2966"/>
                  </a:lnTo>
                  <a:lnTo>
                    <a:pt x="784" y="2980"/>
                  </a:lnTo>
                  <a:lnTo>
                    <a:pt x="762" y="3004"/>
                  </a:lnTo>
                  <a:lnTo>
                    <a:pt x="746" y="3032"/>
                  </a:lnTo>
                  <a:lnTo>
                    <a:pt x="742" y="3066"/>
                  </a:lnTo>
                  <a:lnTo>
                    <a:pt x="746" y="3100"/>
                  </a:lnTo>
                  <a:lnTo>
                    <a:pt x="762" y="3128"/>
                  </a:lnTo>
                  <a:lnTo>
                    <a:pt x="784" y="3152"/>
                  </a:lnTo>
                  <a:lnTo>
                    <a:pt x="814" y="3166"/>
                  </a:lnTo>
                  <a:lnTo>
                    <a:pt x="848" y="3172"/>
                  </a:lnTo>
                  <a:lnTo>
                    <a:pt x="880" y="3166"/>
                  </a:lnTo>
                  <a:lnTo>
                    <a:pt x="910" y="3152"/>
                  </a:lnTo>
                  <a:lnTo>
                    <a:pt x="932" y="3128"/>
                  </a:lnTo>
                  <a:lnTo>
                    <a:pt x="948" y="3100"/>
                  </a:lnTo>
                  <a:lnTo>
                    <a:pt x="954" y="3066"/>
                  </a:lnTo>
                  <a:lnTo>
                    <a:pt x="948" y="3032"/>
                  </a:lnTo>
                  <a:lnTo>
                    <a:pt x="932" y="3004"/>
                  </a:lnTo>
                  <a:lnTo>
                    <a:pt x="910" y="2980"/>
                  </a:lnTo>
                  <a:lnTo>
                    <a:pt x="880" y="2966"/>
                  </a:lnTo>
                  <a:lnTo>
                    <a:pt x="848" y="2960"/>
                  </a:lnTo>
                  <a:close/>
                  <a:moveTo>
                    <a:pt x="0" y="0"/>
                  </a:moveTo>
                  <a:lnTo>
                    <a:pt x="573" y="0"/>
                  </a:lnTo>
                  <a:lnTo>
                    <a:pt x="954" y="379"/>
                  </a:lnTo>
                  <a:lnTo>
                    <a:pt x="954" y="2767"/>
                  </a:lnTo>
                  <a:lnTo>
                    <a:pt x="1003" y="2791"/>
                  </a:lnTo>
                  <a:lnTo>
                    <a:pt x="1049" y="2823"/>
                  </a:lnTo>
                  <a:lnTo>
                    <a:pt x="1087" y="2861"/>
                  </a:lnTo>
                  <a:lnTo>
                    <a:pt x="1119" y="2905"/>
                  </a:lnTo>
                  <a:lnTo>
                    <a:pt x="1145" y="2954"/>
                  </a:lnTo>
                  <a:lnTo>
                    <a:pt x="1159" y="3008"/>
                  </a:lnTo>
                  <a:lnTo>
                    <a:pt x="1165" y="3066"/>
                  </a:lnTo>
                  <a:lnTo>
                    <a:pt x="1159" y="3122"/>
                  </a:lnTo>
                  <a:lnTo>
                    <a:pt x="1145" y="3176"/>
                  </a:lnTo>
                  <a:lnTo>
                    <a:pt x="1121" y="3226"/>
                  </a:lnTo>
                  <a:lnTo>
                    <a:pt x="1089" y="3269"/>
                  </a:lnTo>
                  <a:lnTo>
                    <a:pt x="1051" y="3309"/>
                  </a:lnTo>
                  <a:lnTo>
                    <a:pt x="1007" y="3339"/>
                  </a:lnTo>
                  <a:lnTo>
                    <a:pt x="958" y="3363"/>
                  </a:lnTo>
                  <a:lnTo>
                    <a:pt x="904" y="3377"/>
                  </a:lnTo>
                  <a:lnTo>
                    <a:pt x="848" y="3383"/>
                  </a:lnTo>
                  <a:lnTo>
                    <a:pt x="790" y="3377"/>
                  </a:lnTo>
                  <a:lnTo>
                    <a:pt x="736" y="3363"/>
                  </a:lnTo>
                  <a:lnTo>
                    <a:pt x="686" y="3339"/>
                  </a:lnTo>
                  <a:lnTo>
                    <a:pt x="642" y="3309"/>
                  </a:lnTo>
                  <a:lnTo>
                    <a:pt x="605" y="3269"/>
                  </a:lnTo>
                  <a:lnTo>
                    <a:pt x="573" y="3226"/>
                  </a:lnTo>
                  <a:lnTo>
                    <a:pt x="549" y="3176"/>
                  </a:lnTo>
                  <a:lnTo>
                    <a:pt x="535" y="3122"/>
                  </a:lnTo>
                  <a:lnTo>
                    <a:pt x="531" y="3066"/>
                  </a:lnTo>
                  <a:lnTo>
                    <a:pt x="535" y="3008"/>
                  </a:lnTo>
                  <a:lnTo>
                    <a:pt x="551" y="2954"/>
                  </a:lnTo>
                  <a:lnTo>
                    <a:pt x="575" y="2905"/>
                  </a:lnTo>
                  <a:lnTo>
                    <a:pt x="607" y="2861"/>
                  </a:lnTo>
                  <a:lnTo>
                    <a:pt x="646" y="2823"/>
                  </a:lnTo>
                  <a:lnTo>
                    <a:pt x="690" y="2791"/>
                  </a:lnTo>
                  <a:lnTo>
                    <a:pt x="742" y="2767"/>
                  </a:lnTo>
                  <a:lnTo>
                    <a:pt x="742" y="1312"/>
                  </a:lnTo>
                  <a:lnTo>
                    <a:pt x="487" y="1057"/>
                  </a:lnTo>
                  <a:lnTo>
                    <a:pt x="0" y="1057"/>
                  </a:lnTo>
                  <a:lnTo>
                    <a:pt x="0" y="846"/>
                  </a:lnTo>
                  <a:lnTo>
                    <a:pt x="573" y="846"/>
                  </a:lnTo>
                  <a:lnTo>
                    <a:pt x="742" y="1013"/>
                  </a:lnTo>
                  <a:lnTo>
                    <a:pt x="742" y="467"/>
                  </a:lnTo>
                  <a:lnTo>
                    <a:pt x="487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8647113" y="4249738"/>
              <a:ext cx="334963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79" name="Freeform 53"/>
            <p:cNvSpPr>
              <a:spLocks noEditPoints="1"/>
            </p:cNvSpPr>
            <p:nvPr/>
          </p:nvSpPr>
          <p:spPr bwMode="auto">
            <a:xfrm>
              <a:off x="7891463" y="4921251"/>
              <a:ext cx="1176338" cy="1677988"/>
            </a:xfrm>
            <a:custGeom>
              <a:avLst/>
              <a:gdLst>
                <a:gd name="T0" fmla="*/ 494 w 1482"/>
                <a:gd name="T1" fmla="*/ 1698 h 2115"/>
                <a:gd name="T2" fmla="*/ 443 w 1482"/>
                <a:gd name="T3" fmla="*/ 1736 h 2115"/>
                <a:gd name="T4" fmla="*/ 423 w 1482"/>
                <a:gd name="T5" fmla="*/ 1798 h 2115"/>
                <a:gd name="T6" fmla="*/ 443 w 1482"/>
                <a:gd name="T7" fmla="*/ 1860 h 2115"/>
                <a:gd name="T8" fmla="*/ 494 w 1482"/>
                <a:gd name="T9" fmla="*/ 1898 h 2115"/>
                <a:gd name="T10" fmla="*/ 562 w 1482"/>
                <a:gd name="T11" fmla="*/ 1898 h 2115"/>
                <a:gd name="T12" fmla="*/ 614 w 1482"/>
                <a:gd name="T13" fmla="*/ 1860 h 2115"/>
                <a:gd name="T14" fmla="*/ 634 w 1482"/>
                <a:gd name="T15" fmla="*/ 1798 h 2115"/>
                <a:gd name="T16" fmla="*/ 614 w 1482"/>
                <a:gd name="T17" fmla="*/ 1736 h 2115"/>
                <a:gd name="T18" fmla="*/ 562 w 1482"/>
                <a:gd name="T19" fmla="*/ 1698 h 2115"/>
                <a:gd name="T20" fmla="*/ 951 w 1482"/>
                <a:gd name="T21" fmla="*/ 0 h 2115"/>
                <a:gd name="T22" fmla="*/ 1482 w 1482"/>
                <a:gd name="T23" fmla="*/ 379 h 2115"/>
                <a:gd name="T24" fmla="*/ 1101 w 1482"/>
                <a:gd name="T25" fmla="*/ 1904 h 2115"/>
                <a:gd name="T26" fmla="*/ 804 w 1482"/>
                <a:gd name="T27" fmla="*/ 1954 h 2115"/>
                <a:gd name="T28" fmla="*/ 734 w 1482"/>
                <a:gd name="T29" fmla="*/ 2039 h 2115"/>
                <a:gd name="T30" fmla="*/ 640 w 1482"/>
                <a:gd name="T31" fmla="*/ 2095 h 2115"/>
                <a:gd name="T32" fmla="*/ 528 w 1482"/>
                <a:gd name="T33" fmla="*/ 2115 h 2115"/>
                <a:gd name="T34" fmla="*/ 419 w 1482"/>
                <a:gd name="T35" fmla="*/ 2095 h 2115"/>
                <a:gd name="T36" fmla="*/ 325 w 1482"/>
                <a:gd name="T37" fmla="*/ 2041 h 2115"/>
                <a:gd name="T38" fmla="*/ 255 w 1482"/>
                <a:gd name="T39" fmla="*/ 1958 h 2115"/>
                <a:gd name="T40" fmla="*/ 217 w 1482"/>
                <a:gd name="T41" fmla="*/ 1854 h 2115"/>
                <a:gd name="T42" fmla="*/ 217 w 1482"/>
                <a:gd name="T43" fmla="*/ 1740 h 2115"/>
                <a:gd name="T44" fmla="*/ 255 w 1482"/>
                <a:gd name="T45" fmla="*/ 1639 h 2115"/>
                <a:gd name="T46" fmla="*/ 325 w 1482"/>
                <a:gd name="T47" fmla="*/ 1555 h 2115"/>
                <a:gd name="T48" fmla="*/ 419 w 1482"/>
                <a:gd name="T49" fmla="*/ 1501 h 2115"/>
                <a:gd name="T50" fmla="*/ 528 w 1482"/>
                <a:gd name="T51" fmla="*/ 1481 h 2115"/>
                <a:gd name="T52" fmla="*/ 640 w 1482"/>
                <a:gd name="T53" fmla="*/ 1501 h 2115"/>
                <a:gd name="T54" fmla="*/ 734 w 1482"/>
                <a:gd name="T55" fmla="*/ 1557 h 2115"/>
                <a:gd name="T56" fmla="*/ 804 w 1482"/>
                <a:gd name="T57" fmla="*/ 1643 h 2115"/>
                <a:gd name="T58" fmla="*/ 1013 w 1482"/>
                <a:gd name="T59" fmla="*/ 1692 h 2115"/>
                <a:gd name="T60" fmla="*/ 1268 w 1482"/>
                <a:gd name="T61" fmla="*/ 1270 h 2115"/>
                <a:gd name="T62" fmla="*/ 0 w 1482"/>
                <a:gd name="T63" fmla="*/ 951 h 2115"/>
                <a:gd name="T64" fmla="*/ 211 w 1482"/>
                <a:gd name="T65" fmla="*/ 1059 h 2115"/>
                <a:gd name="T66" fmla="*/ 1268 w 1482"/>
                <a:gd name="T67" fmla="*/ 467 h 2115"/>
                <a:gd name="T68" fmla="*/ 951 w 1482"/>
                <a:gd name="T69" fmla="*/ 211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2" h="2115">
                  <a:moveTo>
                    <a:pt x="528" y="1692"/>
                  </a:moveTo>
                  <a:lnTo>
                    <a:pt x="494" y="1698"/>
                  </a:lnTo>
                  <a:lnTo>
                    <a:pt x="467" y="1712"/>
                  </a:lnTo>
                  <a:lnTo>
                    <a:pt x="443" y="1736"/>
                  </a:lnTo>
                  <a:lnTo>
                    <a:pt x="429" y="1764"/>
                  </a:lnTo>
                  <a:lnTo>
                    <a:pt x="423" y="1798"/>
                  </a:lnTo>
                  <a:lnTo>
                    <a:pt x="429" y="1832"/>
                  </a:lnTo>
                  <a:lnTo>
                    <a:pt x="443" y="1860"/>
                  </a:lnTo>
                  <a:lnTo>
                    <a:pt x="467" y="1884"/>
                  </a:lnTo>
                  <a:lnTo>
                    <a:pt x="494" y="1898"/>
                  </a:lnTo>
                  <a:lnTo>
                    <a:pt x="528" y="1904"/>
                  </a:lnTo>
                  <a:lnTo>
                    <a:pt x="562" y="1898"/>
                  </a:lnTo>
                  <a:lnTo>
                    <a:pt x="590" y="1884"/>
                  </a:lnTo>
                  <a:lnTo>
                    <a:pt x="614" y="1860"/>
                  </a:lnTo>
                  <a:lnTo>
                    <a:pt x="628" y="1832"/>
                  </a:lnTo>
                  <a:lnTo>
                    <a:pt x="634" y="1798"/>
                  </a:lnTo>
                  <a:lnTo>
                    <a:pt x="628" y="1764"/>
                  </a:lnTo>
                  <a:lnTo>
                    <a:pt x="614" y="1736"/>
                  </a:lnTo>
                  <a:lnTo>
                    <a:pt x="590" y="1712"/>
                  </a:lnTo>
                  <a:lnTo>
                    <a:pt x="562" y="1698"/>
                  </a:lnTo>
                  <a:lnTo>
                    <a:pt x="528" y="1692"/>
                  </a:lnTo>
                  <a:close/>
                  <a:moveTo>
                    <a:pt x="951" y="0"/>
                  </a:moveTo>
                  <a:lnTo>
                    <a:pt x="1101" y="0"/>
                  </a:lnTo>
                  <a:lnTo>
                    <a:pt x="1482" y="379"/>
                  </a:lnTo>
                  <a:lnTo>
                    <a:pt x="1482" y="1525"/>
                  </a:lnTo>
                  <a:lnTo>
                    <a:pt x="1101" y="1904"/>
                  </a:lnTo>
                  <a:lnTo>
                    <a:pt x="826" y="1904"/>
                  </a:lnTo>
                  <a:lnTo>
                    <a:pt x="804" y="1954"/>
                  </a:lnTo>
                  <a:lnTo>
                    <a:pt x="772" y="1999"/>
                  </a:lnTo>
                  <a:lnTo>
                    <a:pt x="734" y="2039"/>
                  </a:lnTo>
                  <a:lnTo>
                    <a:pt x="690" y="2071"/>
                  </a:lnTo>
                  <a:lnTo>
                    <a:pt x="640" y="2095"/>
                  </a:lnTo>
                  <a:lnTo>
                    <a:pt x="586" y="2109"/>
                  </a:lnTo>
                  <a:lnTo>
                    <a:pt x="528" y="2115"/>
                  </a:lnTo>
                  <a:lnTo>
                    <a:pt x="473" y="2109"/>
                  </a:lnTo>
                  <a:lnTo>
                    <a:pt x="419" y="2095"/>
                  </a:lnTo>
                  <a:lnTo>
                    <a:pt x="369" y="2071"/>
                  </a:lnTo>
                  <a:lnTo>
                    <a:pt x="325" y="2041"/>
                  </a:lnTo>
                  <a:lnTo>
                    <a:pt x="285" y="2001"/>
                  </a:lnTo>
                  <a:lnTo>
                    <a:pt x="255" y="1958"/>
                  </a:lnTo>
                  <a:lnTo>
                    <a:pt x="231" y="1908"/>
                  </a:lnTo>
                  <a:lnTo>
                    <a:pt x="217" y="1854"/>
                  </a:lnTo>
                  <a:lnTo>
                    <a:pt x="211" y="1798"/>
                  </a:lnTo>
                  <a:lnTo>
                    <a:pt x="217" y="1740"/>
                  </a:lnTo>
                  <a:lnTo>
                    <a:pt x="231" y="1686"/>
                  </a:lnTo>
                  <a:lnTo>
                    <a:pt x="255" y="1639"/>
                  </a:lnTo>
                  <a:lnTo>
                    <a:pt x="285" y="1593"/>
                  </a:lnTo>
                  <a:lnTo>
                    <a:pt x="325" y="1555"/>
                  </a:lnTo>
                  <a:lnTo>
                    <a:pt x="369" y="1523"/>
                  </a:lnTo>
                  <a:lnTo>
                    <a:pt x="419" y="1501"/>
                  </a:lnTo>
                  <a:lnTo>
                    <a:pt x="473" y="1485"/>
                  </a:lnTo>
                  <a:lnTo>
                    <a:pt x="528" y="1481"/>
                  </a:lnTo>
                  <a:lnTo>
                    <a:pt x="586" y="1485"/>
                  </a:lnTo>
                  <a:lnTo>
                    <a:pt x="640" y="1501"/>
                  </a:lnTo>
                  <a:lnTo>
                    <a:pt x="690" y="1525"/>
                  </a:lnTo>
                  <a:lnTo>
                    <a:pt x="734" y="1557"/>
                  </a:lnTo>
                  <a:lnTo>
                    <a:pt x="772" y="1597"/>
                  </a:lnTo>
                  <a:lnTo>
                    <a:pt x="804" y="1643"/>
                  </a:lnTo>
                  <a:lnTo>
                    <a:pt x="826" y="1692"/>
                  </a:lnTo>
                  <a:lnTo>
                    <a:pt x="1013" y="1692"/>
                  </a:lnTo>
                  <a:lnTo>
                    <a:pt x="1268" y="1437"/>
                  </a:lnTo>
                  <a:lnTo>
                    <a:pt x="1268" y="1270"/>
                  </a:lnTo>
                  <a:lnTo>
                    <a:pt x="0" y="1270"/>
                  </a:lnTo>
                  <a:lnTo>
                    <a:pt x="0" y="951"/>
                  </a:lnTo>
                  <a:lnTo>
                    <a:pt x="211" y="951"/>
                  </a:lnTo>
                  <a:lnTo>
                    <a:pt x="211" y="1059"/>
                  </a:lnTo>
                  <a:lnTo>
                    <a:pt x="1268" y="1059"/>
                  </a:lnTo>
                  <a:lnTo>
                    <a:pt x="1268" y="467"/>
                  </a:lnTo>
                  <a:lnTo>
                    <a:pt x="1013" y="211"/>
                  </a:lnTo>
                  <a:lnTo>
                    <a:pt x="951" y="211"/>
                  </a:lnTo>
                  <a:lnTo>
                    <a:pt x="9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4951413" y="5591176"/>
              <a:ext cx="1092200" cy="504825"/>
            </a:xfrm>
            <a:custGeom>
              <a:avLst/>
              <a:gdLst>
                <a:gd name="T0" fmla="*/ 317 w 1376"/>
                <a:gd name="T1" fmla="*/ 214 h 636"/>
                <a:gd name="T2" fmla="*/ 285 w 1376"/>
                <a:gd name="T3" fmla="*/ 218 h 636"/>
                <a:gd name="T4" fmla="*/ 255 w 1376"/>
                <a:gd name="T5" fmla="*/ 234 h 636"/>
                <a:gd name="T6" fmla="*/ 233 w 1376"/>
                <a:gd name="T7" fmla="*/ 255 h 636"/>
                <a:gd name="T8" fmla="*/ 217 w 1376"/>
                <a:gd name="T9" fmla="*/ 285 h 636"/>
                <a:gd name="T10" fmla="*/ 211 w 1376"/>
                <a:gd name="T11" fmla="*/ 319 h 636"/>
                <a:gd name="T12" fmla="*/ 217 w 1376"/>
                <a:gd name="T13" fmla="*/ 351 h 636"/>
                <a:gd name="T14" fmla="*/ 233 w 1376"/>
                <a:gd name="T15" fmla="*/ 381 h 636"/>
                <a:gd name="T16" fmla="*/ 255 w 1376"/>
                <a:gd name="T17" fmla="*/ 403 h 636"/>
                <a:gd name="T18" fmla="*/ 285 w 1376"/>
                <a:gd name="T19" fmla="*/ 419 h 636"/>
                <a:gd name="T20" fmla="*/ 317 w 1376"/>
                <a:gd name="T21" fmla="*/ 425 h 636"/>
                <a:gd name="T22" fmla="*/ 351 w 1376"/>
                <a:gd name="T23" fmla="*/ 419 h 636"/>
                <a:gd name="T24" fmla="*/ 381 w 1376"/>
                <a:gd name="T25" fmla="*/ 403 h 636"/>
                <a:gd name="T26" fmla="*/ 403 w 1376"/>
                <a:gd name="T27" fmla="*/ 381 h 636"/>
                <a:gd name="T28" fmla="*/ 419 w 1376"/>
                <a:gd name="T29" fmla="*/ 351 h 636"/>
                <a:gd name="T30" fmla="*/ 425 w 1376"/>
                <a:gd name="T31" fmla="*/ 319 h 636"/>
                <a:gd name="T32" fmla="*/ 419 w 1376"/>
                <a:gd name="T33" fmla="*/ 285 h 636"/>
                <a:gd name="T34" fmla="*/ 403 w 1376"/>
                <a:gd name="T35" fmla="*/ 255 h 636"/>
                <a:gd name="T36" fmla="*/ 381 w 1376"/>
                <a:gd name="T37" fmla="*/ 234 h 636"/>
                <a:gd name="T38" fmla="*/ 351 w 1376"/>
                <a:gd name="T39" fmla="*/ 218 h 636"/>
                <a:gd name="T40" fmla="*/ 317 w 1376"/>
                <a:gd name="T41" fmla="*/ 214 h 636"/>
                <a:gd name="T42" fmla="*/ 317 w 1376"/>
                <a:gd name="T43" fmla="*/ 0 h 636"/>
                <a:gd name="T44" fmla="*/ 375 w 1376"/>
                <a:gd name="T45" fmla="*/ 6 h 636"/>
                <a:gd name="T46" fmla="*/ 429 w 1376"/>
                <a:gd name="T47" fmla="*/ 22 h 636"/>
                <a:gd name="T48" fmla="*/ 479 w 1376"/>
                <a:gd name="T49" fmla="*/ 46 h 636"/>
                <a:gd name="T50" fmla="*/ 525 w 1376"/>
                <a:gd name="T51" fmla="*/ 78 h 636"/>
                <a:gd name="T52" fmla="*/ 562 w 1376"/>
                <a:gd name="T53" fmla="*/ 118 h 636"/>
                <a:gd name="T54" fmla="*/ 592 w 1376"/>
                <a:gd name="T55" fmla="*/ 162 h 636"/>
                <a:gd name="T56" fmla="*/ 616 w 1376"/>
                <a:gd name="T57" fmla="*/ 214 h 636"/>
                <a:gd name="T58" fmla="*/ 1165 w 1376"/>
                <a:gd name="T59" fmla="*/ 214 h 636"/>
                <a:gd name="T60" fmla="*/ 1165 w 1376"/>
                <a:gd name="T61" fmla="*/ 106 h 636"/>
                <a:gd name="T62" fmla="*/ 1376 w 1376"/>
                <a:gd name="T63" fmla="*/ 106 h 636"/>
                <a:gd name="T64" fmla="*/ 1376 w 1376"/>
                <a:gd name="T65" fmla="*/ 425 h 636"/>
                <a:gd name="T66" fmla="*/ 616 w 1376"/>
                <a:gd name="T67" fmla="*/ 425 h 636"/>
                <a:gd name="T68" fmla="*/ 592 w 1376"/>
                <a:gd name="T69" fmla="*/ 475 h 636"/>
                <a:gd name="T70" fmla="*/ 562 w 1376"/>
                <a:gd name="T71" fmla="*/ 521 h 636"/>
                <a:gd name="T72" fmla="*/ 525 w 1376"/>
                <a:gd name="T73" fmla="*/ 558 h 636"/>
                <a:gd name="T74" fmla="*/ 479 w 1376"/>
                <a:gd name="T75" fmla="*/ 590 h 636"/>
                <a:gd name="T76" fmla="*/ 429 w 1376"/>
                <a:gd name="T77" fmla="*/ 614 h 636"/>
                <a:gd name="T78" fmla="*/ 375 w 1376"/>
                <a:gd name="T79" fmla="*/ 630 h 636"/>
                <a:gd name="T80" fmla="*/ 317 w 1376"/>
                <a:gd name="T81" fmla="*/ 636 h 636"/>
                <a:gd name="T82" fmla="*/ 261 w 1376"/>
                <a:gd name="T83" fmla="*/ 630 h 636"/>
                <a:gd name="T84" fmla="*/ 207 w 1376"/>
                <a:gd name="T85" fmla="*/ 616 h 636"/>
                <a:gd name="T86" fmla="*/ 158 w 1376"/>
                <a:gd name="T87" fmla="*/ 592 h 636"/>
                <a:gd name="T88" fmla="*/ 114 w 1376"/>
                <a:gd name="T89" fmla="*/ 560 h 636"/>
                <a:gd name="T90" fmla="*/ 76 w 1376"/>
                <a:gd name="T91" fmla="*/ 523 h 636"/>
                <a:gd name="T92" fmla="*/ 44 w 1376"/>
                <a:gd name="T93" fmla="*/ 479 h 636"/>
                <a:gd name="T94" fmla="*/ 20 w 1376"/>
                <a:gd name="T95" fmla="*/ 429 h 636"/>
                <a:gd name="T96" fmla="*/ 6 w 1376"/>
                <a:gd name="T97" fmla="*/ 375 h 636"/>
                <a:gd name="T98" fmla="*/ 0 w 1376"/>
                <a:gd name="T99" fmla="*/ 319 h 636"/>
                <a:gd name="T100" fmla="*/ 6 w 1376"/>
                <a:gd name="T101" fmla="*/ 261 h 636"/>
                <a:gd name="T102" fmla="*/ 20 w 1376"/>
                <a:gd name="T103" fmla="*/ 208 h 636"/>
                <a:gd name="T104" fmla="*/ 44 w 1376"/>
                <a:gd name="T105" fmla="*/ 158 h 636"/>
                <a:gd name="T106" fmla="*/ 76 w 1376"/>
                <a:gd name="T107" fmla="*/ 114 h 636"/>
                <a:gd name="T108" fmla="*/ 114 w 1376"/>
                <a:gd name="T109" fmla="*/ 76 h 636"/>
                <a:gd name="T110" fmla="*/ 158 w 1376"/>
                <a:gd name="T111" fmla="*/ 44 h 636"/>
                <a:gd name="T112" fmla="*/ 207 w 1376"/>
                <a:gd name="T113" fmla="*/ 20 h 636"/>
                <a:gd name="T114" fmla="*/ 261 w 1376"/>
                <a:gd name="T115" fmla="*/ 6 h 636"/>
                <a:gd name="T116" fmla="*/ 317 w 1376"/>
                <a:gd name="T11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6" h="636">
                  <a:moveTo>
                    <a:pt x="317" y="214"/>
                  </a:moveTo>
                  <a:lnTo>
                    <a:pt x="285" y="218"/>
                  </a:lnTo>
                  <a:lnTo>
                    <a:pt x="255" y="234"/>
                  </a:lnTo>
                  <a:lnTo>
                    <a:pt x="233" y="255"/>
                  </a:lnTo>
                  <a:lnTo>
                    <a:pt x="217" y="285"/>
                  </a:lnTo>
                  <a:lnTo>
                    <a:pt x="211" y="319"/>
                  </a:lnTo>
                  <a:lnTo>
                    <a:pt x="217" y="351"/>
                  </a:lnTo>
                  <a:lnTo>
                    <a:pt x="233" y="381"/>
                  </a:lnTo>
                  <a:lnTo>
                    <a:pt x="255" y="403"/>
                  </a:lnTo>
                  <a:lnTo>
                    <a:pt x="285" y="419"/>
                  </a:lnTo>
                  <a:lnTo>
                    <a:pt x="317" y="425"/>
                  </a:lnTo>
                  <a:lnTo>
                    <a:pt x="351" y="419"/>
                  </a:lnTo>
                  <a:lnTo>
                    <a:pt x="381" y="403"/>
                  </a:lnTo>
                  <a:lnTo>
                    <a:pt x="403" y="381"/>
                  </a:lnTo>
                  <a:lnTo>
                    <a:pt x="419" y="351"/>
                  </a:lnTo>
                  <a:lnTo>
                    <a:pt x="425" y="319"/>
                  </a:lnTo>
                  <a:lnTo>
                    <a:pt x="419" y="285"/>
                  </a:lnTo>
                  <a:lnTo>
                    <a:pt x="403" y="255"/>
                  </a:lnTo>
                  <a:lnTo>
                    <a:pt x="381" y="234"/>
                  </a:lnTo>
                  <a:lnTo>
                    <a:pt x="351" y="218"/>
                  </a:lnTo>
                  <a:lnTo>
                    <a:pt x="317" y="214"/>
                  </a:lnTo>
                  <a:close/>
                  <a:moveTo>
                    <a:pt x="317" y="0"/>
                  </a:moveTo>
                  <a:lnTo>
                    <a:pt x="375" y="6"/>
                  </a:lnTo>
                  <a:lnTo>
                    <a:pt x="429" y="22"/>
                  </a:lnTo>
                  <a:lnTo>
                    <a:pt x="479" y="46"/>
                  </a:lnTo>
                  <a:lnTo>
                    <a:pt x="525" y="78"/>
                  </a:lnTo>
                  <a:lnTo>
                    <a:pt x="562" y="118"/>
                  </a:lnTo>
                  <a:lnTo>
                    <a:pt x="592" y="162"/>
                  </a:lnTo>
                  <a:lnTo>
                    <a:pt x="616" y="214"/>
                  </a:lnTo>
                  <a:lnTo>
                    <a:pt x="1165" y="214"/>
                  </a:lnTo>
                  <a:lnTo>
                    <a:pt x="1165" y="106"/>
                  </a:lnTo>
                  <a:lnTo>
                    <a:pt x="1376" y="106"/>
                  </a:lnTo>
                  <a:lnTo>
                    <a:pt x="1376" y="425"/>
                  </a:lnTo>
                  <a:lnTo>
                    <a:pt x="616" y="425"/>
                  </a:lnTo>
                  <a:lnTo>
                    <a:pt x="592" y="475"/>
                  </a:lnTo>
                  <a:lnTo>
                    <a:pt x="562" y="521"/>
                  </a:lnTo>
                  <a:lnTo>
                    <a:pt x="525" y="558"/>
                  </a:lnTo>
                  <a:lnTo>
                    <a:pt x="479" y="590"/>
                  </a:lnTo>
                  <a:lnTo>
                    <a:pt x="429" y="614"/>
                  </a:lnTo>
                  <a:lnTo>
                    <a:pt x="375" y="630"/>
                  </a:lnTo>
                  <a:lnTo>
                    <a:pt x="317" y="636"/>
                  </a:lnTo>
                  <a:lnTo>
                    <a:pt x="261" y="630"/>
                  </a:lnTo>
                  <a:lnTo>
                    <a:pt x="207" y="616"/>
                  </a:lnTo>
                  <a:lnTo>
                    <a:pt x="158" y="592"/>
                  </a:lnTo>
                  <a:lnTo>
                    <a:pt x="114" y="560"/>
                  </a:lnTo>
                  <a:lnTo>
                    <a:pt x="76" y="523"/>
                  </a:lnTo>
                  <a:lnTo>
                    <a:pt x="44" y="479"/>
                  </a:lnTo>
                  <a:lnTo>
                    <a:pt x="20" y="429"/>
                  </a:lnTo>
                  <a:lnTo>
                    <a:pt x="6" y="375"/>
                  </a:lnTo>
                  <a:lnTo>
                    <a:pt x="0" y="319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4" y="158"/>
                  </a:lnTo>
                  <a:lnTo>
                    <a:pt x="76" y="114"/>
                  </a:lnTo>
                  <a:lnTo>
                    <a:pt x="114" y="76"/>
                  </a:lnTo>
                  <a:lnTo>
                    <a:pt x="158" y="44"/>
                  </a:lnTo>
                  <a:lnTo>
                    <a:pt x="207" y="20"/>
                  </a:lnTo>
                  <a:lnTo>
                    <a:pt x="261" y="6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7554913" y="5675313"/>
              <a:ext cx="168275" cy="923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7219950" y="5675313"/>
              <a:ext cx="168275" cy="923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3" name="Freeform 57"/>
            <p:cNvSpPr>
              <a:spLocks noEditPoints="1"/>
            </p:cNvSpPr>
            <p:nvPr/>
          </p:nvSpPr>
          <p:spPr bwMode="auto">
            <a:xfrm>
              <a:off x="6380163" y="5675313"/>
              <a:ext cx="669925" cy="923925"/>
            </a:xfrm>
            <a:custGeom>
              <a:avLst/>
              <a:gdLst>
                <a:gd name="T0" fmla="*/ 317 w 846"/>
                <a:gd name="T1" fmla="*/ 741 h 1164"/>
                <a:gd name="T2" fmla="*/ 283 w 846"/>
                <a:gd name="T3" fmla="*/ 747 h 1164"/>
                <a:gd name="T4" fmla="*/ 255 w 846"/>
                <a:gd name="T5" fmla="*/ 761 h 1164"/>
                <a:gd name="T6" fmla="*/ 231 w 846"/>
                <a:gd name="T7" fmla="*/ 785 h 1164"/>
                <a:gd name="T8" fmla="*/ 217 w 846"/>
                <a:gd name="T9" fmla="*/ 813 h 1164"/>
                <a:gd name="T10" fmla="*/ 211 w 846"/>
                <a:gd name="T11" fmla="*/ 847 h 1164"/>
                <a:gd name="T12" fmla="*/ 217 w 846"/>
                <a:gd name="T13" fmla="*/ 881 h 1164"/>
                <a:gd name="T14" fmla="*/ 231 w 846"/>
                <a:gd name="T15" fmla="*/ 909 h 1164"/>
                <a:gd name="T16" fmla="*/ 255 w 846"/>
                <a:gd name="T17" fmla="*/ 933 h 1164"/>
                <a:gd name="T18" fmla="*/ 283 w 846"/>
                <a:gd name="T19" fmla="*/ 947 h 1164"/>
                <a:gd name="T20" fmla="*/ 317 w 846"/>
                <a:gd name="T21" fmla="*/ 953 h 1164"/>
                <a:gd name="T22" fmla="*/ 351 w 846"/>
                <a:gd name="T23" fmla="*/ 947 h 1164"/>
                <a:gd name="T24" fmla="*/ 381 w 846"/>
                <a:gd name="T25" fmla="*/ 933 h 1164"/>
                <a:gd name="T26" fmla="*/ 403 w 846"/>
                <a:gd name="T27" fmla="*/ 909 h 1164"/>
                <a:gd name="T28" fmla="*/ 419 w 846"/>
                <a:gd name="T29" fmla="*/ 881 h 1164"/>
                <a:gd name="T30" fmla="*/ 423 w 846"/>
                <a:gd name="T31" fmla="*/ 847 h 1164"/>
                <a:gd name="T32" fmla="*/ 419 w 846"/>
                <a:gd name="T33" fmla="*/ 813 h 1164"/>
                <a:gd name="T34" fmla="*/ 403 w 846"/>
                <a:gd name="T35" fmla="*/ 785 h 1164"/>
                <a:gd name="T36" fmla="*/ 381 w 846"/>
                <a:gd name="T37" fmla="*/ 761 h 1164"/>
                <a:gd name="T38" fmla="*/ 351 w 846"/>
                <a:gd name="T39" fmla="*/ 747 h 1164"/>
                <a:gd name="T40" fmla="*/ 317 w 846"/>
                <a:gd name="T41" fmla="*/ 741 h 1164"/>
                <a:gd name="T42" fmla="*/ 211 w 846"/>
                <a:gd name="T43" fmla="*/ 0 h 1164"/>
                <a:gd name="T44" fmla="*/ 423 w 846"/>
                <a:gd name="T45" fmla="*/ 0 h 1164"/>
                <a:gd name="T46" fmla="*/ 423 w 846"/>
                <a:gd name="T47" fmla="*/ 381 h 1164"/>
                <a:gd name="T48" fmla="*/ 634 w 846"/>
                <a:gd name="T49" fmla="*/ 169 h 1164"/>
                <a:gd name="T50" fmla="*/ 634 w 846"/>
                <a:gd name="T51" fmla="*/ 0 h 1164"/>
                <a:gd name="T52" fmla="*/ 846 w 846"/>
                <a:gd name="T53" fmla="*/ 0 h 1164"/>
                <a:gd name="T54" fmla="*/ 846 w 846"/>
                <a:gd name="T55" fmla="*/ 257 h 1164"/>
                <a:gd name="T56" fmla="*/ 509 w 846"/>
                <a:gd name="T57" fmla="*/ 594 h 1164"/>
                <a:gd name="T58" fmla="*/ 551 w 846"/>
                <a:gd name="T59" fmla="*/ 634 h 1164"/>
                <a:gd name="T60" fmla="*/ 586 w 846"/>
                <a:gd name="T61" fmla="*/ 678 h 1164"/>
                <a:gd name="T62" fmla="*/ 612 w 846"/>
                <a:gd name="T63" fmla="*/ 730 h 1164"/>
                <a:gd name="T64" fmla="*/ 628 w 846"/>
                <a:gd name="T65" fmla="*/ 787 h 1164"/>
                <a:gd name="T66" fmla="*/ 634 w 846"/>
                <a:gd name="T67" fmla="*/ 847 h 1164"/>
                <a:gd name="T68" fmla="*/ 630 w 846"/>
                <a:gd name="T69" fmla="*/ 903 h 1164"/>
                <a:gd name="T70" fmla="*/ 614 w 846"/>
                <a:gd name="T71" fmla="*/ 957 h 1164"/>
                <a:gd name="T72" fmla="*/ 592 w 846"/>
                <a:gd name="T73" fmla="*/ 1007 h 1164"/>
                <a:gd name="T74" fmla="*/ 561 w 846"/>
                <a:gd name="T75" fmla="*/ 1050 h 1164"/>
                <a:gd name="T76" fmla="*/ 523 w 846"/>
                <a:gd name="T77" fmla="*/ 1090 h 1164"/>
                <a:gd name="T78" fmla="*/ 477 w 846"/>
                <a:gd name="T79" fmla="*/ 1120 h 1164"/>
                <a:gd name="T80" fmla="*/ 429 w 846"/>
                <a:gd name="T81" fmla="*/ 1144 h 1164"/>
                <a:gd name="T82" fmla="*/ 375 w 846"/>
                <a:gd name="T83" fmla="*/ 1158 h 1164"/>
                <a:gd name="T84" fmla="*/ 317 w 846"/>
                <a:gd name="T85" fmla="*/ 1164 h 1164"/>
                <a:gd name="T86" fmla="*/ 261 w 846"/>
                <a:gd name="T87" fmla="*/ 1158 h 1164"/>
                <a:gd name="T88" fmla="*/ 207 w 846"/>
                <a:gd name="T89" fmla="*/ 1144 h 1164"/>
                <a:gd name="T90" fmla="*/ 158 w 846"/>
                <a:gd name="T91" fmla="*/ 1120 h 1164"/>
                <a:gd name="T92" fmla="*/ 114 w 846"/>
                <a:gd name="T93" fmla="*/ 1090 h 1164"/>
                <a:gd name="T94" fmla="*/ 76 w 846"/>
                <a:gd name="T95" fmla="*/ 1050 h 1164"/>
                <a:gd name="T96" fmla="*/ 44 w 846"/>
                <a:gd name="T97" fmla="*/ 1007 h 1164"/>
                <a:gd name="T98" fmla="*/ 20 w 846"/>
                <a:gd name="T99" fmla="*/ 957 h 1164"/>
                <a:gd name="T100" fmla="*/ 6 w 846"/>
                <a:gd name="T101" fmla="*/ 903 h 1164"/>
                <a:gd name="T102" fmla="*/ 0 w 846"/>
                <a:gd name="T103" fmla="*/ 847 h 1164"/>
                <a:gd name="T104" fmla="*/ 6 w 846"/>
                <a:gd name="T105" fmla="*/ 789 h 1164"/>
                <a:gd name="T106" fmla="*/ 20 w 846"/>
                <a:gd name="T107" fmla="*/ 735 h 1164"/>
                <a:gd name="T108" fmla="*/ 44 w 846"/>
                <a:gd name="T109" fmla="*/ 686 h 1164"/>
                <a:gd name="T110" fmla="*/ 78 w 846"/>
                <a:gd name="T111" fmla="*/ 642 h 1164"/>
                <a:gd name="T112" fmla="*/ 116 w 846"/>
                <a:gd name="T113" fmla="*/ 604 h 1164"/>
                <a:gd name="T114" fmla="*/ 162 w 846"/>
                <a:gd name="T115" fmla="*/ 572 h 1164"/>
                <a:gd name="T116" fmla="*/ 211 w 846"/>
                <a:gd name="T117" fmla="*/ 548 h 1164"/>
                <a:gd name="T118" fmla="*/ 211 w 846"/>
                <a:gd name="T119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6" h="1164">
                  <a:moveTo>
                    <a:pt x="317" y="741"/>
                  </a:moveTo>
                  <a:lnTo>
                    <a:pt x="283" y="747"/>
                  </a:lnTo>
                  <a:lnTo>
                    <a:pt x="255" y="761"/>
                  </a:lnTo>
                  <a:lnTo>
                    <a:pt x="231" y="785"/>
                  </a:lnTo>
                  <a:lnTo>
                    <a:pt x="217" y="813"/>
                  </a:lnTo>
                  <a:lnTo>
                    <a:pt x="211" y="847"/>
                  </a:lnTo>
                  <a:lnTo>
                    <a:pt x="217" y="881"/>
                  </a:lnTo>
                  <a:lnTo>
                    <a:pt x="231" y="909"/>
                  </a:lnTo>
                  <a:lnTo>
                    <a:pt x="255" y="933"/>
                  </a:lnTo>
                  <a:lnTo>
                    <a:pt x="283" y="947"/>
                  </a:lnTo>
                  <a:lnTo>
                    <a:pt x="317" y="953"/>
                  </a:lnTo>
                  <a:lnTo>
                    <a:pt x="351" y="947"/>
                  </a:lnTo>
                  <a:lnTo>
                    <a:pt x="381" y="933"/>
                  </a:lnTo>
                  <a:lnTo>
                    <a:pt x="403" y="909"/>
                  </a:lnTo>
                  <a:lnTo>
                    <a:pt x="419" y="881"/>
                  </a:lnTo>
                  <a:lnTo>
                    <a:pt x="423" y="847"/>
                  </a:lnTo>
                  <a:lnTo>
                    <a:pt x="419" y="813"/>
                  </a:lnTo>
                  <a:lnTo>
                    <a:pt x="403" y="785"/>
                  </a:lnTo>
                  <a:lnTo>
                    <a:pt x="381" y="761"/>
                  </a:lnTo>
                  <a:lnTo>
                    <a:pt x="351" y="747"/>
                  </a:lnTo>
                  <a:lnTo>
                    <a:pt x="317" y="741"/>
                  </a:lnTo>
                  <a:close/>
                  <a:moveTo>
                    <a:pt x="211" y="0"/>
                  </a:moveTo>
                  <a:lnTo>
                    <a:pt x="423" y="0"/>
                  </a:lnTo>
                  <a:lnTo>
                    <a:pt x="423" y="381"/>
                  </a:lnTo>
                  <a:lnTo>
                    <a:pt x="634" y="169"/>
                  </a:lnTo>
                  <a:lnTo>
                    <a:pt x="634" y="0"/>
                  </a:lnTo>
                  <a:lnTo>
                    <a:pt x="846" y="0"/>
                  </a:lnTo>
                  <a:lnTo>
                    <a:pt x="846" y="257"/>
                  </a:lnTo>
                  <a:lnTo>
                    <a:pt x="509" y="594"/>
                  </a:lnTo>
                  <a:lnTo>
                    <a:pt x="551" y="634"/>
                  </a:lnTo>
                  <a:lnTo>
                    <a:pt x="586" y="678"/>
                  </a:lnTo>
                  <a:lnTo>
                    <a:pt x="612" y="730"/>
                  </a:lnTo>
                  <a:lnTo>
                    <a:pt x="628" y="787"/>
                  </a:lnTo>
                  <a:lnTo>
                    <a:pt x="634" y="847"/>
                  </a:lnTo>
                  <a:lnTo>
                    <a:pt x="630" y="903"/>
                  </a:lnTo>
                  <a:lnTo>
                    <a:pt x="614" y="957"/>
                  </a:lnTo>
                  <a:lnTo>
                    <a:pt x="592" y="1007"/>
                  </a:lnTo>
                  <a:lnTo>
                    <a:pt x="561" y="1050"/>
                  </a:lnTo>
                  <a:lnTo>
                    <a:pt x="523" y="1090"/>
                  </a:lnTo>
                  <a:lnTo>
                    <a:pt x="477" y="1120"/>
                  </a:lnTo>
                  <a:lnTo>
                    <a:pt x="429" y="1144"/>
                  </a:lnTo>
                  <a:lnTo>
                    <a:pt x="375" y="1158"/>
                  </a:lnTo>
                  <a:lnTo>
                    <a:pt x="317" y="1164"/>
                  </a:lnTo>
                  <a:lnTo>
                    <a:pt x="261" y="1158"/>
                  </a:lnTo>
                  <a:lnTo>
                    <a:pt x="207" y="1144"/>
                  </a:lnTo>
                  <a:lnTo>
                    <a:pt x="158" y="1120"/>
                  </a:lnTo>
                  <a:lnTo>
                    <a:pt x="114" y="1090"/>
                  </a:lnTo>
                  <a:lnTo>
                    <a:pt x="76" y="1050"/>
                  </a:lnTo>
                  <a:lnTo>
                    <a:pt x="44" y="1007"/>
                  </a:lnTo>
                  <a:lnTo>
                    <a:pt x="20" y="957"/>
                  </a:lnTo>
                  <a:lnTo>
                    <a:pt x="6" y="903"/>
                  </a:lnTo>
                  <a:lnTo>
                    <a:pt x="0" y="847"/>
                  </a:lnTo>
                  <a:lnTo>
                    <a:pt x="6" y="789"/>
                  </a:lnTo>
                  <a:lnTo>
                    <a:pt x="20" y="735"/>
                  </a:lnTo>
                  <a:lnTo>
                    <a:pt x="44" y="686"/>
                  </a:lnTo>
                  <a:lnTo>
                    <a:pt x="78" y="642"/>
                  </a:lnTo>
                  <a:lnTo>
                    <a:pt x="116" y="604"/>
                  </a:lnTo>
                  <a:lnTo>
                    <a:pt x="162" y="572"/>
                  </a:lnTo>
                  <a:lnTo>
                    <a:pt x="211" y="548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4" name="Freeform 58"/>
            <p:cNvSpPr>
              <a:spLocks/>
            </p:cNvSpPr>
            <p:nvPr/>
          </p:nvSpPr>
          <p:spPr bwMode="auto">
            <a:xfrm>
              <a:off x="5959475" y="5675313"/>
              <a:ext cx="420688" cy="923925"/>
            </a:xfrm>
            <a:custGeom>
              <a:avLst/>
              <a:gdLst>
                <a:gd name="T0" fmla="*/ 318 w 529"/>
                <a:gd name="T1" fmla="*/ 0 h 1164"/>
                <a:gd name="T2" fmla="*/ 529 w 529"/>
                <a:gd name="T3" fmla="*/ 0 h 1164"/>
                <a:gd name="T4" fmla="*/ 529 w 529"/>
                <a:gd name="T5" fmla="*/ 363 h 1164"/>
                <a:gd name="T6" fmla="*/ 212 w 529"/>
                <a:gd name="T7" fmla="*/ 680 h 1164"/>
                <a:gd name="T8" fmla="*/ 212 w 529"/>
                <a:gd name="T9" fmla="*/ 1164 h 1164"/>
                <a:gd name="T10" fmla="*/ 0 w 529"/>
                <a:gd name="T11" fmla="*/ 1164 h 1164"/>
                <a:gd name="T12" fmla="*/ 0 w 529"/>
                <a:gd name="T13" fmla="*/ 592 h 1164"/>
                <a:gd name="T14" fmla="*/ 318 w 529"/>
                <a:gd name="T15" fmla="*/ 275 h 1164"/>
                <a:gd name="T16" fmla="*/ 318 w 529"/>
                <a:gd name="T1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1164">
                  <a:moveTo>
                    <a:pt x="318" y="0"/>
                  </a:moveTo>
                  <a:lnTo>
                    <a:pt x="529" y="0"/>
                  </a:lnTo>
                  <a:lnTo>
                    <a:pt x="529" y="363"/>
                  </a:lnTo>
                  <a:lnTo>
                    <a:pt x="212" y="680"/>
                  </a:lnTo>
                  <a:lnTo>
                    <a:pt x="212" y="1164"/>
                  </a:lnTo>
                  <a:lnTo>
                    <a:pt x="0" y="1164"/>
                  </a:lnTo>
                  <a:lnTo>
                    <a:pt x="0" y="592"/>
                  </a:lnTo>
                  <a:lnTo>
                    <a:pt x="318" y="275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5" name="Freeform 59"/>
            <p:cNvSpPr>
              <a:spLocks noEditPoints="1"/>
            </p:cNvSpPr>
            <p:nvPr/>
          </p:nvSpPr>
          <p:spPr bwMode="auto">
            <a:xfrm>
              <a:off x="5456238" y="2487613"/>
              <a:ext cx="3022600" cy="3019425"/>
            </a:xfrm>
            <a:custGeom>
              <a:avLst/>
              <a:gdLst>
                <a:gd name="T0" fmla="*/ 423 w 3808"/>
                <a:gd name="T1" fmla="*/ 572 h 3806"/>
                <a:gd name="T2" fmla="*/ 3385 w 3808"/>
                <a:gd name="T3" fmla="*/ 3383 h 3806"/>
                <a:gd name="T4" fmla="*/ 573 w 3808"/>
                <a:gd name="T5" fmla="*/ 423 h 3806"/>
                <a:gd name="T6" fmla="*/ 740 w 3808"/>
                <a:gd name="T7" fmla="*/ 0 h 3806"/>
                <a:gd name="T8" fmla="*/ 952 w 3808"/>
                <a:gd name="T9" fmla="*/ 212 h 3806"/>
                <a:gd name="T10" fmla="*/ 1163 w 3808"/>
                <a:gd name="T11" fmla="*/ 0 h 3806"/>
                <a:gd name="T12" fmla="*/ 1374 w 3808"/>
                <a:gd name="T13" fmla="*/ 212 h 3806"/>
                <a:gd name="T14" fmla="*/ 1586 w 3808"/>
                <a:gd name="T15" fmla="*/ 0 h 3806"/>
                <a:gd name="T16" fmla="*/ 1797 w 3808"/>
                <a:gd name="T17" fmla="*/ 212 h 3806"/>
                <a:gd name="T18" fmla="*/ 2009 w 3808"/>
                <a:gd name="T19" fmla="*/ 0 h 3806"/>
                <a:gd name="T20" fmla="*/ 2222 w 3808"/>
                <a:gd name="T21" fmla="*/ 212 h 3806"/>
                <a:gd name="T22" fmla="*/ 2434 w 3808"/>
                <a:gd name="T23" fmla="*/ 0 h 3806"/>
                <a:gd name="T24" fmla="*/ 2645 w 3808"/>
                <a:gd name="T25" fmla="*/ 212 h 3806"/>
                <a:gd name="T26" fmla="*/ 2856 w 3808"/>
                <a:gd name="T27" fmla="*/ 0 h 3806"/>
                <a:gd name="T28" fmla="*/ 3068 w 3808"/>
                <a:gd name="T29" fmla="*/ 212 h 3806"/>
                <a:gd name="T30" fmla="*/ 3279 w 3808"/>
                <a:gd name="T31" fmla="*/ 0 h 3806"/>
                <a:gd name="T32" fmla="*/ 3596 w 3808"/>
                <a:gd name="T33" fmla="*/ 212 h 3806"/>
                <a:gd name="T34" fmla="*/ 3808 w 3808"/>
                <a:gd name="T35" fmla="*/ 529 h 3806"/>
                <a:gd name="T36" fmla="*/ 3596 w 3808"/>
                <a:gd name="T37" fmla="*/ 740 h 3806"/>
                <a:gd name="T38" fmla="*/ 3808 w 3808"/>
                <a:gd name="T39" fmla="*/ 951 h 3806"/>
                <a:gd name="T40" fmla="*/ 3596 w 3808"/>
                <a:gd name="T41" fmla="*/ 1162 h 3806"/>
                <a:gd name="T42" fmla="*/ 3808 w 3808"/>
                <a:gd name="T43" fmla="*/ 1374 h 3806"/>
                <a:gd name="T44" fmla="*/ 3596 w 3808"/>
                <a:gd name="T45" fmla="*/ 1585 h 3806"/>
                <a:gd name="T46" fmla="*/ 3808 w 3808"/>
                <a:gd name="T47" fmla="*/ 1798 h 3806"/>
                <a:gd name="T48" fmla="*/ 3596 w 3808"/>
                <a:gd name="T49" fmla="*/ 2010 h 3806"/>
                <a:gd name="T50" fmla="*/ 3808 w 3808"/>
                <a:gd name="T51" fmla="*/ 2221 h 3806"/>
                <a:gd name="T52" fmla="*/ 3596 w 3808"/>
                <a:gd name="T53" fmla="*/ 2432 h 3806"/>
                <a:gd name="T54" fmla="*/ 3808 w 3808"/>
                <a:gd name="T55" fmla="*/ 2644 h 3806"/>
                <a:gd name="T56" fmla="*/ 3596 w 3808"/>
                <a:gd name="T57" fmla="*/ 2855 h 3806"/>
                <a:gd name="T58" fmla="*/ 3808 w 3808"/>
                <a:gd name="T59" fmla="*/ 3066 h 3806"/>
                <a:gd name="T60" fmla="*/ 3596 w 3808"/>
                <a:gd name="T61" fmla="*/ 3277 h 3806"/>
                <a:gd name="T62" fmla="*/ 3279 w 3808"/>
                <a:gd name="T63" fmla="*/ 3594 h 3806"/>
                <a:gd name="T64" fmla="*/ 3068 w 3808"/>
                <a:gd name="T65" fmla="*/ 3806 h 3806"/>
                <a:gd name="T66" fmla="*/ 2856 w 3808"/>
                <a:gd name="T67" fmla="*/ 3594 h 3806"/>
                <a:gd name="T68" fmla="*/ 2645 w 3808"/>
                <a:gd name="T69" fmla="*/ 3806 h 3806"/>
                <a:gd name="T70" fmla="*/ 2434 w 3808"/>
                <a:gd name="T71" fmla="*/ 3594 h 3806"/>
                <a:gd name="T72" fmla="*/ 2222 w 3808"/>
                <a:gd name="T73" fmla="*/ 3806 h 3806"/>
                <a:gd name="T74" fmla="*/ 2009 w 3808"/>
                <a:gd name="T75" fmla="*/ 3594 h 3806"/>
                <a:gd name="T76" fmla="*/ 1797 w 3808"/>
                <a:gd name="T77" fmla="*/ 3806 h 3806"/>
                <a:gd name="T78" fmla="*/ 1586 w 3808"/>
                <a:gd name="T79" fmla="*/ 3594 h 3806"/>
                <a:gd name="T80" fmla="*/ 1374 w 3808"/>
                <a:gd name="T81" fmla="*/ 3806 h 3806"/>
                <a:gd name="T82" fmla="*/ 1163 w 3808"/>
                <a:gd name="T83" fmla="*/ 3594 h 3806"/>
                <a:gd name="T84" fmla="*/ 952 w 3808"/>
                <a:gd name="T85" fmla="*/ 3806 h 3806"/>
                <a:gd name="T86" fmla="*/ 740 w 3808"/>
                <a:gd name="T87" fmla="*/ 3594 h 3806"/>
                <a:gd name="T88" fmla="*/ 529 w 3808"/>
                <a:gd name="T89" fmla="*/ 3806 h 3806"/>
                <a:gd name="T90" fmla="*/ 212 w 3808"/>
                <a:gd name="T91" fmla="*/ 3594 h 3806"/>
                <a:gd name="T92" fmla="*/ 0 w 3808"/>
                <a:gd name="T93" fmla="*/ 3277 h 3806"/>
                <a:gd name="T94" fmla="*/ 212 w 3808"/>
                <a:gd name="T95" fmla="*/ 3066 h 3806"/>
                <a:gd name="T96" fmla="*/ 0 w 3808"/>
                <a:gd name="T97" fmla="*/ 2855 h 3806"/>
                <a:gd name="T98" fmla="*/ 212 w 3808"/>
                <a:gd name="T99" fmla="*/ 2644 h 3806"/>
                <a:gd name="T100" fmla="*/ 0 w 3808"/>
                <a:gd name="T101" fmla="*/ 2432 h 3806"/>
                <a:gd name="T102" fmla="*/ 212 w 3808"/>
                <a:gd name="T103" fmla="*/ 2221 h 3806"/>
                <a:gd name="T104" fmla="*/ 0 w 3808"/>
                <a:gd name="T105" fmla="*/ 2010 h 3806"/>
                <a:gd name="T106" fmla="*/ 212 w 3808"/>
                <a:gd name="T107" fmla="*/ 1798 h 3806"/>
                <a:gd name="T108" fmla="*/ 0 w 3808"/>
                <a:gd name="T109" fmla="*/ 1585 h 3806"/>
                <a:gd name="T110" fmla="*/ 212 w 3808"/>
                <a:gd name="T111" fmla="*/ 1374 h 3806"/>
                <a:gd name="T112" fmla="*/ 0 w 3808"/>
                <a:gd name="T113" fmla="*/ 1162 h 3806"/>
                <a:gd name="T114" fmla="*/ 212 w 3808"/>
                <a:gd name="T115" fmla="*/ 951 h 3806"/>
                <a:gd name="T116" fmla="*/ 0 w 3808"/>
                <a:gd name="T117" fmla="*/ 740 h 3806"/>
                <a:gd name="T118" fmla="*/ 212 w 3808"/>
                <a:gd name="T119" fmla="*/ 529 h 3806"/>
                <a:gd name="T120" fmla="*/ 485 w 3808"/>
                <a:gd name="T121" fmla="*/ 212 h 3806"/>
                <a:gd name="T122" fmla="*/ 529 w 3808"/>
                <a:gd name="T123" fmla="*/ 0 h 3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08" h="3806">
                  <a:moveTo>
                    <a:pt x="573" y="423"/>
                  </a:moveTo>
                  <a:lnTo>
                    <a:pt x="423" y="572"/>
                  </a:lnTo>
                  <a:lnTo>
                    <a:pt x="423" y="3383"/>
                  </a:lnTo>
                  <a:lnTo>
                    <a:pt x="3385" y="3383"/>
                  </a:lnTo>
                  <a:lnTo>
                    <a:pt x="3385" y="423"/>
                  </a:lnTo>
                  <a:lnTo>
                    <a:pt x="573" y="423"/>
                  </a:lnTo>
                  <a:close/>
                  <a:moveTo>
                    <a:pt x="529" y="0"/>
                  </a:moveTo>
                  <a:lnTo>
                    <a:pt x="740" y="0"/>
                  </a:lnTo>
                  <a:lnTo>
                    <a:pt x="740" y="212"/>
                  </a:lnTo>
                  <a:lnTo>
                    <a:pt x="952" y="212"/>
                  </a:lnTo>
                  <a:lnTo>
                    <a:pt x="952" y="0"/>
                  </a:lnTo>
                  <a:lnTo>
                    <a:pt x="1163" y="0"/>
                  </a:lnTo>
                  <a:lnTo>
                    <a:pt x="1163" y="212"/>
                  </a:lnTo>
                  <a:lnTo>
                    <a:pt x="1374" y="212"/>
                  </a:lnTo>
                  <a:lnTo>
                    <a:pt x="1374" y="0"/>
                  </a:lnTo>
                  <a:lnTo>
                    <a:pt x="1586" y="0"/>
                  </a:lnTo>
                  <a:lnTo>
                    <a:pt x="1586" y="212"/>
                  </a:lnTo>
                  <a:lnTo>
                    <a:pt x="1797" y="212"/>
                  </a:lnTo>
                  <a:lnTo>
                    <a:pt x="1797" y="0"/>
                  </a:lnTo>
                  <a:lnTo>
                    <a:pt x="2009" y="0"/>
                  </a:lnTo>
                  <a:lnTo>
                    <a:pt x="2009" y="212"/>
                  </a:lnTo>
                  <a:lnTo>
                    <a:pt x="2222" y="212"/>
                  </a:lnTo>
                  <a:lnTo>
                    <a:pt x="2222" y="0"/>
                  </a:lnTo>
                  <a:lnTo>
                    <a:pt x="2434" y="0"/>
                  </a:lnTo>
                  <a:lnTo>
                    <a:pt x="2434" y="212"/>
                  </a:lnTo>
                  <a:lnTo>
                    <a:pt x="2645" y="212"/>
                  </a:lnTo>
                  <a:lnTo>
                    <a:pt x="2645" y="0"/>
                  </a:lnTo>
                  <a:lnTo>
                    <a:pt x="2856" y="0"/>
                  </a:lnTo>
                  <a:lnTo>
                    <a:pt x="2856" y="212"/>
                  </a:lnTo>
                  <a:lnTo>
                    <a:pt x="3068" y="212"/>
                  </a:lnTo>
                  <a:lnTo>
                    <a:pt x="3068" y="0"/>
                  </a:lnTo>
                  <a:lnTo>
                    <a:pt x="3279" y="0"/>
                  </a:lnTo>
                  <a:lnTo>
                    <a:pt x="3279" y="212"/>
                  </a:lnTo>
                  <a:lnTo>
                    <a:pt x="3596" y="212"/>
                  </a:lnTo>
                  <a:lnTo>
                    <a:pt x="3596" y="529"/>
                  </a:lnTo>
                  <a:lnTo>
                    <a:pt x="3808" y="529"/>
                  </a:lnTo>
                  <a:lnTo>
                    <a:pt x="3808" y="740"/>
                  </a:lnTo>
                  <a:lnTo>
                    <a:pt x="3596" y="740"/>
                  </a:lnTo>
                  <a:lnTo>
                    <a:pt x="3596" y="951"/>
                  </a:lnTo>
                  <a:lnTo>
                    <a:pt x="3808" y="951"/>
                  </a:lnTo>
                  <a:lnTo>
                    <a:pt x="3808" y="1162"/>
                  </a:lnTo>
                  <a:lnTo>
                    <a:pt x="3596" y="1162"/>
                  </a:lnTo>
                  <a:lnTo>
                    <a:pt x="3596" y="1374"/>
                  </a:lnTo>
                  <a:lnTo>
                    <a:pt x="3808" y="1374"/>
                  </a:lnTo>
                  <a:lnTo>
                    <a:pt x="3808" y="1585"/>
                  </a:lnTo>
                  <a:lnTo>
                    <a:pt x="3596" y="1585"/>
                  </a:lnTo>
                  <a:lnTo>
                    <a:pt x="3596" y="1798"/>
                  </a:lnTo>
                  <a:lnTo>
                    <a:pt x="3808" y="1798"/>
                  </a:lnTo>
                  <a:lnTo>
                    <a:pt x="3808" y="2010"/>
                  </a:lnTo>
                  <a:lnTo>
                    <a:pt x="3596" y="2010"/>
                  </a:lnTo>
                  <a:lnTo>
                    <a:pt x="3596" y="2221"/>
                  </a:lnTo>
                  <a:lnTo>
                    <a:pt x="3808" y="2221"/>
                  </a:lnTo>
                  <a:lnTo>
                    <a:pt x="3808" y="2432"/>
                  </a:lnTo>
                  <a:lnTo>
                    <a:pt x="3596" y="2432"/>
                  </a:lnTo>
                  <a:lnTo>
                    <a:pt x="3596" y="2644"/>
                  </a:lnTo>
                  <a:lnTo>
                    <a:pt x="3808" y="2644"/>
                  </a:lnTo>
                  <a:lnTo>
                    <a:pt x="3808" y="2855"/>
                  </a:lnTo>
                  <a:lnTo>
                    <a:pt x="3596" y="2855"/>
                  </a:lnTo>
                  <a:lnTo>
                    <a:pt x="3596" y="3066"/>
                  </a:lnTo>
                  <a:lnTo>
                    <a:pt x="3808" y="3066"/>
                  </a:lnTo>
                  <a:lnTo>
                    <a:pt x="3808" y="3277"/>
                  </a:lnTo>
                  <a:lnTo>
                    <a:pt x="3596" y="3277"/>
                  </a:lnTo>
                  <a:lnTo>
                    <a:pt x="3596" y="3594"/>
                  </a:lnTo>
                  <a:lnTo>
                    <a:pt x="3279" y="3594"/>
                  </a:lnTo>
                  <a:lnTo>
                    <a:pt x="3279" y="3806"/>
                  </a:lnTo>
                  <a:lnTo>
                    <a:pt x="3068" y="3806"/>
                  </a:lnTo>
                  <a:lnTo>
                    <a:pt x="3068" y="3594"/>
                  </a:lnTo>
                  <a:lnTo>
                    <a:pt x="2856" y="3594"/>
                  </a:lnTo>
                  <a:lnTo>
                    <a:pt x="2856" y="3806"/>
                  </a:lnTo>
                  <a:lnTo>
                    <a:pt x="2645" y="3806"/>
                  </a:lnTo>
                  <a:lnTo>
                    <a:pt x="2645" y="3594"/>
                  </a:lnTo>
                  <a:lnTo>
                    <a:pt x="2434" y="3594"/>
                  </a:lnTo>
                  <a:lnTo>
                    <a:pt x="2434" y="3806"/>
                  </a:lnTo>
                  <a:lnTo>
                    <a:pt x="2222" y="3806"/>
                  </a:lnTo>
                  <a:lnTo>
                    <a:pt x="2222" y="3594"/>
                  </a:lnTo>
                  <a:lnTo>
                    <a:pt x="2009" y="3594"/>
                  </a:lnTo>
                  <a:lnTo>
                    <a:pt x="2009" y="3806"/>
                  </a:lnTo>
                  <a:lnTo>
                    <a:pt x="1797" y="3806"/>
                  </a:lnTo>
                  <a:lnTo>
                    <a:pt x="1797" y="3594"/>
                  </a:lnTo>
                  <a:lnTo>
                    <a:pt x="1586" y="3594"/>
                  </a:lnTo>
                  <a:lnTo>
                    <a:pt x="1586" y="3806"/>
                  </a:lnTo>
                  <a:lnTo>
                    <a:pt x="1374" y="3806"/>
                  </a:lnTo>
                  <a:lnTo>
                    <a:pt x="1374" y="3594"/>
                  </a:lnTo>
                  <a:lnTo>
                    <a:pt x="1163" y="3594"/>
                  </a:lnTo>
                  <a:lnTo>
                    <a:pt x="1163" y="3806"/>
                  </a:lnTo>
                  <a:lnTo>
                    <a:pt x="952" y="3806"/>
                  </a:lnTo>
                  <a:lnTo>
                    <a:pt x="952" y="3594"/>
                  </a:lnTo>
                  <a:lnTo>
                    <a:pt x="740" y="3594"/>
                  </a:lnTo>
                  <a:lnTo>
                    <a:pt x="740" y="3806"/>
                  </a:lnTo>
                  <a:lnTo>
                    <a:pt x="529" y="3806"/>
                  </a:lnTo>
                  <a:lnTo>
                    <a:pt x="529" y="3594"/>
                  </a:lnTo>
                  <a:lnTo>
                    <a:pt x="212" y="3594"/>
                  </a:lnTo>
                  <a:lnTo>
                    <a:pt x="212" y="3277"/>
                  </a:lnTo>
                  <a:lnTo>
                    <a:pt x="0" y="3277"/>
                  </a:lnTo>
                  <a:lnTo>
                    <a:pt x="0" y="3066"/>
                  </a:lnTo>
                  <a:lnTo>
                    <a:pt x="212" y="3066"/>
                  </a:lnTo>
                  <a:lnTo>
                    <a:pt x="212" y="2855"/>
                  </a:lnTo>
                  <a:lnTo>
                    <a:pt x="0" y="2855"/>
                  </a:lnTo>
                  <a:lnTo>
                    <a:pt x="0" y="2644"/>
                  </a:lnTo>
                  <a:lnTo>
                    <a:pt x="212" y="2644"/>
                  </a:lnTo>
                  <a:lnTo>
                    <a:pt x="212" y="2432"/>
                  </a:lnTo>
                  <a:lnTo>
                    <a:pt x="0" y="2432"/>
                  </a:lnTo>
                  <a:lnTo>
                    <a:pt x="0" y="2221"/>
                  </a:lnTo>
                  <a:lnTo>
                    <a:pt x="212" y="2221"/>
                  </a:lnTo>
                  <a:lnTo>
                    <a:pt x="212" y="2010"/>
                  </a:lnTo>
                  <a:lnTo>
                    <a:pt x="0" y="2010"/>
                  </a:lnTo>
                  <a:lnTo>
                    <a:pt x="0" y="1798"/>
                  </a:lnTo>
                  <a:lnTo>
                    <a:pt x="212" y="1798"/>
                  </a:lnTo>
                  <a:lnTo>
                    <a:pt x="212" y="1585"/>
                  </a:lnTo>
                  <a:lnTo>
                    <a:pt x="0" y="1585"/>
                  </a:lnTo>
                  <a:lnTo>
                    <a:pt x="0" y="1374"/>
                  </a:lnTo>
                  <a:lnTo>
                    <a:pt x="212" y="1374"/>
                  </a:lnTo>
                  <a:lnTo>
                    <a:pt x="212" y="1162"/>
                  </a:lnTo>
                  <a:lnTo>
                    <a:pt x="0" y="1162"/>
                  </a:lnTo>
                  <a:lnTo>
                    <a:pt x="0" y="951"/>
                  </a:lnTo>
                  <a:lnTo>
                    <a:pt x="212" y="951"/>
                  </a:lnTo>
                  <a:lnTo>
                    <a:pt x="212" y="740"/>
                  </a:lnTo>
                  <a:lnTo>
                    <a:pt x="0" y="740"/>
                  </a:lnTo>
                  <a:lnTo>
                    <a:pt x="0" y="529"/>
                  </a:lnTo>
                  <a:lnTo>
                    <a:pt x="212" y="529"/>
                  </a:lnTo>
                  <a:lnTo>
                    <a:pt x="212" y="485"/>
                  </a:lnTo>
                  <a:lnTo>
                    <a:pt x="485" y="212"/>
                  </a:lnTo>
                  <a:lnTo>
                    <a:pt x="529" y="212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6" name="Freeform 60"/>
            <p:cNvSpPr>
              <a:spLocks noEditPoints="1"/>
            </p:cNvSpPr>
            <p:nvPr/>
          </p:nvSpPr>
          <p:spPr bwMode="auto">
            <a:xfrm>
              <a:off x="5959475" y="2990851"/>
              <a:ext cx="2016125" cy="2012950"/>
            </a:xfrm>
            <a:custGeom>
              <a:avLst/>
              <a:gdLst>
                <a:gd name="T0" fmla="*/ 1163 w 2540"/>
                <a:gd name="T1" fmla="*/ 427 h 2538"/>
                <a:gd name="T2" fmla="*/ 990 w 2540"/>
                <a:gd name="T3" fmla="*/ 471 h 2538"/>
                <a:gd name="T4" fmla="*/ 820 w 2540"/>
                <a:gd name="T5" fmla="*/ 554 h 2538"/>
                <a:gd name="T6" fmla="*/ 597 w 2540"/>
                <a:gd name="T7" fmla="*/ 447 h 2538"/>
                <a:gd name="T8" fmla="*/ 599 w 2540"/>
                <a:gd name="T9" fmla="*/ 748 h 2538"/>
                <a:gd name="T10" fmla="*/ 507 w 2540"/>
                <a:gd name="T11" fmla="*/ 903 h 2538"/>
                <a:gd name="T12" fmla="*/ 445 w 2540"/>
                <a:gd name="T13" fmla="*/ 1081 h 2538"/>
                <a:gd name="T14" fmla="*/ 212 w 2540"/>
                <a:gd name="T15" fmla="*/ 1164 h 2538"/>
                <a:gd name="T16" fmla="*/ 427 w 2540"/>
                <a:gd name="T17" fmla="*/ 1376 h 2538"/>
                <a:gd name="T18" fmla="*/ 471 w 2540"/>
                <a:gd name="T19" fmla="*/ 1549 h 2538"/>
                <a:gd name="T20" fmla="*/ 553 w 2540"/>
                <a:gd name="T21" fmla="*/ 1719 h 2538"/>
                <a:gd name="T22" fmla="*/ 447 w 2540"/>
                <a:gd name="T23" fmla="*/ 1942 h 2538"/>
                <a:gd name="T24" fmla="*/ 748 w 2540"/>
                <a:gd name="T25" fmla="*/ 1940 h 2538"/>
                <a:gd name="T26" fmla="*/ 904 w 2540"/>
                <a:gd name="T27" fmla="*/ 2031 h 2538"/>
                <a:gd name="T28" fmla="*/ 1082 w 2540"/>
                <a:gd name="T29" fmla="*/ 2093 h 2538"/>
                <a:gd name="T30" fmla="*/ 1163 w 2540"/>
                <a:gd name="T31" fmla="*/ 2326 h 2538"/>
                <a:gd name="T32" fmla="*/ 1375 w 2540"/>
                <a:gd name="T33" fmla="*/ 2111 h 2538"/>
                <a:gd name="T34" fmla="*/ 1548 w 2540"/>
                <a:gd name="T35" fmla="*/ 2067 h 2538"/>
                <a:gd name="T36" fmla="*/ 1720 w 2540"/>
                <a:gd name="T37" fmla="*/ 1986 h 2538"/>
                <a:gd name="T38" fmla="*/ 1943 w 2540"/>
                <a:gd name="T39" fmla="*/ 2091 h 2538"/>
                <a:gd name="T40" fmla="*/ 1941 w 2540"/>
                <a:gd name="T41" fmla="*/ 1790 h 2538"/>
                <a:gd name="T42" fmla="*/ 2033 w 2540"/>
                <a:gd name="T43" fmla="*/ 1635 h 2538"/>
                <a:gd name="T44" fmla="*/ 2095 w 2540"/>
                <a:gd name="T45" fmla="*/ 1457 h 2538"/>
                <a:gd name="T46" fmla="*/ 2328 w 2540"/>
                <a:gd name="T47" fmla="*/ 1376 h 2538"/>
                <a:gd name="T48" fmla="*/ 2113 w 2540"/>
                <a:gd name="T49" fmla="*/ 1164 h 2538"/>
                <a:gd name="T50" fmla="*/ 2069 w 2540"/>
                <a:gd name="T51" fmla="*/ 991 h 2538"/>
                <a:gd name="T52" fmla="*/ 1985 w 2540"/>
                <a:gd name="T53" fmla="*/ 820 h 2538"/>
                <a:gd name="T54" fmla="*/ 2093 w 2540"/>
                <a:gd name="T55" fmla="*/ 596 h 2538"/>
                <a:gd name="T56" fmla="*/ 1792 w 2540"/>
                <a:gd name="T57" fmla="*/ 598 h 2538"/>
                <a:gd name="T58" fmla="*/ 1636 w 2540"/>
                <a:gd name="T59" fmla="*/ 507 h 2538"/>
                <a:gd name="T60" fmla="*/ 1458 w 2540"/>
                <a:gd name="T61" fmla="*/ 445 h 2538"/>
                <a:gd name="T62" fmla="*/ 1375 w 2540"/>
                <a:gd name="T63" fmla="*/ 212 h 2538"/>
                <a:gd name="T64" fmla="*/ 952 w 2540"/>
                <a:gd name="T65" fmla="*/ 0 h 2538"/>
                <a:gd name="T66" fmla="*/ 1588 w 2540"/>
                <a:gd name="T67" fmla="*/ 261 h 2538"/>
                <a:gd name="T68" fmla="*/ 1758 w 2540"/>
                <a:gd name="T69" fmla="*/ 333 h 2538"/>
                <a:gd name="T70" fmla="*/ 2392 w 2540"/>
                <a:gd name="T71" fmla="*/ 596 h 2538"/>
                <a:gd name="T72" fmla="*/ 2246 w 2540"/>
                <a:gd name="T73" fmla="*/ 865 h 2538"/>
                <a:gd name="T74" fmla="*/ 2540 w 2540"/>
                <a:gd name="T75" fmla="*/ 951 h 2538"/>
                <a:gd name="T76" fmla="*/ 2278 w 2540"/>
                <a:gd name="T77" fmla="*/ 1587 h 2538"/>
                <a:gd name="T78" fmla="*/ 2206 w 2540"/>
                <a:gd name="T79" fmla="*/ 1758 h 2538"/>
                <a:gd name="T80" fmla="*/ 1943 w 2540"/>
                <a:gd name="T81" fmla="*/ 2390 h 2538"/>
                <a:gd name="T82" fmla="*/ 1674 w 2540"/>
                <a:gd name="T83" fmla="*/ 2245 h 2538"/>
                <a:gd name="T84" fmla="*/ 1588 w 2540"/>
                <a:gd name="T85" fmla="*/ 2538 h 2538"/>
                <a:gd name="T86" fmla="*/ 952 w 2540"/>
                <a:gd name="T87" fmla="*/ 2277 h 2538"/>
                <a:gd name="T88" fmla="*/ 780 w 2540"/>
                <a:gd name="T89" fmla="*/ 2207 h 2538"/>
                <a:gd name="T90" fmla="*/ 148 w 2540"/>
                <a:gd name="T91" fmla="*/ 1942 h 2538"/>
                <a:gd name="T92" fmla="*/ 294 w 2540"/>
                <a:gd name="T93" fmla="*/ 1673 h 2538"/>
                <a:gd name="T94" fmla="*/ 0 w 2540"/>
                <a:gd name="T95" fmla="*/ 1587 h 2538"/>
                <a:gd name="T96" fmla="*/ 262 w 2540"/>
                <a:gd name="T97" fmla="*/ 951 h 2538"/>
                <a:gd name="T98" fmla="*/ 332 w 2540"/>
                <a:gd name="T99" fmla="*/ 782 h 2538"/>
                <a:gd name="T100" fmla="*/ 597 w 2540"/>
                <a:gd name="T101" fmla="*/ 148 h 2538"/>
                <a:gd name="T102" fmla="*/ 866 w 2540"/>
                <a:gd name="T103" fmla="*/ 293 h 2538"/>
                <a:gd name="T104" fmla="*/ 952 w 2540"/>
                <a:gd name="T105" fmla="*/ 0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40" h="2538">
                  <a:moveTo>
                    <a:pt x="1163" y="212"/>
                  </a:moveTo>
                  <a:lnTo>
                    <a:pt x="1163" y="427"/>
                  </a:lnTo>
                  <a:lnTo>
                    <a:pt x="1082" y="445"/>
                  </a:lnTo>
                  <a:lnTo>
                    <a:pt x="990" y="471"/>
                  </a:lnTo>
                  <a:lnTo>
                    <a:pt x="904" y="507"/>
                  </a:lnTo>
                  <a:lnTo>
                    <a:pt x="820" y="554"/>
                  </a:lnTo>
                  <a:lnTo>
                    <a:pt x="748" y="598"/>
                  </a:lnTo>
                  <a:lnTo>
                    <a:pt x="597" y="447"/>
                  </a:lnTo>
                  <a:lnTo>
                    <a:pt x="447" y="596"/>
                  </a:lnTo>
                  <a:lnTo>
                    <a:pt x="599" y="748"/>
                  </a:lnTo>
                  <a:lnTo>
                    <a:pt x="553" y="820"/>
                  </a:lnTo>
                  <a:lnTo>
                    <a:pt x="507" y="903"/>
                  </a:lnTo>
                  <a:lnTo>
                    <a:pt x="471" y="991"/>
                  </a:lnTo>
                  <a:lnTo>
                    <a:pt x="445" y="1081"/>
                  </a:lnTo>
                  <a:lnTo>
                    <a:pt x="427" y="1164"/>
                  </a:lnTo>
                  <a:lnTo>
                    <a:pt x="212" y="1164"/>
                  </a:lnTo>
                  <a:lnTo>
                    <a:pt x="212" y="1376"/>
                  </a:lnTo>
                  <a:lnTo>
                    <a:pt x="427" y="1376"/>
                  </a:lnTo>
                  <a:lnTo>
                    <a:pt x="445" y="1457"/>
                  </a:lnTo>
                  <a:lnTo>
                    <a:pt x="471" y="1549"/>
                  </a:lnTo>
                  <a:lnTo>
                    <a:pt x="507" y="1635"/>
                  </a:lnTo>
                  <a:lnTo>
                    <a:pt x="553" y="1719"/>
                  </a:lnTo>
                  <a:lnTo>
                    <a:pt x="599" y="1790"/>
                  </a:lnTo>
                  <a:lnTo>
                    <a:pt x="447" y="1942"/>
                  </a:lnTo>
                  <a:lnTo>
                    <a:pt x="597" y="2091"/>
                  </a:lnTo>
                  <a:lnTo>
                    <a:pt x="748" y="1940"/>
                  </a:lnTo>
                  <a:lnTo>
                    <a:pt x="820" y="1986"/>
                  </a:lnTo>
                  <a:lnTo>
                    <a:pt x="904" y="2031"/>
                  </a:lnTo>
                  <a:lnTo>
                    <a:pt x="990" y="2067"/>
                  </a:lnTo>
                  <a:lnTo>
                    <a:pt x="1082" y="2093"/>
                  </a:lnTo>
                  <a:lnTo>
                    <a:pt x="1163" y="2111"/>
                  </a:lnTo>
                  <a:lnTo>
                    <a:pt x="1163" y="2326"/>
                  </a:lnTo>
                  <a:lnTo>
                    <a:pt x="1375" y="2326"/>
                  </a:lnTo>
                  <a:lnTo>
                    <a:pt x="1375" y="2111"/>
                  </a:lnTo>
                  <a:lnTo>
                    <a:pt x="1458" y="2093"/>
                  </a:lnTo>
                  <a:lnTo>
                    <a:pt x="1548" y="2067"/>
                  </a:lnTo>
                  <a:lnTo>
                    <a:pt x="1636" y="2031"/>
                  </a:lnTo>
                  <a:lnTo>
                    <a:pt x="1720" y="1986"/>
                  </a:lnTo>
                  <a:lnTo>
                    <a:pt x="1792" y="1940"/>
                  </a:lnTo>
                  <a:lnTo>
                    <a:pt x="1943" y="2091"/>
                  </a:lnTo>
                  <a:lnTo>
                    <a:pt x="2093" y="1942"/>
                  </a:lnTo>
                  <a:lnTo>
                    <a:pt x="1941" y="1790"/>
                  </a:lnTo>
                  <a:lnTo>
                    <a:pt x="1985" y="1719"/>
                  </a:lnTo>
                  <a:lnTo>
                    <a:pt x="2033" y="1635"/>
                  </a:lnTo>
                  <a:lnTo>
                    <a:pt x="2069" y="1549"/>
                  </a:lnTo>
                  <a:lnTo>
                    <a:pt x="2095" y="1457"/>
                  </a:lnTo>
                  <a:lnTo>
                    <a:pt x="2113" y="1376"/>
                  </a:lnTo>
                  <a:lnTo>
                    <a:pt x="2328" y="1376"/>
                  </a:lnTo>
                  <a:lnTo>
                    <a:pt x="2328" y="1164"/>
                  </a:lnTo>
                  <a:lnTo>
                    <a:pt x="2113" y="1164"/>
                  </a:lnTo>
                  <a:lnTo>
                    <a:pt x="2095" y="1081"/>
                  </a:lnTo>
                  <a:lnTo>
                    <a:pt x="2069" y="991"/>
                  </a:lnTo>
                  <a:lnTo>
                    <a:pt x="2033" y="903"/>
                  </a:lnTo>
                  <a:lnTo>
                    <a:pt x="1985" y="820"/>
                  </a:lnTo>
                  <a:lnTo>
                    <a:pt x="1941" y="748"/>
                  </a:lnTo>
                  <a:lnTo>
                    <a:pt x="2093" y="596"/>
                  </a:lnTo>
                  <a:lnTo>
                    <a:pt x="1943" y="447"/>
                  </a:lnTo>
                  <a:lnTo>
                    <a:pt x="1792" y="598"/>
                  </a:lnTo>
                  <a:lnTo>
                    <a:pt x="1720" y="554"/>
                  </a:lnTo>
                  <a:lnTo>
                    <a:pt x="1636" y="507"/>
                  </a:lnTo>
                  <a:lnTo>
                    <a:pt x="1548" y="471"/>
                  </a:lnTo>
                  <a:lnTo>
                    <a:pt x="1458" y="445"/>
                  </a:lnTo>
                  <a:lnTo>
                    <a:pt x="1375" y="427"/>
                  </a:lnTo>
                  <a:lnTo>
                    <a:pt x="1375" y="212"/>
                  </a:lnTo>
                  <a:lnTo>
                    <a:pt x="1163" y="212"/>
                  </a:lnTo>
                  <a:close/>
                  <a:moveTo>
                    <a:pt x="952" y="0"/>
                  </a:moveTo>
                  <a:lnTo>
                    <a:pt x="1588" y="0"/>
                  </a:lnTo>
                  <a:lnTo>
                    <a:pt x="1588" y="261"/>
                  </a:lnTo>
                  <a:lnTo>
                    <a:pt x="1674" y="293"/>
                  </a:lnTo>
                  <a:lnTo>
                    <a:pt x="1758" y="333"/>
                  </a:lnTo>
                  <a:lnTo>
                    <a:pt x="1943" y="148"/>
                  </a:lnTo>
                  <a:lnTo>
                    <a:pt x="2392" y="596"/>
                  </a:lnTo>
                  <a:lnTo>
                    <a:pt x="2206" y="782"/>
                  </a:lnTo>
                  <a:lnTo>
                    <a:pt x="2246" y="865"/>
                  </a:lnTo>
                  <a:lnTo>
                    <a:pt x="2278" y="951"/>
                  </a:lnTo>
                  <a:lnTo>
                    <a:pt x="2540" y="951"/>
                  </a:lnTo>
                  <a:lnTo>
                    <a:pt x="2540" y="1587"/>
                  </a:lnTo>
                  <a:lnTo>
                    <a:pt x="2278" y="1587"/>
                  </a:lnTo>
                  <a:lnTo>
                    <a:pt x="2246" y="1673"/>
                  </a:lnTo>
                  <a:lnTo>
                    <a:pt x="2206" y="1758"/>
                  </a:lnTo>
                  <a:lnTo>
                    <a:pt x="2392" y="1942"/>
                  </a:lnTo>
                  <a:lnTo>
                    <a:pt x="1943" y="2390"/>
                  </a:lnTo>
                  <a:lnTo>
                    <a:pt x="1758" y="2207"/>
                  </a:lnTo>
                  <a:lnTo>
                    <a:pt x="1674" y="2245"/>
                  </a:lnTo>
                  <a:lnTo>
                    <a:pt x="1588" y="2277"/>
                  </a:lnTo>
                  <a:lnTo>
                    <a:pt x="1588" y="2538"/>
                  </a:lnTo>
                  <a:lnTo>
                    <a:pt x="952" y="2538"/>
                  </a:lnTo>
                  <a:lnTo>
                    <a:pt x="952" y="2277"/>
                  </a:lnTo>
                  <a:lnTo>
                    <a:pt x="866" y="2245"/>
                  </a:lnTo>
                  <a:lnTo>
                    <a:pt x="780" y="2207"/>
                  </a:lnTo>
                  <a:lnTo>
                    <a:pt x="597" y="2390"/>
                  </a:lnTo>
                  <a:lnTo>
                    <a:pt x="148" y="1942"/>
                  </a:lnTo>
                  <a:lnTo>
                    <a:pt x="332" y="1758"/>
                  </a:lnTo>
                  <a:lnTo>
                    <a:pt x="294" y="1673"/>
                  </a:lnTo>
                  <a:lnTo>
                    <a:pt x="262" y="1587"/>
                  </a:lnTo>
                  <a:lnTo>
                    <a:pt x="0" y="1587"/>
                  </a:lnTo>
                  <a:lnTo>
                    <a:pt x="0" y="951"/>
                  </a:lnTo>
                  <a:lnTo>
                    <a:pt x="262" y="951"/>
                  </a:lnTo>
                  <a:lnTo>
                    <a:pt x="294" y="865"/>
                  </a:lnTo>
                  <a:lnTo>
                    <a:pt x="332" y="782"/>
                  </a:lnTo>
                  <a:lnTo>
                    <a:pt x="148" y="596"/>
                  </a:lnTo>
                  <a:lnTo>
                    <a:pt x="597" y="148"/>
                  </a:lnTo>
                  <a:lnTo>
                    <a:pt x="780" y="333"/>
                  </a:lnTo>
                  <a:lnTo>
                    <a:pt x="866" y="293"/>
                  </a:lnTo>
                  <a:lnTo>
                    <a:pt x="952" y="261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87" name="Freeform 61"/>
            <p:cNvSpPr>
              <a:spLocks noEditPoints="1"/>
            </p:cNvSpPr>
            <p:nvPr/>
          </p:nvSpPr>
          <p:spPr bwMode="auto">
            <a:xfrm>
              <a:off x="6546850" y="3576638"/>
              <a:ext cx="841375" cy="841375"/>
            </a:xfrm>
            <a:custGeom>
              <a:avLst/>
              <a:gdLst>
                <a:gd name="T0" fmla="*/ 473 w 1060"/>
                <a:gd name="T1" fmla="*/ 217 h 1058"/>
                <a:gd name="T2" fmla="*/ 369 w 1060"/>
                <a:gd name="T3" fmla="*/ 255 h 1058"/>
                <a:gd name="T4" fmla="*/ 288 w 1060"/>
                <a:gd name="T5" fmla="*/ 325 h 1058"/>
                <a:gd name="T6" fmla="*/ 232 w 1060"/>
                <a:gd name="T7" fmla="*/ 418 h 1058"/>
                <a:gd name="T8" fmla="*/ 212 w 1060"/>
                <a:gd name="T9" fmla="*/ 530 h 1058"/>
                <a:gd name="T10" fmla="*/ 232 w 1060"/>
                <a:gd name="T11" fmla="*/ 640 h 1058"/>
                <a:gd name="T12" fmla="*/ 288 w 1060"/>
                <a:gd name="T13" fmla="*/ 733 h 1058"/>
                <a:gd name="T14" fmla="*/ 369 w 1060"/>
                <a:gd name="T15" fmla="*/ 803 h 1058"/>
                <a:gd name="T16" fmla="*/ 473 w 1060"/>
                <a:gd name="T17" fmla="*/ 841 h 1058"/>
                <a:gd name="T18" fmla="*/ 587 w 1060"/>
                <a:gd name="T19" fmla="*/ 841 h 1058"/>
                <a:gd name="T20" fmla="*/ 691 w 1060"/>
                <a:gd name="T21" fmla="*/ 803 h 1058"/>
                <a:gd name="T22" fmla="*/ 772 w 1060"/>
                <a:gd name="T23" fmla="*/ 733 h 1058"/>
                <a:gd name="T24" fmla="*/ 828 w 1060"/>
                <a:gd name="T25" fmla="*/ 640 h 1058"/>
                <a:gd name="T26" fmla="*/ 848 w 1060"/>
                <a:gd name="T27" fmla="*/ 530 h 1058"/>
                <a:gd name="T28" fmla="*/ 828 w 1060"/>
                <a:gd name="T29" fmla="*/ 418 h 1058"/>
                <a:gd name="T30" fmla="*/ 772 w 1060"/>
                <a:gd name="T31" fmla="*/ 325 h 1058"/>
                <a:gd name="T32" fmla="*/ 691 w 1060"/>
                <a:gd name="T33" fmla="*/ 255 h 1058"/>
                <a:gd name="T34" fmla="*/ 587 w 1060"/>
                <a:gd name="T35" fmla="*/ 217 h 1058"/>
                <a:gd name="T36" fmla="*/ 529 w 1060"/>
                <a:gd name="T37" fmla="*/ 0 h 1058"/>
                <a:gd name="T38" fmla="*/ 683 w 1060"/>
                <a:gd name="T39" fmla="*/ 24 h 1058"/>
                <a:gd name="T40" fmla="*/ 818 w 1060"/>
                <a:gd name="T41" fmla="*/ 86 h 1058"/>
                <a:gd name="T42" fmla="*/ 928 w 1060"/>
                <a:gd name="T43" fmla="*/ 183 h 1058"/>
                <a:gd name="T44" fmla="*/ 1010 w 1060"/>
                <a:gd name="T45" fmla="*/ 307 h 1058"/>
                <a:gd name="T46" fmla="*/ 1054 w 1060"/>
                <a:gd name="T47" fmla="*/ 450 h 1058"/>
                <a:gd name="T48" fmla="*/ 1054 w 1060"/>
                <a:gd name="T49" fmla="*/ 608 h 1058"/>
                <a:gd name="T50" fmla="*/ 1010 w 1060"/>
                <a:gd name="T51" fmla="*/ 751 h 1058"/>
                <a:gd name="T52" fmla="*/ 928 w 1060"/>
                <a:gd name="T53" fmla="*/ 877 h 1058"/>
                <a:gd name="T54" fmla="*/ 818 w 1060"/>
                <a:gd name="T55" fmla="*/ 973 h 1058"/>
                <a:gd name="T56" fmla="*/ 683 w 1060"/>
                <a:gd name="T57" fmla="*/ 1036 h 1058"/>
                <a:gd name="T58" fmla="*/ 529 w 1060"/>
                <a:gd name="T59" fmla="*/ 1058 h 1058"/>
                <a:gd name="T60" fmla="*/ 377 w 1060"/>
                <a:gd name="T61" fmla="*/ 1036 h 1058"/>
                <a:gd name="T62" fmla="*/ 242 w 1060"/>
                <a:gd name="T63" fmla="*/ 973 h 1058"/>
                <a:gd name="T64" fmla="*/ 130 w 1060"/>
                <a:gd name="T65" fmla="*/ 877 h 1058"/>
                <a:gd name="T66" fmla="*/ 50 w 1060"/>
                <a:gd name="T67" fmla="*/ 751 h 1058"/>
                <a:gd name="T68" fmla="*/ 6 w 1060"/>
                <a:gd name="T69" fmla="*/ 608 h 1058"/>
                <a:gd name="T70" fmla="*/ 6 w 1060"/>
                <a:gd name="T71" fmla="*/ 450 h 1058"/>
                <a:gd name="T72" fmla="*/ 50 w 1060"/>
                <a:gd name="T73" fmla="*/ 307 h 1058"/>
                <a:gd name="T74" fmla="*/ 130 w 1060"/>
                <a:gd name="T75" fmla="*/ 183 h 1058"/>
                <a:gd name="T76" fmla="*/ 242 w 1060"/>
                <a:gd name="T77" fmla="*/ 86 h 1058"/>
                <a:gd name="T78" fmla="*/ 377 w 1060"/>
                <a:gd name="T79" fmla="*/ 24 h 1058"/>
                <a:gd name="T80" fmla="*/ 529 w 1060"/>
                <a:gd name="T81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0" h="1058">
                  <a:moveTo>
                    <a:pt x="529" y="211"/>
                  </a:moveTo>
                  <a:lnTo>
                    <a:pt x="473" y="217"/>
                  </a:lnTo>
                  <a:lnTo>
                    <a:pt x="419" y="231"/>
                  </a:lnTo>
                  <a:lnTo>
                    <a:pt x="369" y="255"/>
                  </a:lnTo>
                  <a:lnTo>
                    <a:pt x="326" y="287"/>
                  </a:lnTo>
                  <a:lnTo>
                    <a:pt x="288" y="325"/>
                  </a:lnTo>
                  <a:lnTo>
                    <a:pt x="256" y="369"/>
                  </a:lnTo>
                  <a:lnTo>
                    <a:pt x="232" y="418"/>
                  </a:lnTo>
                  <a:lnTo>
                    <a:pt x="218" y="472"/>
                  </a:lnTo>
                  <a:lnTo>
                    <a:pt x="212" y="530"/>
                  </a:lnTo>
                  <a:lnTo>
                    <a:pt x="218" y="586"/>
                  </a:lnTo>
                  <a:lnTo>
                    <a:pt x="232" y="640"/>
                  </a:lnTo>
                  <a:lnTo>
                    <a:pt x="256" y="689"/>
                  </a:lnTo>
                  <a:lnTo>
                    <a:pt x="288" y="733"/>
                  </a:lnTo>
                  <a:lnTo>
                    <a:pt x="326" y="771"/>
                  </a:lnTo>
                  <a:lnTo>
                    <a:pt x="369" y="803"/>
                  </a:lnTo>
                  <a:lnTo>
                    <a:pt x="419" y="827"/>
                  </a:lnTo>
                  <a:lnTo>
                    <a:pt x="473" y="841"/>
                  </a:lnTo>
                  <a:lnTo>
                    <a:pt x="529" y="847"/>
                  </a:lnTo>
                  <a:lnTo>
                    <a:pt x="587" y="841"/>
                  </a:lnTo>
                  <a:lnTo>
                    <a:pt x="641" y="827"/>
                  </a:lnTo>
                  <a:lnTo>
                    <a:pt x="691" y="803"/>
                  </a:lnTo>
                  <a:lnTo>
                    <a:pt x="734" y="771"/>
                  </a:lnTo>
                  <a:lnTo>
                    <a:pt x="772" y="733"/>
                  </a:lnTo>
                  <a:lnTo>
                    <a:pt x="804" y="689"/>
                  </a:lnTo>
                  <a:lnTo>
                    <a:pt x="828" y="640"/>
                  </a:lnTo>
                  <a:lnTo>
                    <a:pt x="842" y="586"/>
                  </a:lnTo>
                  <a:lnTo>
                    <a:pt x="848" y="530"/>
                  </a:lnTo>
                  <a:lnTo>
                    <a:pt x="842" y="472"/>
                  </a:lnTo>
                  <a:lnTo>
                    <a:pt x="828" y="418"/>
                  </a:lnTo>
                  <a:lnTo>
                    <a:pt x="804" y="369"/>
                  </a:lnTo>
                  <a:lnTo>
                    <a:pt x="772" y="325"/>
                  </a:lnTo>
                  <a:lnTo>
                    <a:pt x="734" y="287"/>
                  </a:lnTo>
                  <a:lnTo>
                    <a:pt x="691" y="255"/>
                  </a:lnTo>
                  <a:lnTo>
                    <a:pt x="641" y="231"/>
                  </a:lnTo>
                  <a:lnTo>
                    <a:pt x="587" y="217"/>
                  </a:lnTo>
                  <a:lnTo>
                    <a:pt x="529" y="211"/>
                  </a:lnTo>
                  <a:close/>
                  <a:moveTo>
                    <a:pt x="529" y="0"/>
                  </a:moveTo>
                  <a:lnTo>
                    <a:pt x="609" y="6"/>
                  </a:lnTo>
                  <a:lnTo>
                    <a:pt x="683" y="24"/>
                  </a:lnTo>
                  <a:lnTo>
                    <a:pt x="752" y="50"/>
                  </a:lnTo>
                  <a:lnTo>
                    <a:pt x="818" y="86"/>
                  </a:lnTo>
                  <a:lnTo>
                    <a:pt x="876" y="131"/>
                  </a:lnTo>
                  <a:lnTo>
                    <a:pt x="928" y="183"/>
                  </a:lnTo>
                  <a:lnTo>
                    <a:pt x="974" y="241"/>
                  </a:lnTo>
                  <a:lnTo>
                    <a:pt x="1010" y="307"/>
                  </a:lnTo>
                  <a:lnTo>
                    <a:pt x="1036" y="377"/>
                  </a:lnTo>
                  <a:lnTo>
                    <a:pt x="1054" y="450"/>
                  </a:lnTo>
                  <a:lnTo>
                    <a:pt x="1060" y="530"/>
                  </a:lnTo>
                  <a:lnTo>
                    <a:pt x="1054" y="608"/>
                  </a:lnTo>
                  <a:lnTo>
                    <a:pt x="1036" y="682"/>
                  </a:lnTo>
                  <a:lnTo>
                    <a:pt x="1010" y="751"/>
                  </a:lnTo>
                  <a:lnTo>
                    <a:pt x="974" y="817"/>
                  </a:lnTo>
                  <a:lnTo>
                    <a:pt x="928" y="877"/>
                  </a:lnTo>
                  <a:lnTo>
                    <a:pt x="876" y="929"/>
                  </a:lnTo>
                  <a:lnTo>
                    <a:pt x="818" y="973"/>
                  </a:lnTo>
                  <a:lnTo>
                    <a:pt x="752" y="1008"/>
                  </a:lnTo>
                  <a:lnTo>
                    <a:pt x="683" y="1036"/>
                  </a:lnTo>
                  <a:lnTo>
                    <a:pt x="609" y="1052"/>
                  </a:lnTo>
                  <a:lnTo>
                    <a:pt x="529" y="1058"/>
                  </a:lnTo>
                  <a:lnTo>
                    <a:pt x="451" y="1052"/>
                  </a:lnTo>
                  <a:lnTo>
                    <a:pt x="377" y="1036"/>
                  </a:lnTo>
                  <a:lnTo>
                    <a:pt x="308" y="1008"/>
                  </a:lnTo>
                  <a:lnTo>
                    <a:pt x="242" y="973"/>
                  </a:lnTo>
                  <a:lnTo>
                    <a:pt x="182" y="929"/>
                  </a:lnTo>
                  <a:lnTo>
                    <a:pt x="130" y="877"/>
                  </a:lnTo>
                  <a:lnTo>
                    <a:pt x="86" y="817"/>
                  </a:lnTo>
                  <a:lnTo>
                    <a:pt x="50" y="751"/>
                  </a:lnTo>
                  <a:lnTo>
                    <a:pt x="22" y="682"/>
                  </a:lnTo>
                  <a:lnTo>
                    <a:pt x="6" y="608"/>
                  </a:lnTo>
                  <a:lnTo>
                    <a:pt x="0" y="530"/>
                  </a:lnTo>
                  <a:lnTo>
                    <a:pt x="6" y="450"/>
                  </a:lnTo>
                  <a:lnTo>
                    <a:pt x="22" y="377"/>
                  </a:lnTo>
                  <a:lnTo>
                    <a:pt x="50" y="307"/>
                  </a:lnTo>
                  <a:lnTo>
                    <a:pt x="86" y="241"/>
                  </a:lnTo>
                  <a:lnTo>
                    <a:pt x="130" y="183"/>
                  </a:lnTo>
                  <a:lnTo>
                    <a:pt x="182" y="131"/>
                  </a:lnTo>
                  <a:lnTo>
                    <a:pt x="242" y="86"/>
                  </a:lnTo>
                  <a:lnTo>
                    <a:pt x="308" y="50"/>
                  </a:lnTo>
                  <a:lnTo>
                    <a:pt x="377" y="24"/>
                  </a:lnTo>
                  <a:lnTo>
                    <a:pt x="451" y="6"/>
                  </a:lnTo>
                  <a:lnTo>
                    <a:pt x="5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91190" y="3288199"/>
            <a:ext cx="631956" cy="725840"/>
            <a:chOff x="1557338" y="1730375"/>
            <a:chExt cx="4530725" cy="5203826"/>
          </a:xfrm>
          <a:solidFill>
            <a:schemeClr val="accent1">
              <a:lumMod val="75000"/>
            </a:schemeClr>
          </a:solidFill>
        </p:grpSpPr>
        <p:sp>
          <p:nvSpPr>
            <p:cNvPr id="252" name="Rectangle 19"/>
            <p:cNvSpPr>
              <a:spLocks noChangeArrowheads="1"/>
            </p:cNvSpPr>
            <p:nvPr/>
          </p:nvSpPr>
          <p:spPr bwMode="auto">
            <a:xfrm>
              <a:off x="3738563" y="1730375"/>
              <a:ext cx="168275" cy="334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3" name="Freeform 20"/>
            <p:cNvSpPr>
              <a:spLocks/>
            </p:cNvSpPr>
            <p:nvPr/>
          </p:nvSpPr>
          <p:spPr bwMode="auto">
            <a:xfrm>
              <a:off x="3036888" y="1881188"/>
              <a:ext cx="312738" cy="373063"/>
            </a:xfrm>
            <a:custGeom>
              <a:avLst/>
              <a:gdLst>
                <a:gd name="T0" fmla="*/ 184 w 395"/>
                <a:gd name="T1" fmla="*/ 0 h 471"/>
                <a:gd name="T2" fmla="*/ 395 w 395"/>
                <a:gd name="T3" fmla="*/ 365 h 471"/>
                <a:gd name="T4" fmla="*/ 212 w 395"/>
                <a:gd name="T5" fmla="*/ 471 h 471"/>
                <a:gd name="T6" fmla="*/ 0 w 395"/>
                <a:gd name="T7" fmla="*/ 106 h 471"/>
                <a:gd name="T8" fmla="*/ 184 w 395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471">
                  <a:moveTo>
                    <a:pt x="184" y="0"/>
                  </a:moveTo>
                  <a:lnTo>
                    <a:pt x="395" y="365"/>
                  </a:lnTo>
                  <a:lnTo>
                    <a:pt x="212" y="471"/>
                  </a:lnTo>
                  <a:lnTo>
                    <a:pt x="0" y="106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4" name="Freeform 21"/>
            <p:cNvSpPr>
              <a:spLocks/>
            </p:cNvSpPr>
            <p:nvPr/>
          </p:nvSpPr>
          <p:spPr bwMode="auto">
            <a:xfrm>
              <a:off x="2544763" y="2371725"/>
              <a:ext cx="374650" cy="312738"/>
            </a:xfrm>
            <a:custGeom>
              <a:avLst/>
              <a:gdLst>
                <a:gd name="T0" fmla="*/ 107 w 472"/>
                <a:gd name="T1" fmla="*/ 0 h 395"/>
                <a:gd name="T2" fmla="*/ 472 w 472"/>
                <a:gd name="T3" fmla="*/ 212 h 395"/>
                <a:gd name="T4" fmla="*/ 366 w 472"/>
                <a:gd name="T5" fmla="*/ 395 h 395"/>
                <a:gd name="T6" fmla="*/ 0 w 472"/>
                <a:gd name="T7" fmla="*/ 184 h 395"/>
                <a:gd name="T8" fmla="*/ 107 w 472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95">
                  <a:moveTo>
                    <a:pt x="107" y="0"/>
                  </a:moveTo>
                  <a:lnTo>
                    <a:pt x="472" y="212"/>
                  </a:lnTo>
                  <a:lnTo>
                    <a:pt x="366" y="395"/>
                  </a:lnTo>
                  <a:lnTo>
                    <a:pt x="0" y="184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55" name="Rectangle 22"/>
            <p:cNvSpPr>
              <a:spLocks noChangeArrowheads="1"/>
            </p:cNvSpPr>
            <p:nvPr/>
          </p:nvSpPr>
          <p:spPr bwMode="auto">
            <a:xfrm>
              <a:off x="2395538" y="3073400"/>
              <a:ext cx="334963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2546351" y="3630613"/>
              <a:ext cx="373063" cy="312738"/>
            </a:xfrm>
            <a:custGeom>
              <a:avLst/>
              <a:gdLst>
                <a:gd name="T0" fmla="*/ 364 w 470"/>
                <a:gd name="T1" fmla="*/ 0 h 395"/>
                <a:gd name="T2" fmla="*/ 470 w 470"/>
                <a:gd name="T3" fmla="*/ 183 h 395"/>
                <a:gd name="T4" fmla="*/ 105 w 470"/>
                <a:gd name="T5" fmla="*/ 395 h 395"/>
                <a:gd name="T6" fmla="*/ 0 w 470"/>
                <a:gd name="T7" fmla="*/ 211 h 395"/>
                <a:gd name="T8" fmla="*/ 364 w 470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395">
                  <a:moveTo>
                    <a:pt x="364" y="0"/>
                  </a:moveTo>
                  <a:lnTo>
                    <a:pt x="470" y="183"/>
                  </a:lnTo>
                  <a:lnTo>
                    <a:pt x="105" y="395"/>
                  </a:lnTo>
                  <a:lnTo>
                    <a:pt x="0" y="211"/>
                  </a:lnTo>
                  <a:lnTo>
                    <a:pt x="3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4725988" y="3630613"/>
              <a:ext cx="373063" cy="312738"/>
            </a:xfrm>
            <a:custGeom>
              <a:avLst/>
              <a:gdLst>
                <a:gd name="T0" fmla="*/ 106 w 470"/>
                <a:gd name="T1" fmla="*/ 0 h 395"/>
                <a:gd name="T2" fmla="*/ 470 w 470"/>
                <a:gd name="T3" fmla="*/ 211 h 395"/>
                <a:gd name="T4" fmla="*/ 365 w 470"/>
                <a:gd name="T5" fmla="*/ 395 h 395"/>
                <a:gd name="T6" fmla="*/ 0 w 470"/>
                <a:gd name="T7" fmla="*/ 183 h 395"/>
                <a:gd name="T8" fmla="*/ 106 w 470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395">
                  <a:moveTo>
                    <a:pt x="106" y="0"/>
                  </a:moveTo>
                  <a:lnTo>
                    <a:pt x="470" y="211"/>
                  </a:lnTo>
                  <a:lnTo>
                    <a:pt x="365" y="395"/>
                  </a:lnTo>
                  <a:lnTo>
                    <a:pt x="0" y="183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4914901" y="3073400"/>
              <a:ext cx="334963" cy="168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4725988" y="2371725"/>
              <a:ext cx="374650" cy="312738"/>
            </a:xfrm>
            <a:custGeom>
              <a:avLst/>
              <a:gdLst>
                <a:gd name="T0" fmla="*/ 365 w 472"/>
                <a:gd name="T1" fmla="*/ 0 h 395"/>
                <a:gd name="T2" fmla="*/ 472 w 472"/>
                <a:gd name="T3" fmla="*/ 184 h 395"/>
                <a:gd name="T4" fmla="*/ 106 w 472"/>
                <a:gd name="T5" fmla="*/ 395 h 395"/>
                <a:gd name="T6" fmla="*/ 0 w 472"/>
                <a:gd name="T7" fmla="*/ 212 h 395"/>
                <a:gd name="T8" fmla="*/ 365 w 472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95">
                  <a:moveTo>
                    <a:pt x="365" y="0"/>
                  </a:moveTo>
                  <a:lnTo>
                    <a:pt x="472" y="184"/>
                  </a:lnTo>
                  <a:lnTo>
                    <a:pt x="106" y="395"/>
                  </a:lnTo>
                  <a:lnTo>
                    <a:pt x="0" y="212"/>
                  </a:lnTo>
                  <a:lnTo>
                    <a:pt x="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4295776" y="1879600"/>
              <a:ext cx="312738" cy="374650"/>
            </a:xfrm>
            <a:custGeom>
              <a:avLst/>
              <a:gdLst>
                <a:gd name="T0" fmla="*/ 211 w 395"/>
                <a:gd name="T1" fmla="*/ 0 h 473"/>
                <a:gd name="T2" fmla="*/ 395 w 395"/>
                <a:gd name="T3" fmla="*/ 106 h 473"/>
                <a:gd name="T4" fmla="*/ 183 w 395"/>
                <a:gd name="T5" fmla="*/ 473 h 473"/>
                <a:gd name="T6" fmla="*/ 0 w 395"/>
                <a:gd name="T7" fmla="*/ 367 h 473"/>
                <a:gd name="T8" fmla="*/ 211 w 395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473">
                  <a:moveTo>
                    <a:pt x="211" y="0"/>
                  </a:moveTo>
                  <a:lnTo>
                    <a:pt x="395" y="106"/>
                  </a:lnTo>
                  <a:lnTo>
                    <a:pt x="183" y="473"/>
                  </a:lnTo>
                  <a:lnTo>
                    <a:pt x="0" y="367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898776" y="2233613"/>
              <a:ext cx="1846263" cy="2435225"/>
            </a:xfrm>
            <a:custGeom>
              <a:avLst/>
              <a:gdLst>
                <a:gd name="T0" fmla="*/ 1798 w 2326"/>
                <a:gd name="T1" fmla="*/ 2645 h 3068"/>
                <a:gd name="T2" fmla="*/ 1798 w 2326"/>
                <a:gd name="T3" fmla="*/ 2432 h 3068"/>
                <a:gd name="T4" fmla="*/ 1116 w 2326"/>
                <a:gd name="T5" fmla="*/ 959 h 3068"/>
                <a:gd name="T6" fmla="*/ 975 w 2326"/>
                <a:gd name="T7" fmla="*/ 1070 h 3068"/>
                <a:gd name="T8" fmla="*/ 975 w 2326"/>
                <a:gd name="T9" fmla="*/ 1258 h 3068"/>
                <a:gd name="T10" fmla="*/ 1116 w 2326"/>
                <a:gd name="T11" fmla="*/ 1369 h 3068"/>
                <a:gd name="T12" fmla="*/ 1296 w 2326"/>
                <a:gd name="T13" fmla="*/ 1329 h 3068"/>
                <a:gd name="T14" fmla="*/ 1375 w 2326"/>
                <a:gd name="T15" fmla="*/ 1164 h 3068"/>
                <a:gd name="T16" fmla="*/ 1296 w 2326"/>
                <a:gd name="T17" fmla="*/ 999 h 3068"/>
                <a:gd name="T18" fmla="*/ 1164 w 2326"/>
                <a:gd name="T19" fmla="*/ 213 h 3068"/>
                <a:gd name="T20" fmla="*/ 771 w 2326"/>
                <a:gd name="T21" fmla="*/ 297 h 3068"/>
                <a:gd name="T22" fmla="*/ 458 w 2326"/>
                <a:gd name="T23" fmla="*/ 526 h 3068"/>
                <a:gd name="T24" fmla="*/ 261 w 2326"/>
                <a:gd name="T25" fmla="*/ 863 h 3068"/>
                <a:gd name="T26" fmla="*/ 217 w 2326"/>
                <a:gd name="T27" fmla="*/ 1260 h 3068"/>
                <a:gd name="T28" fmla="*/ 327 w 2326"/>
                <a:gd name="T29" fmla="*/ 1616 h 3068"/>
                <a:gd name="T30" fmla="*/ 530 w 2326"/>
                <a:gd name="T31" fmla="*/ 1874 h 3068"/>
                <a:gd name="T32" fmla="*/ 993 w 2326"/>
                <a:gd name="T33" fmla="*/ 1549 h 3068"/>
                <a:gd name="T34" fmla="*/ 793 w 2326"/>
                <a:gd name="T35" fmla="*/ 1367 h 3068"/>
                <a:gd name="T36" fmla="*/ 747 w 2326"/>
                <a:gd name="T37" fmla="*/ 1096 h 3068"/>
                <a:gd name="T38" fmla="*/ 865 w 2326"/>
                <a:gd name="T39" fmla="*/ 865 h 3068"/>
                <a:gd name="T40" fmla="*/ 1096 w 2326"/>
                <a:gd name="T41" fmla="*/ 747 h 3068"/>
                <a:gd name="T42" fmla="*/ 1357 w 2326"/>
                <a:gd name="T43" fmla="*/ 787 h 3068"/>
                <a:gd name="T44" fmla="*/ 1539 w 2326"/>
                <a:gd name="T45" fmla="*/ 971 h 3068"/>
                <a:gd name="T46" fmla="*/ 1581 w 2326"/>
                <a:gd name="T47" fmla="*/ 1236 h 3068"/>
                <a:gd name="T48" fmla="*/ 1449 w 2326"/>
                <a:gd name="T49" fmla="*/ 1473 h 3068"/>
                <a:gd name="T50" fmla="*/ 1270 w 2326"/>
                <a:gd name="T51" fmla="*/ 2009 h 3068"/>
                <a:gd name="T52" fmla="*/ 1895 w 2326"/>
                <a:gd name="T53" fmla="*/ 1772 h 3068"/>
                <a:gd name="T54" fmla="*/ 2073 w 2326"/>
                <a:gd name="T55" fmla="*/ 1445 h 3068"/>
                <a:gd name="T56" fmla="*/ 2111 w 2326"/>
                <a:gd name="T57" fmla="*/ 1060 h 3068"/>
                <a:gd name="T58" fmla="*/ 1985 w 2326"/>
                <a:gd name="T59" fmla="*/ 684 h 3068"/>
                <a:gd name="T60" fmla="*/ 1726 w 2326"/>
                <a:gd name="T61" fmla="*/ 397 h 3068"/>
                <a:gd name="T62" fmla="*/ 1367 w 2326"/>
                <a:gd name="T63" fmla="*/ 235 h 3068"/>
                <a:gd name="T64" fmla="*/ 1284 w 2326"/>
                <a:gd name="T65" fmla="*/ 8 h 3068"/>
                <a:gd name="T66" fmla="*/ 1718 w 2326"/>
                <a:gd name="T67" fmla="*/ 141 h 3068"/>
                <a:gd name="T68" fmla="*/ 2061 w 2326"/>
                <a:gd name="T69" fmla="*/ 424 h 3068"/>
                <a:gd name="T70" fmla="*/ 2274 w 2326"/>
                <a:gd name="T71" fmla="*/ 819 h 3068"/>
                <a:gd name="T72" fmla="*/ 2322 w 2326"/>
                <a:gd name="T73" fmla="*/ 1276 h 3068"/>
                <a:gd name="T74" fmla="*/ 2200 w 2326"/>
                <a:gd name="T75" fmla="*/ 1692 h 3068"/>
                <a:gd name="T76" fmla="*/ 2009 w 2326"/>
                <a:gd name="T77" fmla="*/ 2009 h 3068"/>
                <a:gd name="T78" fmla="*/ 2009 w 2326"/>
                <a:gd name="T79" fmla="*/ 2432 h 3068"/>
                <a:gd name="T80" fmla="*/ 2009 w 2326"/>
                <a:gd name="T81" fmla="*/ 3068 h 3068"/>
                <a:gd name="T82" fmla="*/ 108 w 2326"/>
                <a:gd name="T83" fmla="*/ 2432 h 3068"/>
                <a:gd name="T84" fmla="*/ 108 w 2326"/>
                <a:gd name="T85" fmla="*/ 2009 h 3068"/>
                <a:gd name="T86" fmla="*/ 181 w 2326"/>
                <a:gd name="T87" fmla="*/ 1788 h 3068"/>
                <a:gd name="T88" fmla="*/ 22 w 2326"/>
                <a:gd name="T89" fmla="*/ 1385 h 3068"/>
                <a:gd name="T90" fmla="*/ 24 w 2326"/>
                <a:gd name="T91" fmla="*/ 931 h 3068"/>
                <a:gd name="T92" fmla="*/ 199 w 2326"/>
                <a:gd name="T93" fmla="*/ 514 h 3068"/>
                <a:gd name="T94" fmla="*/ 514 w 2326"/>
                <a:gd name="T95" fmla="*/ 199 h 3068"/>
                <a:gd name="T96" fmla="*/ 931 w 2326"/>
                <a:gd name="T97" fmla="*/ 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6" h="3068">
                  <a:moveTo>
                    <a:pt x="530" y="2645"/>
                  </a:moveTo>
                  <a:lnTo>
                    <a:pt x="530" y="2856"/>
                  </a:lnTo>
                  <a:lnTo>
                    <a:pt x="1798" y="2856"/>
                  </a:lnTo>
                  <a:lnTo>
                    <a:pt x="1798" y="2645"/>
                  </a:lnTo>
                  <a:lnTo>
                    <a:pt x="530" y="2645"/>
                  </a:lnTo>
                  <a:close/>
                  <a:moveTo>
                    <a:pt x="530" y="2220"/>
                  </a:moveTo>
                  <a:lnTo>
                    <a:pt x="530" y="2432"/>
                  </a:lnTo>
                  <a:lnTo>
                    <a:pt x="1798" y="2432"/>
                  </a:lnTo>
                  <a:lnTo>
                    <a:pt x="1798" y="2220"/>
                  </a:lnTo>
                  <a:lnTo>
                    <a:pt x="530" y="2220"/>
                  </a:lnTo>
                  <a:close/>
                  <a:moveTo>
                    <a:pt x="1164" y="953"/>
                  </a:moveTo>
                  <a:lnTo>
                    <a:pt x="1116" y="959"/>
                  </a:lnTo>
                  <a:lnTo>
                    <a:pt x="1070" y="975"/>
                  </a:lnTo>
                  <a:lnTo>
                    <a:pt x="1032" y="999"/>
                  </a:lnTo>
                  <a:lnTo>
                    <a:pt x="999" y="1032"/>
                  </a:lnTo>
                  <a:lnTo>
                    <a:pt x="975" y="1070"/>
                  </a:lnTo>
                  <a:lnTo>
                    <a:pt x="959" y="1116"/>
                  </a:lnTo>
                  <a:lnTo>
                    <a:pt x="953" y="1164"/>
                  </a:lnTo>
                  <a:lnTo>
                    <a:pt x="959" y="1212"/>
                  </a:lnTo>
                  <a:lnTo>
                    <a:pt x="975" y="1258"/>
                  </a:lnTo>
                  <a:lnTo>
                    <a:pt x="999" y="1296"/>
                  </a:lnTo>
                  <a:lnTo>
                    <a:pt x="1032" y="1329"/>
                  </a:lnTo>
                  <a:lnTo>
                    <a:pt x="1070" y="1353"/>
                  </a:lnTo>
                  <a:lnTo>
                    <a:pt x="1116" y="1369"/>
                  </a:lnTo>
                  <a:lnTo>
                    <a:pt x="1164" y="1375"/>
                  </a:lnTo>
                  <a:lnTo>
                    <a:pt x="1212" y="1369"/>
                  </a:lnTo>
                  <a:lnTo>
                    <a:pt x="1258" y="1353"/>
                  </a:lnTo>
                  <a:lnTo>
                    <a:pt x="1296" y="1329"/>
                  </a:lnTo>
                  <a:lnTo>
                    <a:pt x="1329" y="1296"/>
                  </a:lnTo>
                  <a:lnTo>
                    <a:pt x="1353" y="1258"/>
                  </a:lnTo>
                  <a:lnTo>
                    <a:pt x="1369" y="1212"/>
                  </a:lnTo>
                  <a:lnTo>
                    <a:pt x="1375" y="1164"/>
                  </a:lnTo>
                  <a:lnTo>
                    <a:pt x="1369" y="1116"/>
                  </a:lnTo>
                  <a:lnTo>
                    <a:pt x="1353" y="1070"/>
                  </a:lnTo>
                  <a:lnTo>
                    <a:pt x="1329" y="1032"/>
                  </a:lnTo>
                  <a:lnTo>
                    <a:pt x="1296" y="999"/>
                  </a:lnTo>
                  <a:lnTo>
                    <a:pt x="1258" y="975"/>
                  </a:lnTo>
                  <a:lnTo>
                    <a:pt x="1212" y="959"/>
                  </a:lnTo>
                  <a:lnTo>
                    <a:pt x="1164" y="953"/>
                  </a:lnTo>
                  <a:close/>
                  <a:moveTo>
                    <a:pt x="1164" y="213"/>
                  </a:moveTo>
                  <a:lnTo>
                    <a:pt x="1060" y="217"/>
                  </a:lnTo>
                  <a:lnTo>
                    <a:pt x="961" y="235"/>
                  </a:lnTo>
                  <a:lnTo>
                    <a:pt x="863" y="261"/>
                  </a:lnTo>
                  <a:lnTo>
                    <a:pt x="771" y="297"/>
                  </a:lnTo>
                  <a:lnTo>
                    <a:pt x="684" y="343"/>
                  </a:lnTo>
                  <a:lnTo>
                    <a:pt x="602" y="397"/>
                  </a:lnTo>
                  <a:lnTo>
                    <a:pt x="526" y="458"/>
                  </a:lnTo>
                  <a:lnTo>
                    <a:pt x="458" y="526"/>
                  </a:lnTo>
                  <a:lnTo>
                    <a:pt x="397" y="602"/>
                  </a:lnTo>
                  <a:lnTo>
                    <a:pt x="343" y="684"/>
                  </a:lnTo>
                  <a:lnTo>
                    <a:pt x="297" y="771"/>
                  </a:lnTo>
                  <a:lnTo>
                    <a:pt x="261" y="863"/>
                  </a:lnTo>
                  <a:lnTo>
                    <a:pt x="235" y="961"/>
                  </a:lnTo>
                  <a:lnTo>
                    <a:pt x="217" y="1060"/>
                  </a:lnTo>
                  <a:lnTo>
                    <a:pt x="213" y="1164"/>
                  </a:lnTo>
                  <a:lnTo>
                    <a:pt x="217" y="1260"/>
                  </a:lnTo>
                  <a:lnTo>
                    <a:pt x="231" y="1353"/>
                  </a:lnTo>
                  <a:lnTo>
                    <a:pt x="255" y="1445"/>
                  </a:lnTo>
                  <a:lnTo>
                    <a:pt x="287" y="1533"/>
                  </a:lnTo>
                  <a:lnTo>
                    <a:pt x="327" y="1616"/>
                  </a:lnTo>
                  <a:lnTo>
                    <a:pt x="375" y="1696"/>
                  </a:lnTo>
                  <a:lnTo>
                    <a:pt x="433" y="1772"/>
                  </a:lnTo>
                  <a:lnTo>
                    <a:pt x="498" y="1844"/>
                  </a:lnTo>
                  <a:lnTo>
                    <a:pt x="530" y="1874"/>
                  </a:lnTo>
                  <a:lnTo>
                    <a:pt x="530" y="2009"/>
                  </a:lnTo>
                  <a:lnTo>
                    <a:pt x="1058" y="2009"/>
                  </a:lnTo>
                  <a:lnTo>
                    <a:pt x="1058" y="1573"/>
                  </a:lnTo>
                  <a:lnTo>
                    <a:pt x="993" y="1549"/>
                  </a:lnTo>
                  <a:lnTo>
                    <a:pt x="933" y="1515"/>
                  </a:lnTo>
                  <a:lnTo>
                    <a:pt x="877" y="1473"/>
                  </a:lnTo>
                  <a:lnTo>
                    <a:pt x="831" y="1423"/>
                  </a:lnTo>
                  <a:lnTo>
                    <a:pt x="793" y="1367"/>
                  </a:lnTo>
                  <a:lnTo>
                    <a:pt x="765" y="1304"/>
                  </a:lnTo>
                  <a:lnTo>
                    <a:pt x="747" y="1236"/>
                  </a:lnTo>
                  <a:lnTo>
                    <a:pt x="741" y="1164"/>
                  </a:lnTo>
                  <a:lnTo>
                    <a:pt x="747" y="1096"/>
                  </a:lnTo>
                  <a:lnTo>
                    <a:pt x="763" y="1030"/>
                  </a:lnTo>
                  <a:lnTo>
                    <a:pt x="789" y="971"/>
                  </a:lnTo>
                  <a:lnTo>
                    <a:pt x="823" y="915"/>
                  </a:lnTo>
                  <a:lnTo>
                    <a:pt x="865" y="865"/>
                  </a:lnTo>
                  <a:lnTo>
                    <a:pt x="915" y="823"/>
                  </a:lnTo>
                  <a:lnTo>
                    <a:pt x="971" y="787"/>
                  </a:lnTo>
                  <a:lnTo>
                    <a:pt x="1030" y="763"/>
                  </a:lnTo>
                  <a:lnTo>
                    <a:pt x="1096" y="747"/>
                  </a:lnTo>
                  <a:lnTo>
                    <a:pt x="1164" y="741"/>
                  </a:lnTo>
                  <a:lnTo>
                    <a:pt x="1232" y="747"/>
                  </a:lnTo>
                  <a:lnTo>
                    <a:pt x="1298" y="763"/>
                  </a:lnTo>
                  <a:lnTo>
                    <a:pt x="1357" y="787"/>
                  </a:lnTo>
                  <a:lnTo>
                    <a:pt x="1413" y="823"/>
                  </a:lnTo>
                  <a:lnTo>
                    <a:pt x="1463" y="865"/>
                  </a:lnTo>
                  <a:lnTo>
                    <a:pt x="1505" y="915"/>
                  </a:lnTo>
                  <a:lnTo>
                    <a:pt x="1539" y="971"/>
                  </a:lnTo>
                  <a:lnTo>
                    <a:pt x="1565" y="1030"/>
                  </a:lnTo>
                  <a:lnTo>
                    <a:pt x="1581" y="1096"/>
                  </a:lnTo>
                  <a:lnTo>
                    <a:pt x="1587" y="1164"/>
                  </a:lnTo>
                  <a:lnTo>
                    <a:pt x="1581" y="1236"/>
                  </a:lnTo>
                  <a:lnTo>
                    <a:pt x="1563" y="1304"/>
                  </a:lnTo>
                  <a:lnTo>
                    <a:pt x="1535" y="1367"/>
                  </a:lnTo>
                  <a:lnTo>
                    <a:pt x="1497" y="1423"/>
                  </a:lnTo>
                  <a:lnTo>
                    <a:pt x="1449" y="1473"/>
                  </a:lnTo>
                  <a:lnTo>
                    <a:pt x="1395" y="1515"/>
                  </a:lnTo>
                  <a:lnTo>
                    <a:pt x="1335" y="1549"/>
                  </a:lnTo>
                  <a:lnTo>
                    <a:pt x="1270" y="1573"/>
                  </a:lnTo>
                  <a:lnTo>
                    <a:pt x="1270" y="2009"/>
                  </a:lnTo>
                  <a:lnTo>
                    <a:pt x="1798" y="2009"/>
                  </a:lnTo>
                  <a:lnTo>
                    <a:pt x="1798" y="1874"/>
                  </a:lnTo>
                  <a:lnTo>
                    <a:pt x="1830" y="1844"/>
                  </a:lnTo>
                  <a:lnTo>
                    <a:pt x="1895" y="1772"/>
                  </a:lnTo>
                  <a:lnTo>
                    <a:pt x="1953" y="1696"/>
                  </a:lnTo>
                  <a:lnTo>
                    <a:pt x="2001" y="1616"/>
                  </a:lnTo>
                  <a:lnTo>
                    <a:pt x="2041" y="1533"/>
                  </a:lnTo>
                  <a:lnTo>
                    <a:pt x="2073" y="1445"/>
                  </a:lnTo>
                  <a:lnTo>
                    <a:pt x="2097" y="1353"/>
                  </a:lnTo>
                  <a:lnTo>
                    <a:pt x="2111" y="1260"/>
                  </a:lnTo>
                  <a:lnTo>
                    <a:pt x="2115" y="1164"/>
                  </a:lnTo>
                  <a:lnTo>
                    <a:pt x="2111" y="1060"/>
                  </a:lnTo>
                  <a:lnTo>
                    <a:pt x="2093" y="961"/>
                  </a:lnTo>
                  <a:lnTo>
                    <a:pt x="2067" y="863"/>
                  </a:lnTo>
                  <a:lnTo>
                    <a:pt x="2031" y="771"/>
                  </a:lnTo>
                  <a:lnTo>
                    <a:pt x="1985" y="684"/>
                  </a:lnTo>
                  <a:lnTo>
                    <a:pt x="1931" y="602"/>
                  </a:lnTo>
                  <a:lnTo>
                    <a:pt x="1870" y="526"/>
                  </a:lnTo>
                  <a:lnTo>
                    <a:pt x="1802" y="458"/>
                  </a:lnTo>
                  <a:lnTo>
                    <a:pt x="1726" y="397"/>
                  </a:lnTo>
                  <a:lnTo>
                    <a:pt x="1644" y="343"/>
                  </a:lnTo>
                  <a:lnTo>
                    <a:pt x="1557" y="297"/>
                  </a:lnTo>
                  <a:lnTo>
                    <a:pt x="1465" y="261"/>
                  </a:lnTo>
                  <a:lnTo>
                    <a:pt x="1367" y="235"/>
                  </a:lnTo>
                  <a:lnTo>
                    <a:pt x="1268" y="217"/>
                  </a:lnTo>
                  <a:lnTo>
                    <a:pt x="1164" y="213"/>
                  </a:lnTo>
                  <a:close/>
                  <a:moveTo>
                    <a:pt x="1164" y="0"/>
                  </a:moveTo>
                  <a:lnTo>
                    <a:pt x="1284" y="8"/>
                  </a:lnTo>
                  <a:lnTo>
                    <a:pt x="1397" y="24"/>
                  </a:lnTo>
                  <a:lnTo>
                    <a:pt x="1509" y="54"/>
                  </a:lnTo>
                  <a:lnTo>
                    <a:pt x="1616" y="92"/>
                  </a:lnTo>
                  <a:lnTo>
                    <a:pt x="1718" y="141"/>
                  </a:lnTo>
                  <a:lnTo>
                    <a:pt x="1814" y="199"/>
                  </a:lnTo>
                  <a:lnTo>
                    <a:pt x="1903" y="267"/>
                  </a:lnTo>
                  <a:lnTo>
                    <a:pt x="1985" y="343"/>
                  </a:lnTo>
                  <a:lnTo>
                    <a:pt x="2061" y="424"/>
                  </a:lnTo>
                  <a:lnTo>
                    <a:pt x="2129" y="514"/>
                  </a:lnTo>
                  <a:lnTo>
                    <a:pt x="2186" y="610"/>
                  </a:lnTo>
                  <a:lnTo>
                    <a:pt x="2236" y="711"/>
                  </a:lnTo>
                  <a:lnTo>
                    <a:pt x="2274" y="819"/>
                  </a:lnTo>
                  <a:lnTo>
                    <a:pt x="2304" y="931"/>
                  </a:lnTo>
                  <a:lnTo>
                    <a:pt x="2320" y="1044"/>
                  </a:lnTo>
                  <a:lnTo>
                    <a:pt x="2326" y="1164"/>
                  </a:lnTo>
                  <a:lnTo>
                    <a:pt x="2322" y="1276"/>
                  </a:lnTo>
                  <a:lnTo>
                    <a:pt x="2306" y="1385"/>
                  </a:lnTo>
                  <a:lnTo>
                    <a:pt x="2280" y="1491"/>
                  </a:lnTo>
                  <a:lnTo>
                    <a:pt x="2244" y="1595"/>
                  </a:lnTo>
                  <a:lnTo>
                    <a:pt x="2200" y="1692"/>
                  </a:lnTo>
                  <a:lnTo>
                    <a:pt x="2147" y="1788"/>
                  </a:lnTo>
                  <a:lnTo>
                    <a:pt x="2083" y="1878"/>
                  </a:lnTo>
                  <a:lnTo>
                    <a:pt x="2009" y="1961"/>
                  </a:lnTo>
                  <a:lnTo>
                    <a:pt x="2009" y="2009"/>
                  </a:lnTo>
                  <a:lnTo>
                    <a:pt x="2220" y="2009"/>
                  </a:lnTo>
                  <a:lnTo>
                    <a:pt x="2220" y="2220"/>
                  </a:lnTo>
                  <a:lnTo>
                    <a:pt x="2009" y="2220"/>
                  </a:lnTo>
                  <a:lnTo>
                    <a:pt x="2009" y="2432"/>
                  </a:lnTo>
                  <a:lnTo>
                    <a:pt x="2220" y="2432"/>
                  </a:lnTo>
                  <a:lnTo>
                    <a:pt x="2220" y="2645"/>
                  </a:lnTo>
                  <a:lnTo>
                    <a:pt x="2009" y="2645"/>
                  </a:lnTo>
                  <a:lnTo>
                    <a:pt x="2009" y="3068"/>
                  </a:lnTo>
                  <a:lnTo>
                    <a:pt x="319" y="3068"/>
                  </a:lnTo>
                  <a:lnTo>
                    <a:pt x="319" y="2645"/>
                  </a:lnTo>
                  <a:lnTo>
                    <a:pt x="108" y="2645"/>
                  </a:lnTo>
                  <a:lnTo>
                    <a:pt x="108" y="2432"/>
                  </a:lnTo>
                  <a:lnTo>
                    <a:pt x="319" y="2432"/>
                  </a:lnTo>
                  <a:lnTo>
                    <a:pt x="319" y="2220"/>
                  </a:lnTo>
                  <a:lnTo>
                    <a:pt x="108" y="2220"/>
                  </a:lnTo>
                  <a:lnTo>
                    <a:pt x="108" y="2009"/>
                  </a:lnTo>
                  <a:lnTo>
                    <a:pt x="319" y="2009"/>
                  </a:lnTo>
                  <a:lnTo>
                    <a:pt x="319" y="1961"/>
                  </a:lnTo>
                  <a:lnTo>
                    <a:pt x="245" y="1878"/>
                  </a:lnTo>
                  <a:lnTo>
                    <a:pt x="181" y="1788"/>
                  </a:lnTo>
                  <a:lnTo>
                    <a:pt x="128" y="1692"/>
                  </a:lnTo>
                  <a:lnTo>
                    <a:pt x="84" y="1595"/>
                  </a:lnTo>
                  <a:lnTo>
                    <a:pt x="48" y="1491"/>
                  </a:lnTo>
                  <a:lnTo>
                    <a:pt x="22" y="1385"/>
                  </a:lnTo>
                  <a:lnTo>
                    <a:pt x="6" y="1276"/>
                  </a:lnTo>
                  <a:lnTo>
                    <a:pt x="0" y="1164"/>
                  </a:lnTo>
                  <a:lnTo>
                    <a:pt x="8" y="1044"/>
                  </a:lnTo>
                  <a:lnTo>
                    <a:pt x="24" y="931"/>
                  </a:lnTo>
                  <a:lnTo>
                    <a:pt x="54" y="819"/>
                  </a:lnTo>
                  <a:lnTo>
                    <a:pt x="92" y="711"/>
                  </a:lnTo>
                  <a:lnTo>
                    <a:pt x="142" y="610"/>
                  </a:lnTo>
                  <a:lnTo>
                    <a:pt x="199" y="514"/>
                  </a:lnTo>
                  <a:lnTo>
                    <a:pt x="267" y="424"/>
                  </a:lnTo>
                  <a:lnTo>
                    <a:pt x="343" y="343"/>
                  </a:lnTo>
                  <a:lnTo>
                    <a:pt x="425" y="267"/>
                  </a:lnTo>
                  <a:lnTo>
                    <a:pt x="514" y="199"/>
                  </a:lnTo>
                  <a:lnTo>
                    <a:pt x="610" y="141"/>
                  </a:lnTo>
                  <a:lnTo>
                    <a:pt x="712" y="92"/>
                  </a:lnTo>
                  <a:lnTo>
                    <a:pt x="819" y="54"/>
                  </a:lnTo>
                  <a:lnTo>
                    <a:pt x="931" y="24"/>
                  </a:lnTo>
                  <a:lnTo>
                    <a:pt x="1044" y="8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1557338" y="3744913"/>
              <a:ext cx="4530725" cy="3189288"/>
            </a:xfrm>
            <a:custGeom>
              <a:avLst/>
              <a:gdLst>
                <a:gd name="T0" fmla="*/ 2326 w 5708"/>
                <a:gd name="T1" fmla="*/ 3385 h 4019"/>
                <a:gd name="T2" fmla="*/ 4652 w 5708"/>
                <a:gd name="T3" fmla="*/ 2327 h 4019"/>
                <a:gd name="T4" fmla="*/ 4652 w 5708"/>
                <a:gd name="T5" fmla="*/ 2963 h 4019"/>
                <a:gd name="T6" fmla="*/ 4745 w 5708"/>
                <a:gd name="T7" fmla="*/ 3465 h 4019"/>
                <a:gd name="T8" fmla="*/ 5146 w 5708"/>
                <a:gd name="T9" fmla="*/ 3240 h 4019"/>
                <a:gd name="T10" fmla="*/ 5369 w 5708"/>
                <a:gd name="T11" fmla="*/ 2837 h 4019"/>
                <a:gd name="T12" fmla="*/ 5343 w 5708"/>
                <a:gd name="T13" fmla="*/ 2361 h 4019"/>
                <a:gd name="T14" fmla="*/ 5078 w 5708"/>
                <a:gd name="T15" fmla="*/ 1988 h 4019"/>
                <a:gd name="T16" fmla="*/ 4652 w 5708"/>
                <a:gd name="T17" fmla="*/ 1806 h 4019"/>
                <a:gd name="T18" fmla="*/ 706 w 5708"/>
                <a:gd name="T19" fmla="*/ 1934 h 4019"/>
                <a:gd name="T20" fmla="*/ 403 w 5708"/>
                <a:gd name="T21" fmla="*/ 2275 h 4019"/>
                <a:gd name="T22" fmla="*/ 323 w 5708"/>
                <a:gd name="T23" fmla="*/ 2743 h 4019"/>
                <a:gd name="T24" fmla="*/ 500 w 5708"/>
                <a:gd name="T25" fmla="*/ 3170 h 4019"/>
                <a:gd name="T26" fmla="*/ 873 w 5708"/>
                <a:gd name="T27" fmla="*/ 3439 h 4019"/>
                <a:gd name="T28" fmla="*/ 845 w 5708"/>
                <a:gd name="T29" fmla="*/ 2963 h 4019"/>
                <a:gd name="T30" fmla="*/ 1056 w 5708"/>
                <a:gd name="T31" fmla="*/ 2538 h 4019"/>
                <a:gd name="T32" fmla="*/ 1056 w 5708"/>
                <a:gd name="T33" fmla="*/ 1806 h 4019"/>
                <a:gd name="T34" fmla="*/ 3593 w 5708"/>
                <a:gd name="T35" fmla="*/ 3174 h 4019"/>
                <a:gd name="T36" fmla="*/ 5180 w 5708"/>
                <a:gd name="T37" fmla="*/ 832 h 4019"/>
                <a:gd name="T38" fmla="*/ 5391 w 5708"/>
                <a:gd name="T39" fmla="*/ 2014 h 4019"/>
                <a:gd name="T40" fmla="*/ 5180 w 5708"/>
                <a:gd name="T41" fmla="*/ 832 h 4019"/>
                <a:gd name="T42" fmla="*/ 530 w 5708"/>
                <a:gd name="T43" fmla="*/ 1798 h 4019"/>
                <a:gd name="T44" fmla="*/ 369 w 5708"/>
                <a:gd name="T45" fmla="*/ 844 h 4019"/>
                <a:gd name="T46" fmla="*/ 5154 w 5708"/>
                <a:gd name="T47" fmla="*/ 260 h 4019"/>
                <a:gd name="T48" fmla="*/ 5080 w 5708"/>
                <a:gd name="T49" fmla="*/ 473 h 4019"/>
                <a:gd name="T50" fmla="*/ 5238 w 5708"/>
                <a:gd name="T51" fmla="*/ 630 h 4019"/>
                <a:gd name="T52" fmla="*/ 5451 w 5708"/>
                <a:gd name="T53" fmla="*/ 557 h 4019"/>
                <a:gd name="T54" fmla="*/ 5475 w 5708"/>
                <a:gd name="T55" fmla="*/ 331 h 4019"/>
                <a:gd name="T56" fmla="*/ 5285 w 5708"/>
                <a:gd name="T57" fmla="*/ 212 h 4019"/>
                <a:gd name="T58" fmla="*/ 257 w 5708"/>
                <a:gd name="T59" fmla="*/ 292 h 4019"/>
                <a:gd name="T60" fmla="*/ 233 w 5708"/>
                <a:gd name="T61" fmla="*/ 517 h 4019"/>
                <a:gd name="T62" fmla="*/ 423 w 5708"/>
                <a:gd name="T63" fmla="*/ 636 h 4019"/>
                <a:gd name="T64" fmla="*/ 612 w 5708"/>
                <a:gd name="T65" fmla="*/ 517 h 4019"/>
                <a:gd name="T66" fmla="*/ 588 w 5708"/>
                <a:gd name="T67" fmla="*/ 292 h 4019"/>
                <a:gd name="T68" fmla="*/ 423 w 5708"/>
                <a:gd name="T69" fmla="*/ 0 h 4019"/>
                <a:gd name="T70" fmla="*/ 721 w 5708"/>
                <a:gd name="T71" fmla="*/ 124 h 4019"/>
                <a:gd name="T72" fmla="*/ 845 w 5708"/>
                <a:gd name="T73" fmla="*/ 423 h 4019"/>
                <a:gd name="T74" fmla="*/ 739 w 5708"/>
                <a:gd name="T75" fmla="*/ 700 h 4019"/>
                <a:gd name="T76" fmla="*/ 1056 w 5708"/>
                <a:gd name="T77" fmla="*/ 1376 h 4019"/>
                <a:gd name="T78" fmla="*/ 4969 w 5708"/>
                <a:gd name="T79" fmla="*/ 1677 h 4019"/>
                <a:gd name="T80" fmla="*/ 4867 w 5708"/>
                <a:gd name="T81" fmla="*/ 487 h 4019"/>
                <a:gd name="T82" fmla="*/ 4945 w 5708"/>
                <a:gd name="T83" fmla="*/ 174 h 4019"/>
                <a:gd name="T84" fmla="*/ 5218 w 5708"/>
                <a:gd name="T85" fmla="*/ 6 h 4019"/>
                <a:gd name="T86" fmla="*/ 5535 w 5708"/>
                <a:gd name="T87" fmla="*/ 82 h 4019"/>
                <a:gd name="T88" fmla="*/ 5702 w 5708"/>
                <a:gd name="T89" fmla="*/ 355 h 4019"/>
                <a:gd name="T90" fmla="*/ 5638 w 5708"/>
                <a:gd name="T91" fmla="*/ 654 h 4019"/>
                <a:gd name="T92" fmla="*/ 5549 w 5708"/>
                <a:gd name="T93" fmla="*/ 2981 h 4019"/>
                <a:gd name="T94" fmla="*/ 5250 w 5708"/>
                <a:gd name="T95" fmla="*/ 3433 h 4019"/>
                <a:gd name="T96" fmla="*/ 4763 w 5708"/>
                <a:gd name="T97" fmla="*/ 3678 h 4019"/>
                <a:gd name="T98" fmla="*/ 945 w 5708"/>
                <a:gd name="T99" fmla="*/ 3678 h 4019"/>
                <a:gd name="T100" fmla="*/ 458 w 5708"/>
                <a:gd name="T101" fmla="*/ 3433 h 4019"/>
                <a:gd name="T102" fmla="*/ 159 w 5708"/>
                <a:gd name="T103" fmla="*/ 2981 h 4019"/>
                <a:gd name="T104" fmla="*/ 70 w 5708"/>
                <a:gd name="T105" fmla="*/ 654 h 4019"/>
                <a:gd name="T106" fmla="*/ 6 w 5708"/>
                <a:gd name="T107" fmla="*/ 355 h 4019"/>
                <a:gd name="T108" fmla="*/ 173 w 5708"/>
                <a:gd name="T109" fmla="*/ 82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08" h="4019">
                  <a:moveTo>
                    <a:pt x="2326" y="3385"/>
                  </a:moveTo>
                  <a:lnTo>
                    <a:pt x="2326" y="3808"/>
                  </a:lnTo>
                  <a:lnTo>
                    <a:pt x="3382" y="3808"/>
                  </a:lnTo>
                  <a:lnTo>
                    <a:pt x="3382" y="3385"/>
                  </a:lnTo>
                  <a:lnTo>
                    <a:pt x="2326" y="3385"/>
                  </a:lnTo>
                  <a:close/>
                  <a:moveTo>
                    <a:pt x="4652" y="1806"/>
                  </a:moveTo>
                  <a:lnTo>
                    <a:pt x="4652" y="2115"/>
                  </a:lnTo>
                  <a:lnTo>
                    <a:pt x="4863" y="2115"/>
                  </a:lnTo>
                  <a:lnTo>
                    <a:pt x="4863" y="2327"/>
                  </a:lnTo>
                  <a:lnTo>
                    <a:pt x="4652" y="2327"/>
                  </a:lnTo>
                  <a:lnTo>
                    <a:pt x="4652" y="2538"/>
                  </a:lnTo>
                  <a:lnTo>
                    <a:pt x="4863" y="2538"/>
                  </a:lnTo>
                  <a:lnTo>
                    <a:pt x="4863" y="2749"/>
                  </a:lnTo>
                  <a:lnTo>
                    <a:pt x="4652" y="2749"/>
                  </a:lnTo>
                  <a:lnTo>
                    <a:pt x="4652" y="2963"/>
                  </a:lnTo>
                  <a:lnTo>
                    <a:pt x="4863" y="2963"/>
                  </a:lnTo>
                  <a:lnTo>
                    <a:pt x="4863" y="3174"/>
                  </a:lnTo>
                  <a:lnTo>
                    <a:pt x="4652" y="3174"/>
                  </a:lnTo>
                  <a:lnTo>
                    <a:pt x="4652" y="3483"/>
                  </a:lnTo>
                  <a:lnTo>
                    <a:pt x="4745" y="3465"/>
                  </a:lnTo>
                  <a:lnTo>
                    <a:pt x="4835" y="3439"/>
                  </a:lnTo>
                  <a:lnTo>
                    <a:pt x="4923" y="3401"/>
                  </a:lnTo>
                  <a:lnTo>
                    <a:pt x="5002" y="3355"/>
                  </a:lnTo>
                  <a:lnTo>
                    <a:pt x="5078" y="3301"/>
                  </a:lnTo>
                  <a:lnTo>
                    <a:pt x="5146" y="3240"/>
                  </a:lnTo>
                  <a:lnTo>
                    <a:pt x="5208" y="3170"/>
                  </a:lnTo>
                  <a:lnTo>
                    <a:pt x="5262" y="3094"/>
                  </a:lnTo>
                  <a:lnTo>
                    <a:pt x="5305" y="3014"/>
                  </a:lnTo>
                  <a:lnTo>
                    <a:pt x="5343" y="2929"/>
                  </a:lnTo>
                  <a:lnTo>
                    <a:pt x="5369" y="2837"/>
                  </a:lnTo>
                  <a:lnTo>
                    <a:pt x="5385" y="2743"/>
                  </a:lnTo>
                  <a:lnTo>
                    <a:pt x="5391" y="2644"/>
                  </a:lnTo>
                  <a:lnTo>
                    <a:pt x="5385" y="2546"/>
                  </a:lnTo>
                  <a:lnTo>
                    <a:pt x="5369" y="2452"/>
                  </a:lnTo>
                  <a:lnTo>
                    <a:pt x="5343" y="2361"/>
                  </a:lnTo>
                  <a:lnTo>
                    <a:pt x="5305" y="2275"/>
                  </a:lnTo>
                  <a:lnTo>
                    <a:pt x="5262" y="2193"/>
                  </a:lnTo>
                  <a:lnTo>
                    <a:pt x="5208" y="2119"/>
                  </a:lnTo>
                  <a:lnTo>
                    <a:pt x="5146" y="2050"/>
                  </a:lnTo>
                  <a:lnTo>
                    <a:pt x="5078" y="1988"/>
                  </a:lnTo>
                  <a:lnTo>
                    <a:pt x="5002" y="1934"/>
                  </a:lnTo>
                  <a:lnTo>
                    <a:pt x="4923" y="1888"/>
                  </a:lnTo>
                  <a:lnTo>
                    <a:pt x="4835" y="1850"/>
                  </a:lnTo>
                  <a:lnTo>
                    <a:pt x="4745" y="1822"/>
                  </a:lnTo>
                  <a:lnTo>
                    <a:pt x="4652" y="1806"/>
                  </a:lnTo>
                  <a:close/>
                  <a:moveTo>
                    <a:pt x="1056" y="1806"/>
                  </a:moveTo>
                  <a:lnTo>
                    <a:pt x="963" y="1822"/>
                  </a:lnTo>
                  <a:lnTo>
                    <a:pt x="873" y="1850"/>
                  </a:lnTo>
                  <a:lnTo>
                    <a:pt x="785" y="1888"/>
                  </a:lnTo>
                  <a:lnTo>
                    <a:pt x="706" y="1934"/>
                  </a:lnTo>
                  <a:lnTo>
                    <a:pt x="630" y="1988"/>
                  </a:lnTo>
                  <a:lnTo>
                    <a:pt x="562" y="2050"/>
                  </a:lnTo>
                  <a:lnTo>
                    <a:pt x="500" y="2119"/>
                  </a:lnTo>
                  <a:lnTo>
                    <a:pt x="446" y="2193"/>
                  </a:lnTo>
                  <a:lnTo>
                    <a:pt x="403" y="2275"/>
                  </a:lnTo>
                  <a:lnTo>
                    <a:pt x="365" y="2361"/>
                  </a:lnTo>
                  <a:lnTo>
                    <a:pt x="339" y="2452"/>
                  </a:lnTo>
                  <a:lnTo>
                    <a:pt x="323" y="2546"/>
                  </a:lnTo>
                  <a:lnTo>
                    <a:pt x="317" y="2644"/>
                  </a:lnTo>
                  <a:lnTo>
                    <a:pt x="323" y="2743"/>
                  </a:lnTo>
                  <a:lnTo>
                    <a:pt x="339" y="2837"/>
                  </a:lnTo>
                  <a:lnTo>
                    <a:pt x="365" y="2929"/>
                  </a:lnTo>
                  <a:lnTo>
                    <a:pt x="403" y="3014"/>
                  </a:lnTo>
                  <a:lnTo>
                    <a:pt x="446" y="3094"/>
                  </a:lnTo>
                  <a:lnTo>
                    <a:pt x="500" y="3170"/>
                  </a:lnTo>
                  <a:lnTo>
                    <a:pt x="562" y="3240"/>
                  </a:lnTo>
                  <a:lnTo>
                    <a:pt x="630" y="3301"/>
                  </a:lnTo>
                  <a:lnTo>
                    <a:pt x="706" y="3355"/>
                  </a:lnTo>
                  <a:lnTo>
                    <a:pt x="785" y="3401"/>
                  </a:lnTo>
                  <a:lnTo>
                    <a:pt x="873" y="3439"/>
                  </a:lnTo>
                  <a:lnTo>
                    <a:pt x="963" y="3465"/>
                  </a:lnTo>
                  <a:lnTo>
                    <a:pt x="1056" y="3483"/>
                  </a:lnTo>
                  <a:lnTo>
                    <a:pt x="1056" y="3174"/>
                  </a:lnTo>
                  <a:lnTo>
                    <a:pt x="845" y="3174"/>
                  </a:lnTo>
                  <a:lnTo>
                    <a:pt x="845" y="2963"/>
                  </a:lnTo>
                  <a:lnTo>
                    <a:pt x="1056" y="2963"/>
                  </a:lnTo>
                  <a:lnTo>
                    <a:pt x="1056" y="2749"/>
                  </a:lnTo>
                  <a:lnTo>
                    <a:pt x="845" y="2749"/>
                  </a:lnTo>
                  <a:lnTo>
                    <a:pt x="845" y="2538"/>
                  </a:lnTo>
                  <a:lnTo>
                    <a:pt x="1056" y="2538"/>
                  </a:lnTo>
                  <a:lnTo>
                    <a:pt x="1056" y="2327"/>
                  </a:lnTo>
                  <a:lnTo>
                    <a:pt x="845" y="2327"/>
                  </a:lnTo>
                  <a:lnTo>
                    <a:pt x="845" y="2115"/>
                  </a:lnTo>
                  <a:lnTo>
                    <a:pt x="1056" y="2115"/>
                  </a:lnTo>
                  <a:lnTo>
                    <a:pt x="1056" y="1806"/>
                  </a:lnTo>
                  <a:close/>
                  <a:moveTo>
                    <a:pt x="1268" y="1587"/>
                  </a:moveTo>
                  <a:lnTo>
                    <a:pt x="1268" y="3808"/>
                  </a:lnTo>
                  <a:lnTo>
                    <a:pt x="2115" y="3808"/>
                  </a:lnTo>
                  <a:lnTo>
                    <a:pt x="2115" y="3174"/>
                  </a:lnTo>
                  <a:lnTo>
                    <a:pt x="3593" y="3174"/>
                  </a:lnTo>
                  <a:lnTo>
                    <a:pt x="3593" y="3808"/>
                  </a:lnTo>
                  <a:lnTo>
                    <a:pt x="4440" y="3808"/>
                  </a:lnTo>
                  <a:lnTo>
                    <a:pt x="4440" y="1587"/>
                  </a:lnTo>
                  <a:lnTo>
                    <a:pt x="1268" y="1587"/>
                  </a:lnTo>
                  <a:close/>
                  <a:moveTo>
                    <a:pt x="5180" y="832"/>
                  </a:moveTo>
                  <a:lnTo>
                    <a:pt x="5180" y="1798"/>
                  </a:lnTo>
                  <a:lnTo>
                    <a:pt x="5178" y="1798"/>
                  </a:lnTo>
                  <a:lnTo>
                    <a:pt x="5256" y="1862"/>
                  </a:lnTo>
                  <a:lnTo>
                    <a:pt x="5327" y="1934"/>
                  </a:lnTo>
                  <a:lnTo>
                    <a:pt x="5391" y="2014"/>
                  </a:lnTo>
                  <a:lnTo>
                    <a:pt x="5391" y="832"/>
                  </a:lnTo>
                  <a:lnTo>
                    <a:pt x="5339" y="844"/>
                  </a:lnTo>
                  <a:lnTo>
                    <a:pt x="5285" y="848"/>
                  </a:lnTo>
                  <a:lnTo>
                    <a:pt x="5232" y="844"/>
                  </a:lnTo>
                  <a:lnTo>
                    <a:pt x="5180" y="832"/>
                  </a:lnTo>
                  <a:close/>
                  <a:moveTo>
                    <a:pt x="317" y="832"/>
                  </a:moveTo>
                  <a:lnTo>
                    <a:pt x="317" y="2014"/>
                  </a:lnTo>
                  <a:lnTo>
                    <a:pt x="381" y="1934"/>
                  </a:lnTo>
                  <a:lnTo>
                    <a:pt x="452" y="1862"/>
                  </a:lnTo>
                  <a:lnTo>
                    <a:pt x="530" y="1798"/>
                  </a:lnTo>
                  <a:lnTo>
                    <a:pt x="528" y="1798"/>
                  </a:lnTo>
                  <a:lnTo>
                    <a:pt x="528" y="832"/>
                  </a:lnTo>
                  <a:lnTo>
                    <a:pt x="476" y="844"/>
                  </a:lnTo>
                  <a:lnTo>
                    <a:pt x="423" y="848"/>
                  </a:lnTo>
                  <a:lnTo>
                    <a:pt x="369" y="844"/>
                  </a:lnTo>
                  <a:lnTo>
                    <a:pt x="317" y="832"/>
                  </a:lnTo>
                  <a:close/>
                  <a:moveTo>
                    <a:pt x="5285" y="212"/>
                  </a:moveTo>
                  <a:lnTo>
                    <a:pt x="5238" y="218"/>
                  </a:lnTo>
                  <a:lnTo>
                    <a:pt x="5192" y="234"/>
                  </a:lnTo>
                  <a:lnTo>
                    <a:pt x="5154" y="260"/>
                  </a:lnTo>
                  <a:lnTo>
                    <a:pt x="5120" y="292"/>
                  </a:lnTo>
                  <a:lnTo>
                    <a:pt x="5096" y="331"/>
                  </a:lnTo>
                  <a:lnTo>
                    <a:pt x="5080" y="375"/>
                  </a:lnTo>
                  <a:lnTo>
                    <a:pt x="5074" y="423"/>
                  </a:lnTo>
                  <a:lnTo>
                    <a:pt x="5080" y="473"/>
                  </a:lnTo>
                  <a:lnTo>
                    <a:pt x="5096" y="517"/>
                  </a:lnTo>
                  <a:lnTo>
                    <a:pt x="5120" y="557"/>
                  </a:lnTo>
                  <a:lnTo>
                    <a:pt x="5154" y="589"/>
                  </a:lnTo>
                  <a:lnTo>
                    <a:pt x="5192" y="614"/>
                  </a:lnTo>
                  <a:lnTo>
                    <a:pt x="5238" y="630"/>
                  </a:lnTo>
                  <a:lnTo>
                    <a:pt x="5285" y="636"/>
                  </a:lnTo>
                  <a:lnTo>
                    <a:pt x="5333" y="630"/>
                  </a:lnTo>
                  <a:lnTo>
                    <a:pt x="5379" y="614"/>
                  </a:lnTo>
                  <a:lnTo>
                    <a:pt x="5417" y="589"/>
                  </a:lnTo>
                  <a:lnTo>
                    <a:pt x="5451" y="557"/>
                  </a:lnTo>
                  <a:lnTo>
                    <a:pt x="5475" y="517"/>
                  </a:lnTo>
                  <a:lnTo>
                    <a:pt x="5491" y="473"/>
                  </a:lnTo>
                  <a:lnTo>
                    <a:pt x="5497" y="423"/>
                  </a:lnTo>
                  <a:lnTo>
                    <a:pt x="5491" y="375"/>
                  </a:lnTo>
                  <a:lnTo>
                    <a:pt x="5475" y="331"/>
                  </a:lnTo>
                  <a:lnTo>
                    <a:pt x="5451" y="292"/>
                  </a:lnTo>
                  <a:lnTo>
                    <a:pt x="5417" y="260"/>
                  </a:lnTo>
                  <a:lnTo>
                    <a:pt x="5379" y="234"/>
                  </a:lnTo>
                  <a:lnTo>
                    <a:pt x="5333" y="218"/>
                  </a:lnTo>
                  <a:lnTo>
                    <a:pt x="5285" y="212"/>
                  </a:lnTo>
                  <a:close/>
                  <a:moveTo>
                    <a:pt x="423" y="212"/>
                  </a:moveTo>
                  <a:lnTo>
                    <a:pt x="375" y="218"/>
                  </a:lnTo>
                  <a:lnTo>
                    <a:pt x="329" y="234"/>
                  </a:lnTo>
                  <a:lnTo>
                    <a:pt x="291" y="260"/>
                  </a:lnTo>
                  <a:lnTo>
                    <a:pt x="257" y="292"/>
                  </a:lnTo>
                  <a:lnTo>
                    <a:pt x="233" y="331"/>
                  </a:lnTo>
                  <a:lnTo>
                    <a:pt x="217" y="375"/>
                  </a:lnTo>
                  <a:lnTo>
                    <a:pt x="211" y="423"/>
                  </a:lnTo>
                  <a:lnTo>
                    <a:pt x="217" y="473"/>
                  </a:lnTo>
                  <a:lnTo>
                    <a:pt x="233" y="517"/>
                  </a:lnTo>
                  <a:lnTo>
                    <a:pt x="257" y="557"/>
                  </a:lnTo>
                  <a:lnTo>
                    <a:pt x="291" y="589"/>
                  </a:lnTo>
                  <a:lnTo>
                    <a:pt x="329" y="614"/>
                  </a:lnTo>
                  <a:lnTo>
                    <a:pt x="375" y="630"/>
                  </a:lnTo>
                  <a:lnTo>
                    <a:pt x="423" y="636"/>
                  </a:lnTo>
                  <a:lnTo>
                    <a:pt x="470" y="630"/>
                  </a:lnTo>
                  <a:lnTo>
                    <a:pt x="516" y="614"/>
                  </a:lnTo>
                  <a:lnTo>
                    <a:pt x="554" y="589"/>
                  </a:lnTo>
                  <a:lnTo>
                    <a:pt x="588" y="557"/>
                  </a:lnTo>
                  <a:lnTo>
                    <a:pt x="612" y="517"/>
                  </a:lnTo>
                  <a:lnTo>
                    <a:pt x="628" y="473"/>
                  </a:lnTo>
                  <a:lnTo>
                    <a:pt x="634" y="423"/>
                  </a:lnTo>
                  <a:lnTo>
                    <a:pt x="628" y="375"/>
                  </a:lnTo>
                  <a:lnTo>
                    <a:pt x="612" y="331"/>
                  </a:lnTo>
                  <a:lnTo>
                    <a:pt x="588" y="292"/>
                  </a:lnTo>
                  <a:lnTo>
                    <a:pt x="554" y="260"/>
                  </a:lnTo>
                  <a:lnTo>
                    <a:pt x="516" y="234"/>
                  </a:lnTo>
                  <a:lnTo>
                    <a:pt x="470" y="218"/>
                  </a:lnTo>
                  <a:lnTo>
                    <a:pt x="423" y="212"/>
                  </a:lnTo>
                  <a:close/>
                  <a:moveTo>
                    <a:pt x="423" y="0"/>
                  </a:moveTo>
                  <a:lnTo>
                    <a:pt x="490" y="6"/>
                  </a:lnTo>
                  <a:lnTo>
                    <a:pt x="556" y="22"/>
                  </a:lnTo>
                  <a:lnTo>
                    <a:pt x="616" y="48"/>
                  </a:lnTo>
                  <a:lnTo>
                    <a:pt x="672" y="82"/>
                  </a:lnTo>
                  <a:lnTo>
                    <a:pt x="721" y="124"/>
                  </a:lnTo>
                  <a:lnTo>
                    <a:pt x="763" y="174"/>
                  </a:lnTo>
                  <a:lnTo>
                    <a:pt x="797" y="230"/>
                  </a:lnTo>
                  <a:lnTo>
                    <a:pt x="823" y="290"/>
                  </a:lnTo>
                  <a:lnTo>
                    <a:pt x="839" y="355"/>
                  </a:lnTo>
                  <a:lnTo>
                    <a:pt x="845" y="423"/>
                  </a:lnTo>
                  <a:lnTo>
                    <a:pt x="841" y="487"/>
                  </a:lnTo>
                  <a:lnTo>
                    <a:pt x="827" y="547"/>
                  </a:lnTo>
                  <a:lnTo>
                    <a:pt x="805" y="602"/>
                  </a:lnTo>
                  <a:lnTo>
                    <a:pt x="775" y="654"/>
                  </a:lnTo>
                  <a:lnTo>
                    <a:pt x="739" y="700"/>
                  </a:lnTo>
                  <a:lnTo>
                    <a:pt x="739" y="1677"/>
                  </a:lnTo>
                  <a:lnTo>
                    <a:pt x="841" y="1637"/>
                  </a:lnTo>
                  <a:lnTo>
                    <a:pt x="947" y="1609"/>
                  </a:lnTo>
                  <a:lnTo>
                    <a:pt x="1056" y="1593"/>
                  </a:lnTo>
                  <a:lnTo>
                    <a:pt x="1056" y="1376"/>
                  </a:lnTo>
                  <a:lnTo>
                    <a:pt x="4652" y="1376"/>
                  </a:lnTo>
                  <a:lnTo>
                    <a:pt x="4652" y="1593"/>
                  </a:lnTo>
                  <a:lnTo>
                    <a:pt x="4761" y="1609"/>
                  </a:lnTo>
                  <a:lnTo>
                    <a:pt x="4867" y="1637"/>
                  </a:lnTo>
                  <a:lnTo>
                    <a:pt x="4969" y="1677"/>
                  </a:lnTo>
                  <a:lnTo>
                    <a:pt x="4969" y="700"/>
                  </a:lnTo>
                  <a:lnTo>
                    <a:pt x="4933" y="654"/>
                  </a:lnTo>
                  <a:lnTo>
                    <a:pt x="4903" y="602"/>
                  </a:lnTo>
                  <a:lnTo>
                    <a:pt x="4881" y="547"/>
                  </a:lnTo>
                  <a:lnTo>
                    <a:pt x="4867" y="487"/>
                  </a:lnTo>
                  <a:lnTo>
                    <a:pt x="4863" y="423"/>
                  </a:lnTo>
                  <a:lnTo>
                    <a:pt x="4869" y="355"/>
                  </a:lnTo>
                  <a:lnTo>
                    <a:pt x="4885" y="290"/>
                  </a:lnTo>
                  <a:lnTo>
                    <a:pt x="4911" y="230"/>
                  </a:lnTo>
                  <a:lnTo>
                    <a:pt x="4945" y="174"/>
                  </a:lnTo>
                  <a:lnTo>
                    <a:pt x="4987" y="124"/>
                  </a:lnTo>
                  <a:lnTo>
                    <a:pt x="5036" y="82"/>
                  </a:lnTo>
                  <a:lnTo>
                    <a:pt x="5092" y="48"/>
                  </a:lnTo>
                  <a:lnTo>
                    <a:pt x="5152" y="22"/>
                  </a:lnTo>
                  <a:lnTo>
                    <a:pt x="5218" y="6"/>
                  </a:lnTo>
                  <a:lnTo>
                    <a:pt x="5285" y="0"/>
                  </a:lnTo>
                  <a:lnTo>
                    <a:pt x="5353" y="6"/>
                  </a:lnTo>
                  <a:lnTo>
                    <a:pt x="5419" y="22"/>
                  </a:lnTo>
                  <a:lnTo>
                    <a:pt x="5479" y="48"/>
                  </a:lnTo>
                  <a:lnTo>
                    <a:pt x="5535" y="82"/>
                  </a:lnTo>
                  <a:lnTo>
                    <a:pt x="5584" y="124"/>
                  </a:lnTo>
                  <a:lnTo>
                    <a:pt x="5626" y="174"/>
                  </a:lnTo>
                  <a:lnTo>
                    <a:pt x="5660" y="230"/>
                  </a:lnTo>
                  <a:lnTo>
                    <a:pt x="5686" y="290"/>
                  </a:lnTo>
                  <a:lnTo>
                    <a:pt x="5702" y="355"/>
                  </a:lnTo>
                  <a:lnTo>
                    <a:pt x="5708" y="423"/>
                  </a:lnTo>
                  <a:lnTo>
                    <a:pt x="5704" y="487"/>
                  </a:lnTo>
                  <a:lnTo>
                    <a:pt x="5690" y="547"/>
                  </a:lnTo>
                  <a:lnTo>
                    <a:pt x="5668" y="602"/>
                  </a:lnTo>
                  <a:lnTo>
                    <a:pt x="5638" y="654"/>
                  </a:lnTo>
                  <a:lnTo>
                    <a:pt x="5602" y="700"/>
                  </a:lnTo>
                  <a:lnTo>
                    <a:pt x="5602" y="2644"/>
                  </a:lnTo>
                  <a:lnTo>
                    <a:pt x="5596" y="2759"/>
                  </a:lnTo>
                  <a:lnTo>
                    <a:pt x="5578" y="2873"/>
                  </a:lnTo>
                  <a:lnTo>
                    <a:pt x="5549" y="2981"/>
                  </a:lnTo>
                  <a:lnTo>
                    <a:pt x="5507" y="3082"/>
                  </a:lnTo>
                  <a:lnTo>
                    <a:pt x="5457" y="3180"/>
                  </a:lnTo>
                  <a:lnTo>
                    <a:pt x="5397" y="3272"/>
                  </a:lnTo>
                  <a:lnTo>
                    <a:pt x="5327" y="3355"/>
                  </a:lnTo>
                  <a:lnTo>
                    <a:pt x="5250" y="3433"/>
                  </a:lnTo>
                  <a:lnTo>
                    <a:pt x="5164" y="3501"/>
                  </a:lnTo>
                  <a:lnTo>
                    <a:pt x="5072" y="3561"/>
                  </a:lnTo>
                  <a:lnTo>
                    <a:pt x="4975" y="3610"/>
                  </a:lnTo>
                  <a:lnTo>
                    <a:pt x="4871" y="3650"/>
                  </a:lnTo>
                  <a:lnTo>
                    <a:pt x="4763" y="3678"/>
                  </a:lnTo>
                  <a:lnTo>
                    <a:pt x="4652" y="3696"/>
                  </a:lnTo>
                  <a:lnTo>
                    <a:pt x="4652" y="4019"/>
                  </a:lnTo>
                  <a:lnTo>
                    <a:pt x="1056" y="4019"/>
                  </a:lnTo>
                  <a:lnTo>
                    <a:pt x="1056" y="3696"/>
                  </a:lnTo>
                  <a:lnTo>
                    <a:pt x="945" y="3678"/>
                  </a:lnTo>
                  <a:lnTo>
                    <a:pt x="837" y="3650"/>
                  </a:lnTo>
                  <a:lnTo>
                    <a:pt x="733" y="3610"/>
                  </a:lnTo>
                  <a:lnTo>
                    <a:pt x="636" y="3561"/>
                  </a:lnTo>
                  <a:lnTo>
                    <a:pt x="544" y="3501"/>
                  </a:lnTo>
                  <a:lnTo>
                    <a:pt x="458" y="3433"/>
                  </a:lnTo>
                  <a:lnTo>
                    <a:pt x="381" y="3355"/>
                  </a:lnTo>
                  <a:lnTo>
                    <a:pt x="311" y="3272"/>
                  </a:lnTo>
                  <a:lnTo>
                    <a:pt x="251" y="3180"/>
                  </a:lnTo>
                  <a:lnTo>
                    <a:pt x="201" y="3082"/>
                  </a:lnTo>
                  <a:lnTo>
                    <a:pt x="159" y="2981"/>
                  </a:lnTo>
                  <a:lnTo>
                    <a:pt x="130" y="2873"/>
                  </a:lnTo>
                  <a:lnTo>
                    <a:pt x="112" y="2759"/>
                  </a:lnTo>
                  <a:lnTo>
                    <a:pt x="106" y="2644"/>
                  </a:lnTo>
                  <a:lnTo>
                    <a:pt x="106" y="700"/>
                  </a:lnTo>
                  <a:lnTo>
                    <a:pt x="70" y="654"/>
                  </a:lnTo>
                  <a:lnTo>
                    <a:pt x="40" y="602"/>
                  </a:lnTo>
                  <a:lnTo>
                    <a:pt x="18" y="547"/>
                  </a:lnTo>
                  <a:lnTo>
                    <a:pt x="4" y="487"/>
                  </a:lnTo>
                  <a:lnTo>
                    <a:pt x="0" y="423"/>
                  </a:lnTo>
                  <a:lnTo>
                    <a:pt x="6" y="355"/>
                  </a:lnTo>
                  <a:lnTo>
                    <a:pt x="22" y="290"/>
                  </a:lnTo>
                  <a:lnTo>
                    <a:pt x="48" y="230"/>
                  </a:lnTo>
                  <a:lnTo>
                    <a:pt x="82" y="174"/>
                  </a:lnTo>
                  <a:lnTo>
                    <a:pt x="124" y="124"/>
                  </a:lnTo>
                  <a:lnTo>
                    <a:pt x="173" y="82"/>
                  </a:lnTo>
                  <a:lnTo>
                    <a:pt x="229" y="48"/>
                  </a:lnTo>
                  <a:lnTo>
                    <a:pt x="289" y="22"/>
                  </a:lnTo>
                  <a:lnTo>
                    <a:pt x="355" y="6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7" name="Freeform 30"/>
            <p:cNvSpPr>
              <a:spLocks noEditPoints="1"/>
            </p:cNvSpPr>
            <p:nvPr/>
          </p:nvSpPr>
          <p:spPr bwMode="auto">
            <a:xfrm>
              <a:off x="2730501" y="5338763"/>
              <a:ext cx="841375" cy="841375"/>
            </a:xfrm>
            <a:custGeom>
              <a:avLst/>
              <a:gdLst>
                <a:gd name="T0" fmla="*/ 472 w 1058"/>
                <a:gd name="T1" fmla="*/ 217 h 1058"/>
                <a:gd name="T2" fmla="*/ 369 w 1058"/>
                <a:gd name="T3" fmla="*/ 255 h 1058"/>
                <a:gd name="T4" fmla="*/ 287 w 1058"/>
                <a:gd name="T5" fmla="*/ 325 h 1058"/>
                <a:gd name="T6" fmla="*/ 231 w 1058"/>
                <a:gd name="T7" fmla="*/ 418 h 1058"/>
                <a:gd name="T8" fmla="*/ 211 w 1058"/>
                <a:gd name="T9" fmla="*/ 528 h 1058"/>
                <a:gd name="T10" fmla="*/ 231 w 1058"/>
                <a:gd name="T11" fmla="*/ 640 h 1058"/>
                <a:gd name="T12" fmla="*/ 287 w 1058"/>
                <a:gd name="T13" fmla="*/ 733 h 1058"/>
                <a:gd name="T14" fmla="*/ 369 w 1058"/>
                <a:gd name="T15" fmla="*/ 803 h 1058"/>
                <a:gd name="T16" fmla="*/ 472 w 1058"/>
                <a:gd name="T17" fmla="*/ 841 h 1058"/>
                <a:gd name="T18" fmla="*/ 586 w 1058"/>
                <a:gd name="T19" fmla="*/ 841 h 1058"/>
                <a:gd name="T20" fmla="*/ 689 w 1058"/>
                <a:gd name="T21" fmla="*/ 803 h 1058"/>
                <a:gd name="T22" fmla="*/ 771 w 1058"/>
                <a:gd name="T23" fmla="*/ 733 h 1058"/>
                <a:gd name="T24" fmla="*/ 827 w 1058"/>
                <a:gd name="T25" fmla="*/ 640 h 1058"/>
                <a:gd name="T26" fmla="*/ 847 w 1058"/>
                <a:gd name="T27" fmla="*/ 528 h 1058"/>
                <a:gd name="T28" fmla="*/ 827 w 1058"/>
                <a:gd name="T29" fmla="*/ 418 h 1058"/>
                <a:gd name="T30" fmla="*/ 771 w 1058"/>
                <a:gd name="T31" fmla="*/ 325 h 1058"/>
                <a:gd name="T32" fmla="*/ 689 w 1058"/>
                <a:gd name="T33" fmla="*/ 255 h 1058"/>
                <a:gd name="T34" fmla="*/ 586 w 1058"/>
                <a:gd name="T35" fmla="*/ 217 h 1058"/>
                <a:gd name="T36" fmla="*/ 530 w 1058"/>
                <a:gd name="T37" fmla="*/ 0 h 1058"/>
                <a:gd name="T38" fmla="*/ 681 w 1058"/>
                <a:gd name="T39" fmla="*/ 22 h 1058"/>
                <a:gd name="T40" fmla="*/ 817 w 1058"/>
                <a:gd name="T41" fmla="*/ 85 h 1058"/>
                <a:gd name="T42" fmla="*/ 929 w 1058"/>
                <a:gd name="T43" fmla="*/ 181 h 1058"/>
                <a:gd name="T44" fmla="*/ 1008 w 1058"/>
                <a:gd name="T45" fmla="*/ 307 h 1058"/>
                <a:gd name="T46" fmla="*/ 1052 w 1058"/>
                <a:gd name="T47" fmla="*/ 450 h 1058"/>
                <a:gd name="T48" fmla="*/ 1052 w 1058"/>
                <a:gd name="T49" fmla="*/ 606 h 1058"/>
                <a:gd name="T50" fmla="*/ 1008 w 1058"/>
                <a:gd name="T51" fmla="*/ 751 h 1058"/>
                <a:gd name="T52" fmla="*/ 929 w 1058"/>
                <a:gd name="T53" fmla="*/ 875 h 1058"/>
                <a:gd name="T54" fmla="*/ 817 w 1058"/>
                <a:gd name="T55" fmla="*/ 973 h 1058"/>
                <a:gd name="T56" fmla="*/ 681 w 1058"/>
                <a:gd name="T57" fmla="*/ 1034 h 1058"/>
                <a:gd name="T58" fmla="*/ 530 w 1058"/>
                <a:gd name="T59" fmla="*/ 1058 h 1058"/>
                <a:gd name="T60" fmla="*/ 377 w 1058"/>
                <a:gd name="T61" fmla="*/ 1034 h 1058"/>
                <a:gd name="T62" fmla="*/ 241 w 1058"/>
                <a:gd name="T63" fmla="*/ 973 h 1058"/>
                <a:gd name="T64" fmla="*/ 131 w 1058"/>
                <a:gd name="T65" fmla="*/ 875 h 1058"/>
                <a:gd name="T66" fmla="*/ 50 w 1058"/>
                <a:gd name="T67" fmla="*/ 751 h 1058"/>
                <a:gd name="T68" fmla="*/ 6 w 1058"/>
                <a:gd name="T69" fmla="*/ 606 h 1058"/>
                <a:gd name="T70" fmla="*/ 6 w 1058"/>
                <a:gd name="T71" fmla="*/ 450 h 1058"/>
                <a:gd name="T72" fmla="*/ 50 w 1058"/>
                <a:gd name="T73" fmla="*/ 307 h 1058"/>
                <a:gd name="T74" fmla="*/ 131 w 1058"/>
                <a:gd name="T75" fmla="*/ 181 h 1058"/>
                <a:gd name="T76" fmla="*/ 241 w 1058"/>
                <a:gd name="T77" fmla="*/ 85 h 1058"/>
                <a:gd name="T78" fmla="*/ 377 w 1058"/>
                <a:gd name="T79" fmla="*/ 22 h 1058"/>
                <a:gd name="T80" fmla="*/ 530 w 1058"/>
                <a:gd name="T81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8" h="1058">
                  <a:moveTo>
                    <a:pt x="530" y="211"/>
                  </a:moveTo>
                  <a:lnTo>
                    <a:pt x="472" y="217"/>
                  </a:lnTo>
                  <a:lnTo>
                    <a:pt x="418" y="231"/>
                  </a:lnTo>
                  <a:lnTo>
                    <a:pt x="369" y="255"/>
                  </a:lnTo>
                  <a:lnTo>
                    <a:pt x="325" y="287"/>
                  </a:lnTo>
                  <a:lnTo>
                    <a:pt x="287" y="325"/>
                  </a:lnTo>
                  <a:lnTo>
                    <a:pt x="255" y="369"/>
                  </a:lnTo>
                  <a:lnTo>
                    <a:pt x="231" y="418"/>
                  </a:lnTo>
                  <a:lnTo>
                    <a:pt x="217" y="472"/>
                  </a:lnTo>
                  <a:lnTo>
                    <a:pt x="211" y="528"/>
                  </a:lnTo>
                  <a:lnTo>
                    <a:pt x="217" y="586"/>
                  </a:lnTo>
                  <a:lnTo>
                    <a:pt x="231" y="640"/>
                  </a:lnTo>
                  <a:lnTo>
                    <a:pt x="255" y="689"/>
                  </a:lnTo>
                  <a:lnTo>
                    <a:pt x="287" y="733"/>
                  </a:lnTo>
                  <a:lnTo>
                    <a:pt x="325" y="771"/>
                  </a:lnTo>
                  <a:lnTo>
                    <a:pt x="369" y="803"/>
                  </a:lnTo>
                  <a:lnTo>
                    <a:pt x="418" y="827"/>
                  </a:lnTo>
                  <a:lnTo>
                    <a:pt x="472" y="841"/>
                  </a:lnTo>
                  <a:lnTo>
                    <a:pt x="530" y="845"/>
                  </a:lnTo>
                  <a:lnTo>
                    <a:pt x="586" y="841"/>
                  </a:lnTo>
                  <a:lnTo>
                    <a:pt x="640" y="827"/>
                  </a:lnTo>
                  <a:lnTo>
                    <a:pt x="689" y="803"/>
                  </a:lnTo>
                  <a:lnTo>
                    <a:pt x="733" y="771"/>
                  </a:lnTo>
                  <a:lnTo>
                    <a:pt x="771" y="733"/>
                  </a:lnTo>
                  <a:lnTo>
                    <a:pt x="803" y="689"/>
                  </a:lnTo>
                  <a:lnTo>
                    <a:pt x="827" y="640"/>
                  </a:lnTo>
                  <a:lnTo>
                    <a:pt x="841" y="586"/>
                  </a:lnTo>
                  <a:lnTo>
                    <a:pt x="847" y="528"/>
                  </a:lnTo>
                  <a:lnTo>
                    <a:pt x="841" y="472"/>
                  </a:lnTo>
                  <a:lnTo>
                    <a:pt x="827" y="418"/>
                  </a:lnTo>
                  <a:lnTo>
                    <a:pt x="803" y="369"/>
                  </a:lnTo>
                  <a:lnTo>
                    <a:pt x="771" y="325"/>
                  </a:lnTo>
                  <a:lnTo>
                    <a:pt x="733" y="287"/>
                  </a:lnTo>
                  <a:lnTo>
                    <a:pt x="689" y="255"/>
                  </a:lnTo>
                  <a:lnTo>
                    <a:pt x="640" y="231"/>
                  </a:lnTo>
                  <a:lnTo>
                    <a:pt x="586" y="217"/>
                  </a:lnTo>
                  <a:lnTo>
                    <a:pt x="530" y="211"/>
                  </a:lnTo>
                  <a:close/>
                  <a:moveTo>
                    <a:pt x="530" y="0"/>
                  </a:moveTo>
                  <a:lnTo>
                    <a:pt x="608" y="6"/>
                  </a:lnTo>
                  <a:lnTo>
                    <a:pt x="681" y="22"/>
                  </a:lnTo>
                  <a:lnTo>
                    <a:pt x="751" y="50"/>
                  </a:lnTo>
                  <a:lnTo>
                    <a:pt x="817" y="85"/>
                  </a:lnTo>
                  <a:lnTo>
                    <a:pt x="877" y="129"/>
                  </a:lnTo>
                  <a:lnTo>
                    <a:pt x="929" y="181"/>
                  </a:lnTo>
                  <a:lnTo>
                    <a:pt x="972" y="241"/>
                  </a:lnTo>
                  <a:lnTo>
                    <a:pt x="1008" y="307"/>
                  </a:lnTo>
                  <a:lnTo>
                    <a:pt x="1036" y="377"/>
                  </a:lnTo>
                  <a:lnTo>
                    <a:pt x="1052" y="450"/>
                  </a:lnTo>
                  <a:lnTo>
                    <a:pt x="1058" y="528"/>
                  </a:lnTo>
                  <a:lnTo>
                    <a:pt x="1052" y="606"/>
                  </a:lnTo>
                  <a:lnTo>
                    <a:pt x="1036" y="681"/>
                  </a:lnTo>
                  <a:lnTo>
                    <a:pt x="1008" y="751"/>
                  </a:lnTo>
                  <a:lnTo>
                    <a:pt x="972" y="817"/>
                  </a:lnTo>
                  <a:lnTo>
                    <a:pt x="929" y="875"/>
                  </a:lnTo>
                  <a:lnTo>
                    <a:pt x="877" y="927"/>
                  </a:lnTo>
                  <a:lnTo>
                    <a:pt x="817" y="973"/>
                  </a:lnTo>
                  <a:lnTo>
                    <a:pt x="751" y="1008"/>
                  </a:lnTo>
                  <a:lnTo>
                    <a:pt x="681" y="1034"/>
                  </a:lnTo>
                  <a:lnTo>
                    <a:pt x="608" y="1052"/>
                  </a:lnTo>
                  <a:lnTo>
                    <a:pt x="530" y="1058"/>
                  </a:lnTo>
                  <a:lnTo>
                    <a:pt x="450" y="1052"/>
                  </a:lnTo>
                  <a:lnTo>
                    <a:pt x="377" y="1034"/>
                  </a:lnTo>
                  <a:lnTo>
                    <a:pt x="307" y="1008"/>
                  </a:lnTo>
                  <a:lnTo>
                    <a:pt x="241" y="973"/>
                  </a:lnTo>
                  <a:lnTo>
                    <a:pt x="183" y="927"/>
                  </a:lnTo>
                  <a:lnTo>
                    <a:pt x="131" y="875"/>
                  </a:lnTo>
                  <a:lnTo>
                    <a:pt x="86" y="817"/>
                  </a:lnTo>
                  <a:lnTo>
                    <a:pt x="50" y="751"/>
                  </a:lnTo>
                  <a:lnTo>
                    <a:pt x="24" y="681"/>
                  </a:lnTo>
                  <a:lnTo>
                    <a:pt x="6" y="606"/>
                  </a:lnTo>
                  <a:lnTo>
                    <a:pt x="0" y="528"/>
                  </a:lnTo>
                  <a:lnTo>
                    <a:pt x="6" y="450"/>
                  </a:lnTo>
                  <a:lnTo>
                    <a:pt x="24" y="377"/>
                  </a:lnTo>
                  <a:lnTo>
                    <a:pt x="50" y="307"/>
                  </a:lnTo>
                  <a:lnTo>
                    <a:pt x="86" y="241"/>
                  </a:lnTo>
                  <a:lnTo>
                    <a:pt x="131" y="181"/>
                  </a:lnTo>
                  <a:lnTo>
                    <a:pt x="183" y="129"/>
                  </a:lnTo>
                  <a:lnTo>
                    <a:pt x="241" y="85"/>
                  </a:lnTo>
                  <a:lnTo>
                    <a:pt x="307" y="50"/>
                  </a:lnTo>
                  <a:lnTo>
                    <a:pt x="377" y="22"/>
                  </a:lnTo>
                  <a:lnTo>
                    <a:pt x="450" y="6"/>
                  </a:lnTo>
                  <a:lnTo>
                    <a:pt x="5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4073526" y="5338763"/>
              <a:ext cx="841375" cy="841375"/>
            </a:xfrm>
            <a:custGeom>
              <a:avLst/>
              <a:gdLst>
                <a:gd name="T0" fmla="*/ 472 w 1058"/>
                <a:gd name="T1" fmla="*/ 217 h 1058"/>
                <a:gd name="T2" fmla="*/ 369 w 1058"/>
                <a:gd name="T3" fmla="*/ 255 h 1058"/>
                <a:gd name="T4" fmla="*/ 287 w 1058"/>
                <a:gd name="T5" fmla="*/ 325 h 1058"/>
                <a:gd name="T6" fmla="*/ 231 w 1058"/>
                <a:gd name="T7" fmla="*/ 418 h 1058"/>
                <a:gd name="T8" fmla="*/ 211 w 1058"/>
                <a:gd name="T9" fmla="*/ 528 h 1058"/>
                <a:gd name="T10" fmla="*/ 231 w 1058"/>
                <a:gd name="T11" fmla="*/ 640 h 1058"/>
                <a:gd name="T12" fmla="*/ 287 w 1058"/>
                <a:gd name="T13" fmla="*/ 733 h 1058"/>
                <a:gd name="T14" fmla="*/ 369 w 1058"/>
                <a:gd name="T15" fmla="*/ 803 h 1058"/>
                <a:gd name="T16" fmla="*/ 472 w 1058"/>
                <a:gd name="T17" fmla="*/ 841 h 1058"/>
                <a:gd name="T18" fmla="*/ 586 w 1058"/>
                <a:gd name="T19" fmla="*/ 841 h 1058"/>
                <a:gd name="T20" fmla="*/ 689 w 1058"/>
                <a:gd name="T21" fmla="*/ 803 h 1058"/>
                <a:gd name="T22" fmla="*/ 771 w 1058"/>
                <a:gd name="T23" fmla="*/ 733 h 1058"/>
                <a:gd name="T24" fmla="*/ 827 w 1058"/>
                <a:gd name="T25" fmla="*/ 640 h 1058"/>
                <a:gd name="T26" fmla="*/ 845 w 1058"/>
                <a:gd name="T27" fmla="*/ 528 h 1058"/>
                <a:gd name="T28" fmla="*/ 827 w 1058"/>
                <a:gd name="T29" fmla="*/ 418 h 1058"/>
                <a:gd name="T30" fmla="*/ 771 w 1058"/>
                <a:gd name="T31" fmla="*/ 325 h 1058"/>
                <a:gd name="T32" fmla="*/ 689 w 1058"/>
                <a:gd name="T33" fmla="*/ 255 h 1058"/>
                <a:gd name="T34" fmla="*/ 586 w 1058"/>
                <a:gd name="T35" fmla="*/ 217 h 1058"/>
                <a:gd name="T36" fmla="*/ 528 w 1058"/>
                <a:gd name="T37" fmla="*/ 0 h 1058"/>
                <a:gd name="T38" fmla="*/ 682 w 1058"/>
                <a:gd name="T39" fmla="*/ 22 h 1058"/>
                <a:gd name="T40" fmla="*/ 817 w 1058"/>
                <a:gd name="T41" fmla="*/ 85 h 1058"/>
                <a:gd name="T42" fmla="*/ 927 w 1058"/>
                <a:gd name="T43" fmla="*/ 181 h 1058"/>
                <a:gd name="T44" fmla="*/ 1008 w 1058"/>
                <a:gd name="T45" fmla="*/ 307 h 1058"/>
                <a:gd name="T46" fmla="*/ 1052 w 1058"/>
                <a:gd name="T47" fmla="*/ 450 h 1058"/>
                <a:gd name="T48" fmla="*/ 1052 w 1058"/>
                <a:gd name="T49" fmla="*/ 606 h 1058"/>
                <a:gd name="T50" fmla="*/ 1008 w 1058"/>
                <a:gd name="T51" fmla="*/ 751 h 1058"/>
                <a:gd name="T52" fmla="*/ 927 w 1058"/>
                <a:gd name="T53" fmla="*/ 875 h 1058"/>
                <a:gd name="T54" fmla="*/ 817 w 1058"/>
                <a:gd name="T55" fmla="*/ 973 h 1058"/>
                <a:gd name="T56" fmla="*/ 682 w 1058"/>
                <a:gd name="T57" fmla="*/ 1034 h 1058"/>
                <a:gd name="T58" fmla="*/ 528 w 1058"/>
                <a:gd name="T59" fmla="*/ 1058 h 1058"/>
                <a:gd name="T60" fmla="*/ 377 w 1058"/>
                <a:gd name="T61" fmla="*/ 1034 h 1058"/>
                <a:gd name="T62" fmla="*/ 241 w 1058"/>
                <a:gd name="T63" fmla="*/ 973 h 1058"/>
                <a:gd name="T64" fmla="*/ 129 w 1058"/>
                <a:gd name="T65" fmla="*/ 875 h 1058"/>
                <a:gd name="T66" fmla="*/ 50 w 1058"/>
                <a:gd name="T67" fmla="*/ 751 h 1058"/>
                <a:gd name="T68" fmla="*/ 6 w 1058"/>
                <a:gd name="T69" fmla="*/ 606 h 1058"/>
                <a:gd name="T70" fmla="*/ 6 w 1058"/>
                <a:gd name="T71" fmla="*/ 450 h 1058"/>
                <a:gd name="T72" fmla="*/ 50 w 1058"/>
                <a:gd name="T73" fmla="*/ 307 h 1058"/>
                <a:gd name="T74" fmla="*/ 129 w 1058"/>
                <a:gd name="T75" fmla="*/ 181 h 1058"/>
                <a:gd name="T76" fmla="*/ 241 w 1058"/>
                <a:gd name="T77" fmla="*/ 85 h 1058"/>
                <a:gd name="T78" fmla="*/ 377 w 1058"/>
                <a:gd name="T79" fmla="*/ 22 h 1058"/>
                <a:gd name="T80" fmla="*/ 528 w 1058"/>
                <a:gd name="T81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8" h="1058">
                  <a:moveTo>
                    <a:pt x="528" y="211"/>
                  </a:moveTo>
                  <a:lnTo>
                    <a:pt x="472" y="217"/>
                  </a:lnTo>
                  <a:lnTo>
                    <a:pt x="418" y="231"/>
                  </a:lnTo>
                  <a:lnTo>
                    <a:pt x="369" y="255"/>
                  </a:lnTo>
                  <a:lnTo>
                    <a:pt x="325" y="287"/>
                  </a:lnTo>
                  <a:lnTo>
                    <a:pt x="287" y="325"/>
                  </a:lnTo>
                  <a:lnTo>
                    <a:pt x="255" y="369"/>
                  </a:lnTo>
                  <a:lnTo>
                    <a:pt x="231" y="418"/>
                  </a:lnTo>
                  <a:lnTo>
                    <a:pt x="217" y="472"/>
                  </a:lnTo>
                  <a:lnTo>
                    <a:pt x="211" y="528"/>
                  </a:lnTo>
                  <a:lnTo>
                    <a:pt x="217" y="586"/>
                  </a:lnTo>
                  <a:lnTo>
                    <a:pt x="231" y="640"/>
                  </a:lnTo>
                  <a:lnTo>
                    <a:pt x="255" y="689"/>
                  </a:lnTo>
                  <a:lnTo>
                    <a:pt x="287" y="733"/>
                  </a:lnTo>
                  <a:lnTo>
                    <a:pt x="325" y="771"/>
                  </a:lnTo>
                  <a:lnTo>
                    <a:pt x="369" y="803"/>
                  </a:lnTo>
                  <a:lnTo>
                    <a:pt x="418" y="827"/>
                  </a:lnTo>
                  <a:lnTo>
                    <a:pt x="472" y="841"/>
                  </a:lnTo>
                  <a:lnTo>
                    <a:pt x="528" y="845"/>
                  </a:lnTo>
                  <a:lnTo>
                    <a:pt x="586" y="841"/>
                  </a:lnTo>
                  <a:lnTo>
                    <a:pt x="640" y="827"/>
                  </a:lnTo>
                  <a:lnTo>
                    <a:pt x="689" y="803"/>
                  </a:lnTo>
                  <a:lnTo>
                    <a:pt x="733" y="771"/>
                  </a:lnTo>
                  <a:lnTo>
                    <a:pt x="771" y="733"/>
                  </a:lnTo>
                  <a:lnTo>
                    <a:pt x="803" y="689"/>
                  </a:lnTo>
                  <a:lnTo>
                    <a:pt x="827" y="640"/>
                  </a:lnTo>
                  <a:lnTo>
                    <a:pt x="841" y="586"/>
                  </a:lnTo>
                  <a:lnTo>
                    <a:pt x="845" y="528"/>
                  </a:lnTo>
                  <a:lnTo>
                    <a:pt x="841" y="472"/>
                  </a:lnTo>
                  <a:lnTo>
                    <a:pt x="827" y="418"/>
                  </a:lnTo>
                  <a:lnTo>
                    <a:pt x="803" y="369"/>
                  </a:lnTo>
                  <a:lnTo>
                    <a:pt x="771" y="325"/>
                  </a:lnTo>
                  <a:lnTo>
                    <a:pt x="733" y="287"/>
                  </a:lnTo>
                  <a:lnTo>
                    <a:pt x="689" y="255"/>
                  </a:lnTo>
                  <a:lnTo>
                    <a:pt x="640" y="231"/>
                  </a:lnTo>
                  <a:lnTo>
                    <a:pt x="586" y="217"/>
                  </a:lnTo>
                  <a:lnTo>
                    <a:pt x="528" y="211"/>
                  </a:lnTo>
                  <a:close/>
                  <a:moveTo>
                    <a:pt x="528" y="0"/>
                  </a:moveTo>
                  <a:lnTo>
                    <a:pt x="606" y="6"/>
                  </a:lnTo>
                  <a:lnTo>
                    <a:pt x="682" y="22"/>
                  </a:lnTo>
                  <a:lnTo>
                    <a:pt x="751" y="50"/>
                  </a:lnTo>
                  <a:lnTo>
                    <a:pt x="817" y="85"/>
                  </a:lnTo>
                  <a:lnTo>
                    <a:pt x="875" y="129"/>
                  </a:lnTo>
                  <a:lnTo>
                    <a:pt x="927" y="181"/>
                  </a:lnTo>
                  <a:lnTo>
                    <a:pt x="972" y="241"/>
                  </a:lnTo>
                  <a:lnTo>
                    <a:pt x="1008" y="307"/>
                  </a:lnTo>
                  <a:lnTo>
                    <a:pt x="1034" y="377"/>
                  </a:lnTo>
                  <a:lnTo>
                    <a:pt x="1052" y="450"/>
                  </a:lnTo>
                  <a:lnTo>
                    <a:pt x="1058" y="528"/>
                  </a:lnTo>
                  <a:lnTo>
                    <a:pt x="1052" y="606"/>
                  </a:lnTo>
                  <a:lnTo>
                    <a:pt x="1034" y="681"/>
                  </a:lnTo>
                  <a:lnTo>
                    <a:pt x="1008" y="751"/>
                  </a:lnTo>
                  <a:lnTo>
                    <a:pt x="972" y="817"/>
                  </a:lnTo>
                  <a:lnTo>
                    <a:pt x="927" y="875"/>
                  </a:lnTo>
                  <a:lnTo>
                    <a:pt x="875" y="927"/>
                  </a:lnTo>
                  <a:lnTo>
                    <a:pt x="817" y="973"/>
                  </a:lnTo>
                  <a:lnTo>
                    <a:pt x="751" y="1008"/>
                  </a:lnTo>
                  <a:lnTo>
                    <a:pt x="682" y="1034"/>
                  </a:lnTo>
                  <a:lnTo>
                    <a:pt x="606" y="1052"/>
                  </a:lnTo>
                  <a:lnTo>
                    <a:pt x="528" y="1058"/>
                  </a:lnTo>
                  <a:lnTo>
                    <a:pt x="450" y="1052"/>
                  </a:lnTo>
                  <a:lnTo>
                    <a:pt x="377" y="1034"/>
                  </a:lnTo>
                  <a:lnTo>
                    <a:pt x="307" y="1008"/>
                  </a:lnTo>
                  <a:lnTo>
                    <a:pt x="241" y="973"/>
                  </a:lnTo>
                  <a:lnTo>
                    <a:pt x="181" y="927"/>
                  </a:lnTo>
                  <a:lnTo>
                    <a:pt x="129" y="875"/>
                  </a:lnTo>
                  <a:lnTo>
                    <a:pt x="86" y="817"/>
                  </a:lnTo>
                  <a:lnTo>
                    <a:pt x="50" y="751"/>
                  </a:lnTo>
                  <a:lnTo>
                    <a:pt x="22" y="681"/>
                  </a:lnTo>
                  <a:lnTo>
                    <a:pt x="6" y="606"/>
                  </a:lnTo>
                  <a:lnTo>
                    <a:pt x="0" y="528"/>
                  </a:lnTo>
                  <a:lnTo>
                    <a:pt x="6" y="450"/>
                  </a:lnTo>
                  <a:lnTo>
                    <a:pt x="22" y="377"/>
                  </a:lnTo>
                  <a:lnTo>
                    <a:pt x="50" y="307"/>
                  </a:lnTo>
                  <a:lnTo>
                    <a:pt x="86" y="241"/>
                  </a:lnTo>
                  <a:lnTo>
                    <a:pt x="129" y="181"/>
                  </a:lnTo>
                  <a:lnTo>
                    <a:pt x="181" y="129"/>
                  </a:lnTo>
                  <a:lnTo>
                    <a:pt x="241" y="85"/>
                  </a:lnTo>
                  <a:lnTo>
                    <a:pt x="307" y="50"/>
                  </a:lnTo>
                  <a:lnTo>
                    <a:pt x="377" y="22"/>
                  </a:lnTo>
                  <a:lnTo>
                    <a:pt x="450" y="6"/>
                  </a:lnTo>
                  <a:lnTo>
                    <a:pt x="5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341533" y="4384601"/>
            <a:ext cx="531267" cy="769890"/>
            <a:chOff x="5373688" y="1327150"/>
            <a:chExt cx="3590925" cy="5203825"/>
          </a:xfrm>
          <a:solidFill>
            <a:schemeClr val="accent1">
              <a:lumMod val="75000"/>
            </a:schemeClr>
          </a:solidFill>
        </p:grpSpPr>
        <p:sp>
          <p:nvSpPr>
            <p:cNvPr id="204" name="Freeform 82"/>
            <p:cNvSpPr>
              <a:spLocks noEditPoints="1"/>
            </p:cNvSpPr>
            <p:nvPr/>
          </p:nvSpPr>
          <p:spPr bwMode="auto">
            <a:xfrm>
              <a:off x="5373688" y="1327150"/>
              <a:ext cx="3590925" cy="5203825"/>
            </a:xfrm>
            <a:custGeom>
              <a:avLst/>
              <a:gdLst>
                <a:gd name="T0" fmla="*/ 2766 w 4524"/>
                <a:gd name="T1" fmla="*/ 6048 h 6556"/>
                <a:gd name="T2" fmla="*/ 1067 w 4524"/>
                <a:gd name="T3" fmla="*/ 6048 h 6556"/>
                <a:gd name="T4" fmla="*/ 3009 w 4524"/>
                <a:gd name="T5" fmla="*/ 4864 h 6556"/>
                <a:gd name="T6" fmla="*/ 1310 w 4524"/>
                <a:gd name="T7" fmla="*/ 4864 h 6556"/>
                <a:gd name="T8" fmla="*/ 3726 w 4524"/>
                <a:gd name="T9" fmla="*/ 3440 h 6556"/>
                <a:gd name="T10" fmla="*/ 615 w 4524"/>
                <a:gd name="T11" fmla="*/ 3440 h 6556"/>
                <a:gd name="T12" fmla="*/ 4124 w 4524"/>
                <a:gd name="T13" fmla="*/ 3110 h 6556"/>
                <a:gd name="T14" fmla="*/ 1012 w 4524"/>
                <a:gd name="T15" fmla="*/ 3110 h 6556"/>
                <a:gd name="T16" fmla="*/ 215 w 4524"/>
                <a:gd name="T17" fmla="*/ 3110 h 6556"/>
                <a:gd name="T18" fmla="*/ 1563 w 4524"/>
                <a:gd name="T19" fmla="*/ 2673 h 6556"/>
                <a:gd name="T20" fmla="*/ 1087 w 4524"/>
                <a:gd name="T21" fmla="*/ 666 h 6556"/>
                <a:gd name="T22" fmla="*/ 1012 w 4524"/>
                <a:gd name="T23" fmla="*/ 2458 h 6556"/>
                <a:gd name="T24" fmla="*/ 3469 w 4524"/>
                <a:gd name="T25" fmla="*/ 704 h 6556"/>
                <a:gd name="T26" fmla="*/ 3256 w 4524"/>
                <a:gd name="T27" fmla="*/ 590 h 6556"/>
                <a:gd name="T28" fmla="*/ 2348 w 4524"/>
                <a:gd name="T29" fmla="*/ 44 h 6556"/>
                <a:gd name="T30" fmla="*/ 3331 w 4524"/>
                <a:gd name="T31" fmla="*/ 383 h 6556"/>
                <a:gd name="T32" fmla="*/ 3636 w 4524"/>
                <a:gd name="T33" fmla="*/ 568 h 6556"/>
                <a:gd name="T34" fmla="*/ 3726 w 4524"/>
                <a:gd name="T35" fmla="*/ 2565 h 6556"/>
                <a:gd name="T36" fmla="*/ 3620 w 4524"/>
                <a:gd name="T37" fmla="*/ 2673 h 6556"/>
                <a:gd name="T38" fmla="*/ 3682 w 4524"/>
                <a:gd name="T39" fmla="*/ 2916 h 6556"/>
                <a:gd name="T40" fmla="*/ 3909 w 4524"/>
                <a:gd name="T41" fmla="*/ 3225 h 6556"/>
                <a:gd name="T42" fmla="*/ 3982 w 4524"/>
                <a:gd name="T43" fmla="*/ 2900 h 6556"/>
                <a:gd name="T44" fmla="*/ 4504 w 4524"/>
                <a:gd name="T45" fmla="*/ 2938 h 6556"/>
                <a:gd name="T46" fmla="*/ 4504 w 4524"/>
                <a:gd name="T47" fmla="*/ 5230 h 6556"/>
                <a:gd name="T48" fmla="*/ 3982 w 4524"/>
                <a:gd name="T49" fmla="*/ 5268 h 6556"/>
                <a:gd name="T50" fmla="*/ 3909 w 4524"/>
                <a:gd name="T51" fmla="*/ 3883 h 6556"/>
                <a:gd name="T52" fmla="*/ 3682 w 4524"/>
                <a:gd name="T53" fmla="*/ 4842 h 6556"/>
                <a:gd name="T54" fmla="*/ 3564 w 4524"/>
                <a:gd name="T55" fmla="*/ 5832 h 6556"/>
                <a:gd name="T56" fmla="*/ 3672 w 4524"/>
                <a:gd name="T57" fmla="*/ 5940 h 6556"/>
                <a:gd name="T58" fmla="*/ 3598 w 4524"/>
                <a:gd name="T59" fmla="*/ 6550 h 6556"/>
                <a:gd name="T60" fmla="*/ 2573 w 4524"/>
                <a:gd name="T61" fmla="*/ 6512 h 6556"/>
                <a:gd name="T62" fmla="*/ 2573 w 4524"/>
                <a:gd name="T63" fmla="*/ 5876 h 6556"/>
                <a:gd name="T64" fmla="*/ 2794 w 4524"/>
                <a:gd name="T65" fmla="*/ 4864 h 6556"/>
                <a:gd name="T66" fmla="*/ 1927 w 4524"/>
                <a:gd name="T67" fmla="*/ 5854 h 6556"/>
                <a:gd name="T68" fmla="*/ 1967 w 4524"/>
                <a:gd name="T69" fmla="*/ 6482 h 6556"/>
                <a:gd name="T70" fmla="*/ 960 w 4524"/>
                <a:gd name="T71" fmla="*/ 6556 h 6556"/>
                <a:gd name="T72" fmla="*/ 852 w 4524"/>
                <a:gd name="T73" fmla="*/ 6448 h 6556"/>
                <a:gd name="T74" fmla="*/ 926 w 4524"/>
                <a:gd name="T75" fmla="*/ 5838 h 6556"/>
                <a:gd name="T76" fmla="*/ 870 w 4524"/>
                <a:gd name="T77" fmla="*/ 4858 h 6556"/>
                <a:gd name="T78" fmla="*/ 796 w 4524"/>
                <a:gd name="T79" fmla="*/ 3883 h 6556"/>
                <a:gd name="T80" fmla="*/ 571 w 4524"/>
                <a:gd name="T81" fmla="*/ 5254 h 6556"/>
                <a:gd name="T82" fmla="*/ 44 w 4524"/>
                <a:gd name="T83" fmla="*/ 5254 h 6556"/>
                <a:gd name="T84" fmla="*/ 6 w 4524"/>
                <a:gd name="T85" fmla="*/ 2968 h 6556"/>
                <a:gd name="T86" fmla="*/ 508 w 4524"/>
                <a:gd name="T87" fmla="*/ 2894 h 6556"/>
                <a:gd name="T88" fmla="*/ 615 w 4524"/>
                <a:gd name="T89" fmla="*/ 3002 h 6556"/>
                <a:gd name="T90" fmla="*/ 818 w 4524"/>
                <a:gd name="T91" fmla="*/ 2938 h 6556"/>
                <a:gd name="T92" fmla="*/ 1348 w 4524"/>
                <a:gd name="T93" fmla="*/ 2673 h 6556"/>
                <a:gd name="T94" fmla="*/ 802 w 4524"/>
                <a:gd name="T95" fmla="*/ 2599 h 6556"/>
                <a:gd name="T96" fmla="*/ 850 w 4524"/>
                <a:gd name="T97" fmla="*/ 630 h 6556"/>
                <a:gd name="T98" fmla="*/ 1119 w 4524"/>
                <a:gd name="T99" fmla="*/ 401 h 6556"/>
                <a:gd name="T100" fmla="*/ 2160 w 4524"/>
                <a:gd name="T101" fmla="*/ 7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4" h="6556">
                  <a:moveTo>
                    <a:pt x="2766" y="6048"/>
                  </a:moveTo>
                  <a:lnTo>
                    <a:pt x="2766" y="6341"/>
                  </a:lnTo>
                  <a:lnTo>
                    <a:pt x="3457" y="6341"/>
                  </a:lnTo>
                  <a:lnTo>
                    <a:pt x="3457" y="6048"/>
                  </a:lnTo>
                  <a:lnTo>
                    <a:pt x="2766" y="6048"/>
                  </a:lnTo>
                  <a:close/>
                  <a:moveTo>
                    <a:pt x="1067" y="6048"/>
                  </a:moveTo>
                  <a:lnTo>
                    <a:pt x="1067" y="6341"/>
                  </a:lnTo>
                  <a:lnTo>
                    <a:pt x="1756" y="6341"/>
                  </a:lnTo>
                  <a:lnTo>
                    <a:pt x="1756" y="6048"/>
                  </a:lnTo>
                  <a:lnTo>
                    <a:pt x="1067" y="6048"/>
                  </a:lnTo>
                  <a:close/>
                  <a:moveTo>
                    <a:pt x="3009" y="4864"/>
                  </a:moveTo>
                  <a:lnTo>
                    <a:pt x="3009" y="5832"/>
                  </a:lnTo>
                  <a:lnTo>
                    <a:pt x="3214" y="5832"/>
                  </a:lnTo>
                  <a:lnTo>
                    <a:pt x="3214" y="4864"/>
                  </a:lnTo>
                  <a:lnTo>
                    <a:pt x="3009" y="4864"/>
                  </a:lnTo>
                  <a:close/>
                  <a:moveTo>
                    <a:pt x="1310" y="4864"/>
                  </a:moveTo>
                  <a:lnTo>
                    <a:pt x="1310" y="5832"/>
                  </a:lnTo>
                  <a:lnTo>
                    <a:pt x="1515" y="5832"/>
                  </a:lnTo>
                  <a:lnTo>
                    <a:pt x="1515" y="4864"/>
                  </a:lnTo>
                  <a:lnTo>
                    <a:pt x="1310" y="4864"/>
                  </a:lnTo>
                  <a:close/>
                  <a:moveTo>
                    <a:pt x="3726" y="3440"/>
                  </a:moveTo>
                  <a:lnTo>
                    <a:pt x="3726" y="3668"/>
                  </a:lnTo>
                  <a:lnTo>
                    <a:pt x="3909" y="3668"/>
                  </a:lnTo>
                  <a:lnTo>
                    <a:pt x="3909" y="3440"/>
                  </a:lnTo>
                  <a:lnTo>
                    <a:pt x="3726" y="3440"/>
                  </a:lnTo>
                  <a:close/>
                  <a:moveTo>
                    <a:pt x="615" y="3440"/>
                  </a:moveTo>
                  <a:lnTo>
                    <a:pt x="615" y="3668"/>
                  </a:lnTo>
                  <a:lnTo>
                    <a:pt x="796" y="3668"/>
                  </a:lnTo>
                  <a:lnTo>
                    <a:pt x="796" y="3440"/>
                  </a:lnTo>
                  <a:lnTo>
                    <a:pt x="615" y="3440"/>
                  </a:lnTo>
                  <a:close/>
                  <a:moveTo>
                    <a:pt x="4124" y="3110"/>
                  </a:moveTo>
                  <a:lnTo>
                    <a:pt x="4124" y="5059"/>
                  </a:lnTo>
                  <a:lnTo>
                    <a:pt x="4309" y="5059"/>
                  </a:lnTo>
                  <a:lnTo>
                    <a:pt x="4309" y="3110"/>
                  </a:lnTo>
                  <a:lnTo>
                    <a:pt x="4124" y="3110"/>
                  </a:lnTo>
                  <a:close/>
                  <a:moveTo>
                    <a:pt x="1012" y="3110"/>
                  </a:moveTo>
                  <a:lnTo>
                    <a:pt x="1012" y="4648"/>
                  </a:lnTo>
                  <a:lnTo>
                    <a:pt x="3512" y="4648"/>
                  </a:lnTo>
                  <a:lnTo>
                    <a:pt x="3512" y="3110"/>
                  </a:lnTo>
                  <a:lnTo>
                    <a:pt x="1012" y="3110"/>
                  </a:lnTo>
                  <a:close/>
                  <a:moveTo>
                    <a:pt x="215" y="3110"/>
                  </a:moveTo>
                  <a:lnTo>
                    <a:pt x="215" y="5059"/>
                  </a:lnTo>
                  <a:lnTo>
                    <a:pt x="400" y="5059"/>
                  </a:lnTo>
                  <a:lnTo>
                    <a:pt x="400" y="3110"/>
                  </a:lnTo>
                  <a:lnTo>
                    <a:pt x="215" y="3110"/>
                  </a:lnTo>
                  <a:close/>
                  <a:moveTo>
                    <a:pt x="1563" y="2673"/>
                  </a:moveTo>
                  <a:lnTo>
                    <a:pt x="1563" y="2894"/>
                  </a:lnTo>
                  <a:lnTo>
                    <a:pt x="2961" y="2894"/>
                  </a:lnTo>
                  <a:lnTo>
                    <a:pt x="2961" y="2673"/>
                  </a:lnTo>
                  <a:lnTo>
                    <a:pt x="1563" y="2673"/>
                  </a:lnTo>
                  <a:close/>
                  <a:moveTo>
                    <a:pt x="1268" y="590"/>
                  </a:moveTo>
                  <a:lnTo>
                    <a:pt x="1217" y="596"/>
                  </a:lnTo>
                  <a:lnTo>
                    <a:pt x="1169" y="612"/>
                  </a:lnTo>
                  <a:lnTo>
                    <a:pt x="1125" y="634"/>
                  </a:lnTo>
                  <a:lnTo>
                    <a:pt x="1087" y="666"/>
                  </a:lnTo>
                  <a:lnTo>
                    <a:pt x="1055" y="704"/>
                  </a:lnTo>
                  <a:lnTo>
                    <a:pt x="1031" y="747"/>
                  </a:lnTo>
                  <a:lnTo>
                    <a:pt x="1018" y="795"/>
                  </a:lnTo>
                  <a:lnTo>
                    <a:pt x="1012" y="847"/>
                  </a:lnTo>
                  <a:lnTo>
                    <a:pt x="1012" y="2458"/>
                  </a:lnTo>
                  <a:lnTo>
                    <a:pt x="3512" y="2458"/>
                  </a:lnTo>
                  <a:lnTo>
                    <a:pt x="3512" y="847"/>
                  </a:lnTo>
                  <a:lnTo>
                    <a:pt x="3506" y="795"/>
                  </a:lnTo>
                  <a:lnTo>
                    <a:pt x="3493" y="747"/>
                  </a:lnTo>
                  <a:lnTo>
                    <a:pt x="3469" y="704"/>
                  </a:lnTo>
                  <a:lnTo>
                    <a:pt x="3437" y="666"/>
                  </a:lnTo>
                  <a:lnTo>
                    <a:pt x="3399" y="634"/>
                  </a:lnTo>
                  <a:lnTo>
                    <a:pt x="3355" y="612"/>
                  </a:lnTo>
                  <a:lnTo>
                    <a:pt x="3307" y="596"/>
                  </a:lnTo>
                  <a:lnTo>
                    <a:pt x="3256" y="590"/>
                  </a:lnTo>
                  <a:lnTo>
                    <a:pt x="1268" y="590"/>
                  </a:lnTo>
                  <a:close/>
                  <a:moveTo>
                    <a:pt x="2260" y="0"/>
                  </a:moveTo>
                  <a:lnTo>
                    <a:pt x="2296" y="6"/>
                  </a:lnTo>
                  <a:lnTo>
                    <a:pt x="2326" y="22"/>
                  </a:lnTo>
                  <a:lnTo>
                    <a:pt x="2348" y="44"/>
                  </a:lnTo>
                  <a:lnTo>
                    <a:pt x="2364" y="74"/>
                  </a:lnTo>
                  <a:lnTo>
                    <a:pt x="2370" y="108"/>
                  </a:lnTo>
                  <a:lnTo>
                    <a:pt x="2370" y="377"/>
                  </a:lnTo>
                  <a:lnTo>
                    <a:pt x="3256" y="377"/>
                  </a:lnTo>
                  <a:lnTo>
                    <a:pt x="3331" y="383"/>
                  </a:lnTo>
                  <a:lnTo>
                    <a:pt x="3405" y="401"/>
                  </a:lnTo>
                  <a:lnTo>
                    <a:pt x="3473" y="429"/>
                  </a:lnTo>
                  <a:lnTo>
                    <a:pt x="3534" y="466"/>
                  </a:lnTo>
                  <a:lnTo>
                    <a:pt x="3588" y="514"/>
                  </a:lnTo>
                  <a:lnTo>
                    <a:pt x="3636" y="568"/>
                  </a:lnTo>
                  <a:lnTo>
                    <a:pt x="3674" y="630"/>
                  </a:lnTo>
                  <a:lnTo>
                    <a:pt x="3702" y="698"/>
                  </a:lnTo>
                  <a:lnTo>
                    <a:pt x="3720" y="771"/>
                  </a:lnTo>
                  <a:lnTo>
                    <a:pt x="3726" y="847"/>
                  </a:lnTo>
                  <a:lnTo>
                    <a:pt x="3726" y="2565"/>
                  </a:lnTo>
                  <a:lnTo>
                    <a:pt x="3722" y="2599"/>
                  </a:lnTo>
                  <a:lnTo>
                    <a:pt x="3706" y="2629"/>
                  </a:lnTo>
                  <a:lnTo>
                    <a:pt x="3682" y="2651"/>
                  </a:lnTo>
                  <a:lnTo>
                    <a:pt x="3654" y="2667"/>
                  </a:lnTo>
                  <a:lnTo>
                    <a:pt x="3620" y="2673"/>
                  </a:lnTo>
                  <a:lnTo>
                    <a:pt x="3174" y="2673"/>
                  </a:lnTo>
                  <a:lnTo>
                    <a:pt x="3174" y="2894"/>
                  </a:lnTo>
                  <a:lnTo>
                    <a:pt x="3620" y="2894"/>
                  </a:lnTo>
                  <a:lnTo>
                    <a:pt x="3654" y="2900"/>
                  </a:lnTo>
                  <a:lnTo>
                    <a:pt x="3682" y="2916"/>
                  </a:lnTo>
                  <a:lnTo>
                    <a:pt x="3706" y="2938"/>
                  </a:lnTo>
                  <a:lnTo>
                    <a:pt x="3722" y="2968"/>
                  </a:lnTo>
                  <a:lnTo>
                    <a:pt x="3726" y="3002"/>
                  </a:lnTo>
                  <a:lnTo>
                    <a:pt x="3726" y="3225"/>
                  </a:lnTo>
                  <a:lnTo>
                    <a:pt x="3909" y="3225"/>
                  </a:lnTo>
                  <a:lnTo>
                    <a:pt x="3909" y="3002"/>
                  </a:lnTo>
                  <a:lnTo>
                    <a:pt x="3915" y="2968"/>
                  </a:lnTo>
                  <a:lnTo>
                    <a:pt x="3931" y="2938"/>
                  </a:lnTo>
                  <a:lnTo>
                    <a:pt x="3953" y="2916"/>
                  </a:lnTo>
                  <a:lnTo>
                    <a:pt x="3982" y="2900"/>
                  </a:lnTo>
                  <a:lnTo>
                    <a:pt x="4016" y="2894"/>
                  </a:lnTo>
                  <a:lnTo>
                    <a:pt x="4416" y="2894"/>
                  </a:lnTo>
                  <a:lnTo>
                    <a:pt x="4450" y="2900"/>
                  </a:lnTo>
                  <a:lnTo>
                    <a:pt x="4480" y="2916"/>
                  </a:lnTo>
                  <a:lnTo>
                    <a:pt x="4504" y="2938"/>
                  </a:lnTo>
                  <a:lnTo>
                    <a:pt x="4518" y="2968"/>
                  </a:lnTo>
                  <a:lnTo>
                    <a:pt x="4524" y="3002"/>
                  </a:lnTo>
                  <a:lnTo>
                    <a:pt x="4524" y="5167"/>
                  </a:lnTo>
                  <a:lnTo>
                    <a:pt x="4518" y="5201"/>
                  </a:lnTo>
                  <a:lnTo>
                    <a:pt x="4504" y="5230"/>
                  </a:lnTo>
                  <a:lnTo>
                    <a:pt x="4480" y="5254"/>
                  </a:lnTo>
                  <a:lnTo>
                    <a:pt x="4450" y="5268"/>
                  </a:lnTo>
                  <a:lnTo>
                    <a:pt x="4416" y="5274"/>
                  </a:lnTo>
                  <a:lnTo>
                    <a:pt x="4016" y="5274"/>
                  </a:lnTo>
                  <a:lnTo>
                    <a:pt x="3982" y="5268"/>
                  </a:lnTo>
                  <a:lnTo>
                    <a:pt x="3953" y="5254"/>
                  </a:lnTo>
                  <a:lnTo>
                    <a:pt x="3931" y="5230"/>
                  </a:lnTo>
                  <a:lnTo>
                    <a:pt x="3915" y="5201"/>
                  </a:lnTo>
                  <a:lnTo>
                    <a:pt x="3909" y="5167"/>
                  </a:lnTo>
                  <a:lnTo>
                    <a:pt x="3909" y="3883"/>
                  </a:lnTo>
                  <a:lnTo>
                    <a:pt x="3726" y="3883"/>
                  </a:lnTo>
                  <a:lnTo>
                    <a:pt x="3726" y="4756"/>
                  </a:lnTo>
                  <a:lnTo>
                    <a:pt x="3722" y="4790"/>
                  </a:lnTo>
                  <a:lnTo>
                    <a:pt x="3706" y="4820"/>
                  </a:lnTo>
                  <a:lnTo>
                    <a:pt x="3682" y="4842"/>
                  </a:lnTo>
                  <a:lnTo>
                    <a:pt x="3654" y="4858"/>
                  </a:lnTo>
                  <a:lnTo>
                    <a:pt x="3620" y="4864"/>
                  </a:lnTo>
                  <a:lnTo>
                    <a:pt x="3429" y="4864"/>
                  </a:lnTo>
                  <a:lnTo>
                    <a:pt x="3429" y="5832"/>
                  </a:lnTo>
                  <a:lnTo>
                    <a:pt x="3564" y="5832"/>
                  </a:lnTo>
                  <a:lnTo>
                    <a:pt x="3598" y="5838"/>
                  </a:lnTo>
                  <a:lnTo>
                    <a:pt x="3628" y="5854"/>
                  </a:lnTo>
                  <a:lnTo>
                    <a:pt x="3650" y="5876"/>
                  </a:lnTo>
                  <a:lnTo>
                    <a:pt x="3666" y="5906"/>
                  </a:lnTo>
                  <a:lnTo>
                    <a:pt x="3672" y="5940"/>
                  </a:lnTo>
                  <a:lnTo>
                    <a:pt x="3672" y="6448"/>
                  </a:lnTo>
                  <a:lnTo>
                    <a:pt x="3666" y="6482"/>
                  </a:lnTo>
                  <a:lnTo>
                    <a:pt x="3650" y="6512"/>
                  </a:lnTo>
                  <a:lnTo>
                    <a:pt x="3628" y="6536"/>
                  </a:lnTo>
                  <a:lnTo>
                    <a:pt x="3598" y="6550"/>
                  </a:lnTo>
                  <a:lnTo>
                    <a:pt x="3564" y="6556"/>
                  </a:lnTo>
                  <a:lnTo>
                    <a:pt x="2658" y="6556"/>
                  </a:lnTo>
                  <a:lnTo>
                    <a:pt x="2624" y="6550"/>
                  </a:lnTo>
                  <a:lnTo>
                    <a:pt x="2597" y="6536"/>
                  </a:lnTo>
                  <a:lnTo>
                    <a:pt x="2573" y="6512"/>
                  </a:lnTo>
                  <a:lnTo>
                    <a:pt x="2557" y="6482"/>
                  </a:lnTo>
                  <a:lnTo>
                    <a:pt x="2551" y="6448"/>
                  </a:lnTo>
                  <a:lnTo>
                    <a:pt x="2551" y="5940"/>
                  </a:lnTo>
                  <a:lnTo>
                    <a:pt x="2557" y="5906"/>
                  </a:lnTo>
                  <a:lnTo>
                    <a:pt x="2573" y="5876"/>
                  </a:lnTo>
                  <a:lnTo>
                    <a:pt x="2597" y="5854"/>
                  </a:lnTo>
                  <a:lnTo>
                    <a:pt x="2624" y="5838"/>
                  </a:lnTo>
                  <a:lnTo>
                    <a:pt x="2658" y="5832"/>
                  </a:lnTo>
                  <a:lnTo>
                    <a:pt x="2794" y="5832"/>
                  </a:lnTo>
                  <a:lnTo>
                    <a:pt x="2794" y="4864"/>
                  </a:lnTo>
                  <a:lnTo>
                    <a:pt x="1728" y="4864"/>
                  </a:lnTo>
                  <a:lnTo>
                    <a:pt x="1728" y="5832"/>
                  </a:lnTo>
                  <a:lnTo>
                    <a:pt x="1864" y="5832"/>
                  </a:lnTo>
                  <a:lnTo>
                    <a:pt x="1898" y="5838"/>
                  </a:lnTo>
                  <a:lnTo>
                    <a:pt x="1927" y="5854"/>
                  </a:lnTo>
                  <a:lnTo>
                    <a:pt x="1951" y="5876"/>
                  </a:lnTo>
                  <a:lnTo>
                    <a:pt x="1967" y="5906"/>
                  </a:lnTo>
                  <a:lnTo>
                    <a:pt x="1971" y="5940"/>
                  </a:lnTo>
                  <a:lnTo>
                    <a:pt x="1971" y="6448"/>
                  </a:lnTo>
                  <a:lnTo>
                    <a:pt x="1967" y="6482"/>
                  </a:lnTo>
                  <a:lnTo>
                    <a:pt x="1951" y="6512"/>
                  </a:lnTo>
                  <a:lnTo>
                    <a:pt x="1927" y="6536"/>
                  </a:lnTo>
                  <a:lnTo>
                    <a:pt x="1898" y="6550"/>
                  </a:lnTo>
                  <a:lnTo>
                    <a:pt x="1864" y="6556"/>
                  </a:lnTo>
                  <a:lnTo>
                    <a:pt x="960" y="6556"/>
                  </a:lnTo>
                  <a:lnTo>
                    <a:pt x="926" y="6550"/>
                  </a:lnTo>
                  <a:lnTo>
                    <a:pt x="896" y="6536"/>
                  </a:lnTo>
                  <a:lnTo>
                    <a:pt x="872" y="6512"/>
                  </a:lnTo>
                  <a:lnTo>
                    <a:pt x="858" y="6482"/>
                  </a:lnTo>
                  <a:lnTo>
                    <a:pt x="852" y="6448"/>
                  </a:lnTo>
                  <a:lnTo>
                    <a:pt x="852" y="5940"/>
                  </a:lnTo>
                  <a:lnTo>
                    <a:pt x="858" y="5906"/>
                  </a:lnTo>
                  <a:lnTo>
                    <a:pt x="872" y="5876"/>
                  </a:lnTo>
                  <a:lnTo>
                    <a:pt x="896" y="5854"/>
                  </a:lnTo>
                  <a:lnTo>
                    <a:pt x="926" y="5838"/>
                  </a:lnTo>
                  <a:lnTo>
                    <a:pt x="960" y="5832"/>
                  </a:lnTo>
                  <a:lnTo>
                    <a:pt x="1095" y="5832"/>
                  </a:lnTo>
                  <a:lnTo>
                    <a:pt x="1095" y="4864"/>
                  </a:lnTo>
                  <a:lnTo>
                    <a:pt x="904" y="4864"/>
                  </a:lnTo>
                  <a:lnTo>
                    <a:pt x="870" y="4858"/>
                  </a:lnTo>
                  <a:lnTo>
                    <a:pt x="840" y="4842"/>
                  </a:lnTo>
                  <a:lnTo>
                    <a:pt x="818" y="4820"/>
                  </a:lnTo>
                  <a:lnTo>
                    <a:pt x="802" y="4790"/>
                  </a:lnTo>
                  <a:lnTo>
                    <a:pt x="796" y="4756"/>
                  </a:lnTo>
                  <a:lnTo>
                    <a:pt x="796" y="3883"/>
                  </a:lnTo>
                  <a:lnTo>
                    <a:pt x="615" y="3883"/>
                  </a:lnTo>
                  <a:lnTo>
                    <a:pt x="615" y="5167"/>
                  </a:lnTo>
                  <a:lnTo>
                    <a:pt x="609" y="5201"/>
                  </a:lnTo>
                  <a:lnTo>
                    <a:pt x="593" y="5230"/>
                  </a:lnTo>
                  <a:lnTo>
                    <a:pt x="571" y="5254"/>
                  </a:lnTo>
                  <a:lnTo>
                    <a:pt x="542" y="5268"/>
                  </a:lnTo>
                  <a:lnTo>
                    <a:pt x="508" y="5274"/>
                  </a:lnTo>
                  <a:lnTo>
                    <a:pt x="108" y="5274"/>
                  </a:lnTo>
                  <a:lnTo>
                    <a:pt x="74" y="5268"/>
                  </a:lnTo>
                  <a:lnTo>
                    <a:pt x="44" y="5254"/>
                  </a:lnTo>
                  <a:lnTo>
                    <a:pt x="20" y="5230"/>
                  </a:lnTo>
                  <a:lnTo>
                    <a:pt x="6" y="5201"/>
                  </a:lnTo>
                  <a:lnTo>
                    <a:pt x="0" y="5167"/>
                  </a:lnTo>
                  <a:lnTo>
                    <a:pt x="0" y="3002"/>
                  </a:lnTo>
                  <a:lnTo>
                    <a:pt x="6" y="2968"/>
                  </a:lnTo>
                  <a:lnTo>
                    <a:pt x="20" y="2938"/>
                  </a:lnTo>
                  <a:lnTo>
                    <a:pt x="44" y="2916"/>
                  </a:lnTo>
                  <a:lnTo>
                    <a:pt x="74" y="2900"/>
                  </a:lnTo>
                  <a:lnTo>
                    <a:pt x="108" y="2894"/>
                  </a:lnTo>
                  <a:lnTo>
                    <a:pt x="508" y="2894"/>
                  </a:lnTo>
                  <a:lnTo>
                    <a:pt x="542" y="2900"/>
                  </a:lnTo>
                  <a:lnTo>
                    <a:pt x="571" y="2916"/>
                  </a:lnTo>
                  <a:lnTo>
                    <a:pt x="593" y="2938"/>
                  </a:lnTo>
                  <a:lnTo>
                    <a:pt x="609" y="2968"/>
                  </a:lnTo>
                  <a:lnTo>
                    <a:pt x="615" y="3002"/>
                  </a:lnTo>
                  <a:lnTo>
                    <a:pt x="615" y="3225"/>
                  </a:lnTo>
                  <a:lnTo>
                    <a:pt x="796" y="3225"/>
                  </a:lnTo>
                  <a:lnTo>
                    <a:pt x="796" y="3002"/>
                  </a:lnTo>
                  <a:lnTo>
                    <a:pt x="802" y="2968"/>
                  </a:lnTo>
                  <a:lnTo>
                    <a:pt x="818" y="2938"/>
                  </a:lnTo>
                  <a:lnTo>
                    <a:pt x="840" y="2916"/>
                  </a:lnTo>
                  <a:lnTo>
                    <a:pt x="870" y="2900"/>
                  </a:lnTo>
                  <a:lnTo>
                    <a:pt x="904" y="2894"/>
                  </a:lnTo>
                  <a:lnTo>
                    <a:pt x="1348" y="2894"/>
                  </a:lnTo>
                  <a:lnTo>
                    <a:pt x="1348" y="2673"/>
                  </a:lnTo>
                  <a:lnTo>
                    <a:pt x="904" y="2673"/>
                  </a:lnTo>
                  <a:lnTo>
                    <a:pt x="870" y="2667"/>
                  </a:lnTo>
                  <a:lnTo>
                    <a:pt x="840" y="2651"/>
                  </a:lnTo>
                  <a:lnTo>
                    <a:pt x="818" y="2629"/>
                  </a:lnTo>
                  <a:lnTo>
                    <a:pt x="802" y="2599"/>
                  </a:lnTo>
                  <a:lnTo>
                    <a:pt x="796" y="2565"/>
                  </a:lnTo>
                  <a:lnTo>
                    <a:pt x="796" y="847"/>
                  </a:lnTo>
                  <a:lnTo>
                    <a:pt x="802" y="771"/>
                  </a:lnTo>
                  <a:lnTo>
                    <a:pt x="820" y="698"/>
                  </a:lnTo>
                  <a:lnTo>
                    <a:pt x="850" y="630"/>
                  </a:lnTo>
                  <a:lnTo>
                    <a:pt x="888" y="568"/>
                  </a:lnTo>
                  <a:lnTo>
                    <a:pt x="936" y="514"/>
                  </a:lnTo>
                  <a:lnTo>
                    <a:pt x="990" y="466"/>
                  </a:lnTo>
                  <a:lnTo>
                    <a:pt x="1051" y="429"/>
                  </a:lnTo>
                  <a:lnTo>
                    <a:pt x="1119" y="401"/>
                  </a:lnTo>
                  <a:lnTo>
                    <a:pt x="1191" y="383"/>
                  </a:lnTo>
                  <a:lnTo>
                    <a:pt x="1268" y="377"/>
                  </a:lnTo>
                  <a:lnTo>
                    <a:pt x="2154" y="377"/>
                  </a:lnTo>
                  <a:lnTo>
                    <a:pt x="2154" y="108"/>
                  </a:lnTo>
                  <a:lnTo>
                    <a:pt x="2160" y="74"/>
                  </a:lnTo>
                  <a:lnTo>
                    <a:pt x="2174" y="44"/>
                  </a:lnTo>
                  <a:lnTo>
                    <a:pt x="2198" y="22"/>
                  </a:lnTo>
                  <a:lnTo>
                    <a:pt x="2228" y="6"/>
                  </a:lnTo>
                  <a:lnTo>
                    <a:pt x="2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5" name="Freeform 83"/>
            <p:cNvSpPr>
              <a:spLocks noEditPoints="1"/>
            </p:cNvSpPr>
            <p:nvPr/>
          </p:nvSpPr>
          <p:spPr bwMode="auto">
            <a:xfrm>
              <a:off x="6261101" y="2189163"/>
              <a:ext cx="765175" cy="766763"/>
            </a:xfrm>
            <a:custGeom>
              <a:avLst/>
              <a:gdLst>
                <a:gd name="T0" fmla="*/ 428 w 966"/>
                <a:gd name="T1" fmla="*/ 220 h 965"/>
                <a:gd name="T2" fmla="*/ 333 w 966"/>
                <a:gd name="T3" fmla="*/ 259 h 965"/>
                <a:gd name="T4" fmla="*/ 261 w 966"/>
                <a:gd name="T5" fmla="*/ 333 h 965"/>
                <a:gd name="T6" fmla="*/ 221 w 966"/>
                <a:gd name="T7" fmla="*/ 429 h 965"/>
                <a:gd name="T8" fmla="*/ 221 w 966"/>
                <a:gd name="T9" fmla="*/ 537 h 965"/>
                <a:gd name="T10" fmla="*/ 261 w 966"/>
                <a:gd name="T11" fmla="*/ 632 h 965"/>
                <a:gd name="T12" fmla="*/ 333 w 966"/>
                <a:gd name="T13" fmla="*/ 704 h 965"/>
                <a:gd name="T14" fmla="*/ 428 w 966"/>
                <a:gd name="T15" fmla="*/ 746 h 965"/>
                <a:gd name="T16" fmla="*/ 536 w 966"/>
                <a:gd name="T17" fmla="*/ 746 h 965"/>
                <a:gd name="T18" fmla="*/ 633 w 966"/>
                <a:gd name="T19" fmla="*/ 704 h 965"/>
                <a:gd name="T20" fmla="*/ 705 w 966"/>
                <a:gd name="T21" fmla="*/ 632 h 965"/>
                <a:gd name="T22" fmla="*/ 745 w 966"/>
                <a:gd name="T23" fmla="*/ 537 h 965"/>
                <a:gd name="T24" fmla="*/ 745 w 966"/>
                <a:gd name="T25" fmla="*/ 429 h 965"/>
                <a:gd name="T26" fmla="*/ 705 w 966"/>
                <a:gd name="T27" fmla="*/ 333 h 965"/>
                <a:gd name="T28" fmla="*/ 633 w 966"/>
                <a:gd name="T29" fmla="*/ 259 h 965"/>
                <a:gd name="T30" fmla="*/ 536 w 966"/>
                <a:gd name="T31" fmla="*/ 220 h 965"/>
                <a:gd name="T32" fmla="*/ 482 w 966"/>
                <a:gd name="T33" fmla="*/ 0 h 965"/>
                <a:gd name="T34" fmla="*/ 621 w 966"/>
                <a:gd name="T35" fmla="*/ 20 h 965"/>
                <a:gd name="T36" fmla="*/ 745 w 966"/>
                <a:gd name="T37" fmla="*/ 78 h 965"/>
                <a:gd name="T38" fmla="*/ 846 w 966"/>
                <a:gd name="T39" fmla="*/ 166 h 965"/>
                <a:gd name="T40" fmla="*/ 920 w 966"/>
                <a:gd name="T41" fmla="*/ 279 h 965"/>
                <a:gd name="T42" fmla="*/ 960 w 966"/>
                <a:gd name="T43" fmla="*/ 411 h 965"/>
                <a:gd name="T44" fmla="*/ 960 w 966"/>
                <a:gd name="T45" fmla="*/ 554 h 965"/>
                <a:gd name="T46" fmla="*/ 920 w 966"/>
                <a:gd name="T47" fmla="*/ 686 h 965"/>
                <a:gd name="T48" fmla="*/ 846 w 966"/>
                <a:gd name="T49" fmla="*/ 800 h 965"/>
                <a:gd name="T50" fmla="*/ 745 w 966"/>
                <a:gd name="T51" fmla="*/ 887 h 965"/>
                <a:gd name="T52" fmla="*/ 621 w 966"/>
                <a:gd name="T53" fmla="*/ 945 h 965"/>
                <a:gd name="T54" fmla="*/ 482 w 966"/>
                <a:gd name="T55" fmla="*/ 965 h 965"/>
                <a:gd name="T56" fmla="*/ 343 w 966"/>
                <a:gd name="T57" fmla="*/ 945 h 965"/>
                <a:gd name="T58" fmla="*/ 221 w 966"/>
                <a:gd name="T59" fmla="*/ 887 h 965"/>
                <a:gd name="T60" fmla="*/ 120 w 966"/>
                <a:gd name="T61" fmla="*/ 800 h 965"/>
                <a:gd name="T62" fmla="*/ 46 w 966"/>
                <a:gd name="T63" fmla="*/ 686 h 965"/>
                <a:gd name="T64" fmla="*/ 6 w 966"/>
                <a:gd name="T65" fmla="*/ 554 h 965"/>
                <a:gd name="T66" fmla="*/ 6 w 966"/>
                <a:gd name="T67" fmla="*/ 411 h 965"/>
                <a:gd name="T68" fmla="*/ 46 w 966"/>
                <a:gd name="T69" fmla="*/ 279 h 965"/>
                <a:gd name="T70" fmla="*/ 120 w 966"/>
                <a:gd name="T71" fmla="*/ 166 h 965"/>
                <a:gd name="T72" fmla="*/ 221 w 966"/>
                <a:gd name="T73" fmla="*/ 78 h 965"/>
                <a:gd name="T74" fmla="*/ 343 w 966"/>
                <a:gd name="T75" fmla="*/ 20 h 965"/>
                <a:gd name="T76" fmla="*/ 482 w 966"/>
                <a:gd name="T7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6" h="965">
                  <a:moveTo>
                    <a:pt x="482" y="214"/>
                  </a:moveTo>
                  <a:lnTo>
                    <a:pt x="428" y="220"/>
                  </a:lnTo>
                  <a:lnTo>
                    <a:pt x="378" y="236"/>
                  </a:lnTo>
                  <a:lnTo>
                    <a:pt x="333" y="259"/>
                  </a:lnTo>
                  <a:lnTo>
                    <a:pt x="293" y="293"/>
                  </a:lnTo>
                  <a:lnTo>
                    <a:pt x="261" y="333"/>
                  </a:lnTo>
                  <a:lnTo>
                    <a:pt x="235" y="379"/>
                  </a:lnTo>
                  <a:lnTo>
                    <a:pt x="221" y="429"/>
                  </a:lnTo>
                  <a:lnTo>
                    <a:pt x="215" y="483"/>
                  </a:lnTo>
                  <a:lnTo>
                    <a:pt x="221" y="537"/>
                  </a:lnTo>
                  <a:lnTo>
                    <a:pt x="235" y="586"/>
                  </a:lnTo>
                  <a:lnTo>
                    <a:pt x="261" y="632"/>
                  </a:lnTo>
                  <a:lnTo>
                    <a:pt x="293" y="672"/>
                  </a:lnTo>
                  <a:lnTo>
                    <a:pt x="333" y="704"/>
                  </a:lnTo>
                  <a:lnTo>
                    <a:pt x="378" y="730"/>
                  </a:lnTo>
                  <a:lnTo>
                    <a:pt x="428" y="746"/>
                  </a:lnTo>
                  <a:lnTo>
                    <a:pt x="482" y="750"/>
                  </a:lnTo>
                  <a:lnTo>
                    <a:pt x="536" y="746"/>
                  </a:lnTo>
                  <a:lnTo>
                    <a:pt x="587" y="730"/>
                  </a:lnTo>
                  <a:lnTo>
                    <a:pt x="633" y="704"/>
                  </a:lnTo>
                  <a:lnTo>
                    <a:pt x="671" y="672"/>
                  </a:lnTo>
                  <a:lnTo>
                    <a:pt x="705" y="632"/>
                  </a:lnTo>
                  <a:lnTo>
                    <a:pt x="729" y="586"/>
                  </a:lnTo>
                  <a:lnTo>
                    <a:pt x="745" y="537"/>
                  </a:lnTo>
                  <a:lnTo>
                    <a:pt x="751" y="483"/>
                  </a:lnTo>
                  <a:lnTo>
                    <a:pt x="745" y="429"/>
                  </a:lnTo>
                  <a:lnTo>
                    <a:pt x="729" y="379"/>
                  </a:lnTo>
                  <a:lnTo>
                    <a:pt x="705" y="333"/>
                  </a:lnTo>
                  <a:lnTo>
                    <a:pt x="671" y="293"/>
                  </a:lnTo>
                  <a:lnTo>
                    <a:pt x="633" y="259"/>
                  </a:lnTo>
                  <a:lnTo>
                    <a:pt x="587" y="236"/>
                  </a:lnTo>
                  <a:lnTo>
                    <a:pt x="536" y="220"/>
                  </a:lnTo>
                  <a:lnTo>
                    <a:pt x="482" y="214"/>
                  </a:lnTo>
                  <a:close/>
                  <a:moveTo>
                    <a:pt x="482" y="0"/>
                  </a:moveTo>
                  <a:lnTo>
                    <a:pt x="554" y="4"/>
                  </a:lnTo>
                  <a:lnTo>
                    <a:pt x="621" y="20"/>
                  </a:lnTo>
                  <a:lnTo>
                    <a:pt x="685" y="44"/>
                  </a:lnTo>
                  <a:lnTo>
                    <a:pt x="745" y="78"/>
                  </a:lnTo>
                  <a:lnTo>
                    <a:pt x="799" y="118"/>
                  </a:lnTo>
                  <a:lnTo>
                    <a:pt x="846" y="166"/>
                  </a:lnTo>
                  <a:lnTo>
                    <a:pt x="888" y="220"/>
                  </a:lnTo>
                  <a:lnTo>
                    <a:pt x="920" y="279"/>
                  </a:lnTo>
                  <a:lnTo>
                    <a:pt x="944" y="343"/>
                  </a:lnTo>
                  <a:lnTo>
                    <a:pt x="960" y="411"/>
                  </a:lnTo>
                  <a:lnTo>
                    <a:pt x="966" y="483"/>
                  </a:lnTo>
                  <a:lnTo>
                    <a:pt x="960" y="554"/>
                  </a:lnTo>
                  <a:lnTo>
                    <a:pt x="944" y="622"/>
                  </a:lnTo>
                  <a:lnTo>
                    <a:pt x="920" y="686"/>
                  </a:lnTo>
                  <a:lnTo>
                    <a:pt x="888" y="746"/>
                  </a:lnTo>
                  <a:lnTo>
                    <a:pt x="846" y="800"/>
                  </a:lnTo>
                  <a:lnTo>
                    <a:pt x="799" y="848"/>
                  </a:lnTo>
                  <a:lnTo>
                    <a:pt x="745" y="887"/>
                  </a:lnTo>
                  <a:lnTo>
                    <a:pt x="685" y="921"/>
                  </a:lnTo>
                  <a:lnTo>
                    <a:pt x="621" y="945"/>
                  </a:lnTo>
                  <a:lnTo>
                    <a:pt x="554" y="961"/>
                  </a:lnTo>
                  <a:lnTo>
                    <a:pt x="482" y="965"/>
                  </a:lnTo>
                  <a:lnTo>
                    <a:pt x="412" y="961"/>
                  </a:lnTo>
                  <a:lnTo>
                    <a:pt x="343" y="945"/>
                  </a:lnTo>
                  <a:lnTo>
                    <a:pt x="279" y="921"/>
                  </a:lnTo>
                  <a:lnTo>
                    <a:pt x="221" y="887"/>
                  </a:lnTo>
                  <a:lnTo>
                    <a:pt x="167" y="848"/>
                  </a:lnTo>
                  <a:lnTo>
                    <a:pt x="120" y="800"/>
                  </a:lnTo>
                  <a:lnTo>
                    <a:pt x="78" y="746"/>
                  </a:lnTo>
                  <a:lnTo>
                    <a:pt x="46" y="686"/>
                  </a:lnTo>
                  <a:lnTo>
                    <a:pt x="20" y="622"/>
                  </a:lnTo>
                  <a:lnTo>
                    <a:pt x="6" y="554"/>
                  </a:lnTo>
                  <a:lnTo>
                    <a:pt x="0" y="483"/>
                  </a:lnTo>
                  <a:lnTo>
                    <a:pt x="6" y="411"/>
                  </a:lnTo>
                  <a:lnTo>
                    <a:pt x="20" y="343"/>
                  </a:lnTo>
                  <a:lnTo>
                    <a:pt x="46" y="279"/>
                  </a:lnTo>
                  <a:lnTo>
                    <a:pt x="78" y="220"/>
                  </a:lnTo>
                  <a:lnTo>
                    <a:pt x="120" y="166"/>
                  </a:lnTo>
                  <a:lnTo>
                    <a:pt x="167" y="118"/>
                  </a:lnTo>
                  <a:lnTo>
                    <a:pt x="221" y="78"/>
                  </a:lnTo>
                  <a:lnTo>
                    <a:pt x="279" y="44"/>
                  </a:lnTo>
                  <a:lnTo>
                    <a:pt x="343" y="20"/>
                  </a:lnTo>
                  <a:lnTo>
                    <a:pt x="412" y="4"/>
                  </a:lnTo>
                  <a:lnTo>
                    <a:pt x="4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6" name="Freeform 84"/>
            <p:cNvSpPr>
              <a:spLocks noEditPoints="1"/>
            </p:cNvSpPr>
            <p:nvPr/>
          </p:nvSpPr>
          <p:spPr bwMode="auto">
            <a:xfrm>
              <a:off x="7312026" y="2189163"/>
              <a:ext cx="765175" cy="766763"/>
            </a:xfrm>
            <a:custGeom>
              <a:avLst/>
              <a:gdLst>
                <a:gd name="T0" fmla="*/ 428 w 966"/>
                <a:gd name="T1" fmla="*/ 220 h 965"/>
                <a:gd name="T2" fmla="*/ 333 w 966"/>
                <a:gd name="T3" fmla="*/ 259 h 965"/>
                <a:gd name="T4" fmla="*/ 261 w 966"/>
                <a:gd name="T5" fmla="*/ 333 h 965"/>
                <a:gd name="T6" fmla="*/ 221 w 966"/>
                <a:gd name="T7" fmla="*/ 429 h 965"/>
                <a:gd name="T8" fmla="*/ 221 w 966"/>
                <a:gd name="T9" fmla="*/ 537 h 965"/>
                <a:gd name="T10" fmla="*/ 261 w 966"/>
                <a:gd name="T11" fmla="*/ 632 h 965"/>
                <a:gd name="T12" fmla="*/ 333 w 966"/>
                <a:gd name="T13" fmla="*/ 704 h 965"/>
                <a:gd name="T14" fmla="*/ 428 w 966"/>
                <a:gd name="T15" fmla="*/ 746 h 965"/>
                <a:gd name="T16" fmla="*/ 536 w 966"/>
                <a:gd name="T17" fmla="*/ 746 h 965"/>
                <a:gd name="T18" fmla="*/ 633 w 966"/>
                <a:gd name="T19" fmla="*/ 704 h 965"/>
                <a:gd name="T20" fmla="*/ 705 w 966"/>
                <a:gd name="T21" fmla="*/ 632 h 965"/>
                <a:gd name="T22" fmla="*/ 745 w 966"/>
                <a:gd name="T23" fmla="*/ 537 h 965"/>
                <a:gd name="T24" fmla="*/ 745 w 966"/>
                <a:gd name="T25" fmla="*/ 429 h 965"/>
                <a:gd name="T26" fmla="*/ 705 w 966"/>
                <a:gd name="T27" fmla="*/ 333 h 965"/>
                <a:gd name="T28" fmla="*/ 633 w 966"/>
                <a:gd name="T29" fmla="*/ 259 h 965"/>
                <a:gd name="T30" fmla="*/ 536 w 966"/>
                <a:gd name="T31" fmla="*/ 220 h 965"/>
                <a:gd name="T32" fmla="*/ 482 w 966"/>
                <a:gd name="T33" fmla="*/ 0 h 965"/>
                <a:gd name="T34" fmla="*/ 621 w 966"/>
                <a:gd name="T35" fmla="*/ 20 h 965"/>
                <a:gd name="T36" fmla="*/ 745 w 966"/>
                <a:gd name="T37" fmla="*/ 78 h 965"/>
                <a:gd name="T38" fmla="*/ 846 w 966"/>
                <a:gd name="T39" fmla="*/ 166 h 965"/>
                <a:gd name="T40" fmla="*/ 920 w 966"/>
                <a:gd name="T41" fmla="*/ 279 h 965"/>
                <a:gd name="T42" fmla="*/ 960 w 966"/>
                <a:gd name="T43" fmla="*/ 411 h 965"/>
                <a:gd name="T44" fmla="*/ 960 w 966"/>
                <a:gd name="T45" fmla="*/ 554 h 965"/>
                <a:gd name="T46" fmla="*/ 920 w 966"/>
                <a:gd name="T47" fmla="*/ 686 h 965"/>
                <a:gd name="T48" fmla="*/ 846 w 966"/>
                <a:gd name="T49" fmla="*/ 800 h 965"/>
                <a:gd name="T50" fmla="*/ 745 w 966"/>
                <a:gd name="T51" fmla="*/ 887 h 965"/>
                <a:gd name="T52" fmla="*/ 621 w 966"/>
                <a:gd name="T53" fmla="*/ 945 h 965"/>
                <a:gd name="T54" fmla="*/ 482 w 966"/>
                <a:gd name="T55" fmla="*/ 965 h 965"/>
                <a:gd name="T56" fmla="*/ 343 w 966"/>
                <a:gd name="T57" fmla="*/ 945 h 965"/>
                <a:gd name="T58" fmla="*/ 221 w 966"/>
                <a:gd name="T59" fmla="*/ 887 h 965"/>
                <a:gd name="T60" fmla="*/ 120 w 966"/>
                <a:gd name="T61" fmla="*/ 800 h 965"/>
                <a:gd name="T62" fmla="*/ 46 w 966"/>
                <a:gd name="T63" fmla="*/ 686 h 965"/>
                <a:gd name="T64" fmla="*/ 6 w 966"/>
                <a:gd name="T65" fmla="*/ 554 h 965"/>
                <a:gd name="T66" fmla="*/ 6 w 966"/>
                <a:gd name="T67" fmla="*/ 411 h 965"/>
                <a:gd name="T68" fmla="*/ 46 w 966"/>
                <a:gd name="T69" fmla="*/ 279 h 965"/>
                <a:gd name="T70" fmla="*/ 120 w 966"/>
                <a:gd name="T71" fmla="*/ 166 h 965"/>
                <a:gd name="T72" fmla="*/ 221 w 966"/>
                <a:gd name="T73" fmla="*/ 78 h 965"/>
                <a:gd name="T74" fmla="*/ 343 w 966"/>
                <a:gd name="T75" fmla="*/ 20 h 965"/>
                <a:gd name="T76" fmla="*/ 482 w 966"/>
                <a:gd name="T7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6" h="965">
                  <a:moveTo>
                    <a:pt x="482" y="214"/>
                  </a:moveTo>
                  <a:lnTo>
                    <a:pt x="428" y="220"/>
                  </a:lnTo>
                  <a:lnTo>
                    <a:pt x="379" y="236"/>
                  </a:lnTo>
                  <a:lnTo>
                    <a:pt x="333" y="259"/>
                  </a:lnTo>
                  <a:lnTo>
                    <a:pt x="293" y="293"/>
                  </a:lnTo>
                  <a:lnTo>
                    <a:pt x="261" y="333"/>
                  </a:lnTo>
                  <a:lnTo>
                    <a:pt x="235" y="379"/>
                  </a:lnTo>
                  <a:lnTo>
                    <a:pt x="221" y="429"/>
                  </a:lnTo>
                  <a:lnTo>
                    <a:pt x="215" y="483"/>
                  </a:lnTo>
                  <a:lnTo>
                    <a:pt x="221" y="537"/>
                  </a:lnTo>
                  <a:lnTo>
                    <a:pt x="235" y="586"/>
                  </a:lnTo>
                  <a:lnTo>
                    <a:pt x="261" y="632"/>
                  </a:lnTo>
                  <a:lnTo>
                    <a:pt x="293" y="672"/>
                  </a:lnTo>
                  <a:lnTo>
                    <a:pt x="333" y="704"/>
                  </a:lnTo>
                  <a:lnTo>
                    <a:pt x="379" y="730"/>
                  </a:lnTo>
                  <a:lnTo>
                    <a:pt x="428" y="746"/>
                  </a:lnTo>
                  <a:lnTo>
                    <a:pt x="482" y="750"/>
                  </a:lnTo>
                  <a:lnTo>
                    <a:pt x="536" y="746"/>
                  </a:lnTo>
                  <a:lnTo>
                    <a:pt x="588" y="730"/>
                  </a:lnTo>
                  <a:lnTo>
                    <a:pt x="633" y="704"/>
                  </a:lnTo>
                  <a:lnTo>
                    <a:pt x="671" y="672"/>
                  </a:lnTo>
                  <a:lnTo>
                    <a:pt x="705" y="632"/>
                  </a:lnTo>
                  <a:lnTo>
                    <a:pt x="729" y="586"/>
                  </a:lnTo>
                  <a:lnTo>
                    <a:pt x="745" y="537"/>
                  </a:lnTo>
                  <a:lnTo>
                    <a:pt x="751" y="483"/>
                  </a:lnTo>
                  <a:lnTo>
                    <a:pt x="745" y="429"/>
                  </a:lnTo>
                  <a:lnTo>
                    <a:pt x="729" y="379"/>
                  </a:lnTo>
                  <a:lnTo>
                    <a:pt x="705" y="333"/>
                  </a:lnTo>
                  <a:lnTo>
                    <a:pt x="671" y="293"/>
                  </a:lnTo>
                  <a:lnTo>
                    <a:pt x="633" y="259"/>
                  </a:lnTo>
                  <a:lnTo>
                    <a:pt x="588" y="236"/>
                  </a:lnTo>
                  <a:lnTo>
                    <a:pt x="536" y="220"/>
                  </a:lnTo>
                  <a:lnTo>
                    <a:pt x="482" y="214"/>
                  </a:lnTo>
                  <a:close/>
                  <a:moveTo>
                    <a:pt x="482" y="0"/>
                  </a:moveTo>
                  <a:lnTo>
                    <a:pt x="554" y="4"/>
                  </a:lnTo>
                  <a:lnTo>
                    <a:pt x="621" y="20"/>
                  </a:lnTo>
                  <a:lnTo>
                    <a:pt x="685" y="44"/>
                  </a:lnTo>
                  <a:lnTo>
                    <a:pt x="745" y="78"/>
                  </a:lnTo>
                  <a:lnTo>
                    <a:pt x="799" y="118"/>
                  </a:lnTo>
                  <a:lnTo>
                    <a:pt x="846" y="166"/>
                  </a:lnTo>
                  <a:lnTo>
                    <a:pt x="888" y="220"/>
                  </a:lnTo>
                  <a:lnTo>
                    <a:pt x="920" y="279"/>
                  </a:lnTo>
                  <a:lnTo>
                    <a:pt x="944" y="343"/>
                  </a:lnTo>
                  <a:lnTo>
                    <a:pt x="960" y="411"/>
                  </a:lnTo>
                  <a:lnTo>
                    <a:pt x="966" y="483"/>
                  </a:lnTo>
                  <a:lnTo>
                    <a:pt x="960" y="554"/>
                  </a:lnTo>
                  <a:lnTo>
                    <a:pt x="944" y="622"/>
                  </a:lnTo>
                  <a:lnTo>
                    <a:pt x="920" y="686"/>
                  </a:lnTo>
                  <a:lnTo>
                    <a:pt x="888" y="746"/>
                  </a:lnTo>
                  <a:lnTo>
                    <a:pt x="846" y="800"/>
                  </a:lnTo>
                  <a:lnTo>
                    <a:pt x="799" y="848"/>
                  </a:lnTo>
                  <a:lnTo>
                    <a:pt x="745" y="887"/>
                  </a:lnTo>
                  <a:lnTo>
                    <a:pt x="685" y="921"/>
                  </a:lnTo>
                  <a:lnTo>
                    <a:pt x="621" y="945"/>
                  </a:lnTo>
                  <a:lnTo>
                    <a:pt x="554" y="961"/>
                  </a:lnTo>
                  <a:lnTo>
                    <a:pt x="482" y="965"/>
                  </a:lnTo>
                  <a:lnTo>
                    <a:pt x="412" y="961"/>
                  </a:lnTo>
                  <a:lnTo>
                    <a:pt x="343" y="945"/>
                  </a:lnTo>
                  <a:lnTo>
                    <a:pt x="279" y="921"/>
                  </a:lnTo>
                  <a:lnTo>
                    <a:pt x="221" y="887"/>
                  </a:lnTo>
                  <a:lnTo>
                    <a:pt x="167" y="848"/>
                  </a:lnTo>
                  <a:lnTo>
                    <a:pt x="120" y="800"/>
                  </a:lnTo>
                  <a:lnTo>
                    <a:pt x="78" y="746"/>
                  </a:lnTo>
                  <a:lnTo>
                    <a:pt x="46" y="686"/>
                  </a:lnTo>
                  <a:lnTo>
                    <a:pt x="20" y="622"/>
                  </a:lnTo>
                  <a:lnTo>
                    <a:pt x="6" y="554"/>
                  </a:lnTo>
                  <a:lnTo>
                    <a:pt x="0" y="483"/>
                  </a:lnTo>
                  <a:lnTo>
                    <a:pt x="6" y="411"/>
                  </a:lnTo>
                  <a:lnTo>
                    <a:pt x="20" y="343"/>
                  </a:lnTo>
                  <a:lnTo>
                    <a:pt x="46" y="279"/>
                  </a:lnTo>
                  <a:lnTo>
                    <a:pt x="78" y="220"/>
                  </a:lnTo>
                  <a:lnTo>
                    <a:pt x="120" y="166"/>
                  </a:lnTo>
                  <a:lnTo>
                    <a:pt x="167" y="118"/>
                  </a:lnTo>
                  <a:lnTo>
                    <a:pt x="221" y="78"/>
                  </a:lnTo>
                  <a:lnTo>
                    <a:pt x="279" y="44"/>
                  </a:lnTo>
                  <a:lnTo>
                    <a:pt x="343" y="20"/>
                  </a:lnTo>
                  <a:lnTo>
                    <a:pt x="412" y="4"/>
                  </a:lnTo>
                  <a:lnTo>
                    <a:pt x="4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7" name="Freeform 85"/>
            <p:cNvSpPr>
              <a:spLocks noEditPoints="1"/>
            </p:cNvSpPr>
            <p:nvPr/>
          </p:nvSpPr>
          <p:spPr bwMode="auto">
            <a:xfrm>
              <a:off x="6611938" y="4079875"/>
              <a:ext cx="1114425" cy="644525"/>
            </a:xfrm>
            <a:custGeom>
              <a:avLst/>
              <a:gdLst>
                <a:gd name="T0" fmla="*/ 701 w 1406"/>
                <a:gd name="T1" fmla="*/ 216 h 812"/>
                <a:gd name="T2" fmla="*/ 627 w 1406"/>
                <a:gd name="T3" fmla="*/ 222 h 812"/>
                <a:gd name="T4" fmla="*/ 554 w 1406"/>
                <a:gd name="T5" fmla="*/ 240 h 812"/>
                <a:gd name="T6" fmla="*/ 486 w 1406"/>
                <a:gd name="T7" fmla="*/ 265 h 812"/>
                <a:gd name="T8" fmla="*/ 424 w 1406"/>
                <a:gd name="T9" fmla="*/ 303 h 812"/>
                <a:gd name="T10" fmla="*/ 368 w 1406"/>
                <a:gd name="T11" fmla="*/ 349 h 812"/>
                <a:gd name="T12" fmla="*/ 321 w 1406"/>
                <a:gd name="T13" fmla="*/ 401 h 812"/>
                <a:gd name="T14" fmla="*/ 279 w 1406"/>
                <a:gd name="T15" fmla="*/ 461 h 812"/>
                <a:gd name="T16" fmla="*/ 247 w 1406"/>
                <a:gd name="T17" fmla="*/ 527 h 812"/>
                <a:gd name="T18" fmla="*/ 227 w 1406"/>
                <a:gd name="T19" fmla="*/ 598 h 812"/>
                <a:gd name="T20" fmla="*/ 1179 w 1406"/>
                <a:gd name="T21" fmla="*/ 598 h 812"/>
                <a:gd name="T22" fmla="*/ 1157 w 1406"/>
                <a:gd name="T23" fmla="*/ 527 h 812"/>
                <a:gd name="T24" fmla="*/ 1127 w 1406"/>
                <a:gd name="T25" fmla="*/ 461 h 812"/>
                <a:gd name="T26" fmla="*/ 1085 w 1406"/>
                <a:gd name="T27" fmla="*/ 401 h 812"/>
                <a:gd name="T28" fmla="*/ 1038 w 1406"/>
                <a:gd name="T29" fmla="*/ 349 h 812"/>
                <a:gd name="T30" fmla="*/ 982 w 1406"/>
                <a:gd name="T31" fmla="*/ 303 h 812"/>
                <a:gd name="T32" fmla="*/ 918 w 1406"/>
                <a:gd name="T33" fmla="*/ 265 h 812"/>
                <a:gd name="T34" fmla="*/ 850 w 1406"/>
                <a:gd name="T35" fmla="*/ 240 h 812"/>
                <a:gd name="T36" fmla="*/ 779 w 1406"/>
                <a:gd name="T37" fmla="*/ 222 h 812"/>
                <a:gd name="T38" fmla="*/ 701 w 1406"/>
                <a:gd name="T39" fmla="*/ 216 h 812"/>
                <a:gd name="T40" fmla="*/ 701 w 1406"/>
                <a:gd name="T41" fmla="*/ 0 h 812"/>
                <a:gd name="T42" fmla="*/ 791 w 1406"/>
                <a:gd name="T43" fmla="*/ 6 h 812"/>
                <a:gd name="T44" fmla="*/ 876 w 1406"/>
                <a:gd name="T45" fmla="*/ 22 h 812"/>
                <a:gd name="T46" fmla="*/ 956 w 1406"/>
                <a:gd name="T47" fmla="*/ 48 h 812"/>
                <a:gd name="T48" fmla="*/ 1034 w 1406"/>
                <a:gd name="T49" fmla="*/ 84 h 812"/>
                <a:gd name="T50" fmla="*/ 1105 w 1406"/>
                <a:gd name="T51" fmla="*/ 128 h 812"/>
                <a:gd name="T52" fmla="*/ 1169 w 1406"/>
                <a:gd name="T53" fmla="*/ 180 h 812"/>
                <a:gd name="T54" fmla="*/ 1229 w 1406"/>
                <a:gd name="T55" fmla="*/ 238 h 812"/>
                <a:gd name="T56" fmla="*/ 1280 w 1406"/>
                <a:gd name="T57" fmla="*/ 303 h 812"/>
                <a:gd name="T58" fmla="*/ 1324 w 1406"/>
                <a:gd name="T59" fmla="*/ 375 h 812"/>
                <a:gd name="T60" fmla="*/ 1358 w 1406"/>
                <a:gd name="T61" fmla="*/ 451 h 812"/>
                <a:gd name="T62" fmla="*/ 1384 w 1406"/>
                <a:gd name="T63" fmla="*/ 533 h 812"/>
                <a:gd name="T64" fmla="*/ 1400 w 1406"/>
                <a:gd name="T65" fmla="*/ 616 h 812"/>
                <a:gd name="T66" fmla="*/ 1406 w 1406"/>
                <a:gd name="T67" fmla="*/ 704 h 812"/>
                <a:gd name="T68" fmla="*/ 1400 w 1406"/>
                <a:gd name="T69" fmla="*/ 740 h 812"/>
                <a:gd name="T70" fmla="*/ 1386 w 1406"/>
                <a:gd name="T71" fmla="*/ 768 h 812"/>
                <a:gd name="T72" fmla="*/ 1362 w 1406"/>
                <a:gd name="T73" fmla="*/ 792 h 812"/>
                <a:gd name="T74" fmla="*/ 1332 w 1406"/>
                <a:gd name="T75" fmla="*/ 808 h 812"/>
                <a:gd name="T76" fmla="*/ 1298 w 1406"/>
                <a:gd name="T77" fmla="*/ 812 h 812"/>
                <a:gd name="T78" fmla="*/ 108 w 1406"/>
                <a:gd name="T79" fmla="*/ 812 h 812"/>
                <a:gd name="T80" fmla="*/ 74 w 1406"/>
                <a:gd name="T81" fmla="*/ 808 h 812"/>
                <a:gd name="T82" fmla="*/ 44 w 1406"/>
                <a:gd name="T83" fmla="*/ 792 h 812"/>
                <a:gd name="T84" fmla="*/ 20 w 1406"/>
                <a:gd name="T85" fmla="*/ 768 h 812"/>
                <a:gd name="T86" fmla="*/ 4 w 1406"/>
                <a:gd name="T87" fmla="*/ 740 h 812"/>
                <a:gd name="T88" fmla="*/ 0 w 1406"/>
                <a:gd name="T89" fmla="*/ 704 h 812"/>
                <a:gd name="T90" fmla="*/ 6 w 1406"/>
                <a:gd name="T91" fmla="*/ 616 h 812"/>
                <a:gd name="T92" fmla="*/ 22 w 1406"/>
                <a:gd name="T93" fmla="*/ 533 h 812"/>
                <a:gd name="T94" fmla="*/ 48 w 1406"/>
                <a:gd name="T95" fmla="*/ 451 h 812"/>
                <a:gd name="T96" fmla="*/ 82 w 1406"/>
                <a:gd name="T97" fmla="*/ 375 h 812"/>
                <a:gd name="T98" fmla="*/ 126 w 1406"/>
                <a:gd name="T99" fmla="*/ 303 h 812"/>
                <a:gd name="T100" fmla="*/ 177 w 1406"/>
                <a:gd name="T101" fmla="*/ 238 h 812"/>
                <a:gd name="T102" fmla="*/ 235 w 1406"/>
                <a:gd name="T103" fmla="*/ 180 h 812"/>
                <a:gd name="T104" fmla="*/ 301 w 1406"/>
                <a:gd name="T105" fmla="*/ 128 h 812"/>
                <a:gd name="T106" fmla="*/ 372 w 1406"/>
                <a:gd name="T107" fmla="*/ 84 h 812"/>
                <a:gd name="T108" fmla="*/ 448 w 1406"/>
                <a:gd name="T109" fmla="*/ 48 h 812"/>
                <a:gd name="T110" fmla="*/ 530 w 1406"/>
                <a:gd name="T111" fmla="*/ 22 h 812"/>
                <a:gd name="T112" fmla="*/ 615 w 1406"/>
                <a:gd name="T113" fmla="*/ 6 h 812"/>
                <a:gd name="T114" fmla="*/ 701 w 1406"/>
                <a:gd name="T115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6" h="812">
                  <a:moveTo>
                    <a:pt x="701" y="216"/>
                  </a:moveTo>
                  <a:lnTo>
                    <a:pt x="627" y="222"/>
                  </a:lnTo>
                  <a:lnTo>
                    <a:pt x="554" y="240"/>
                  </a:lnTo>
                  <a:lnTo>
                    <a:pt x="486" y="265"/>
                  </a:lnTo>
                  <a:lnTo>
                    <a:pt x="424" y="303"/>
                  </a:lnTo>
                  <a:lnTo>
                    <a:pt x="368" y="349"/>
                  </a:lnTo>
                  <a:lnTo>
                    <a:pt x="321" y="401"/>
                  </a:lnTo>
                  <a:lnTo>
                    <a:pt x="279" y="461"/>
                  </a:lnTo>
                  <a:lnTo>
                    <a:pt x="247" y="527"/>
                  </a:lnTo>
                  <a:lnTo>
                    <a:pt x="227" y="598"/>
                  </a:lnTo>
                  <a:lnTo>
                    <a:pt x="1179" y="598"/>
                  </a:lnTo>
                  <a:lnTo>
                    <a:pt x="1157" y="527"/>
                  </a:lnTo>
                  <a:lnTo>
                    <a:pt x="1127" y="461"/>
                  </a:lnTo>
                  <a:lnTo>
                    <a:pt x="1085" y="401"/>
                  </a:lnTo>
                  <a:lnTo>
                    <a:pt x="1038" y="349"/>
                  </a:lnTo>
                  <a:lnTo>
                    <a:pt x="982" y="303"/>
                  </a:lnTo>
                  <a:lnTo>
                    <a:pt x="918" y="265"/>
                  </a:lnTo>
                  <a:lnTo>
                    <a:pt x="850" y="240"/>
                  </a:lnTo>
                  <a:lnTo>
                    <a:pt x="779" y="222"/>
                  </a:lnTo>
                  <a:lnTo>
                    <a:pt x="701" y="216"/>
                  </a:lnTo>
                  <a:close/>
                  <a:moveTo>
                    <a:pt x="701" y="0"/>
                  </a:moveTo>
                  <a:lnTo>
                    <a:pt x="791" y="6"/>
                  </a:lnTo>
                  <a:lnTo>
                    <a:pt x="876" y="22"/>
                  </a:lnTo>
                  <a:lnTo>
                    <a:pt x="956" y="48"/>
                  </a:lnTo>
                  <a:lnTo>
                    <a:pt x="1034" y="84"/>
                  </a:lnTo>
                  <a:lnTo>
                    <a:pt x="1105" y="128"/>
                  </a:lnTo>
                  <a:lnTo>
                    <a:pt x="1169" y="180"/>
                  </a:lnTo>
                  <a:lnTo>
                    <a:pt x="1229" y="238"/>
                  </a:lnTo>
                  <a:lnTo>
                    <a:pt x="1280" y="303"/>
                  </a:lnTo>
                  <a:lnTo>
                    <a:pt x="1324" y="375"/>
                  </a:lnTo>
                  <a:lnTo>
                    <a:pt x="1358" y="451"/>
                  </a:lnTo>
                  <a:lnTo>
                    <a:pt x="1384" y="533"/>
                  </a:lnTo>
                  <a:lnTo>
                    <a:pt x="1400" y="616"/>
                  </a:lnTo>
                  <a:lnTo>
                    <a:pt x="1406" y="704"/>
                  </a:lnTo>
                  <a:lnTo>
                    <a:pt x="1400" y="740"/>
                  </a:lnTo>
                  <a:lnTo>
                    <a:pt x="1386" y="768"/>
                  </a:lnTo>
                  <a:lnTo>
                    <a:pt x="1362" y="792"/>
                  </a:lnTo>
                  <a:lnTo>
                    <a:pt x="1332" y="808"/>
                  </a:lnTo>
                  <a:lnTo>
                    <a:pt x="1298" y="812"/>
                  </a:lnTo>
                  <a:lnTo>
                    <a:pt x="108" y="812"/>
                  </a:lnTo>
                  <a:lnTo>
                    <a:pt x="74" y="808"/>
                  </a:lnTo>
                  <a:lnTo>
                    <a:pt x="44" y="792"/>
                  </a:lnTo>
                  <a:lnTo>
                    <a:pt x="20" y="768"/>
                  </a:lnTo>
                  <a:lnTo>
                    <a:pt x="4" y="740"/>
                  </a:lnTo>
                  <a:lnTo>
                    <a:pt x="0" y="704"/>
                  </a:lnTo>
                  <a:lnTo>
                    <a:pt x="6" y="616"/>
                  </a:lnTo>
                  <a:lnTo>
                    <a:pt x="22" y="533"/>
                  </a:lnTo>
                  <a:lnTo>
                    <a:pt x="48" y="451"/>
                  </a:lnTo>
                  <a:lnTo>
                    <a:pt x="82" y="375"/>
                  </a:lnTo>
                  <a:lnTo>
                    <a:pt x="126" y="303"/>
                  </a:lnTo>
                  <a:lnTo>
                    <a:pt x="177" y="238"/>
                  </a:lnTo>
                  <a:lnTo>
                    <a:pt x="235" y="180"/>
                  </a:lnTo>
                  <a:lnTo>
                    <a:pt x="301" y="128"/>
                  </a:lnTo>
                  <a:lnTo>
                    <a:pt x="372" y="84"/>
                  </a:lnTo>
                  <a:lnTo>
                    <a:pt x="448" y="48"/>
                  </a:lnTo>
                  <a:lnTo>
                    <a:pt x="530" y="22"/>
                  </a:lnTo>
                  <a:lnTo>
                    <a:pt x="615" y="6"/>
                  </a:lnTo>
                  <a:lnTo>
                    <a:pt x="7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8" name="Freeform 86"/>
            <p:cNvSpPr>
              <a:spLocks/>
            </p:cNvSpPr>
            <p:nvPr/>
          </p:nvSpPr>
          <p:spPr bwMode="auto">
            <a:xfrm>
              <a:off x="7800976" y="3957638"/>
              <a:ext cx="171450" cy="171450"/>
            </a:xfrm>
            <a:custGeom>
              <a:avLst/>
              <a:gdLst>
                <a:gd name="T0" fmla="*/ 108 w 216"/>
                <a:gd name="T1" fmla="*/ 0 h 215"/>
                <a:gd name="T2" fmla="*/ 142 w 216"/>
                <a:gd name="T3" fmla="*/ 4 h 215"/>
                <a:gd name="T4" fmla="*/ 172 w 216"/>
                <a:gd name="T5" fmla="*/ 20 h 215"/>
                <a:gd name="T6" fmla="*/ 196 w 216"/>
                <a:gd name="T7" fmla="*/ 44 h 215"/>
                <a:gd name="T8" fmla="*/ 210 w 216"/>
                <a:gd name="T9" fmla="*/ 74 h 215"/>
                <a:gd name="T10" fmla="*/ 216 w 216"/>
                <a:gd name="T11" fmla="*/ 108 h 215"/>
                <a:gd name="T12" fmla="*/ 210 w 216"/>
                <a:gd name="T13" fmla="*/ 141 h 215"/>
                <a:gd name="T14" fmla="*/ 196 w 216"/>
                <a:gd name="T15" fmla="*/ 169 h 215"/>
                <a:gd name="T16" fmla="*/ 172 w 216"/>
                <a:gd name="T17" fmla="*/ 193 h 215"/>
                <a:gd name="T18" fmla="*/ 142 w 216"/>
                <a:gd name="T19" fmla="*/ 209 h 215"/>
                <a:gd name="T20" fmla="*/ 108 w 216"/>
                <a:gd name="T21" fmla="*/ 215 h 215"/>
                <a:gd name="T22" fmla="*/ 74 w 216"/>
                <a:gd name="T23" fmla="*/ 209 h 215"/>
                <a:gd name="T24" fmla="*/ 44 w 216"/>
                <a:gd name="T25" fmla="*/ 193 h 215"/>
                <a:gd name="T26" fmla="*/ 22 w 216"/>
                <a:gd name="T27" fmla="*/ 169 h 215"/>
                <a:gd name="T28" fmla="*/ 6 w 216"/>
                <a:gd name="T29" fmla="*/ 141 h 215"/>
                <a:gd name="T30" fmla="*/ 0 w 216"/>
                <a:gd name="T31" fmla="*/ 108 h 215"/>
                <a:gd name="T32" fmla="*/ 6 w 216"/>
                <a:gd name="T33" fmla="*/ 74 h 215"/>
                <a:gd name="T34" fmla="*/ 22 w 216"/>
                <a:gd name="T35" fmla="*/ 44 h 215"/>
                <a:gd name="T36" fmla="*/ 44 w 216"/>
                <a:gd name="T37" fmla="*/ 20 h 215"/>
                <a:gd name="T38" fmla="*/ 74 w 216"/>
                <a:gd name="T39" fmla="*/ 4 h 215"/>
                <a:gd name="T40" fmla="*/ 108 w 216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42" y="4"/>
                  </a:lnTo>
                  <a:lnTo>
                    <a:pt x="172" y="20"/>
                  </a:lnTo>
                  <a:lnTo>
                    <a:pt x="196" y="44"/>
                  </a:lnTo>
                  <a:lnTo>
                    <a:pt x="210" y="74"/>
                  </a:lnTo>
                  <a:lnTo>
                    <a:pt x="216" y="108"/>
                  </a:lnTo>
                  <a:lnTo>
                    <a:pt x="210" y="141"/>
                  </a:lnTo>
                  <a:lnTo>
                    <a:pt x="196" y="169"/>
                  </a:lnTo>
                  <a:lnTo>
                    <a:pt x="172" y="193"/>
                  </a:lnTo>
                  <a:lnTo>
                    <a:pt x="142" y="209"/>
                  </a:lnTo>
                  <a:lnTo>
                    <a:pt x="108" y="215"/>
                  </a:lnTo>
                  <a:lnTo>
                    <a:pt x="74" y="209"/>
                  </a:lnTo>
                  <a:lnTo>
                    <a:pt x="44" y="193"/>
                  </a:lnTo>
                  <a:lnTo>
                    <a:pt x="22" y="169"/>
                  </a:lnTo>
                  <a:lnTo>
                    <a:pt x="6" y="141"/>
                  </a:lnTo>
                  <a:lnTo>
                    <a:pt x="0" y="108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4" y="20"/>
                  </a:lnTo>
                  <a:lnTo>
                    <a:pt x="74" y="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9" name="Freeform 87"/>
            <p:cNvSpPr>
              <a:spLocks/>
            </p:cNvSpPr>
            <p:nvPr/>
          </p:nvSpPr>
          <p:spPr bwMode="auto">
            <a:xfrm>
              <a:off x="6365876" y="3957638"/>
              <a:ext cx="169863" cy="171450"/>
            </a:xfrm>
            <a:custGeom>
              <a:avLst/>
              <a:gdLst>
                <a:gd name="T0" fmla="*/ 108 w 214"/>
                <a:gd name="T1" fmla="*/ 0 h 215"/>
                <a:gd name="T2" fmla="*/ 142 w 214"/>
                <a:gd name="T3" fmla="*/ 4 h 215"/>
                <a:gd name="T4" fmla="*/ 170 w 214"/>
                <a:gd name="T5" fmla="*/ 20 h 215"/>
                <a:gd name="T6" fmla="*/ 194 w 214"/>
                <a:gd name="T7" fmla="*/ 44 h 215"/>
                <a:gd name="T8" fmla="*/ 210 w 214"/>
                <a:gd name="T9" fmla="*/ 74 h 215"/>
                <a:gd name="T10" fmla="*/ 214 w 214"/>
                <a:gd name="T11" fmla="*/ 108 h 215"/>
                <a:gd name="T12" fmla="*/ 210 w 214"/>
                <a:gd name="T13" fmla="*/ 141 h 215"/>
                <a:gd name="T14" fmla="*/ 194 w 214"/>
                <a:gd name="T15" fmla="*/ 169 h 215"/>
                <a:gd name="T16" fmla="*/ 170 w 214"/>
                <a:gd name="T17" fmla="*/ 193 h 215"/>
                <a:gd name="T18" fmla="*/ 142 w 214"/>
                <a:gd name="T19" fmla="*/ 209 h 215"/>
                <a:gd name="T20" fmla="*/ 108 w 214"/>
                <a:gd name="T21" fmla="*/ 215 h 215"/>
                <a:gd name="T22" fmla="*/ 72 w 214"/>
                <a:gd name="T23" fmla="*/ 209 h 215"/>
                <a:gd name="T24" fmla="*/ 44 w 214"/>
                <a:gd name="T25" fmla="*/ 193 h 215"/>
                <a:gd name="T26" fmla="*/ 20 w 214"/>
                <a:gd name="T27" fmla="*/ 169 h 215"/>
                <a:gd name="T28" fmla="*/ 4 w 214"/>
                <a:gd name="T29" fmla="*/ 141 h 215"/>
                <a:gd name="T30" fmla="*/ 0 w 214"/>
                <a:gd name="T31" fmla="*/ 108 h 215"/>
                <a:gd name="T32" fmla="*/ 4 w 214"/>
                <a:gd name="T33" fmla="*/ 74 h 215"/>
                <a:gd name="T34" fmla="*/ 20 w 214"/>
                <a:gd name="T35" fmla="*/ 44 h 215"/>
                <a:gd name="T36" fmla="*/ 44 w 214"/>
                <a:gd name="T37" fmla="*/ 20 h 215"/>
                <a:gd name="T38" fmla="*/ 72 w 214"/>
                <a:gd name="T39" fmla="*/ 4 h 215"/>
                <a:gd name="T40" fmla="*/ 108 w 214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15">
                  <a:moveTo>
                    <a:pt x="108" y="0"/>
                  </a:moveTo>
                  <a:lnTo>
                    <a:pt x="142" y="4"/>
                  </a:lnTo>
                  <a:lnTo>
                    <a:pt x="170" y="20"/>
                  </a:lnTo>
                  <a:lnTo>
                    <a:pt x="194" y="44"/>
                  </a:lnTo>
                  <a:lnTo>
                    <a:pt x="210" y="74"/>
                  </a:lnTo>
                  <a:lnTo>
                    <a:pt x="214" y="108"/>
                  </a:lnTo>
                  <a:lnTo>
                    <a:pt x="210" y="141"/>
                  </a:lnTo>
                  <a:lnTo>
                    <a:pt x="194" y="169"/>
                  </a:lnTo>
                  <a:lnTo>
                    <a:pt x="170" y="193"/>
                  </a:lnTo>
                  <a:lnTo>
                    <a:pt x="142" y="209"/>
                  </a:lnTo>
                  <a:lnTo>
                    <a:pt x="108" y="215"/>
                  </a:lnTo>
                  <a:lnTo>
                    <a:pt x="72" y="209"/>
                  </a:lnTo>
                  <a:lnTo>
                    <a:pt x="44" y="193"/>
                  </a:lnTo>
                  <a:lnTo>
                    <a:pt x="20" y="169"/>
                  </a:lnTo>
                  <a:lnTo>
                    <a:pt x="4" y="141"/>
                  </a:lnTo>
                  <a:lnTo>
                    <a:pt x="0" y="108"/>
                  </a:lnTo>
                  <a:lnTo>
                    <a:pt x="4" y="74"/>
                  </a:lnTo>
                  <a:lnTo>
                    <a:pt x="20" y="44"/>
                  </a:lnTo>
                  <a:lnTo>
                    <a:pt x="44" y="20"/>
                  </a:lnTo>
                  <a:lnTo>
                    <a:pt x="72" y="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628132" y="2301979"/>
            <a:ext cx="570149" cy="569801"/>
            <a:chOff x="5575301" y="-3455988"/>
            <a:chExt cx="5207000" cy="5203826"/>
          </a:xfrm>
          <a:solidFill>
            <a:schemeClr val="accent1">
              <a:lumMod val="75000"/>
            </a:schemeClr>
          </a:solidFill>
        </p:grpSpPr>
        <p:sp>
          <p:nvSpPr>
            <p:cNvPr id="270" name="Freeform 111"/>
            <p:cNvSpPr>
              <a:spLocks/>
            </p:cNvSpPr>
            <p:nvPr/>
          </p:nvSpPr>
          <p:spPr bwMode="auto">
            <a:xfrm>
              <a:off x="7329488" y="1582738"/>
              <a:ext cx="1698625" cy="165100"/>
            </a:xfrm>
            <a:custGeom>
              <a:avLst/>
              <a:gdLst>
                <a:gd name="T0" fmla="*/ 104 w 2140"/>
                <a:gd name="T1" fmla="*/ 0 h 207"/>
                <a:gd name="T2" fmla="*/ 2036 w 2140"/>
                <a:gd name="T3" fmla="*/ 0 h 207"/>
                <a:gd name="T4" fmla="*/ 2068 w 2140"/>
                <a:gd name="T5" fmla="*/ 6 h 207"/>
                <a:gd name="T6" fmla="*/ 2098 w 2140"/>
                <a:gd name="T7" fmla="*/ 20 h 207"/>
                <a:gd name="T8" fmla="*/ 2120 w 2140"/>
                <a:gd name="T9" fmla="*/ 42 h 207"/>
                <a:gd name="T10" fmla="*/ 2134 w 2140"/>
                <a:gd name="T11" fmla="*/ 72 h 207"/>
                <a:gd name="T12" fmla="*/ 2140 w 2140"/>
                <a:gd name="T13" fmla="*/ 103 h 207"/>
                <a:gd name="T14" fmla="*/ 2134 w 2140"/>
                <a:gd name="T15" fmla="*/ 135 h 207"/>
                <a:gd name="T16" fmla="*/ 2120 w 2140"/>
                <a:gd name="T17" fmla="*/ 165 h 207"/>
                <a:gd name="T18" fmla="*/ 2098 w 2140"/>
                <a:gd name="T19" fmla="*/ 187 h 207"/>
                <a:gd name="T20" fmla="*/ 2068 w 2140"/>
                <a:gd name="T21" fmla="*/ 201 h 207"/>
                <a:gd name="T22" fmla="*/ 2036 w 2140"/>
                <a:gd name="T23" fmla="*/ 207 h 207"/>
                <a:gd name="T24" fmla="*/ 104 w 2140"/>
                <a:gd name="T25" fmla="*/ 207 h 207"/>
                <a:gd name="T26" fmla="*/ 70 w 2140"/>
                <a:gd name="T27" fmla="*/ 201 h 207"/>
                <a:gd name="T28" fmla="*/ 42 w 2140"/>
                <a:gd name="T29" fmla="*/ 187 h 207"/>
                <a:gd name="T30" fmla="*/ 20 w 2140"/>
                <a:gd name="T31" fmla="*/ 165 h 207"/>
                <a:gd name="T32" fmla="*/ 4 w 2140"/>
                <a:gd name="T33" fmla="*/ 135 h 207"/>
                <a:gd name="T34" fmla="*/ 0 w 2140"/>
                <a:gd name="T35" fmla="*/ 103 h 207"/>
                <a:gd name="T36" fmla="*/ 4 w 2140"/>
                <a:gd name="T37" fmla="*/ 72 h 207"/>
                <a:gd name="T38" fmla="*/ 20 w 2140"/>
                <a:gd name="T39" fmla="*/ 42 h 207"/>
                <a:gd name="T40" fmla="*/ 42 w 2140"/>
                <a:gd name="T41" fmla="*/ 20 h 207"/>
                <a:gd name="T42" fmla="*/ 70 w 2140"/>
                <a:gd name="T43" fmla="*/ 6 h 207"/>
                <a:gd name="T44" fmla="*/ 104 w 2140"/>
                <a:gd name="T4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0" h="207">
                  <a:moveTo>
                    <a:pt x="104" y="0"/>
                  </a:moveTo>
                  <a:lnTo>
                    <a:pt x="2036" y="0"/>
                  </a:lnTo>
                  <a:lnTo>
                    <a:pt x="2068" y="6"/>
                  </a:lnTo>
                  <a:lnTo>
                    <a:pt x="2098" y="20"/>
                  </a:lnTo>
                  <a:lnTo>
                    <a:pt x="2120" y="42"/>
                  </a:lnTo>
                  <a:lnTo>
                    <a:pt x="2134" y="72"/>
                  </a:lnTo>
                  <a:lnTo>
                    <a:pt x="2140" y="103"/>
                  </a:lnTo>
                  <a:lnTo>
                    <a:pt x="2134" y="135"/>
                  </a:lnTo>
                  <a:lnTo>
                    <a:pt x="2120" y="165"/>
                  </a:lnTo>
                  <a:lnTo>
                    <a:pt x="2098" y="187"/>
                  </a:lnTo>
                  <a:lnTo>
                    <a:pt x="2068" y="201"/>
                  </a:lnTo>
                  <a:lnTo>
                    <a:pt x="2036" y="207"/>
                  </a:lnTo>
                  <a:lnTo>
                    <a:pt x="104" y="207"/>
                  </a:lnTo>
                  <a:lnTo>
                    <a:pt x="70" y="201"/>
                  </a:lnTo>
                  <a:lnTo>
                    <a:pt x="42" y="187"/>
                  </a:lnTo>
                  <a:lnTo>
                    <a:pt x="20" y="165"/>
                  </a:lnTo>
                  <a:lnTo>
                    <a:pt x="4" y="135"/>
                  </a:lnTo>
                  <a:lnTo>
                    <a:pt x="0" y="103"/>
                  </a:lnTo>
                  <a:lnTo>
                    <a:pt x="4" y="72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70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1" name="Freeform 112"/>
            <p:cNvSpPr>
              <a:spLocks noEditPoints="1"/>
            </p:cNvSpPr>
            <p:nvPr/>
          </p:nvSpPr>
          <p:spPr bwMode="auto">
            <a:xfrm>
              <a:off x="5575301" y="-3455988"/>
              <a:ext cx="5207000" cy="5203826"/>
            </a:xfrm>
            <a:custGeom>
              <a:avLst/>
              <a:gdLst>
                <a:gd name="T0" fmla="*/ 5736 w 6560"/>
                <a:gd name="T1" fmla="*/ 4184 h 6556"/>
                <a:gd name="T2" fmla="*/ 5986 w 6560"/>
                <a:gd name="T3" fmla="*/ 4549 h 6556"/>
                <a:gd name="T4" fmla="*/ 6353 w 6560"/>
                <a:gd name="T5" fmla="*/ 4244 h 6556"/>
                <a:gd name="T6" fmla="*/ 519 w 6560"/>
                <a:gd name="T7" fmla="*/ 3933 h 6556"/>
                <a:gd name="T8" fmla="*/ 211 w 6560"/>
                <a:gd name="T9" fmla="*/ 4300 h 6556"/>
                <a:gd name="T10" fmla="*/ 626 w 6560"/>
                <a:gd name="T11" fmla="*/ 4535 h 6556"/>
                <a:gd name="T12" fmla="*/ 786 w 6560"/>
                <a:gd name="T13" fmla="*/ 4088 h 6556"/>
                <a:gd name="T14" fmla="*/ 1869 w 6560"/>
                <a:gd name="T15" fmla="*/ 3696 h 6556"/>
                <a:gd name="T16" fmla="*/ 2306 w 6560"/>
                <a:gd name="T17" fmla="*/ 5543 h 6556"/>
                <a:gd name="T18" fmla="*/ 4202 w 6560"/>
                <a:gd name="T19" fmla="*/ 5583 h 6556"/>
                <a:gd name="T20" fmla="*/ 3472 w 6560"/>
                <a:gd name="T21" fmla="*/ 4443 h 6556"/>
                <a:gd name="T22" fmla="*/ 4755 w 6560"/>
                <a:gd name="T23" fmla="*/ 3833 h 6556"/>
                <a:gd name="T24" fmla="*/ 2671 w 6560"/>
                <a:gd name="T25" fmla="*/ 1248 h 6556"/>
                <a:gd name="T26" fmla="*/ 2435 w 6560"/>
                <a:gd name="T27" fmla="*/ 1660 h 6556"/>
                <a:gd name="T28" fmla="*/ 2876 w 6560"/>
                <a:gd name="T29" fmla="*/ 1826 h 6556"/>
                <a:gd name="T30" fmla="*/ 4454 w 6560"/>
                <a:gd name="T31" fmla="*/ 207 h 6556"/>
                <a:gd name="T32" fmla="*/ 3419 w 6560"/>
                <a:gd name="T33" fmla="*/ 692 h 6556"/>
                <a:gd name="T34" fmla="*/ 3127 w 6560"/>
                <a:gd name="T35" fmla="*/ 1782 h 6556"/>
                <a:gd name="T36" fmla="*/ 3788 w 6560"/>
                <a:gd name="T37" fmla="*/ 2723 h 6556"/>
                <a:gd name="T38" fmla="*/ 4907 w 6560"/>
                <a:gd name="T39" fmla="*/ 2821 h 6556"/>
                <a:gd name="T40" fmla="*/ 5722 w 6560"/>
                <a:gd name="T41" fmla="*/ 2005 h 6556"/>
                <a:gd name="T42" fmla="*/ 5625 w 6560"/>
                <a:gd name="T43" fmla="*/ 889 h 6556"/>
                <a:gd name="T44" fmla="*/ 4683 w 6560"/>
                <a:gd name="T45" fmla="*/ 227 h 6556"/>
                <a:gd name="T46" fmla="*/ 2318 w 6560"/>
                <a:gd name="T47" fmla="*/ 482 h 6556"/>
                <a:gd name="T48" fmla="*/ 1504 w 6560"/>
                <a:gd name="T49" fmla="*/ 1597 h 6556"/>
                <a:gd name="T50" fmla="*/ 1634 w 6560"/>
                <a:gd name="T51" fmla="*/ 2673 h 6556"/>
                <a:gd name="T52" fmla="*/ 3119 w 6560"/>
                <a:gd name="T53" fmla="*/ 2350 h 6556"/>
                <a:gd name="T54" fmla="*/ 2509 w 6560"/>
                <a:gd name="T55" fmla="*/ 2023 h 6556"/>
                <a:gd name="T56" fmla="*/ 2232 w 6560"/>
                <a:gd name="T57" fmla="*/ 1403 h 6556"/>
                <a:gd name="T58" fmla="*/ 2790 w 6560"/>
                <a:gd name="T59" fmla="*/ 1039 h 6556"/>
                <a:gd name="T60" fmla="*/ 3441 w 6560"/>
                <a:gd name="T61" fmla="*/ 377 h 6556"/>
                <a:gd name="T62" fmla="*/ 3907 w 6560"/>
                <a:gd name="T63" fmla="*/ 100 h 6556"/>
                <a:gd name="T64" fmla="*/ 5052 w 6560"/>
                <a:gd name="T65" fmla="*/ 120 h 6556"/>
                <a:gd name="T66" fmla="*/ 5894 w 6560"/>
                <a:gd name="T67" fmla="*/ 969 h 6556"/>
                <a:gd name="T68" fmla="*/ 5894 w 6560"/>
                <a:gd name="T69" fmla="*/ 2137 h 6556"/>
                <a:gd name="T70" fmla="*/ 6041 w 6560"/>
                <a:gd name="T71" fmla="*/ 3728 h 6556"/>
                <a:gd name="T72" fmla="*/ 6554 w 6560"/>
                <a:gd name="T73" fmla="*/ 4168 h 6556"/>
                <a:gd name="T74" fmla="*/ 6191 w 6560"/>
                <a:gd name="T75" fmla="*/ 4740 h 6556"/>
                <a:gd name="T76" fmla="*/ 5585 w 6560"/>
                <a:gd name="T77" fmla="*/ 4485 h 6556"/>
                <a:gd name="T78" fmla="*/ 4189 w 6560"/>
                <a:gd name="T79" fmla="*/ 5823 h 6556"/>
                <a:gd name="T80" fmla="*/ 2172 w 6560"/>
                <a:gd name="T81" fmla="*/ 5703 h 6556"/>
                <a:gd name="T82" fmla="*/ 830 w 6560"/>
                <a:gd name="T83" fmla="*/ 4656 h 6556"/>
                <a:gd name="T84" fmla="*/ 953 w 6560"/>
                <a:gd name="T85" fmla="*/ 5745 h 6556"/>
                <a:gd name="T86" fmla="*/ 846 w 6560"/>
                <a:gd name="T87" fmla="*/ 6552 h 6556"/>
                <a:gd name="T88" fmla="*/ 802 w 6560"/>
                <a:gd name="T89" fmla="*/ 5892 h 6556"/>
                <a:gd name="T90" fmla="*/ 259 w 6560"/>
                <a:gd name="T91" fmla="*/ 5866 h 6556"/>
                <a:gd name="T92" fmla="*/ 321 w 6560"/>
                <a:gd name="T93" fmla="*/ 6434 h 6556"/>
                <a:gd name="T94" fmla="*/ 116 w 6560"/>
                <a:gd name="T95" fmla="*/ 6470 h 6556"/>
                <a:gd name="T96" fmla="*/ 225 w 6560"/>
                <a:gd name="T97" fmla="*/ 5663 h 6556"/>
                <a:gd name="T98" fmla="*/ 46 w 6560"/>
                <a:gd name="T99" fmla="*/ 4455 h 6556"/>
                <a:gd name="T100" fmla="*/ 235 w 6560"/>
                <a:gd name="T101" fmla="*/ 3809 h 6556"/>
                <a:gd name="T102" fmla="*/ 910 w 6560"/>
                <a:gd name="T103" fmla="*/ 3905 h 6556"/>
                <a:gd name="T104" fmla="*/ 1598 w 6560"/>
                <a:gd name="T105" fmla="*/ 3807 h 6556"/>
                <a:gd name="T106" fmla="*/ 1977 w 6560"/>
                <a:gd name="T107" fmla="*/ 3450 h 6556"/>
                <a:gd name="T108" fmla="*/ 4954 w 6560"/>
                <a:gd name="T109" fmla="*/ 3751 h 6556"/>
                <a:gd name="T110" fmla="*/ 5597 w 6560"/>
                <a:gd name="T111" fmla="*/ 3981 h 6556"/>
                <a:gd name="T112" fmla="*/ 4442 w 6560"/>
                <a:gd name="T113" fmla="*/ 3106 h 6556"/>
                <a:gd name="T114" fmla="*/ 1568 w 6560"/>
                <a:gd name="T115" fmla="*/ 2878 h 6556"/>
                <a:gd name="T116" fmla="*/ 1249 w 6560"/>
                <a:gd name="T117" fmla="*/ 1878 h 6556"/>
                <a:gd name="T118" fmla="*/ 1895 w 6560"/>
                <a:gd name="T119" fmla="*/ 546 h 6556"/>
                <a:gd name="T120" fmla="*/ 3279 w 6560"/>
                <a:gd name="T121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60" h="6556">
                  <a:moveTo>
                    <a:pt x="6041" y="3933"/>
                  </a:moveTo>
                  <a:lnTo>
                    <a:pt x="5998" y="3937"/>
                  </a:lnTo>
                  <a:lnTo>
                    <a:pt x="5956" y="3945"/>
                  </a:lnTo>
                  <a:lnTo>
                    <a:pt x="5916" y="3961"/>
                  </a:lnTo>
                  <a:lnTo>
                    <a:pt x="5914" y="3961"/>
                  </a:lnTo>
                  <a:lnTo>
                    <a:pt x="5862" y="3991"/>
                  </a:lnTo>
                  <a:lnTo>
                    <a:pt x="5818" y="4029"/>
                  </a:lnTo>
                  <a:lnTo>
                    <a:pt x="5782" y="4074"/>
                  </a:lnTo>
                  <a:lnTo>
                    <a:pt x="5754" y="4126"/>
                  </a:lnTo>
                  <a:lnTo>
                    <a:pt x="5736" y="4184"/>
                  </a:lnTo>
                  <a:lnTo>
                    <a:pt x="5730" y="4244"/>
                  </a:lnTo>
                  <a:lnTo>
                    <a:pt x="5736" y="4296"/>
                  </a:lnTo>
                  <a:lnTo>
                    <a:pt x="5748" y="4345"/>
                  </a:lnTo>
                  <a:lnTo>
                    <a:pt x="5750" y="4349"/>
                  </a:lnTo>
                  <a:lnTo>
                    <a:pt x="5772" y="4399"/>
                  </a:lnTo>
                  <a:lnTo>
                    <a:pt x="5802" y="4443"/>
                  </a:lnTo>
                  <a:lnTo>
                    <a:pt x="5840" y="4481"/>
                  </a:lnTo>
                  <a:lnTo>
                    <a:pt x="5884" y="4511"/>
                  </a:lnTo>
                  <a:lnTo>
                    <a:pt x="5932" y="4535"/>
                  </a:lnTo>
                  <a:lnTo>
                    <a:pt x="5986" y="4549"/>
                  </a:lnTo>
                  <a:lnTo>
                    <a:pt x="6041" y="4555"/>
                  </a:lnTo>
                  <a:lnTo>
                    <a:pt x="6097" y="4551"/>
                  </a:lnTo>
                  <a:lnTo>
                    <a:pt x="6149" y="4535"/>
                  </a:lnTo>
                  <a:lnTo>
                    <a:pt x="6199" y="4513"/>
                  </a:lnTo>
                  <a:lnTo>
                    <a:pt x="6241" y="4481"/>
                  </a:lnTo>
                  <a:lnTo>
                    <a:pt x="6279" y="4445"/>
                  </a:lnTo>
                  <a:lnTo>
                    <a:pt x="6311" y="4401"/>
                  </a:lnTo>
                  <a:lnTo>
                    <a:pt x="6333" y="4353"/>
                  </a:lnTo>
                  <a:lnTo>
                    <a:pt x="6347" y="4300"/>
                  </a:lnTo>
                  <a:lnTo>
                    <a:pt x="6353" y="4244"/>
                  </a:lnTo>
                  <a:lnTo>
                    <a:pt x="6347" y="4188"/>
                  </a:lnTo>
                  <a:lnTo>
                    <a:pt x="6333" y="4136"/>
                  </a:lnTo>
                  <a:lnTo>
                    <a:pt x="6311" y="4088"/>
                  </a:lnTo>
                  <a:lnTo>
                    <a:pt x="6279" y="4044"/>
                  </a:lnTo>
                  <a:lnTo>
                    <a:pt x="6241" y="4007"/>
                  </a:lnTo>
                  <a:lnTo>
                    <a:pt x="6199" y="3977"/>
                  </a:lnTo>
                  <a:lnTo>
                    <a:pt x="6149" y="3953"/>
                  </a:lnTo>
                  <a:lnTo>
                    <a:pt x="6097" y="3939"/>
                  </a:lnTo>
                  <a:lnTo>
                    <a:pt x="6041" y="3933"/>
                  </a:lnTo>
                  <a:close/>
                  <a:moveTo>
                    <a:pt x="519" y="3933"/>
                  </a:moveTo>
                  <a:lnTo>
                    <a:pt x="463" y="3939"/>
                  </a:lnTo>
                  <a:lnTo>
                    <a:pt x="409" y="3953"/>
                  </a:lnTo>
                  <a:lnTo>
                    <a:pt x="361" y="3977"/>
                  </a:lnTo>
                  <a:lnTo>
                    <a:pt x="317" y="4007"/>
                  </a:lnTo>
                  <a:lnTo>
                    <a:pt x="281" y="4044"/>
                  </a:lnTo>
                  <a:lnTo>
                    <a:pt x="249" y="4088"/>
                  </a:lnTo>
                  <a:lnTo>
                    <a:pt x="227" y="4136"/>
                  </a:lnTo>
                  <a:lnTo>
                    <a:pt x="211" y="4188"/>
                  </a:lnTo>
                  <a:lnTo>
                    <a:pt x="207" y="4244"/>
                  </a:lnTo>
                  <a:lnTo>
                    <a:pt x="211" y="4300"/>
                  </a:lnTo>
                  <a:lnTo>
                    <a:pt x="227" y="4353"/>
                  </a:lnTo>
                  <a:lnTo>
                    <a:pt x="249" y="4401"/>
                  </a:lnTo>
                  <a:lnTo>
                    <a:pt x="281" y="4445"/>
                  </a:lnTo>
                  <a:lnTo>
                    <a:pt x="317" y="4481"/>
                  </a:lnTo>
                  <a:lnTo>
                    <a:pt x="361" y="4513"/>
                  </a:lnTo>
                  <a:lnTo>
                    <a:pt x="409" y="4535"/>
                  </a:lnTo>
                  <a:lnTo>
                    <a:pt x="463" y="4551"/>
                  </a:lnTo>
                  <a:lnTo>
                    <a:pt x="519" y="4555"/>
                  </a:lnTo>
                  <a:lnTo>
                    <a:pt x="574" y="4551"/>
                  </a:lnTo>
                  <a:lnTo>
                    <a:pt x="626" y="4535"/>
                  </a:lnTo>
                  <a:lnTo>
                    <a:pt x="674" y="4513"/>
                  </a:lnTo>
                  <a:lnTo>
                    <a:pt x="718" y="4481"/>
                  </a:lnTo>
                  <a:lnTo>
                    <a:pt x="756" y="4445"/>
                  </a:lnTo>
                  <a:lnTo>
                    <a:pt x="786" y="4401"/>
                  </a:lnTo>
                  <a:lnTo>
                    <a:pt x="810" y="4353"/>
                  </a:lnTo>
                  <a:lnTo>
                    <a:pt x="824" y="4300"/>
                  </a:lnTo>
                  <a:lnTo>
                    <a:pt x="828" y="4244"/>
                  </a:lnTo>
                  <a:lnTo>
                    <a:pt x="824" y="4188"/>
                  </a:lnTo>
                  <a:lnTo>
                    <a:pt x="810" y="4136"/>
                  </a:lnTo>
                  <a:lnTo>
                    <a:pt x="786" y="4088"/>
                  </a:lnTo>
                  <a:lnTo>
                    <a:pt x="756" y="4044"/>
                  </a:lnTo>
                  <a:lnTo>
                    <a:pt x="718" y="4007"/>
                  </a:lnTo>
                  <a:lnTo>
                    <a:pt x="674" y="3977"/>
                  </a:lnTo>
                  <a:lnTo>
                    <a:pt x="626" y="3953"/>
                  </a:lnTo>
                  <a:lnTo>
                    <a:pt x="574" y="3939"/>
                  </a:lnTo>
                  <a:lnTo>
                    <a:pt x="519" y="3933"/>
                  </a:lnTo>
                  <a:close/>
                  <a:moveTo>
                    <a:pt x="1977" y="3658"/>
                  </a:moveTo>
                  <a:lnTo>
                    <a:pt x="1937" y="3662"/>
                  </a:lnTo>
                  <a:lnTo>
                    <a:pt x="1901" y="3676"/>
                  </a:lnTo>
                  <a:lnTo>
                    <a:pt x="1869" y="3696"/>
                  </a:lnTo>
                  <a:lnTo>
                    <a:pt x="1841" y="3724"/>
                  </a:lnTo>
                  <a:lnTo>
                    <a:pt x="1819" y="3757"/>
                  </a:lnTo>
                  <a:lnTo>
                    <a:pt x="1807" y="3795"/>
                  </a:lnTo>
                  <a:lnTo>
                    <a:pt x="1803" y="3833"/>
                  </a:lnTo>
                  <a:lnTo>
                    <a:pt x="1809" y="3873"/>
                  </a:lnTo>
                  <a:lnTo>
                    <a:pt x="2170" y="5318"/>
                  </a:lnTo>
                  <a:lnTo>
                    <a:pt x="2192" y="5384"/>
                  </a:lnTo>
                  <a:lnTo>
                    <a:pt x="2222" y="5442"/>
                  </a:lnTo>
                  <a:lnTo>
                    <a:pt x="2260" y="5496"/>
                  </a:lnTo>
                  <a:lnTo>
                    <a:pt x="2306" y="5543"/>
                  </a:lnTo>
                  <a:lnTo>
                    <a:pt x="2356" y="5583"/>
                  </a:lnTo>
                  <a:lnTo>
                    <a:pt x="2413" y="5615"/>
                  </a:lnTo>
                  <a:lnTo>
                    <a:pt x="2473" y="5639"/>
                  </a:lnTo>
                  <a:lnTo>
                    <a:pt x="2539" y="5653"/>
                  </a:lnTo>
                  <a:lnTo>
                    <a:pt x="2607" y="5659"/>
                  </a:lnTo>
                  <a:lnTo>
                    <a:pt x="3953" y="5659"/>
                  </a:lnTo>
                  <a:lnTo>
                    <a:pt x="4021" y="5653"/>
                  </a:lnTo>
                  <a:lnTo>
                    <a:pt x="4085" y="5639"/>
                  </a:lnTo>
                  <a:lnTo>
                    <a:pt x="4147" y="5615"/>
                  </a:lnTo>
                  <a:lnTo>
                    <a:pt x="4202" y="5583"/>
                  </a:lnTo>
                  <a:lnTo>
                    <a:pt x="4254" y="5543"/>
                  </a:lnTo>
                  <a:lnTo>
                    <a:pt x="4300" y="5496"/>
                  </a:lnTo>
                  <a:lnTo>
                    <a:pt x="4338" y="5442"/>
                  </a:lnTo>
                  <a:lnTo>
                    <a:pt x="4368" y="5384"/>
                  </a:lnTo>
                  <a:lnTo>
                    <a:pt x="4388" y="5318"/>
                  </a:lnTo>
                  <a:lnTo>
                    <a:pt x="4597" y="4485"/>
                  </a:lnTo>
                  <a:lnTo>
                    <a:pt x="3556" y="4485"/>
                  </a:lnTo>
                  <a:lnTo>
                    <a:pt x="3522" y="4481"/>
                  </a:lnTo>
                  <a:lnTo>
                    <a:pt x="3494" y="4465"/>
                  </a:lnTo>
                  <a:lnTo>
                    <a:pt x="3472" y="4443"/>
                  </a:lnTo>
                  <a:lnTo>
                    <a:pt x="3459" y="4415"/>
                  </a:lnTo>
                  <a:lnTo>
                    <a:pt x="3453" y="4381"/>
                  </a:lnTo>
                  <a:lnTo>
                    <a:pt x="3459" y="4349"/>
                  </a:lnTo>
                  <a:lnTo>
                    <a:pt x="3472" y="4322"/>
                  </a:lnTo>
                  <a:lnTo>
                    <a:pt x="3494" y="4300"/>
                  </a:lnTo>
                  <a:lnTo>
                    <a:pt x="3522" y="4284"/>
                  </a:lnTo>
                  <a:lnTo>
                    <a:pt x="3556" y="4280"/>
                  </a:lnTo>
                  <a:lnTo>
                    <a:pt x="4649" y="4280"/>
                  </a:lnTo>
                  <a:lnTo>
                    <a:pt x="4751" y="3873"/>
                  </a:lnTo>
                  <a:lnTo>
                    <a:pt x="4755" y="3833"/>
                  </a:lnTo>
                  <a:lnTo>
                    <a:pt x="4753" y="3795"/>
                  </a:lnTo>
                  <a:lnTo>
                    <a:pt x="4739" y="3757"/>
                  </a:lnTo>
                  <a:lnTo>
                    <a:pt x="4719" y="3724"/>
                  </a:lnTo>
                  <a:lnTo>
                    <a:pt x="4691" y="3696"/>
                  </a:lnTo>
                  <a:lnTo>
                    <a:pt x="4659" y="3676"/>
                  </a:lnTo>
                  <a:lnTo>
                    <a:pt x="4623" y="3662"/>
                  </a:lnTo>
                  <a:lnTo>
                    <a:pt x="4583" y="3658"/>
                  </a:lnTo>
                  <a:lnTo>
                    <a:pt x="1977" y="3658"/>
                  </a:lnTo>
                  <a:close/>
                  <a:moveTo>
                    <a:pt x="2727" y="1242"/>
                  </a:moveTo>
                  <a:lnTo>
                    <a:pt x="2671" y="1248"/>
                  </a:lnTo>
                  <a:lnTo>
                    <a:pt x="2619" y="1262"/>
                  </a:lnTo>
                  <a:lnTo>
                    <a:pt x="2571" y="1286"/>
                  </a:lnTo>
                  <a:lnTo>
                    <a:pt x="2527" y="1316"/>
                  </a:lnTo>
                  <a:lnTo>
                    <a:pt x="2489" y="1353"/>
                  </a:lnTo>
                  <a:lnTo>
                    <a:pt x="2459" y="1397"/>
                  </a:lnTo>
                  <a:lnTo>
                    <a:pt x="2435" y="1445"/>
                  </a:lnTo>
                  <a:lnTo>
                    <a:pt x="2421" y="1497"/>
                  </a:lnTo>
                  <a:lnTo>
                    <a:pt x="2417" y="1553"/>
                  </a:lnTo>
                  <a:lnTo>
                    <a:pt x="2421" y="1609"/>
                  </a:lnTo>
                  <a:lnTo>
                    <a:pt x="2435" y="1660"/>
                  </a:lnTo>
                  <a:lnTo>
                    <a:pt x="2459" y="1710"/>
                  </a:lnTo>
                  <a:lnTo>
                    <a:pt x="2489" y="1752"/>
                  </a:lnTo>
                  <a:lnTo>
                    <a:pt x="2527" y="1790"/>
                  </a:lnTo>
                  <a:lnTo>
                    <a:pt x="2571" y="1822"/>
                  </a:lnTo>
                  <a:lnTo>
                    <a:pt x="2619" y="1844"/>
                  </a:lnTo>
                  <a:lnTo>
                    <a:pt x="2671" y="1858"/>
                  </a:lnTo>
                  <a:lnTo>
                    <a:pt x="2727" y="1864"/>
                  </a:lnTo>
                  <a:lnTo>
                    <a:pt x="2780" y="1860"/>
                  </a:lnTo>
                  <a:lnTo>
                    <a:pt x="2830" y="1846"/>
                  </a:lnTo>
                  <a:lnTo>
                    <a:pt x="2876" y="1826"/>
                  </a:lnTo>
                  <a:lnTo>
                    <a:pt x="2920" y="1796"/>
                  </a:lnTo>
                  <a:lnTo>
                    <a:pt x="2906" y="1674"/>
                  </a:lnTo>
                  <a:lnTo>
                    <a:pt x="2900" y="1553"/>
                  </a:lnTo>
                  <a:lnTo>
                    <a:pt x="2906" y="1431"/>
                  </a:lnTo>
                  <a:lnTo>
                    <a:pt x="2920" y="1310"/>
                  </a:lnTo>
                  <a:lnTo>
                    <a:pt x="2876" y="1280"/>
                  </a:lnTo>
                  <a:lnTo>
                    <a:pt x="2830" y="1260"/>
                  </a:lnTo>
                  <a:lnTo>
                    <a:pt x="2780" y="1248"/>
                  </a:lnTo>
                  <a:lnTo>
                    <a:pt x="2727" y="1242"/>
                  </a:lnTo>
                  <a:close/>
                  <a:moveTo>
                    <a:pt x="4454" y="207"/>
                  </a:moveTo>
                  <a:lnTo>
                    <a:pt x="4338" y="213"/>
                  </a:lnTo>
                  <a:lnTo>
                    <a:pt x="4224" y="227"/>
                  </a:lnTo>
                  <a:lnTo>
                    <a:pt x="4113" y="251"/>
                  </a:lnTo>
                  <a:lnTo>
                    <a:pt x="4001" y="285"/>
                  </a:lnTo>
                  <a:lnTo>
                    <a:pt x="3893" y="329"/>
                  </a:lnTo>
                  <a:lnTo>
                    <a:pt x="3788" y="383"/>
                  </a:lnTo>
                  <a:lnTo>
                    <a:pt x="3688" y="446"/>
                  </a:lnTo>
                  <a:lnTo>
                    <a:pt x="3592" y="518"/>
                  </a:lnTo>
                  <a:lnTo>
                    <a:pt x="3502" y="602"/>
                  </a:lnTo>
                  <a:lnTo>
                    <a:pt x="3419" y="692"/>
                  </a:lnTo>
                  <a:lnTo>
                    <a:pt x="3347" y="787"/>
                  </a:lnTo>
                  <a:lnTo>
                    <a:pt x="3281" y="889"/>
                  </a:lnTo>
                  <a:lnTo>
                    <a:pt x="3229" y="993"/>
                  </a:lnTo>
                  <a:lnTo>
                    <a:pt x="3185" y="1100"/>
                  </a:lnTo>
                  <a:lnTo>
                    <a:pt x="3151" y="1212"/>
                  </a:lnTo>
                  <a:lnTo>
                    <a:pt x="3127" y="1324"/>
                  </a:lnTo>
                  <a:lnTo>
                    <a:pt x="3113" y="1439"/>
                  </a:lnTo>
                  <a:lnTo>
                    <a:pt x="3107" y="1553"/>
                  </a:lnTo>
                  <a:lnTo>
                    <a:pt x="3113" y="1668"/>
                  </a:lnTo>
                  <a:lnTo>
                    <a:pt x="3127" y="1782"/>
                  </a:lnTo>
                  <a:lnTo>
                    <a:pt x="3151" y="1894"/>
                  </a:lnTo>
                  <a:lnTo>
                    <a:pt x="3185" y="2005"/>
                  </a:lnTo>
                  <a:lnTo>
                    <a:pt x="3229" y="2113"/>
                  </a:lnTo>
                  <a:lnTo>
                    <a:pt x="3281" y="2219"/>
                  </a:lnTo>
                  <a:lnTo>
                    <a:pt x="3347" y="2318"/>
                  </a:lnTo>
                  <a:lnTo>
                    <a:pt x="3419" y="2414"/>
                  </a:lnTo>
                  <a:lnTo>
                    <a:pt x="3502" y="2504"/>
                  </a:lnTo>
                  <a:lnTo>
                    <a:pt x="3592" y="2587"/>
                  </a:lnTo>
                  <a:lnTo>
                    <a:pt x="3688" y="2659"/>
                  </a:lnTo>
                  <a:lnTo>
                    <a:pt x="3788" y="2723"/>
                  </a:lnTo>
                  <a:lnTo>
                    <a:pt x="3893" y="2777"/>
                  </a:lnTo>
                  <a:lnTo>
                    <a:pt x="4001" y="2821"/>
                  </a:lnTo>
                  <a:lnTo>
                    <a:pt x="4113" y="2854"/>
                  </a:lnTo>
                  <a:lnTo>
                    <a:pt x="4224" y="2878"/>
                  </a:lnTo>
                  <a:lnTo>
                    <a:pt x="4338" y="2892"/>
                  </a:lnTo>
                  <a:lnTo>
                    <a:pt x="4454" y="2898"/>
                  </a:lnTo>
                  <a:lnTo>
                    <a:pt x="4567" y="2892"/>
                  </a:lnTo>
                  <a:lnTo>
                    <a:pt x="4683" y="2878"/>
                  </a:lnTo>
                  <a:lnTo>
                    <a:pt x="4795" y="2854"/>
                  </a:lnTo>
                  <a:lnTo>
                    <a:pt x="4907" y="2821"/>
                  </a:lnTo>
                  <a:lnTo>
                    <a:pt x="5014" y="2777"/>
                  </a:lnTo>
                  <a:lnTo>
                    <a:pt x="5118" y="2723"/>
                  </a:lnTo>
                  <a:lnTo>
                    <a:pt x="5220" y="2659"/>
                  </a:lnTo>
                  <a:lnTo>
                    <a:pt x="5315" y="2587"/>
                  </a:lnTo>
                  <a:lnTo>
                    <a:pt x="5405" y="2504"/>
                  </a:lnTo>
                  <a:lnTo>
                    <a:pt x="5489" y="2414"/>
                  </a:lnTo>
                  <a:lnTo>
                    <a:pt x="5561" y="2318"/>
                  </a:lnTo>
                  <a:lnTo>
                    <a:pt x="5625" y="2219"/>
                  </a:lnTo>
                  <a:lnTo>
                    <a:pt x="5678" y="2113"/>
                  </a:lnTo>
                  <a:lnTo>
                    <a:pt x="5722" y="2005"/>
                  </a:lnTo>
                  <a:lnTo>
                    <a:pt x="5756" y="1894"/>
                  </a:lnTo>
                  <a:lnTo>
                    <a:pt x="5780" y="1782"/>
                  </a:lnTo>
                  <a:lnTo>
                    <a:pt x="5794" y="1668"/>
                  </a:lnTo>
                  <a:lnTo>
                    <a:pt x="5800" y="1553"/>
                  </a:lnTo>
                  <a:lnTo>
                    <a:pt x="5794" y="1439"/>
                  </a:lnTo>
                  <a:lnTo>
                    <a:pt x="5780" y="1324"/>
                  </a:lnTo>
                  <a:lnTo>
                    <a:pt x="5756" y="1212"/>
                  </a:lnTo>
                  <a:lnTo>
                    <a:pt x="5722" y="1100"/>
                  </a:lnTo>
                  <a:lnTo>
                    <a:pt x="5678" y="993"/>
                  </a:lnTo>
                  <a:lnTo>
                    <a:pt x="5625" y="889"/>
                  </a:lnTo>
                  <a:lnTo>
                    <a:pt x="5561" y="787"/>
                  </a:lnTo>
                  <a:lnTo>
                    <a:pt x="5489" y="692"/>
                  </a:lnTo>
                  <a:lnTo>
                    <a:pt x="5405" y="602"/>
                  </a:lnTo>
                  <a:lnTo>
                    <a:pt x="5315" y="518"/>
                  </a:lnTo>
                  <a:lnTo>
                    <a:pt x="5220" y="446"/>
                  </a:lnTo>
                  <a:lnTo>
                    <a:pt x="5118" y="383"/>
                  </a:lnTo>
                  <a:lnTo>
                    <a:pt x="5014" y="329"/>
                  </a:lnTo>
                  <a:lnTo>
                    <a:pt x="4907" y="285"/>
                  </a:lnTo>
                  <a:lnTo>
                    <a:pt x="4795" y="251"/>
                  </a:lnTo>
                  <a:lnTo>
                    <a:pt x="4683" y="227"/>
                  </a:lnTo>
                  <a:lnTo>
                    <a:pt x="4567" y="213"/>
                  </a:lnTo>
                  <a:lnTo>
                    <a:pt x="4454" y="207"/>
                  </a:lnTo>
                  <a:close/>
                  <a:moveTo>
                    <a:pt x="3279" y="207"/>
                  </a:moveTo>
                  <a:lnTo>
                    <a:pt x="3129" y="213"/>
                  </a:lnTo>
                  <a:lnTo>
                    <a:pt x="2984" y="231"/>
                  </a:lnTo>
                  <a:lnTo>
                    <a:pt x="2840" y="261"/>
                  </a:lnTo>
                  <a:lnTo>
                    <a:pt x="2703" y="301"/>
                  </a:lnTo>
                  <a:lnTo>
                    <a:pt x="2569" y="351"/>
                  </a:lnTo>
                  <a:lnTo>
                    <a:pt x="2439" y="413"/>
                  </a:lnTo>
                  <a:lnTo>
                    <a:pt x="2318" y="482"/>
                  </a:lnTo>
                  <a:lnTo>
                    <a:pt x="2200" y="560"/>
                  </a:lnTo>
                  <a:lnTo>
                    <a:pt x="2090" y="648"/>
                  </a:lnTo>
                  <a:lnTo>
                    <a:pt x="1987" y="743"/>
                  </a:lnTo>
                  <a:lnTo>
                    <a:pt x="1891" y="847"/>
                  </a:lnTo>
                  <a:lnTo>
                    <a:pt x="1803" y="957"/>
                  </a:lnTo>
                  <a:lnTo>
                    <a:pt x="1725" y="1074"/>
                  </a:lnTo>
                  <a:lnTo>
                    <a:pt x="1655" y="1196"/>
                  </a:lnTo>
                  <a:lnTo>
                    <a:pt x="1594" y="1326"/>
                  </a:lnTo>
                  <a:lnTo>
                    <a:pt x="1544" y="1459"/>
                  </a:lnTo>
                  <a:lnTo>
                    <a:pt x="1504" y="1597"/>
                  </a:lnTo>
                  <a:lnTo>
                    <a:pt x="1474" y="1740"/>
                  </a:lnTo>
                  <a:lnTo>
                    <a:pt x="1456" y="1886"/>
                  </a:lnTo>
                  <a:lnTo>
                    <a:pt x="1450" y="2035"/>
                  </a:lnTo>
                  <a:lnTo>
                    <a:pt x="1450" y="2312"/>
                  </a:lnTo>
                  <a:lnTo>
                    <a:pt x="1456" y="2384"/>
                  </a:lnTo>
                  <a:lnTo>
                    <a:pt x="1472" y="2454"/>
                  </a:lnTo>
                  <a:lnTo>
                    <a:pt x="1500" y="2518"/>
                  </a:lnTo>
                  <a:lnTo>
                    <a:pt x="1536" y="2577"/>
                  </a:lnTo>
                  <a:lnTo>
                    <a:pt x="1582" y="2629"/>
                  </a:lnTo>
                  <a:lnTo>
                    <a:pt x="1634" y="2673"/>
                  </a:lnTo>
                  <a:lnTo>
                    <a:pt x="1693" y="2711"/>
                  </a:lnTo>
                  <a:lnTo>
                    <a:pt x="1757" y="2737"/>
                  </a:lnTo>
                  <a:lnTo>
                    <a:pt x="1827" y="2755"/>
                  </a:lnTo>
                  <a:lnTo>
                    <a:pt x="1899" y="2761"/>
                  </a:lnTo>
                  <a:lnTo>
                    <a:pt x="3476" y="2761"/>
                  </a:lnTo>
                  <a:lnTo>
                    <a:pt x="3415" y="2707"/>
                  </a:lnTo>
                  <a:lnTo>
                    <a:pt x="3355" y="2651"/>
                  </a:lnTo>
                  <a:lnTo>
                    <a:pt x="3267" y="2555"/>
                  </a:lnTo>
                  <a:lnTo>
                    <a:pt x="3189" y="2454"/>
                  </a:lnTo>
                  <a:lnTo>
                    <a:pt x="3119" y="2350"/>
                  </a:lnTo>
                  <a:lnTo>
                    <a:pt x="3060" y="2240"/>
                  </a:lnTo>
                  <a:lnTo>
                    <a:pt x="3010" y="2127"/>
                  </a:lnTo>
                  <a:lnTo>
                    <a:pt x="2970" y="2011"/>
                  </a:lnTo>
                  <a:lnTo>
                    <a:pt x="2912" y="2037"/>
                  </a:lnTo>
                  <a:lnTo>
                    <a:pt x="2852" y="2055"/>
                  </a:lnTo>
                  <a:lnTo>
                    <a:pt x="2790" y="2067"/>
                  </a:lnTo>
                  <a:lnTo>
                    <a:pt x="2727" y="2071"/>
                  </a:lnTo>
                  <a:lnTo>
                    <a:pt x="2651" y="2065"/>
                  </a:lnTo>
                  <a:lnTo>
                    <a:pt x="2579" y="2049"/>
                  </a:lnTo>
                  <a:lnTo>
                    <a:pt x="2509" y="2023"/>
                  </a:lnTo>
                  <a:lnTo>
                    <a:pt x="2445" y="1987"/>
                  </a:lnTo>
                  <a:lnTo>
                    <a:pt x="2387" y="1943"/>
                  </a:lnTo>
                  <a:lnTo>
                    <a:pt x="2338" y="1892"/>
                  </a:lnTo>
                  <a:lnTo>
                    <a:pt x="2294" y="1834"/>
                  </a:lnTo>
                  <a:lnTo>
                    <a:pt x="2258" y="1770"/>
                  </a:lnTo>
                  <a:lnTo>
                    <a:pt x="2232" y="1702"/>
                  </a:lnTo>
                  <a:lnTo>
                    <a:pt x="2216" y="1629"/>
                  </a:lnTo>
                  <a:lnTo>
                    <a:pt x="2210" y="1553"/>
                  </a:lnTo>
                  <a:lnTo>
                    <a:pt x="2216" y="1477"/>
                  </a:lnTo>
                  <a:lnTo>
                    <a:pt x="2232" y="1403"/>
                  </a:lnTo>
                  <a:lnTo>
                    <a:pt x="2258" y="1336"/>
                  </a:lnTo>
                  <a:lnTo>
                    <a:pt x="2294" y="1272"/>
                  </a:lnTo>
                  <a:lnTo>
                    <a:pt x="2338" y="1214"/>
                  </a:lnTo>
                  <a:lnTo>
                    <a:pt x="2387" y="1162"/>
                  </a:lnTo>
                  <a:lnTo>
                    <a:pt x="2445" y="1118"/>
                  </a:lnTo>
                  <a:lnTo>
                    <a:pt x="2509" y="1084"/>
                  </a:lnTo>
                  <a:lnTo>
                    <a:pt x="2579" y="1056"/>
                  </a:lnTo>
                  <a:lnTo>
                    <a:pt x="2651" y="1041"/>
                  </a:lnTo>
                  <a:lnTo>
                    <a:pt x="2727" y="1035"/>
                  </a:lnTo>
                  <a:lnTo>
                    <a:pt x="2790" y="1039"/>
                  </a:lnTo>
                  <a:lnTo>
                    <a:pt x="2852" y="1050"/>
                  </a:lnTo>
                  <a:lnTo>
                    <a:pt x="2912" y="1070"/>
                  </a:lnTo>
                  <a:lnTo>
                    <a:pt x="2970" y="1096"/>
                  </a:lnTo>
                  <a:lnTo>
                    <a:pt x="3010" y="979"/>
                  </a:lnTo>
                  <a:lnTo>
                    <a:pt x="3060" y="867"/>
                  </a:lnTo>
                  <a:lnTo>
                    <a:pt x="3119" y="757"/>
                  </a:lnTo>
                  <a:lnTo>
                    <a:pt x="3189" y="652"/>
                  </a:lnTo>
                  <a:lnTo>
                    <a:pt x="3267" y="550"/>
                  </a:lnTo>
                  <a:lnTo>
                    <a:pt x="3355" y="454"/>
                  </a:lnTo>
                  <a:lnTo>
                    <a:pt x="3441" y="377"/>
                  </a:lnTo>
                  <a:lnTo>
                    <a:pt x="3530" y="305"/>
                  </a:lnTo>
                  <a:lnTo>
                    <a:pt x="3624" y="239"/>
                  </a:lnTo>
                  <a:lnTo>
                    <a:pt x="3510" y="221"/>
                  </a:lnTo>
                  <a:lnTo>
                    <a:pt x="3397" y="211"/>
                  </a:lnTo>
                  <a:lnTo>
                    <a:pt x="3279" y="207"/>
                  </a:lnTo>
                  <a:close/>
                  <a:moveTo>
                    <a:pt x="3279" y="0"/>
                  </a:moveTo>
                  <a:lnTo>
                    <a:pt x="3441" y="6"/>
                  </a:lnTo>
                  <a:lnTo>
                    <a:pt x="3598" y="26"/>
                  </a:lnTo>
                  <a:lnTo>
                    <a:pt x="3756" y="56"/>
                  </a:lnTo>
                  <a:lnTo>
                    <a:pt x="3907" y="100"/>
                  </a:lnTo>
                  <a:lnTo>
                    <a:pt x="4019" y="62"/>
                  </a:lnTo>
                  <a:lnTo>
                    <a:pt x="4135" y="34"/>
                  </a:lnTo>
                  <a:lnTo>
                    <a:pt x="4248" y="14"/>
                  </a:lnTo>
                  <a:lnTo>
                    <a:pt x="4364" y="4"/>
                  </a:lnTo>
                  <a:lnTo>
                    <a:pt x="4482" y="2"/>
                  </a:lnTo>
                  <a:lnTo>
                    <a:pt x="4597" y="8"/>
                  </a:lnTo>
                  <a:lnTo>
                    <a:pt x="4713" y="22"/>
                  </a:lnTo>
                  <a:lnTo>
                    <a:pt x="4829" y="46"/>
                  </a:lnTo>
                  <a:lnTo>
                    <a:pt x="4940" y="80"/>
                  </a:lnTo>
                  <a:lnTo>
                    <a:pt x="5052" y="120"/>
                  </a:lnTo>
                  <a:lnTo>
                    <a:pt x="5160" y="169"/>
                  </a:lnTo>
                  <a:lnTo>
                    <a:pt x="5264" y="227"/>
                  </a:lnTo>
                  <a:lnTo>
                    <a:pt x="5365" y="295"/>
                  </a:lnTo>
                  <a:lnTo>
                    <a:pt x="5461" y="371"/>
                  </a:lnTo>
                  <a:lnTo>
                    <a:pt x="5553" y="454"/>
                  </a:lnTo>
                  <a:lnTo>
                    <a:pt x="5639" y="548"/>
                  </a:lnTo>
                  <a:lnTo>
                    <a:pt x="5716" y="648"/>
                  </a:lnTo>
                  <a:lnTo>
                    <a:pt x="5784" y="751"/>
                  </a:lnTo>
                  <a:lnTo>
                    <a:pt x="5842" y="857"/>
                  </a:lnTo>
                  <a:lnTo>
                    <a:pt x="5894" y="969"/>
                  </a:lnTo>
                  <a:lnTo>
                    <a:pt x="5934" y="1082"/>
                  </a:lnTo>
                  <a:lnTo>
                    <a:pt x="5966" y="1198"/>
                  </a:lnTo>
                  <a:lnTo>
                    <a:pt x="5988" y="1316"/>
                  </a:lnTo>
                  <a:lnTo>
                    <a:pt x="6002" y="1433"/>
                  </a:lnTo>
                  <a:lnTo>
                    <a:pt x="6006" y="1553"/>
                  </a:lnTo>
                  <a:lnTo>
                    <a:pt x="6002" y="1672"/>
                  </a:lnTo>
                  <a:lnTo>
                    <a:pt x="5988" y="1790"/>
                  </a:lnTo>
                  <a:lnTo>
                    <a:pt x="5966" y="1908"/>
                  </a:lnTo>
                  <a:lnTo>
                    <a:pt x="5934" y="2023"/>
                  </a:lnTo>
                  <a:lnTo>
                    <a:pt x="5894" y="2137"/>
                  </a:lnTo>
                  <a:lnTo>
                    <a:pt x="5842" y="2248"/>
                  </a:lnTo>
                  <a:lnTo>
                    <a:pt x="5784" y="2356"/>
                  </a:lnTo>
                  <a:lnTo>
                    <a:pt x="5716" y="2458"/>
                  </a:lnTo>
                  <a:lnTo>
                    <a:pt x="5639" y="2557"/>
                  </a:lnTo>
                  <a:lnTo>
                    <a:pt x="5553" y="2651"/>
                  </a:lnTo>
                  <a:lnTo>
                    <a:pt x="5461" y="2735"/>
                  </a:lnTo>
                  <a:lnTo>
                    <a:pt x="5365" y="2811"/>
                  </a:lnTo>
                  <a:lnTo>
                    <a:pt x="5918" y="3741"/>
                  </a:lnTo>
                  <a:lnTo>
                    <a:pt x="5980" y="3730"/>
                  </a:lnTo>
                  <a:lnTo>
                    <a:pt x="6041" y="3728"/>
                  </a:lnTo>
                  <a:lnTo>
                    <a:pt x="6117" y="3732"/>
                  </a:lnTo>
                  <a:lnTo>
                    <a:pt x="6191" y="3749"/>
                  </a:lnTo>
                  <a:lnTo>
                    <a:pt x="6259" y="3775"/>
                  </a:lnTo>
                  <a:lnTo>
                    <a:pt x="6323" y="3809"/>
                  </a:lnTo>
                  <a:lnTo>
                    <a:pt x="6381" y="3853"/>
                  </a:lnTo>
                  <a:lnTo>
                    <a:pt x="6432" y="3905"/>
                  </a:lnTo>
                  <a:lnTo>
                    <a:pt x="6476" y="3963"/>
                  </a:lnTo>
                  <a:lnTo>
                    <a:pt x="6512" y="4027"/>
                  </a:lnTo>
                  <a:lnTo>
                    <a:pt x="6538" y="4094"/>
                  </a:lnTo>
                  <a:lnTo>
                    <a:pt x="6554" y="4168"/>
                  </a:lnTo>
                  <a:lnTo>
                    <a:pt x="6560" y="4244"/>
                  </a:lnTo>
                  <a:lnTo>
                    <a:pt x="6554" y="4322"/>
                  </a:lnTo>
                  <a:lnTo>
                    <a:pt x="6538" y="4393"/>
                  </a:lnTo>
                  <a:lnTo>
                    <a:pt x="6512" y="4463"/>
                  </a:lnTo>
                  <a:lnTo>
                    <a:pt x="6476" y="4527"/>
                  </a:lnTo>
                  <a:lnTo>
                    <a:pt x="6432" y="4583"/>
                  </a:lnTo>
                  <a:lnTo>
                    <a:pt x="6381" y="4634"/>
                  </a:lnTo>
                  <a:lnTo>
                    <a:pt x="6323" y="4678"/>
                  </a:lnTo>
                  <a:lnTo>
                    <a:pt x="6261" y="4714"/>
                  </a:lnTo>
                  <a:lnTo>
                    <a:pt x="6191" y="4740"/>
                  </a:lnTo>
                  <a:lnTo>
                    <a:pt x="6117" y="4756"/>
                  </a:lnTo>
                  <a:lnTo>
                    <a:pt x="6041" y="4762"/>
                  </a:lnTo>
                  <a:lnTo>
                    <a:pt x="5970" y="4756"/>
                  </a:lnTo>
                  <a:lnTo>
                    <a:pt x="5898" y="4742"/>
                  </a:lnTo>
                  <a:lnTo>
                    <a:pt x="5832" y="4718"/>
                  </a:lnTo>
                  <a:lnTo>
                    <a:pt x="5770" y="4684"/>
                  </a:lnTo>
                  <a:lnTo>
                    <a:pt x="5714" y="4644"/>
                  </a:lnTo>
                  <a:lnTo>
                    <a:pt x="5664" y="4599"/>
                  </a:lnTo>
                  <a:lnTo>
                    <a:pt x="5621" y="4545"/>
                  </a:lnTo>
                  <a:lnTo>
                    <a:pt x="5585" y="4485"/>
                  </a:lnTo>
                  <a:lnTo>
                    <a:pt x="4811" y="4485"/>
                  </a:lnTo>
                  <a:lnTo>
                    <a:pt x="4589" y="5370"/>
                  </a:lnTo>
                  <a:lnTo>
                    <a:pt x="4565" y="5448"/>
                  </a:lnTo>
                  <a:lnTo>
                    <a:pt x="4532" y="5520"/>
                  </a:lnTo>
                  <a:lnTo>
                    <a:pt x="4492" y="5587"/>
                  </a:lnTo>
                  <a:lnTo>
                    <a:pt x="4442" y="5647"/>
                  </a:lnTo>
                  <a:lnTo>
                    <a:pt x="4388" y="5703"/>
                  </a:lnTo>
                  <a:lnTo>
                    <a:pt x="4326" y="5751"/>
                  </a:lnTo>
                  <a:lnTo>
                    <a:pt x="4258" y="5791"/>
                  </a:lnTo>
                  <a:lnTo>
                    <a:pt x="4189" y="5823"/>
                  </a:lnTo>
                  <a:lnTo>
                    <a:pt x="4113" y="5846"/>
                  </a:lnTo>
                  <a:lnTo>
                    <a:pt x="4035" y="5860"/>
                  </a:lnTo>
                  <a:lnTo>
                    <a:pt x="3953" y="5866"/>
                  </a:lnTo>
                  <a:lnTo>
                    <a:pt x="2607" y="5866"/>
                  </a:lnTo>
                  <a:lnTo>
                    <a:pt x="2525" y="5860"/>
                  </a:lnTo>
                  <a:lnTo>
                    <a:pt x="2447" y="5846"/>
                  </a:lnTo>
                  <a:lnTo>
                    <a:pt x="2372" y="5823"/>
                  </a:lnTo>
                  <a:lnTo>
                    <a:pt x="2300" y="5791"/>
                  </a:lnTo>
                  <a:lnTo>
                    <a:pt x="2234" y="5751"/>
                  </a:lnTo>
                  <a:lnTo>
                    <a:pt x="2172" y="5703"/>
                  </a:lnTo>
                  <a:lnTo>
                    <a:pt x="2118" y="5647"/>
                  </a:lnTo>
                  <a:lnTo>
                    <a:pt x="2068" y="5587"/>
                  </a:lnTo>
                  <a:lnTo>
                    <a:pt x="2028" y="5520"/>
                  </a:lnTo>
                  <a:lnTo>
                    <a:pt x="1995" y="5448"/>
                  </a:lnTo>
                  <a:lnTo>
                    <a:pt x="1971" y="5370"/>
                  </a:lnTo>
                  <a:lnTo>
                    <a:pt x="1749" y="4485"/>
                  </a:lnTo>
                  <a:lnTo>
                    <a:pt x="975" y="4485"/>
                  </a:lnTo>
                  <a:lnTo>
                    <a:pt x="935" y="4551"/>
                  </a:lnTo>
                  <a:lnTo>
                    <a:pt x="886" y="4607"/>
                  </a:lnTo>
                  <a:lnTo>
                    <a:pt x="830" y="4656"/>
                  </a:lnTo>
                  <a:lnTo>
                    <a:pt x="766" y="4698"/>
                  </a:lnTo>
                  <a:lnTo>
                    <a:pt x="696" y="4730"/>
                  </a:lnTo>
                  <a:lnTo>
                    <a:pt x="622" y="4752"/>
                  </a:lnTo>
                  <a:lnTo>
                    <a:pt x="622" y="5659"/>
                  </a:lnTo>
                  <a:lnTo>
                    <a:pt x="770" y="5659"/>
                  </a:lnTo>
                  <a:lnTo>
                    <a:pt x="812" y="5663"/>
                  </a:lnTo>
                  <a:lnTo>
                    <a:pt x="852" y="5673"/>
                  </a:lnTo>
                  <a:lnTo>
                    <a:pt x="890" y="5691"/>
                  </a:lnTo>
                  <a:lnTo>
                    <a:pt x="923" y="5715"/>
                  </a:lnTo>
                  <a:lnTo>
                    <a:pt x="953" y="5745"/>
                  </a:lnTo>
                  <a:lnTo>
                    <a:pt x="977" y="5779"/>
                  </a:lnTo>
                  <a:lnTo>
                    <a:pt x="995" y="5817"/>
                  </a:lnTo>
                  <a:lnTo>
                    <a:pt x="1007" y="5856"/>
                  </a:lnTo>
                  <a:lnTo>
                    <a:pt x="1011" y="5898"/>
                  </a:lnTo>
                  <a:lnTo>
                    <a:pt x="1007" y="5940"/>
                  </a:lnTo>
                  <a:lnTo>
                    <a:pt x="919" y="6470"/>
                  </a:lnTo>
                  <a:lnTo>
                    <a:pt x="910" y="6498"/>
                  </a:lnTo>
                  <a:lnTo>
                    <a:pt x="894" y="6522"/>
                  </a:lnTo>
                  <a:lnTo>
                    <a:pt x="872" y="6540"/>
                  </a:lnTo>
                  <a:lnTo>
                    <a:pt x="846" y="6552"/>
                  </a:lnTo>
                  <a:lnTo>
                    <a:pt x="818" y="6556"/>
                  </a:lnTo>
                  <a:lnTo>
                    <a:pt x="800" y="6554"/>
                  </a:lnTo>
                  <a:lnTo>
                    <a:pt x="768" y="6544"/>
                  </a:lnTo>
                  <a:lnTo>
                    <a:pt x="744" y="6524"/>
                  </a:lnTo>
                  <a:lnTo>
                    <a:pt x="724" y="6498"/>
                  </a:lnTo>
                  <a:lnTo>
                    <a:pt x="714" y="6468"/>
                  </a:lnTo>
                  <a:lnTo>
                    <a:pt x="714" y="6434"/>
                  </a:lnTo>
                  <a:lnTo>
                    <a:pt x="804" y="5906"/>
                  </a:lnTo>
                  <a:lnTo>
                    <a:pt x="804" y="5898"/>
                  </a:lnTo>
                  <a:lnTo>
                    <a:pt x="802" y="5892"/>
                  </a:lnTo>
                  <a:lnTo>
                    <a:pt x="800" y="5886"/>
                  </a:lnTo>
                  <a:lnTo>
                    <a:pt x="798" y="5882"/>
                  </a:lnTo>
                  <a:lnTo>
                    <a:pt x="796" y="5878"/>
                  </a:lnTo>
                  <a:lnTo>
                    <a:pt x="792" y="5874"/>
                  </a:lnTo>
                  <a:lnTo>
                    <a:pt x="788" y="5872"/>
                  </a:lnTo>
                  <a:lnTo>
                    <a:pt x="784" y="5868"/>
                  </a:lnTo>
                  <a:lnTo>
                    <a:pt x="776" y="5866"/>
                  </a:lnTo>
                  <a:lnTo>
                    <a:pt x="770" y="5866"/>
                  </a:lnTo>
                  <a:lnTo>
                    <a:pt x="267" y="5866"/>
                  </a:lnTo>
                  <a:lnTo>
                    <a:pt x="259" y="5866"/>
                  </a:lnTo>
                  <a:lnTo>
                    <a:pt x="253" y="5868"/>
                  </a:lnTo>
                  <a:lnTo>
                    <a:pt x="247" y="5872"/>
                  </a:lnTo>
                  <a:lnTo>
                    <a:pt x="243" y="5874"/>
                  </a:lnTo>
                  <a:lnTo>
                    <a:pt x="239" y="5878"/>
                  </a:lnTo>
                  <a:lnTo>
                    <a:pt x="237" y="5882"/>
                  </a:lnTo>
                  <a:lnTo>
                    <a:pt x="235" y="5886"/>
                  </a:lnTo>
                  <a:lnTo>
                    <a:pt x="233" y="5892"/>
                  </a:lnTo>
                  <a:lnTo>
                    <a:pt x="231" y="5898"/>
                  </a:lnTo>
                  <a:lnTo>
                    <a:pt x="233" y="5906"/>
                  </a:lnTo>
                  <a:lnTo>
                    <a:pt x="321" y="6434"/>
                  </a:lnTo>
                  <a:lnTo>
                    <a:pt x="321" y="6468"/>
                  </a:lnTo>
                  <a:lnTo>
                    <a:pt x="311" y="6498"/>
                  </a:lnTo>
                  <a:lnTo>
                    <a:pt x="293" y="6524"/>
                  </a:lnTo>
                  <a:lnTo>
                    <a:pt x="267" y="6544"/>
                  </a:lnTo>
                  <a:lnTo>
                    <a:pt x="235" y="6554"/>
                  </a:lnTo>
                  <a:lnTo>
                    <a:pt x="203" y="6554"/>
                  </a:lnTo>
                  <a:lnTo>
                    <a:pt x="172" y="6544"/>
                  </a:lnTo>
                  <a:lnTo>
                    <a:pt x="146" y="6526"/>
                  </a:lnTo>
                  <a:lnTo>
                    <a:pt x="128" y="6500"/>
                  </a:lnTo>
                  <a:lnTo>
                    <a:pt x="116" y="6470"/>
                  </a:lnTo>
                  <a:lnTo>
                    <a:pt x="28" y="5940"/>
                  </a:lnTo>
                  <a:lnTo>
                    <a:pt x="26" y="5898"/>
                  </a:lnTo>
                  <a:lnTo>
                    <a:pt x="30" y="5856"/>
                  </a:lnTo>
                  <a:lnTo>
                    <a:pt x="40" y="5817"/>
                  </a:lnTo>
                  <a:lnTo>
                    <a:pt x="58" y="5779"/>
                  </a:lnTo>
                  <a:lnTo>
                    <a:pt x="82" y="5745"/>
                  </a:lnTo>
                  <a:lnTo>
                    <a:pt x="112" y="5715"/>
                  </a:lnTo>
                  <a:lnTo>
                    <a:pt x="146" y="5691"/>
                  </a:lnTo>
                  <a:lnTo>
                    <a:pt x="184" y="5673"/>
                  </a:lnTo>
                  <a:lnTo>
                    <a:pt x="225" y="5663"/>
                  </a:lnTo>
                  <a:lnTo>
                    <a:pt x="267" y="5659"/>
                  </a:lnTo>
                  <a:lnTo>
                    <a:pt x="415" y="5659"/>
                  </a:lnTo>
                  <a:lnTo>
                    <a:pt x="415" y="4752"/>
                  </a:lnTo>
                  <a:lnTo>
                    <a:pt x="345" y="4732"/>
                  </a:lnTo>
                  <a:lnTo>
                    <a:pt x="281" y="4704"/>
                  </a:lnTo>
                  <a:lnTo>
                    <a:pt x="221" y="4668"/>
                  </a:lnTo>
                  <a:lnTo>
                    <a:pt x="166" y="4625"/>
                  </a:lnTo>
                  <a:lnTo>
                    <a:pt x="118" y="4573"/>
                  </a:lnTo>
                  <a:lnTo>
                    <a:pt x="78" y="4517"/>
                  </a:lnTo>
                  <a:lnTo>
                    <a:pt x="46" y="4455"/>
                  </a:lnTo>
                  <a:lnTo>
                    <a:pt x="20" y="4389"/>
                  </a:lnTo>
                  <a:lnTo>
                    <a:pt x="6" y="4318"/>
                  </a:lnTo>
                  <a:lnTo>
                    <a:pt x="0" y="4244"/>
                  </a:lnTo>
                  <a:lnTo>
                    <a:pt x="6" y="4168"/>
                  </a:lnTo>
                  <a:lnTo>
                    <a:pt x="22" y="4094"/>
                  </a:lnTo>
                  <a:lnTo>
                    <a:pt x="48" y="4027"/>
                  </a:lnTo>
                  <a:lnTo>
                    <a:pt x="84" y="3963"/>
                  </a:lnTo>
                  <a:lnTo>
                    <a:pt x="128" y="3905"/>
                  </a:lnTo>
                  <a:lnTo>
                    <a:pt x="178" y="3853"/>
                  </a:lnTo>
                  <a:lnTo>
                    <a:pt x="235" y="3809"/>
                  </a:lnTo>
                  <a:lnTo>
                    <a:pt x="299" y="3775"/>
                  </a:lnTo>
                  <a:lnTo>
                    <a:pt x="369" y="3749"/>
                  </a:lnTo>
                  <a:lnTo>
                    <a:pt x="441" y="3732"/>
                  </a:lnTo>
                  <a:lnTo>
                    <a:pt x="519" y="3728"/>
                  </a:lnTo>
                  <a:lnTo>
                    <a:pt x="594" y="3732"/>
                  </a:lnTo>
                  <a:lnTo>
                    <a:pt x="668" y="3749"/>
                  </a:lnTo>
                  <a:lnTo>
                    <a:pt x="736" y="3775"/>
                  </a:lnTo>
                  <a:lnTo>
                    <a:pt x="800" y="3809"/>
                  </a:lnTo>
                  <a:lnTo>
                    <a:pt x="858" y="3853"/>
                  </a:lnTo>
                  <a:lnTo>
                    <a:pt x="910" y="3905"/>
                  </a:lnTo>
                  <a:lnTo>
                    <a:pt x="951" y="3963"/>
                  </a:lnTo>
                  <a:lnTo>
                    <a:pt x="987" y="4027"/>
                  </a:lnTo>
                  <a:lnTo>
                    <a:pt x="1013" y="4094"/>
                  </a:lnTo>
                  <a:lnTo>
                    <a:pt x="1029" y="4168"/>
                  </a:lnTo>
                  <a:lnTo>
                    <a:pt x="1035" y="4244"/>
                  </a:lnTo>
                  <a:lnTo>
                    <a:pt x="1035" y="4280"/>
                  </a:lnTo>
                  <a:lnTo>
                    <a:pt x="1697" y="4280"/>
                  </a:lnTo>
                  <a:lnTo>
                    <a:pt x="1608" y="3923"/>
                  </a:lnTo>
                  <a:lnTo>
                    <a:pt x="1598" y="3865"/>
                  </a:lnTo>
                  <a:lnTo>
                    <a:pt x="1598" y="3807"/>
                  </a:lnTo>
                  <a:lnTo>
                    <a:pt x="1606" y="3751"/>
                  </a:lnTo>
                  <a:lnTo>
                    <a:pt x="1622" y="3698"/>
                  </a:lnTo>
                  <a:lnTo>
                    <a:pt x="1645" y="3646"/>
                  </a:lnTo>
                  <a:lnTo>
                    <a:pt x="1677" y="3596"/>
                  </a:lnTo>
                  <a:lnTo>
                    <a:pt x="1715" y="3554"/>
                  </a:lnTo>
                  <a:lnTo>
                    <a:pt x="1761" y="3518"/>
                  </a:lnTo>
                  <a:lnTo>
                    <a:pt x="1809" y="3488"/>
                  </a:lnTo>
                  <a:lnTo>
                    <a:pt x="1863" y="3468"/>
                  </a:lnTo>
                  <a:lnTo>
                    <a:pt x="1919" y="3454"/>
                  </a:lnTo>
                  <a:lnTo>
                    <a:pt x="1977" y="3450"/>
                  </a:lnTo>
                  <a:lnTo>
                    <a:pt x="4583" y="3450"/>
                  </a:lnTo>
                  <a:lnTo>
                    <a:pt x="4641" y="3454"/>
                  </a:lnTo>
                  <a:lnTo>
                    <a:pt x="4697" y="3468"/>
                  </a:lnTo>
                  <a:lnTo>
                    <a:pt x="4749" y="3488"/>
                  </a:lnTo>
                  <a:lnTo>
                    <a:pt x="4799" y="3518"/>
                  </a:lnTo>
                  <a:lnTo>
                    <a:pt x="4843" y="3554"/>
                  </a:lnTo>
                  <a:lnTo>
                    <a:pt x="4883" y="3596"/>
                  </a:lnTo>
                  <a:lnTo>
                    <a:pt x="4915" y="3646"/>
                  </a:lnTo>
                  <a:lnTo>
                    <a:pt x="4938" y="3698"/>
                  </a:lnTo>
                  <a:lnTo>
                    <a:pt x="4954" y="3751"/>
                  </a:lnTo>
                  <a:lnTo>
                    <a:pt x="4962" y="3807"/>
                  </a:lnTo>
                  <a:lnTo>
                    <a:pt x="4962" y="3865"/>
                  </a:lnTo>
                  <a:lnTo>
                    <a:pt x="4952" y="3923"/>
                  </a:lnTo>
                  <a:lnTo>
                    <a:pt x="4863" y="4280"/>
                  </a:lnTo>
                  <a:lnTo>
                    <a:pt x="5525" y="4280"/>
                  </a:lnTo>
                  <a:lnTo>
                    <a:pt x="5525" y="4244"/>
                  </a:lnTo>
                  <a:lnTo>
                    <a:pt x="5529" y="4174"/>
                  </a:lnTo>
                  <a:lnTo>
                    <a:pt x="5543" y="4104"/>
                  </a:lnTo>
                  <a:lnTo>
                    <a:pt x="5567" y="4040"/>
                  </a:lnTo>
                  <a:lnTo>
                    <a:pt x="5597" y="3981"/>
                  </a:lnTo>
                  <a:lnTo>
                    <a:pt x="5635" y="3925"/>
                  </a:lnTo>
                  <a:lnTo>
                    <a:pt x="5680" y="3875"/>
                  </a:lnTo>
                  <a:lnTo>
                    <a:pt x="5730" y="3831"/>
                  </a:lnTo>
                  <a:lnTo>
                    <a:pt x="5190" y="2920"/>
                  </a:lnTo>
                  <a:lnTo>
                    <a:pt x="5070" y="2978"/>
                  </a:lnTo>
                  <a:lnTo>
                    <a:pt x="4948" y="3024"/>
                  </a:lnTo>
                  <a:lnTo>
                    <a:pt x="4825" y="3060"/>
                  </a:lnTo>
                  <a:lnTo>
                    <a:pt x="4697" y="3086"/>
                  </a:lnTo>
                  <a:lnTo>
                    <a:pt x="4569" y="3102"/>
                  </a:lnTo>
                  <a:lnTo>
                    <a:pt x="4442" y="3106"/>
                  </a:lnTo>
                  <a:lnTo>
                    <a:pt x="4312" y="3098"/>
                  </a:lnTo>
                  <a:lnTo>
                    <a:pt x="4185" y="3082"/>
                  </a:lnTo>
                  <a:lnTo>
                    <a:pt x="4059" y="3054"/>
                  </a:lnTo>
                  <a:lnTo>
                    <a:pt x="3935" y="3016"/>
                  </a:lnTo>
                  <a:lnTo>
                    <a:pt x="3814" y="2968"/>
                  </a:lnTo>
                  <a:lnTo>
                    <a:pt x="1899" y="2968"/>
                  </a:lnTo>
                  <a:lnTo>
                    <a:pt x="1809" y="2962"/>
                  </a:lnTo>
                  <a:lnTo>
                    <a:pt x="1725" y="2944"/>
                  </a:lnTo>
                  <a:lnTo>
                    <a:pt x="1643" y="2916"/>
                  </a:lnTo>
                  <a:lnTo>
                    <a:pt x="1568" y="2878"/>
                  </a:lnTo>
                  <a:lnTo>
                    <a:pt x="1498" y="2831"/>
                  </a:lnTo>
                  <a:lnTo>
                    <a:pt x="1436" y="2775"/>
                  </a:lnTo>
                  <a:lnTo>
                    <a:pt x="1380" y="2713"/>
                  </a:lnTo>
                  <a:lnTo>
                    <a:pt x="1332" y="2643"/>
                  </a:lnTo>
                  <a:lnTo>
                    <a:pt x="1294" y="2567"/>
                  </a:lnTo>
                  <a:lnTo>
                    <a:pt x="1267" y="2486"/>
                  </a:lnTo>
                  <a:lnTo>
                    <a:pt x="1249" y="2400"/>
                  </a:lnTo>
                  <a:lnTo>
                    <a:pt x="1243" y="2312"/>
                  </a:lnTo>
                  <a:lnTo>
                    <a:pt x="1243" y="2035"/>
                  </a:lnTo>
                  <a:lnTo>
                    <a:pt x="1249" y="1878"/>
                  </a:lnTo>
                  <a:lnTo>
                    <a:pt x="1267" y="1722"/>
                  </a:lnTo>
                  <a:lnTo>
                    <a:pt x="1296" y="1571"/>
                  </a:lnTo>
                  <a:lnTo>
                    <a:pt x="1338" y="1423"/>
                  </a:lnTo>
                  <a:lnTo>
                    <a:pt x="1388" y="1280"/>
                  </a:lnTo>
                  <a:lnTo>
                    <a:pt x="1450" y="1142"/>
                  </a:lnTo>
                  <a:lnTo>
                    <a:pt x="1522" y="1009"/>
                  </a:lnTo>
                  <a:lnTo>
                    <a:pt x="1602" y="883"/>
                  </a:lnTo>
                  <a:lnTo>
                    <a:pt x="1691" y="763"/>
                  </a:lnTo>
                  <a:lnTo>
                    <a:pt x="1789" y="652"/>
                  </a:lnTo>
                  <a:lnTo>
                    <a:pt x="1895" y="546"/>
                  </a:lnTo>
                  <a:lnTo>
                    <a:pt x="2007" y="448"/>
                  </a:lnTo>
                  <a:lnTo>
                    <a:pt x="2126" y="359"/>
                  </a:lnTo>
                  <a:lnTo>
                    <a:pt x="2252" y="279"/>
                  </a:lnTo>
                  <a:lnTo>
                    <a:pt x="2385" y="207"/>
                  </a:lnTo>
                  <a:lnTo>
                    <a:pt x="2523" y="145"/>
                  </a:lnTo>
                  <a:lnTo>
                    <a:pt x="2665" y="96"/>
                  </a:lnTo>
                  <a:lnTo>
                    <a:pt x="2814" y="54"/>
                  </a:lnTo>
                  <a:lnTo>
                    <a:pt x="2966" y="24"/>
                  </a:lnTo>
                  <a:lnTo>
                    <a:pt x="3121" y="6"/>
                  </a:lnTo>
                  <a:lnTo>
                    <a:pt x="3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2" name="Freeform 113"/>
            <p:cNvSpPr>
              <a:spLocks/>
            </p:cNvSpPr>
            <p:nvPr/>
          </p:nvSpPr>
          <p:spPr bwMode="auto">
            <a:xfrm>
              <a:off x="7439026" y="368300"/>
              <a:ext cx="163513" cy="174625"/>
            </a:xfrm>
            <a:custGeom>
              <a:avLst/>
              <a:gdLst>
                <a:gd name="T0" fmla="*/ 103 w 207"/>
                <a:gd name="T1" fmla="*/ 0 h 219"/>
                <a:gd name="T2" fmla="*/ 135 w 207"/>
                <a:gd name="T3" fmla="*/ 4 h 219"/>
                <a:gd name="T4" fmla="*/ 165 w 207"/>
                <a:gd name="T5" fmla="*/ 20 h 219"/>
                <a:gd name="T6" fmla="*/ 187 w 207"/>
                <a:gd name="T7" fmla="*/ 42 h 219"/>
                <a:gd name="T8" fmla="*/ 201 w 207"/>
                <a:gd name="T9" fmla="*/ 70 h 219"/>
                <a:gd name="T10" fmla="*/ 207 w 207"/>
                <a:gd name="T11" fmla="*/ 102 h 219"/>
                <a:gd name="T12" fmla="*/ 207 w 207"/>
                <a:gd name="T13" fmla="*/ 115 h 219"/>
                <a:gd name="T14" fmla="*/ 201 w 207"/>
                <a:gd name="T15" fmla="*/ 149 h 219"/>
                <a:gd name="T16" fmla="*/ 187 w 207"/>
                <a:gd name="T17" fmla="*/ 177 h 219"/>
                <a:gd name="T18" fmla="*/ 165 w 207"/>
                <a:gd name="T19" fmla="*/ 199 h 219"/>
                <a:gd name="T20" fmla="*/ 135 w 207"/>
                <a:gd name="T21" fmla="*/ 215 h 219"/>
                <a:gd name="T22" fmla="*/ 103 w 207"/>
                <a:gd name="T23" fmla="*/ 219 h 219"/>
                <a:gd name="T24" fmla="*/ 71 w 207"/>
                <a:gd name="T25" fmla="*/ 215 h 219"/>
                <a:gd name="T26" fmla="*/ 41 w 207"/>
                <a:gd name="T27" fmla="*/ 199 h 219"/>
                <a:gd name="T28" fmla="*/ 20 w 207"/>
                <a:gd name="T29" fmla="*/ 177 h 219"/>
                <a:gd name="T30" fmla="*/ 6 w 207"/>
                <a:gd name="T31" fmla="*/ 149 h 219"/>
                <a:gd name="T32" fmla="*/ 0 w 207"/>
                <a:gd name="T33" fmla="*/ 115 h 219"/>
                <a:gd name="T34" fmla="*/ 0 w 207"/>
                <a:gd name="T35" fmla="*/ 102 h 219"/>
                <a:gd name="T36" fmla="*/ 6 w 207"/>
                <a:gd name="T37" fmla="*/ 70 h 219"/>
                <a:gd name="T38" fmla="*/ 20 w 207"/>
                <a:gd name="T39" fmla="*/ 42 h 219"/>
                <a:gd name="T40" fmla="*/ 41 w 207"/>
                <a:gd name="T41" fmla="*/ 20 h 219"/>
                <a:gd name="T42" fmla="*/ 71 w 207"/>
                <a:gd name="T43" fmla="*/ 4 h 219"/>
                <a:gd name="T44" fmla="*/ 103 w 207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7" h="219">
                  <a:moveTo>
                    <a:pt x="103" y="0"/>
                  </a:moveTo>
                  <a:lnTo>
                    <a:pt x="135" y="4"/>
                  </a:lnTo>
                  <a:lnTo>
                    <a:pt x="165" y="20"/>
                  </a:lnTo>
                  <a:lnTo>
                    <a:pt x="187" y="42"/>
                  </a:lnTo>
                  <a:lnTo>
                    <a:pt x="201" y="70"/>
                  </a:lnTo>
                  <a:lnTo>
                    <a:pt x="207" y="102"/>
                  </a:lnTo>
                  <a:lnTo>
                    <a:pt x="207" y="115"/>
                  </a:lnTo>
                  <a:lnTo>
                    <a:pt x="201" y="149"/>
                  </a:lnTo>
                  <a:lnTo>
                    <a:pt x="187" y="177"/>
                  </a:lnTo>
                  <a:lnTo>
                    <a:pt x="165" y="199"/>
                  </a:lnTo>
                  <a:lnTo>
                    <a:pt x="135" y="215"/>
                  </a:lnTo>
                  <a:lnTo>
                    <a:pt x="103" y="219"/>
                  </a:lnTo>
                  <a:lnTo>
                    <a:pt x="71" y="215"/>
                  </a:lnTo>
                  <a:lnTo>
                    <a:pt x="41" y="199"/>
                  </a:lnTo>
                  <a:lnTo>
                    <a:pt x="20" y="177"/>
                  </a:lnTo>
                  <a:lnTo>
                    <a:pt x="6" y="149"/>
                  </a:lnTo>
                  <a:lnTo>
                    <a:pt x="0" y="115"/>
                  </a:lnTo>
                  <a:lnTo>
                    <a:pt x="0" y="102"/>
                  </a:lnTo>
                  <a:lnTo>
                    <a:pt x="6" y="70"/>
                  </a:lnTo>
                  <a:lnTo>
                    <a:pt x="20" y="42"/>
                  </a:lnTo>
                  <a:lnTo>
                    <a:pt x="41" y="20"/>
                  </a:lnTo>
                  <a:lnTo>
                    <a:pt x="71" y="4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3" name="Freeform 114"/>
            <p:cNvSpPr>
              <a:spLocks/>
            </p:cNvSpPr>
            <p:nvPr/>
          </p:nvSpPr>
          <p:spPr bwMode="auto">
            <a:xfrm>
              <a:off x="8645526" y="368300"/>
              <a:ext cx="163513" cy="174625"/>
            </a:xfrm>
            <a:custGeom>
              <a:avLst/>
              <a:gdLst>
                <a:gd name="T0" fmla="*/ 104 w 208"/>
                <a:gd name="T1" fmla="*/ 0 h 219"/>
                <a:gd name="T2" fmla="*/ 136 w 208"/>
                <a:gd name="T3" fmla="*/ 4 h 219"/>
                <a:gd name="T4" fmla="*/ 164 w 208"/>
                <a:gd name="T5" fmla="*/ 20 h 219"/>
                <a:gd name="T6" fmla="*/ 186 w 208"/>
                <a:gd name="T7" fmla="*/ 42 h 219"/>
                <a:gd name="T8" fmla="*/ 202 w 208"/>
                <a:gd name="T9" fmla="*/ 70 h 219"/>
                <a:gd name="T10" fmla="*/ 208 w 208"/>
                <a:gd name="T11" fmla="*/ 102 h 219"/>
                <a:gd name="T12" fmla="*/ 208 w 208"/>
                <a:gd name="T13" fmla="*/ 115 h 219"/>
                <a:gd name="T14" fmla="*/ 202 w 208"/>
                <a:gd name="T15" fmla="*/ 149 h 219"/>
                <a:gd name="T16" fmla="*/ 186 w 208"/>
                <a:gd name="T17" fmla="*/ 177 h 219"/>
                <a:gd name="T18" fmla="*/ 164 w 208"/>
                <a:gd name="T19" fmla="*/ 199 h 219"/>
                <a:gd name="T20" fmla="*/ 136 w 208"/>
                <a:gd name="T21" fmla="*/ 215 h 219"/>
                <a:gd name="T22" fmla="*/ 104 w 208"/>
                <a:gd name="T23" fmla="*/ 219 h 219"/>
                <a:gd name="T24" fmla="*/ 70 w 208"/>
                <a:gd name="T25" fmla="*/ 215 h 219"/>
                <a:gd name="T26" fmla="*/ 42 w 208"/>
                <a:gd name="T27" fmla="*/ 199 h 219"/>
                <a:gd name="T28" fmla="*/ 20 w 208"/>
                <a:gd name="T29" fmla="*/ 177 h 219"/>
                <a:gd name="T30" fmla="*/ 4 w 208"/>
                <a:gd name="T31" fmla="*/ 149 h 219"/>
                <a:gd name="T32" fmla="*/ 0 w 208"/>
                <a:gd name="T33" fmla="*/ 115 h 219"/>
                <a:gd name="T34" fmla="*/ 0 w 208"/>
                <a:gd name="T35" fmla="*/ 102 h 219"/>
                <a:gd name="T36" fmla="*/ 4 w 208"/>
                <a:gd name="T37" fmla="*/ 70 h 219"/>
                <a:gd name="T38" fmla="*/ 20 w 208"/>
                <a:gd name="T39" fmla="*/ 42 h 219"/>
                <a:gd name="T40" fmla="*/ 42 w 208"/>
                <a:gd name="T41" fmla="*/ 20 h 219"/>
                <a:gd name="T42" fmla="*/ 70 w 208"/>
                <a:gd name="T43" fmla="*/ 4 h 219"/>
                <a:gd name="T44" fmla="*/ 104 w 208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219">
                  <a:moveTo>
                    <a:pt x="104" y="0"/>
                  </a:moveTo>
                  <a:lnTo>
                    <a:pt x="136" y="4"/>
                  </a:lnTo>
                  <a:lnTo>
                    <a:pt x="164" y="20"/>
                  </a:lnTo>
                  <a:lnTo>
                    <a:pt x="186" y="42"/>
                  </a:lnTo>
                  <a:lnTo>
                    <a:pt x="202" y="70"/>
                  </a:lnTo>
                  <a:lnTo>
                    <a:pt x="208" y="102"/>
                  </a:lnTo>
                  <a:lnTo>
                    <a:pt x="208" y="115"/>
                  </a:lnTo>
                  <a:lnTo>
                    <a:pt x="202" y="149"/>
                  </a:lnTo>
                  <a:lnTo>
                    <a:pt x="186" y="177"/>
                  </a:lnTo>
                  <a:lnTo>
                    <a:pt x="164" y="199"/>
                  </a:lnTo>
                  <a:lnTo>
                    <a:pt x="136" y="215"/>
                  </a:lnTo>
                  <a:lnTo>
                    <a:pt x="104" y="219"/>
                  </a:lnTo>
                  <a:lnTo>
                    <a:pt x="70" y="215"/>
                  </a:lnTo>
                  <a:lnTo>
                    <a:pt x="42" y="199"/>
                  </a:lnTo>
                  <a:lnTo>
                    <a:pt x="20" y="177"/>
                  </a:lnTo>
                  <a:lnTo>
                    <a:pt x="4" y="149"/>
                  </a:lnTo>
                  <a:lnTo>
                    <a:pt x="0" y="115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70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4" name="Freeform 115"/>
            <p:cNvSpPr>
              <a:spLocks noEditPoints="1"/>
            </p:cNvSpPr>
            <p:nvPr/>
          </p:nvSpPr>
          <p:spPr bwMode="auto">
            <a:xfrm>
              <a:off x="8259763" y="-3071813"/>
              <a:ext cx="1698625" cy="1698625"/>
            </a:xfrm>
            <a:custGeom>
              <a:avLst/>
              <a:gdLst>
                <a:gd name="T0" fmla="*/ 973 w 2140"/>
                <a:gd name="T1" fmla="*/ 212 h 2139"/>
                <a:gd name="T2" fmla="*/ 786 w 2140"/>
                <a:gd name="T3" fmla="*/ 256 h 2139"/>
                <a:gd name="T4" fmla="*/ 612 w 2140"/>
                <a:gd name="T5" fmla="*/ 337 h 2139"/>
                <a:gd name="T6" fmla="*/ 460 w 2140"/>
                <a:gd name="T7" fmla="*/ 459 h 2139"/>
                <a:gd name="T8" fmla="*/ 339 w 2140"/>
                <a:gd name="T9" fmla="*/ 610 h 2139"/>
                <a:gd name="T10" fmla="*/ 255 w 2140"/>
                <a:gd name="T11" fmla="*/ 784 h 2139"/>
                <a:gd name="T12" fmla="*/ 213 w 2140"/>
                <a:gd name="T13" fmla="*/ 971 h 2139"/>
                <a:gd name="T14" fmla="*/ 213 w 2140"/>
                <a:gd name="T15" fmla="*/ 1166 h 2139"/>
                <a:gd name="T16" fmla="*/ 255 w 2140"/>
                <a:gd name="T17" fmla="*/ 1354 h 2139"/>
                <a:gd name="T18" fmla="*/ 339 w 2140"/>
                <a:gd name="T19" fmla="*/ 1527 h 2139"/>
                <a:gd name="T20" fmla="*/ 460 w 2140"/>
                <a:gd name="T21" fmla="*/ 1679 h 2139"/>
                <a:gd name="T22" fmla="*/ 612 w 2140"/>
                <a:gd name="T23" fmla="*/ 1800 h 2139"/>
                <a:gd name="T24" fmla="*/ 786 w 2140"/>
                <a:gd name="T25" fmla="*/ 1884 h 2139"/>
                <a:gd name="T26" fmla="*/ 973 w 2140"/>
                <a:gd name="T27" fmla="*/ 1926 h 2139"/>
                <a:gd name="T28" fmla="*/ 1169 w 2140"/>
                <a:gd name="T29" fmla="*/ 1926 h 2139"/>
                <a:gd name="T30" fmla="*/ 1356 w 2140"/>
                <a:gd name="T31" fmla="*/ 1884 h 2139"/>
                <a:gd name="T32" fmla="*/ 1530 w 2140"/>
                <a:gd name="T33" fmla="*/ 1800 h 2139"/>
                <a:gd name="T34" fmla="*/ 1681 w 2140"/>
                <a:gd name="T35" fmla="*/ 1679 h 2139"/>
                <a:gd name="T36" fmla="*/ 1803 w 2140"/>
                <a:gd name="T37" fmla="*/ 1527 h 2139"/>
                <a:gd name="T38" fmla="*/ 1885 w 2140"/>
                <a:gd name="T39" fmla="*/ 1354 h 2139"/>
                <a:gd name="T40" fmla="*/ 1928 w 2140"/>
                <a:gd name="T41" fmla="*/ 1166 h 2139"/>
                <a:gd name="T42" fmla="*/ 1928 w 2140"/>
                <a:gd name="T43" fmla="*/ 971 h 2139"/>
                <a:gd name="T44" fmla="*/ 1885 w 2140"/>
                <a:gd name="T45" fmla="*/ 784 h 2139"/>
                <a:gd name="T46" fmla="*/ 1803 w 2140"/>
                <a:gd name="T47" fmla="*/ 610 h 2139"/>
                <a:gd name="T48" fmla="*/ 1681 w 2140"/>
                <a:gd name="T49" fmla="*/ 459 h 2139"/>
                <a:gd name="T50" fmla="*/ 1530 w 2140"/>
                <a:gd name="T51" fmla="*/ 337 h 2139"/>
                <a:gd name="T52" fmla="*/ 1356 w 2140"/>
                <a:gd name="T53" fmla="*/ 256 h 2139"/>
                <a:gd name="T54" fmla="*/ 1169 w 2140"/>
                <a:gd name="T55" fmla="*/ 212 h 2139"/>
                <a:gd name="T56" fmla="*/ 1071 w 2140"/>
                <a:gd name="T57" fmla="*/ 0 h 2139"/>
                <a:gd name="T58" fmla="*/ 1280 w 2140"/>
                <a:gd name="T59" fmla="*/ 20 h 2139"/>
                <a:gd name="T60" fmla="*/ 1480 w 2140"/>
                <a:gd name="T61" fmla="*/ 80 h 2139"/>
                <a:gd name="T62" fmla="*/ 1663 w 2140"/>
                <a:gd name="T63" fmla="*/ 178 h 2139"/>
                <a:gd name="T64" fmla="*/ 1827 w 2140"/>
                <a:gd name="T65" fmla="*/ 313 h 2139"/>
                <a:gd name="T66" fmla="*/ 1962 w 2140"/>
                <a:gd name="T67" fmla="*/ 477 h 2139"/>
                <a:gd name="T68" fmla="*/ 2060 w 2140"/>
                <a:gd name="T69" fmla="*/ 660 h 2139"/>
                <a:gd name="T70" fmla="*/ 2120 w 2140"/>
                <a:gd name="T71" fmla="*/ 859 h 2139"/>
                <a:gd name="T72" fmla="*/ 2140 w 2140"/>
                <a:gd name="T73" fmla="*/ 1069 h 2139"/>
                <a:gd name="T74" fmla="*/ 2120 w 2140"/>
                <a:gd name="T75" fmla="*/ 1280 h 2139"/>
                <a:gd name="T76" fmla="*/ 2060 w 2140"/>
                <a:gd name="T77" fmla="*/ 1479 h 2139"/>
                <a:gd name="T78" fmla="*/ 1962 w 2140"/>
                <a:gd name="T79" fmla="*/ 1663 h 2139"/>
                <a:gd name="T80" fmla="*/ 1827 w 2140"/>
                <a:gd name="T81" fmla="*/ 1826 h 2139"/>
                <a:gd name="T82" fmla="*/ 1663 w 2140"/>
                <a:gd name="T83" fmla="*/ 1960 h 2139"/>
                <a:gd name="T84" fmla="*/ 1480 w 2140"/>
                <a:gd name="T85" fmla="*/ 2057 h 2139"/>
                <a:gd name="T86" fmla="*/ 1280 w 2140"/>
                <a:gd name="T87" fmla="*/ 2117 h 2139"/>
                <a:gd name="T88" fmla="*/ 1071 w 2140"/>
                <a:gd name="T89" fmla="*/ 2139 h 2139"/>
                <a:gd name="T90" fmla="*/ 859 w 2140"/>
                <a:gd name="T91" fmla="*/ 2117 h 2139"/>
                <a:gd name="T92" fmla="*/ 660 w 2140"/>
                <a:gd name="T93" fmla="*/ 2057 h 2139"/>
                <a:gd name="T94" fmla="*/ 476 w 2140"/>
                <a:gd name="T95" fmla="*/ 1960 h 2139"/>
                <a:gd name="T96" fmla="*/ 313 w 2140"/>
                <a:gd name="T97" fmla="*/ 1826 h 2139"/>
                <a:gd name="T98" fmla="*/ 179 w 2140"/>
                <a:gd name="T99" fmla="*/ 1663 h 2139"/>
                <a:gd name="T100" fmla="*/ 82 w 2140"/>
                <a:gd name="T101" fmla="*/ 1479 h 2139"/>
                <a:gd name="T102" fmla="*/ 22 w 2140"/>
                <a:gd name="T103" fmla="*/ 1280 h 2139"/>
                <a:gd name="T104" fmla="*/ 0 w 2140"/>
                <a:gd name="T105" fmla="*/ 1069 h 2139"/>
                <a:gd name="T106" fmla="*/ 22 w 2140"/>
                <a:gd name="T107" fmla="*/ 859 h 2139"/>
                <a:gd name="T108" fmla="*/ 82 w 2140"/>
                <a:gd name="T109" fmla="*/ 660 h 2139"/>
                <a:gd name="T110" fmla="*/ 179 w 2140"/>
                <a:gd name="T111" fmla="*/ 477 h 2139"/>
                <a:gd name="T112" fmla="*/ 313 w 2140"/>
                <a:gd name="T113" fmla="*/ 313 h 2139"/>
                <a:gd name="T114" fmla="*/ 476 w 2140"/>
                <a:gd name="T115" fmla="*/ 178 h 2139"/>
                <a:gd name="T116" fmla="*/ 660 w 2140"/>
                <a:gd name="T117" fmla="*/ 80 h 2139"/>
                <a:gd name="T118" fmla="*/ 859 w 2140"/>
                <a:gd name="T119" fmla="*/ 20 h 2139"/>
                <a:gd name="T120" fmla="*/ 1071 w 2140"/>
                <a:gd name="T121" fmla="*/ 0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0" h="2139">
                  <a:moveTo>
                    <a:pt x="1071" y="206"/>
                  </a:moveTo>
                  <a:lnTo>
                    <a:pt x="973" y="212"/>
                  </a:lnTo>
                  <a:lnTo>
                    <a:pt x="877" y="228"/>
                  </a:lnTo>
                  <a:lnTo>
                    <a:pt x="786" y="256"/>
                  </a:lnTo>
                  <a:lnTo>
                    <a:pt x="696" y="291"/>
                  </a:lnTo>
                  <a:lnTo>
                    <a:pt x="612" y="337"/>
                  </a:lnTo>
                  <a:lnTo>
                    <a:pt x="534" y="393"/>
                  </a:lnTo>
                  <a:lnTo>
                    <a:pt x="460" y="459"/>
                  </a:lnTo>
                  <a:lnTo>
                    <a:pt x="395" y="533"/>
                  </a:lnTo>
                  <a:lnTo>
                    <a:pt x="339" y="610"/>
                  </a:lnTo>
                  <a:lnTo>
                    <a:pt x="293" y="694"/>
                  </a:lnTo>
                  <a:lnTo>
                    <a:pt x="255" y="784"/>
                  </a:lnTo>
                  <a:lnTo>
                    <a:pt x="229" y="875"/>
                  </a:lnTo>
                  <a:lnTo>
                    <a:pt x="213" y="971"/>
                  </a:lnTo>
                  <a:lnTo>
                    <a:pt x="207" y="1069"/>
                  </a:lnTo>
                  <a:lnTo>
                    <a:pt x="213" y="1166"/>
                  </a:lnTo>
                  <a:lnTo>
                    <a:pt x="229" y="1262"/>
                  </a:lnTo>
                  <a:lnTo>
                    <a:pt x="255" y="1354"/>
                  </a:lnTo>
                  <a:lnTo>
                    <a:pt x="293" y="1444"/>
                  </a:lnTo>
                  <a:lnTo>
                    <a:pt x="339" y="1527"/>
                  </a:lnTo>
                  <a:lnTo>
                    <a:pt x="395" y="1605"/>
                  </a:lnTo>
                  <a:lnTo>
                    <a:pt x="460" y="1679"/>
                  </a:lnTo>
                  <a:lnTo>
                    <a:pt x="534" y="1745"/>
                  </a:lnTo>
                  <a:lnTo>
                    <a:pt x="612" y="1800"/>
                  </a:lnTo>
                  <a:lnTo>
                    <a:pt x="696" y="1846"/>
                  </a:lnTo>
                  <a:lnTo>
                    <a:pt x="786" y="1884"/>
                  </a:lnTo>
                  <a:lnTo>
                    <a:pt x="877" y="1910"/>
                  </a:lnTo>
                  <a:lnTo>
                    <a:pt x="973" y="1926"/>
                  </a:lnTo>
                  <a:lnTo>
                    <a:pt x="1071" y="1932"/>
                  </a:lnTo>
                  <a:lnTo>
                    <a:pt x="1169" y="1926"/>
                  </a:lnTo>
                  <a:lnTo>
                    <a:pt x="1264" y="1910"/>
                  </a:lnTo>
                  <a:lnTo>
                    <a:pt x="1356" y="1884"/>
                  </a:lnTo>
                  <a:lnTo>
                    <a:pt x="1446" y="1846"/>
                  </a:lnTo>
                  <a:lnTo>
                    <a:pt x="1530" y="1800"/>
                  </a:lnTo>
                  <a:lnTo>
                    <a:pt x="1607" y="1745"/>
                  </a:lnTo>
                  <a:lnTo>
                    <a:pt x="1681" y="1679"/>
                  </a:lnTo>
                  <a:lnTo>
                    <a:pt x="1747" y="1605"/>
                  </a:lnTo>
                  <a:lnTo>
                    <a:pt x="1803" y="1527"/>
                  </a:lnTo>
                  <a:lnTo>
                    <a:pt x="1849" y="1444"/>
                  </a:lnTo>
                  <a:lnTo>
                    <a:pt x="1885" y="1354"/>
                  </a:lnTo>
                  <a:lnTo>
                    <a:pt x="1912" y="1262"/>
                  </a:lnTo>
                  <a:lnTo>
                    <a:pt x="1928" y="1166"/>
                  </a:lnTo>
                  <a:lnTo>
                    <a:pt x="1934" y="1069"/>
                  </a:lnTo>
                  <a:lnTo>
                    <a:pt x="1928" y="971"/>
                  </a:lnTo>
                  <a:lnTo>
                    <a:pt x="1912" y="875"/>
                  </a:lnTo>
                  <a:lnTo>
                    <a:pt x="1885" y="784"/>
                  </a:lnTo>
                  <a:lnTo>
                    <a:pt x="1849" y="694"/>
                  </a:lnTo>
                  <a:lnTo>
                    <a:pt x="1803" y="610"/>
                  </a:lnTo>
                  <a:lnTo>
                    <a:pt x="1747" y="533"/>
                  </a:lnTo>
                  <a:lnTo>
                    <a:pt x="1681" y="459"/>
                  </a:lnTo>
                  <a:lnTo>
                    <a:pt x="1607" y="393"/>
                  </a:lnTo>
                  <a:lnTo>
                    <a:pt x="1530" y="337"/>
                  </a:lnTo>
                  <a:lnTo>
                    <a:pt x="1446" y="291"/>
                  </a:lnTo>
                  <a:lnTo>
                    <a:pt x="1356" y="256"/>
                  </a:lnTo>
                  <a:lnTo>
                    <a:pt x="1264" y="228"/>
                  </a:lnTo>
                  <a:lnTo>
                    <a:pt x="1169" y="212"/>
                  </a:lnTo>
                  <a:lnTo>
                    <a:pt x="1071" y="206"/>
                  </a:lnTo>
                  <a:close/>
                  <a:moveTo>
                    <a:pt x="1071" y="0"/>
                  </a:moveTo>
                  <a:lnTo>
                    <a:pt x="1177" y="4"/>
                  </a:lnTo>
                  <a:lnTo>
                    <a:pt x="1280" y="20"/>
                  </a:lnTo>
                  <a:lnTo>
                    <a:pt x="1382" y="46"/>
                  </a:lnTo>
                  <a:lnTo>
                    <a:pt x="1480" y="80"/>
                  </a:lnTo>
                  <a:lnTo>
                    <a:pt x="1575" y="124"/>
                  </a:lnTo>
                  <a:lnTo>
                    <a:pt x="1663" y="178"/>
                  </a:lnTo>
                  <a:lnTo>
                    <a:pt x="1749" y="242"/>
                  </a:lnTo>
                  <a:lnTo>
                    <a:pt x="1827" y="313"/>
                  </a:lnTo>
                  <a:lnTo>
                    <a:pt x="1899" y="391"/>
                  </a:lnTo>
                  <a:lnTo>
                    <a:pt x="1962" y="477"/>
                  </a:lnTo>
                  <a:lnTo>
                    <a:pt x="2016" y="566"/>
                  </a:lnTo>
                  <a:lnTo>
                    <a:pt x="2060" y="660"/>
                  </a:lnTo>
                  <a:lnTo>
                    <a:pt x="2094" y="758"/>
                  </a:lnTo>
                  <a:lnTo>
                    <a:pt x="2120" y="859"/>
                  </a:lnTo>
                  <a:lnTo>
                    <a:pt x="2136" y="963"/>
                  </a:lnTo>
                  <a:lnTo>
                    <a:pt x="2140" y="1069"/>
                  </a:lnTo>
                  <a:lnTo>
                    <a:pt x="2136" y="1174"/>
                  </a:lnTo>
                  <a:lnTo>
                    <a:pt x="2120" y="1280"/>
                  </a:lnTo>
                  <a:lnTo>
                    <a:pt x="2094" y="1380"/>
                  </a:lnTo>
                  <a:lnTo>
                    <a:pt x="2060" y="1479"/>
                  </a:lnTo>
                  <a:lnTo>
                    <a:pt x="2016" y="1573"/>
                  </a:lnTo>
                  <a:lnTo>
                    <a:pt x="1962" y="1663"/>
                  </a:lnTo>
                  <a:lnTo>
                    <a:pt x="1899" y="1747"/>
                  </a:lnTo>
                  <a:lnTo>
                    <a:pt x="1827" y="1826"/>
                  </a:lnTo>
                  <a:lnTo>
                    <a:pt x="1749" y="1896"/>
                  </a:lnTo>
                  <a:lnTo>
                    <a:pt x="1663" y="1960"/>
                  </a:lnTo>
                  <a:lnTo>
                    <a:pt x="1575" y="2014"/>
                  </a:lnTo>
                  <a:lnTo>
                    <a:pt x="1480" y="2057"/>
                  </a:lnTo>
                  <a:lnTo>
                    <a:pt x="1382" y="2093"/>
                  </a:lnTo>
                  <a:lnTo>
                    <a:pt x="1280" y="2117"/>
                  </a:lnTo>
                  <a:lnTo>
                    <a:pt x="1177" y="2133"/>
                  </a:lnTo>
                  <a:lnTo>
                    <a:pt x="1071" y="2139"/>
                  </a:lnTo>
                  <a:lnTo>
                    <a:pt x="965" y="2133"/>
                  </a:lnTo>
                  <a:lnTo>
                    <a:pt x="859" y="2117"/>
                  </a:lnTo>
                  <a:lnTo>
                    <a:pt x="760" y="2093"/>
                  </a:lnTo>
                  <a:lnTo>
                    <a:pt x="660" y="2057"/>
                  </a:lnTo>
                  <a:lnTo>
                    <a:pt x="566" y="2014"/>
                  </a:lnTo>
                  <a:lnTo>
                    <a:pt x="476" y="1960"/>
                  </a:lnTo>
                  <a:lnTo>
                    <a:pt x="393" y="1896"/>
                  </a:lnTo>
                  <a:lnTo>
                    <a:pt x="313" y="1826"/>
                  </a:lnTo>
                  <a:lnTo>
                    <a:pt x="243" y="1747"/>
                  </a:lnTo>
                  <a:lnTo>
                    <a:pt x="179" y="1663"/>
                  </a:lnTo>
                  <a:lnTo>
                    <a:pt x="125" y="1573"/>
                  </a:lnTo>
                  <a:lnTo>
                    <a:pt x="82" y="1479"/>
                  </a:lnTo>
                  <a:lnTo>
                    <a:pt x="46" y="1380"/>
                  </a:lnTo>
                  <a:lnTo>
                    <a:pt x="22" y="1280"/>
                  </a:lnTo>
                  <a:lnTo>
                    <a:pt x="6" y="1174"/>
                  </a:lnTo>
                  <a:lnTo>
                    <a:pt x="0" y="1069"/>
                  </a:lnTo>
                  <a:lnTo>
                    <a:pt x="6" y="963"/>
                  </a:lnTo>
                  <a:lnTo>
                    <a:pt x="22" y="859"/>
                  </a:lnTo>
                  <a:lnTo>
                    <a:pt x="46" y="758"/>
                  </a:lnTo>
                  <a:lnTo>
                    <a:pt x="82" y="660"/>
                  </a:lnTo>
                  <a:lnTo>
                    <a:pt x="125" y="564"/>
                  </a:lnTo>
                  <a:lnTo>
                    <a:pt x="179" y="477"/>
                  </a:lnTo>
                  <a:lnTo>
                    <a:pt x="243" y="391"/>
                  </a:lnTo>
                  <a:lnTo>
                    <a:pt x="313" y="313"/>
                  </a:lnTo>
                  <a:lnTo>
                    <a:pt x="393" y="242"/>
                  </a:lnTo>
                  <a:lnTo>
                    <a:pt x="476" y="178"/>
                  </a:lnTo>
                  <a:lnTo>
                    <a:pt x="566" y="124"/>
                  </a:lnTo>
                  <a:lnTo>
                    <a:pt x="660" y="80"/>
                  </a:lnTo>
                  <a:lnTo>
                    <a:pt x="760" y="46"/>
                  </a:lnTo>
                  <a:lnTo>
                    <a:pt x="859" y="20"/>
                  </a:lnTo>
                  <a:lnTo>
                    <a:pt x="965" y="4"/>
                  </a:lnTo>
                  <a:lnTo>
                    <a:pt x="10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5" name="Freeform 116"/>
            <p:cNvSpPr>
              <a:spLocks/>
            </p:cNvSpPr>
            <p:nvPr/>
          </p:nvSpPr>
          <p:spPr bwMode="auto">
            <a:xfrm>
              <a:off x="7767638" y="368300"/>
              <a:ext cx="165100" cy="174625"/>
            </a:xfrm>
            <a:custGeom>
              <a:avLst/>
              <a:gdLst>
                <a:gd name="T0" fmla="*/ 104 w 208"/>
                <a:gd name="T1" fmla="*/ 0 h 219"/>
                <a:gd name="T2" fmla="*/ 136 w 208"/>
                <a:gd name="T3" fmla="*/ 4 h 219"/>
                <a:gd name="T4" fmla="*/ 164 w 208"/>
                <a:gd name="T5" fmla="*/ 20 h 219"/>
                <a:gd name="T6" fmla="*/ 188 w 208"/>
                <a:gd name="T7" fmla="*/ 42 h 219"/>
                <a:gd name="T8" fmla="*/ 202 w 208"/>
                <a:gd name="T9" fmla="*/ 70 h 219"/>
                <a:gd name="T10" fmla="*/ 208 w 208"/>
                <a:gd name="T11" fmla="*/ 102 h 219"/>
                <a:gd name="T12" fmla="*/ 208 w 208"/>
                <a:gd name="T13" fmla="*/ 115 h 219"/>
                <a:gd name="T14" fmla="*/ 202 w 208"/>
                <a:gd name="T15" fmla="*/ 149 h 219"/>
                <a:gd name="T16" fmla="*/ 188 w 208"/>
                <a:gd name="T17" fmla="*/ 177 h 219"/>
                <a:gd name="T18" fmla="*/ 164 w 208"/>
                <a:gd name="T19" fmla="*/ 199 h 219"/>
                <a:gd name="T20" fmla="*/ 136 w 208"/>
                <a:gd name="T21" fmla="*/ 215 h 219"/>
                <a:gd name="T22" fmla="*/ 104 w 208"/>
                <a:gd name="T23" fmla="*/ 219 h 219"/>
                <a:gd name="T24" fmla="*/ 70 w 208"/>
                <a:gd name="T25" fmla="*/ 215 h 219"/>
                <a:gd name="T26" fmla="*/ 42 w 208"/>
                <a:gd name="T27" fmla="*/ 199 h 219"/>
                <a:gd name="T28" fmla="*/ 20 w 208"/>
                <a:gd name="T29" fmla="*/ 177 h 219"/>
                <a:gd name="T30" fmla="*/ 4 w 208"/>
                <a:gd name="T31" fmla="*/ 149 h 219"/>
                <a:gd name="T32" fmla="*/ 0 w 208"/>
                <a:gd name="T33" fmla="*/ 115 h 219"/>
                <a:gd name="T34" fmla="*/ 0 w 208"/>
                <a:gd name="T35" fmla="*/ 102 h 219"/>
                <a:gd name="T36" fmla="*/ 4 w 208"/>
                <a:gd name="T37" fmla="*/ 70 h 219"/>
                <a:gd name="T38" fmla="*/ 20 w 208"/>
                <a:gd name="T39" fmla="*/ 42 h 219"/>
                <a:gd name="T40" fmla="*/ 42 w 208"/>
                <a:gd name="T41" fmla="*/ 20 h 219"/>
                <a:gd name="T42" fmla="*/ 70 w 208"/>
                <a:gd name="T43" fmla="*/ 4 h 219"/>
                <a:gd name="T44" fmla="*/ 104 w 208"/>
                <a:gd name="T4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219">
                  <a:moveTo>
                    <a:pt x="104" y="0"/>
                  </a:moveTo>
                  <a:lnTo>
                    <a:pt x="136" y="4"/>
                  </a:lnTo>
                  <a:lnTo>
                    <a:pt x="164" y="20"/>
                  </a:lnTo>
                  <a:lnTo>
                    <a:pt x="188" y="42"/>
                  </a:lnTo>
                  <a:lnTo>
                    <a:pt x="202" y="70"/>
                  </a:lnTo>
                  <a:lnTo>
                    <a:pt x="208" y="102"/>
                  </a:lnTo>
                  <a:lnTo>
                    <a:pt x="208" y="115"/>
                  </a:lnTo>
                  <a:lnTo>
                    <a:pt x="202" y="149"/>
                  </a:lnTo>
                  <a:lnTo>
                    <a:pt x="188" y="177"/>
                  </a:lnTo>
                  <a:lnTo>
                    <a:pt x="164" y="199"/>
                  </a:lnTo>
                  <a:lnTo>
                    <a:pt x="136" y="215"/>
                  </a:lnTo>
                  <a:lnTo>
                    <a:pt x="104" y="219"/>
                  </a:lnTo>
                  <a:lnTo>
                    <a:pt x="70" y="215"/>
                  </a:lnTo>
                  <a:lnTo>
                    <a:pt x="42" y="199"/>
                  </a:lnTo>
                  <a:lnTo>
                    <a:pt x="20" y="177"/>
                  </a:lnTo>
                  <a:lnTo>
                    <a:pt x="4" y="149"/>
                  </a:lnTo>
                  <a:lnTo>
                    <a:pt x="0" y="115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70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76" name="Freeform 117"/>
            <p:cNvSpPr>
              <a:spLocks noEditPoints="1"/>
            </p:cNvSpPr>
            <p:nvPr/>
          </p:nvSpPr>
          <p:spPr bwMode="auto">
            <a:xfrm>
              <a:off x="7329488" y="-387350"/>
              <a:ext cx="603250" cy="601663"/>
            </a:xfrm>
            <a:custGeom>
              <a:avLst/>
              <a:gdLst>
                <a:gd name="T0" fmla="*/ 241 w 760"/>
                <a:gd name="T1" fmla="*/ 207 h 760"/>
                <a:gd name="T2" fmla="*/ 223 w 760"/>
                <a:gd name="T3" fmla="*/ 211 h 760"/>
                <a:gd name="T4" fmla="*/ 211 w 760"/>
                <a:gd name="T5" fmla="*/ 223 h 760"/>
                <a:gd name="T6" fmla="*/ 207 w 760"/>
                <a:gd name="T7" fmla="*/ 241 h 760"/>
                <a:gd name="T8" fmla="*/ 207 w 760"/>
                <a:gd name="T9" fmla="*/ 516 h 760"/>
                <a:gd name="T10" fmla="*/ 211 w 760"/>
                <a:gd name="T11" fmla="*/ 534 h 760"/>
                <a:gd name="T12" fmla="*/ 223 w 760"/>
                <a:gd name="T13" fmla="*/ 546 h 760"/>
                <a:gd name="T14" fmla="*/ 241 w 760"/>
                <a:gd name="T15" fmla="*/ 552 h 760"/>
                <a:gd name="T16" fmla="*/ 517 w 760"/>
                <a:gd name="T17" fmla="*/ 552 h 760"/>
                <a:gd name="T18" fmla="*/ 534 w 760"/>
                <a:gd name="T19" fmla="*/ 546 h 760"/>
                <a:gd name="T20" fmla="*/ 546 w 760"/>
                <a:gd name="T21" fmla="*/ 534 h 760"/>
                <a:gd name="T22" fmla="*/ 552 w 760"/>
                <a:gd name="T23" fmla="*/ 516 h 760"/>
                <a:gd name="T24" fmla="*/ 552 w 760"/>
                <a:gd name="T25" fmla="*/ 241 h 760"/>
                <a:gd name="T26" fmla="*/ 546 w 760"/>
                <a:gd name="T27" fmla="*/ 223 h 760"/>
                <a:gd name="T28" fmla="*/ 534 w 760"/>
                <a:gd name="T29" fmla="*/ 211 h 760"/>
                <a:gd name="T30" fmla="*/ 517 w 760"/>
                <a:gd name="T31" fmla="*/ 207 h 760"/>
                <a:gd name="T32" fmla="*/ 241 w 760"/>
                <a:gd name="T33" fmla="*/ 207 h 760"/>
                <a:gd name="T34" fmla="*/ 241 w 760"/>
                <a:gd name="T35" fmla="*/ 0 h 760"/>
                <a:gd name="T36" fmla="*/ 517 w 760"/>
                <a:gd name="T37" fmla="*/ 0 h 760"/>
                <a:gd name="T38" fmla="*/ 566 w 760"/>
                <a:gd name="T39" fmla="*/ 4 h 760"/>
                <a:gd name="T40" fmla="*/ 612 w 760"/>
                <a:gd name="T41" fmla="*/ 18 h 760"/>
                <a:gd name="T42" fmla="*/ 652 w 760"/>
                <a:gd name="T43" fmla="*/ 42 h 760"/>
                <a:gd name="T44" fmla="*/ 688 w 760"/>
                <a:gd name="T45" fmla="*/ 70 h 760"/>
                <a:gd name="T46" fmla="*/ 718 w 760"/>
                <a:gd name="T47" fmla="*/ 106 h 760"/>
                <a:gd name="T48" fmla="*/ 740 w 760"/>
                <a:gd name="T49" fmla="*/ 148 h 760"/>
                <a:gd name="T50" fmla="*/ 754 w 760"/>
                <a:gd name="T51" fmla="*/ 193 h 760"/>
                <a:gd name="T52" fmla="*/ 760 w 760"/>
                <a:gd name="T53" fmla="*/ 241 h 760"/>
                <a:gd name="T54" fmla="*/ 760 w 760"/>
                <a:gd name="T55" fmla="*/ 516 h 760"/>
                <a:gd name="T56" fmla="*/ 754 w 760"/>
                <a:gd name="T57" fmla="*/ 566 h 760"/>
                <a:gd name="T58" fmla="*/ 740 w 760"/>
                <a:gd name="T59" fmla="*/ 612 h 760"/>
                <a:gd name="T60" fmla="*/ 718 w 760"/>
                <a:gd name="T61" fmla="*/ 652 h 760"/>
                <a:gd name="T62" fmla="*/ 688 w 760"/>
                <a:gd name="T63" fmla="*/ 688 h 760"/>
                <a:gd name="T64" fmla="*/ 652 w 760"/>
                <a:gd name="T65" fmla="*/ 718 h 760"/>
                <a:gd name="T66" fmla="*/ 612 w 760"/>
                <a:gd name="T67" fmla="*/ 740 h 760"/>
                <a:gd name="T68" fmla="*/ 566 w 760"/>
                <a:gd name="T69" fmla="*/ 754 h 760"/>
                <a:gd name="T70" fmla="*/ 517 w 760"/>
                <a:gd name="T71" fmla="*/ 760 h 760"/>
                <a:gd name="T72" fmla="*/ 241 w 760"/>
                <a:gd name="T73" fmla="*/ 760 h 760"/>
                <a:gd name="T74" fmla="*/ 193 w 760"/>
                <a:gd name="T75" fmla="*/ 754 h 760"/>
                <a:gd name="T76" fmla="*/ 148 w 760"/>
                <a:gd name="T77" fmla="*/ 740 h 760"/>
                <a:gd name="T78" fmla="*/ 106 w 760"/>
                <a:gd name="T79" fmla="*/ 718 h 760"/>
                <a:gd name="T80" fmla="*/ 70 w 760"/>
                <a:gd name="T81" fmla="*/ 688 h 760"/>
                <a:gd name="T82" fmla="*/ 42 w 760"/>
                <a:gd name="T83" fmla="*/ 652 h 760"/>
                <a:gd name="T84" fmla="*/ 18 w 760"/>
                <a:gd name="T85" fmla="*/ 612 h 760"/>
                <a:gd name="T86" fmla="*/ 4 w 760"/>
                <a:gd name="T87" fmla="*/ 566 h 760"/>
                <a:gd name="T88" fmla="*/ 0 w 760"/>
                <a:gd name="T89" fmla="*/ 516 h 760"/>
                <a:gd name="T90" fmla="*/ 0 w 760"/>
                <a:gd name="T91" fmla="*/ 241 h 760"/>
                <a:gd name="T92" fmla="*/ 4 w 760"/>
                <a:gd name="T93" fmla="*/ 193 h 760"/>
                <a:gd name="T94" fmla="*/ 18 w 760"/>
                <a:gd name="T95" fmla="*/ 148 h 760"/>
                <a:gd name="T96" fmla="*/ 42 w 760"/>
                <a:gd name="T97" fmla="*/ 106 h 760"/>
                <a:gd name="T98" fmla="*/ 70 w 760"/>
                <a:gd name="T99" fmla="*/ 70 h 760"/>
                <a:gd name="T100" fmla="*/ 106 w 760"/>
                <a:gd name="T101" fmla="*/ 42 h 760"/>
                <a:gd name="T102" fmla="*/ 148 w 760"/>
                <a:gd name="T103" fmla="*/ 18 h 760"/>
                <a:gd name="T104" fmla="*/ 193 w 760"/>
                <a:gd name="T105" fmla="*/ 4 h 760"/>
                <a:gd name="T106" fmla="*/ 241 w 760"/>
                <a:gd name="T107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0" h="760">
                  <a:moveTo>
                    <a:pt x="241" y="207"/>
                  </a:moveTo>
                  <a:lnTo>
                    <a:pt x="223" y="211"/>
                  </a:lnTo>
                  <a:lnTo>
                    <a:pt x="211" y="223"/>
                  </a:lnTo>
                  <a:lnTo>
                    <a:pt x="207" y="241"/>
                  </a:lnTo>
                  <a:lnTo>
                    <a:pt x="207" y="516"/>
                  </a:lnTo>
                  <a:lnTo>
                    <a:pt x="211" y="534"/>
                  </a:lnTo>
                  <a:lnTo>
                    <a:pt x="223" y="546"/>
                  </a:lnTo>
                  <a:lnTo>
                    <a:pt x="241" y="552"/>
                  </a:lnTo>
                  <a:lnTo>
                    <a:pt x="517" y="552"/>
                  </a:lnTo>
                  <a:lnTo>
                    <a:pt x="534" y="546"/>
                  </a:lnTo>
                  <a:lnTo>
                    <a:pt x="546" y="534"/>
                  </a:lnTo>
                  <a:lnTo>
                    <a:pt x="552" y="516"/>
                  </a:lnTo>
                  <a:lnTo>
                    <a:pt x="552" y="241"/>
                  </a:lnTo>
                  <a:lnTo>
                    <a:pt x="546" y="223"/>
                  </a:lnTo>
                  <a:lnTo>
                    <a:pt x="534" y="211"/>
                  </a:lnTo>
                  <a:lnTo>
                    <a:pt x="517" y="207"/>
                  </a:lnTo>
                  <a:lnTo>
                    <a:pt x="241" y="207"/>
                  </a:lnTo>
                  <a:close/>
                  <a:moveTo>
                    <a:pt x="241" y="0"/>
                  </a:moveTo>
                  <a:lnTo>
                    <a:pt x="517" y="0"/>
                  </a:lnTo>
                  <a:lnTo>
                    <a:pt x="566" y="4"/>
                  </a:lnTo>
                  <a:lnTo>
                    <a:pt x="612" y="18"/>
                  </a:lnTo>
                  <a:lnTo>
                    <a:pt x="652" y="42"/>
                  </a:lnTo>
                  <a:lnTo>
                    <a:pt x="688" y="70"/>
                  </a:lnTo>
                  <a:lnTo>
                    <a:pt x="718" y="106"/>
                  </a:lnTo>
                  <a:lnTo>
                    <a:pt x="740" y="148"/>
                  </a:lnTo>
                  <a:lnTo>
                    <a:pt x="754" y="193"/>
                  </a:lnTo>
                  <a:lnTo>
                    <a:pt x="760" y="241"/>
                  </a:lnTo>
                  <a:lnTo>
                    <a:pt x="760" y="516"/>
                  </a:lnTo>
                  <a:lnTo>
                    <a:pt x="754" y="566"/>
                  </a:lnTo>
                  <a:lnTo>
                    <a:pt x="740" y="612"/>
                  </a:lnTo>
                  <a:lnTo>
                    <a:pt x="718" y="652"/>
                  </a:lnTo>
                  <a:lnTo>
                    <a:pt x="688" y="688"/>
                  </a:lnTo>
                  <a:lnTo>
                    <a:pt x="652" y="718"/>
                  </a:lnTo>
                  <a:lnTo>
                    <a:pt x="612" y="740"/>
                  </a:lnTo>
                  <a:lnTo>
                    <a:pt x="566" y="754"/>
                  </a:lnTo>
                  <a:lnTo>
                    <a:pt x="517" y="760"/>
                  </a:lnTo>
                  <a:lnTo>
                    <a:pt x="241" y="760"/>
                  </a:lnTo>
                  <a:lnTo>
                    <a:pt x="193" y="754"/>
                  </a:lnTo>
                  <a:lnTo>
                    <a:pt x="148" y="740"/>
                  </a:lnTo>
                  <a:lnTo>
                    <a:pt x="106" y="718"/>
                  </a:lnTo>
                  <a:lnTo>
                    <a:pt x="70" y="688"/>
                  </a:lnTo>
                  <a:lnTo>
                    <a:pt x="42" y="652"/>
                  </a:lnTo>
                  <a:lnTo>
                    <a:pt x="18" y="612"/>
                  </a:lnTo>
                  <a:lnTo>
                    <a:pt x="4" y="566"/>
                  </a:lnTo>
                  <a:lnTo>
                    <a:pt x="0" y="516"/>
                  </a:lnTo>
                  <a:lnTo>
                    <a:pt x="0" y="241"/>
                  </a:lnTo>
                  <a:lnTo>
                    <a:pt x="4" y="193"/>
                  </a:lnTo>
                  <a:lnTo>
                    <a:pt x="18" y="148"/>
                  </a:lnTo>
                  <a:lnTo>
                    <a:pt x="42" y="106"/>
                  </a:lnTo>
                  <a:lnTo>
                    <a:pt x="70" y="70"/>
                  </a:lnTo>
                  <a:lnTo>
                    <a:pt x="106" y="42"/>
                  </a:lnTo>
                  <a:lnTo>
                    <a:pt x="148" y="18"/>
                  </a:lnTo>
                  <a:lnTo>
                    <a:pt x="193" y="4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22" name="Freeform 165"/>
          <p:cNvSpPr>
            <a:spLocks noEditPoints="1"/>
          </p:cNvSpPr>
          <p:nvPr/>
        </p:nvSpPr>
        <p:spPr bwMode="auto">
          <a:xfrm>
            <a:off x="3506732" y="3391249"/>
            <a:ext cx="812949" cy="519740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256" name="Group 255"/>
          <p:cNvGrpSpPr/>
          <p:nvPr/>
        </p:nvGrpSpPr>
        <p:grpSpPr>
          <a:xfrm>
            <a:off x="3599100" y="4455632"/>
            <a:ext cx="628213" cy="627830"/>
            <a:chOff x="5638801" y="1176338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214" name="Freeform 92"/>
            <p:cNvSpPr>
              <a:spLocks/>
            </p:cNvSpPr>
            <p:nvPr/>
          </p:nvSpPr>
          <p:spPr bwMode="auto">
            <a:xfrm>
              <a:off x="5638801" y="1176338"/>
              <a:ext cx="5207000" cy="3013075"/>
            </a:xfrm>
            <a:custGeom>
              <a:avLst/>
              <a:gdLst>
                <a:gd name="T0" fmla="*/ 3556 w 6560"/>
                <a:gd name="T1" fmla="*/ 0 h 3795"/>
                <a:gd name="T2" fmla="*/ 3688 w 6560"/>
                <a:gd name="T3" fmla="*/ 24 h 3795"/>
                <a:gd name="T4" fmla="*/ 3800 w 6560"/>
                <a:gd name="T5" fmla="*/ 90 h 3795"/>
                <a:gd name="T6" fmla="*/ 3883 w 6560"/>
                <a:gd name="T7" fmla="*/ 189 h 3795"/>
                <a:gd name="T8" fmla="*/ 3929 w 6560"/>
                <a:gd name="T9" fmla="*/ 311 h 3795"/>
                <a:gd name="T10" fmla="*/ 3935 w 6560"/>
                <a:gd name="T11" fmla="*/ 415 h 3795"/>
                <a:gd name="T12" fmla="*/ 6367 w 6560"/>
                <a:gd name="T13" fmla="*/ 419 h 3795"/>
                <a:gd name="T14" fmla="*/ 6452 w 6560"/>
                <a:gd name="T15" fmla="*/ 456 h 3795"/>
                <a:gd name="T16" fmla="*/ 6518 w 6560"/>
                <a:gd name="T17" fmla="*/ 520 h 3795"/>
                <a:gd name="T18" fmla="*/ 6554 w 6560"/>
                <a:gd name="T19" fmla="*/ 608 h 3795"/>
                <a:gd name="T20" fmla="*/ 6560 w 6560"/>
                <a:gd name="T21" fmla="*/ 3692 h 3795"/>
                <a:gd name="T22" fmla="*/ 6540 w 6560"/>
                <a:gd name="T23" fmla="*/ 3753 h 3795"/>
                <a:gd name="T24" fmla="*/ 6488 w 6560"/>
                <a:gd name="T25" fmla="*/ 3791 h 3795"/>
                <a:gd name="T26" fmla="*/ 6422 w 6560"/>
                <a:gd name="T27" fmla="*/ 3791 h 3795"/>
                <a:gd name="T28" fmla="*/ 6373 w 6560"/>
                <a:gd name="T29" fmla="*/ 3753 h 3795"/>
                <a:gd name="T30" fmla="*/ 6353 w 6560"/>
                <a:gd name="T31" fmla="*/ 3692 h 3795"/>
                <a:gd name="T32" fmla="*/ 6349 w 6560"/>
                <a:gd name="T33" fmla="*/ 638 h 3795"/>
                <a:gd name="T34" fmla="*/ 6319 w 6560"/>
                <a:gd name="T35" fmla="*/ 622 h 3795"/>
                <a:gd name="T36" fmla="*/ 3522 w 6560"/>
                <a:gd name="T37" fmla="*/ 616 h 3795"/>
                <a:gd name="T38" fmla="*/ 3472 w 6560"/>
                <a:gd name="T39" fmla="*/ 580 h 3795"/>
                <a:gd name="T40" fmla="*/ 3453 w 6560"/>
                <a:gd name="T41" fmla="*/ 518 h 3795"/>
                <a:gd name="T42" fmla="*/ 3472 w 6560"/>
                <a:gd name="T43" fmla="*/ 456 h 3795"/>
                <a:gd name="T44" fmla="*/ 3522 w 6560"/>
                <a:gd name="T45" fmla="*/ 421 h 3795"/>
                <a:gd name="T46" fmla="*/ 3728 w 6560"/>
                <a:gd name="T47" fmla="*/ 415 h 3795"/>
                <a:gd name="T48" fmla="*/ 3722 w 6560"/>
                <a:gd name="T49" fmla="*/ 335 h 3795"/>
                <a:gd name="T50" fmla="*/ 3678 w 6560"/>
                <a:gd name="T51" fmla="*/ 257 h 3795"/>
                <a:gd name="T52" fmla="*/ 3602 w 6560"/>
                <a:gd name="T53" fmla="*/ 213 h 3795"/>
                <a:gd name="T54" fmla="*/ 3004 w 6560"/>
                <a:gd name="T55" fmla="*/ 207 h 3795"/>
                <a:gd name="T56" fmla="*/ 2916 w 6560"/>
                <a:gd name="T57" fmla="*/ 231 h 3795"/>
                <a:gd name="T58" fmla="*/ 2854 w 6560"/>
                <a:gd name="T59" fmla="*/ 293 h 3795"/>
                <a:gd name="T60" fmla="*/ 2830 w 6560"/>
                <a:gd name="T61" fmla="*/ 381 h 3795"/>
                <a:gd name="T62" fmla="*/ 3141 w 6560"/>
                <a:gd name="T63" fmla="*/ 415 h 3795"/>
                <a:gd name="T64" fmla="*/ 3203 w 6560"/>
                <a:gd name="T65" fmla="*/ 435 h 3795"/>
                <a:gd name="T66" fmla="*/ 3239 w 6560"/>
                <a:gd name="T67" fmla="*/ 484 h 3795"/>
                <a:gd name="T68" fmla="*/ 3239 w 6560"/>
                <a:gd name="T69" fmla="*/ 550 h 3795"/>
                <a:gd name="T70" fmla="*/ 3203 w 6560"/>
                <a:gd name="T71" fmla="*/ 602 h 3795"/>
                <a:gd name="T72" fmla="*/ 3141 w 6560"/>
                <a:gd name="T73" fmla="*/ 622 h 3795"/>
                <a:gd name="T74" fmla="*/ 223 w 6560"/>
                <a:gd name="T75" fmla="*/ 626 h 3795"/>
                <a:gd name="T76" fmla="*/ 207 w 6560"/>
                <a:gd name="T77" fmla="*/ 656 h 3795"/>
                <a:gd name="T78" fmla="*/ 201 w 6560"/>
                <a:gd name="T79" fmla="*/ 1379 h 3795"/>
                <a:gd name="T80" fmla="*/ 166 w 6560"/>
                <a:gd name="T81" fmla="*/ 1429 h 3795"/>
                <a:gd name="T82" fmla="*/ 104 w 6560"/>
                <a:gd name="T83" fmla="*/ 1449 h 3795"/>
                <a:gd name="T84" fmla="*/ 42 w 6560"/>
                <a:gd name="T85" fmla="*/ 1429 h 3795"/>
                <a:gd name="T86" fmla="*/ 6 w 6560"/>
                <a:gd name="T87" fmla="*/ 1379 h 3795"/>
                <a:gd name="T88" fmla="*/ 0 w 6560"/>
                <a:gd name="T89" fmla="*/ 656 h 3795"/>
                <a:gd name="T90" fmla="*/ 20 w 6560"/>
                <a:gd name="T91" fmla="*/ 562 h 3795"/>
                <a:gd name="T92" fmla="*/ 72 w 6560"/>
                <a:gd name="T93" fmla="*/ 484 h 3795"/>
                <a:gd name="T94" fmla="*/ 148 w 6560"/>
                <a:gd name="T95" fmla="*/ 433 h 3795"/>
                <a:gd name="T96" fmla="*/ 241 w 6560"/>
                <a:gd name="T97" fmla="*/ 415 h 3795"/>
                <a:gd name="T98" fmla="*/ 2625 w 6560"/>
                <a:gd name="T99" fmla="*/ 381 h 3795"/>
                <a:gd name="T100" fmla="*/ 2647 w 6560"/>
                <a:gd name="T101" fmla="*/ 247 h 3795"/>
                <a:gd name="T102" fmla="*/ 2713 w 6560"/>
                <a:gd name="T103" fmla="*/ 136 h 3795"/>
                <a:gd name="T104" fmla="*/ 2812 w 6560"/>
                <a:gd name="T105" fmla="*/ 52 h 3795"/>
                <a:gd name="T106" fmla="*/ 2936 w 6560"/>
                <a:gd name="T107" fmla="*/ 6 h 3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3795">
                  <a:moveTo>
                    <a:pt x="3004" y="0"/>
                  </a:moveTo>
                  <a:lnTo>
                    <a:pt x="3556" y="0"/>
                  </a:lnTo>
                  <a:lnTo>
                    <a:pt x="3624" y="6"/>
                  </a:lnTo>
                  <a:lnTo>
                    <a:pt x="3688" y="24"/>
                  </a:lnTo>
                  <a:lnTo>
                    <a:pt x="3748" y="52"/>
                  </a:lnTo>
                  <a:lnTo>
                    <a:pt x="3800" y="90"/>
                  </a:lnTo>
                  <a:lnTo>
                    <a:pt x="3845" y="136"/>
                  </a:lnTo>
                  <a:lnTo>
                    <a:pt x="3883" y="189"/>
                  </a:lnTo>
                  <a:lnTo>
                    <a:pt x="3911" y="247"/>
                  </a:lnTo>
                  <a:lnTo>
                    <a:pt x="3929" y="311"/>
                  </a:lnTo>
                  <a:lnTo>
                    <a:pt x="3935" y="381"/>
                  </a:lnTo>
                  <a:lnTo>
                    <a:pt x="3935" y="415"/>
                  </a:lnTo>
                  <a:lnTo>
                    <a:pt x="6319" y="415"/>
                  </a:lnTo>
                  <a:lnTo>
                    <a:pt x="6367" y="419"/>
                  </a:lnTo>
                  <a:lnTo>
                    <a:pt x="6412" y="433"/>
                  </a:lnTo>
                  <a:lnTo>
                    <a:pt x="6452" y="456"/>
                  </a:lnTo>
                  <a:lnTo>
                    <a:pt x="6488" y="484"/>
                  </a:lnTo>
                  <a:lnTo>
                    <a:pt x="6518" y="520"/>
                  </a:lnTo>
                  <a:lnTo>
                    <a:pt x="6540" y="562"/>
                  </a:lnTo>
                  <a:lnTo>
                    <a:pt x="6554" y="608"/>
                  </a:lnTo>
                  <a:lnTo>
                    <a:pt x="6560" y="656"/>
                  </a:lnTo>
                  <a:lnTo>
                    <a:pt x="6560" y="3692"/>
                  </a:lnTo>
                  <a:lnTo>
                    <a:pt x="6554" y="3726"/>
                  </a:lnTo>
                  <a:lnTo>
                    <a:pt x="6540" y="3753"/>
                  </a:lnTo>
                  <a:lnTo>
                    <a:pt x="6518" y="3775"/>
                  </a:lnTo>
                  <a:lnTo>
                    <a:pt x="6488" y="3791"/>
                  </a:lnTo>
                  <a:lnTo>
                    <a:pt x="6456" y="3795"/>
                  </a:lnTo>
                  <a:lnTo>
                    <a:pt x="6422" y="3791"/>
                  </a:lnTo>
                  <a:lnTo>
                    <a:pt x="6394" y="3775"/>
                  </a:lnTo>
                  <a:lnTo>
                    <a:pt x="6373" y="3753"/>
                  </a:lnTo>
                  <a:lnTo>
                    <a:pt x="6359" y="3726"/>
                  </a:lnTo>
                  <a:lnTo>
                    <a:pt x="6353" y="3692"/>
                  </a:lnTo>
                  <a:lnTo>
                    <a:pt x="6353" y="656"/>
                  </a:lnTo>
                  <a:lnTo>
                    <a:pt x="6349" y="638"/>
                  </a:lnTo>
                  <a:lnTo>
                    <a:pt x="6335" y="626"/>
                  </a:lnTo>
                  <a:lnTo>
                    <a:pt x="6319" y="622"/>
                  </a:lnTo>
                  <a:lnTo>
                    <a:pt x="3556" y="622"/>
                  </a:lnTo>
                  <a:lnTo>
                    <a:pt x="3522" y="616"/>
                  </a:lnTo>
                  <a:lnTo>
                    <a:pt x="3494" y="602"/>
                  </a:lnTo>
                  <a:lnTo>
                    <a:pt x="3472" y="580"/>
                  </a:lnTo>
                  <a:lnTo>
                    <a:pt x="3459" y="550"/>
                  </a:lnTo>
                  <a:lnTo>
                    <a:pt x="3453" y="518"/>
                  </a:lnTo>
                  <a:lnTo>
                    <a:pt x="3459" y="484"/>
                  </a:lnTo>
                  <a:lnTo>
                    <a:pt x="3472" y="456"/>
                  </a:lnTo>
                  <a:lnTo>
                    <a:pt x="3494" y="435"/>
                  </a:lnTo>
                  <a:lnTo>
                    <a:pt x="3522" y="421"/>
                  </a:lnTo>
                  <a:lnTo>
                    <a:pt x="3556" y="415"/>
                  </a:lnTo>
                  <a:lnTo>
                    <a:pt x="3728" y="415"/>
                  </a:lnTo>
                  <a:lnTo>
                    <a:pt x="3728" y="381"/>
                  </a:lnTo>
                  <a:lnTo>
                    <a:pt x="3722" y="335"/>
                  </a:lnTo>
                  <a:lnTo>
                    <a:pt x="3706" y="293"/>
                  </a:lnTo>
                  <a:lnTo>
                    <a:pt x="3678" y="257"/>
                  </a:lnTo>
                  <a:lnTo>
                    <a:pt x="3644" y="231"/>
                  </a:lnTo>
                  <a:lnTo>
                    <a:pt x="3602" y="213"/>
                  </a:lnTo>
                  <a:lnTo>
                    <a:pt x="3556" y="207"/>
                  </a:lnTo>
                  <a:lnTo>
                    <a:pt x="3004" y="207"/>
                  </a:lnTo>
                  <a:lnTo>
                    <a:pt x="2958" y="213"/>
                  </a:lnTo>
                  <a:lnTo>
                    <a:pt x="2916" y="231"/>
                  </a:lnTo>
                  <a:lnTo>
                    <a:pt x="2882" y="257"/>
                  </a:lnTo>
                  <a:lnTo>
                    <a:pt x="2854" y="293"/>
                  </a:lnTo>
                  <a:lnTo>
                    <a:pt x="2836" y="335"/>
                  </a:lnTo>
                  <a:lnTo>
                    <a:pt x="2830" y="381"/>
                  </a:lnTo>
                  <a:lnTo>
                    <a:pt x="2830" y="415"/>
                  </a:lnTo>
                  <a:lnTo>
                    <a:pt x="3141" y="415"/>
                  </a:lnTo>
                  <a:lnTo>
                    <a:pt x="3175" y="421"/>
                  </a:lnTo>
                  <a:lnTo>
                    <a:pt x="3203" y="435"/>
                  </a:lnTo>
                  <a:lnTo>
                    <a:pt x="3225" y="456"/>
                  </a:lnTo>
                  <a:lnTo>
                    <a:pt x="3239" y="484"/>
                  </a:lnTo>
                  <a:lnTo>
                    <a:pt x="3245" y="518"/>
                  </a:lnTo>
                  <a:lnTo>
                    <a:pt x="3239" y="550"/>
                  </a:lnTo>
                  <a:lnTo>
                    <a:pt x="3225" y="580"/>
                  </a:lnTo>
                  <a:lnTo>
                    <a:pt x="3203" y="602"/>
                  </a:lnTo>
                  <a:lnTo>
                    <a:pt x="3175" y="616"/>
                  </a:lnTo>
                  <a:lnTo>
                    <a:pt x="3141" y="622"/>
                  </a:lnTo>
                  <a:lnTo>
                    <a:pt x="241" y="622"/>
                  </a:lnTo>
                  <a:lnTo>
                    <a:pt x="223" y="626"/>
                  </a:lnTo>
                  <a:lnTo>
                    <a:pt x="211" y="638"/>
                  </a:lnTo>
                  <a:lnTo>
                    <a:pt x="207" y="656"/>
                  </a:lnTo>
                  <a:lnTo>
                    <a:pt x="207" y="1345"/>
                  </a:lnTo>
                  <a:lnTo>
                    <a:pt x="201" y="1379"/>
                  </a:lnTo>
                  <a:lnTo>
                    <a:pt x="187" y="1407"/>
                  </a:lnTo>
                  <a:lnTo>
                    <a:pt x="166" y="1429"/>
                  </a:lnTo>
                  <a:lnTo>
                    <a:pt x="136" y="1445"/>
                  </a:lnTo>
                  <a:lnTo>
                    <a:pt x="104" y="1449"/>
                  </a:lnTo>
                  <a:lnTo>
                    <a:pt x="72" y="1445"/>
                  </a:lnTo>
                  <a:lnTo>
                    <a:pt x="42" y="1429"/>
                  </a:lnTo>
                  <a:lnTo>
                    <a:pt x="20" y="1407"/>
                  </a:lnTo>
                  <a:lnTo>
                    <a:pt x="6" y="1379"/>
                  </a:lnTo>
                  <a:lnTo>
                    <a:pt x="0" y="1345"/>
                  </a:lnTo>
                  <a:lnTo>
                    <a:pt x="0" y="656"/>
                  </a:lnTo>
                  <a:lnTo>
                    <a:pt x="4" y="608"/>
                  </a:lnTo>
                  <a:lnTo>
                    <a:pt x="20" y="562"/>
                  </a:lnTo>
                  <a:lnTo>
                    <a:pt x="42" y="520"/>
                  </a:lnTo>
                  <a:lnTo>
                    <a:pt x="72" y="484"/>
                  </a:lnTo>
                  <a:lnTo>
                    <a:pt x="106" y="456"/>
                  </a:lnTo>
                  <a:lnTo>
                    <a:pt x="148" y="433"/>
                  </a:lnTo>
                  <a:lnTo>
                    <a:pt x="193" y="419"/>
                  </a:lnTo>
                  <a:lnTo>
                    <a:pt x="241" y="415"/>
                  </a:lnTo>
                  <a:lnTo>
                    <a:pt x="2625" y="415"/>
                  </a:lnTo>
                  <a:lnTo>
                    <a:pt x="2625" y="381"/>
                  </a:lnTo>
                  <a:lnTo>
                    <a:pt x="2631" y="311"/>
                  </a:lnTo>
                  <a:lnTo>
                    <a:pt x="2647" y="247"/>
                  </a:lnTo>
                  <a:lnTo>
                    <a:pt x="2677" y="189"/>
                  </a:lnTo>
                  <a:lnTo>
                    <a:pt x="2713" y="136"/>
                  </a:lnTo>
                  <a:lnTo>
                    <a:pt x="2758" y="90"/>
                  </a:lnTo>
                  <a:lnTo>
                    <a:pt x="2812" y="52"/>
                  </a:lnTo>
                  <a:lnTo>
                    <a:pt x="2872" y="24"/>
                  </a:lnTo>
                  <a:lnTo>
                    <a:pt x="2936" y="6"/>
                  </a:lnTo>
                  <a:lnTo>
                    <a:pt x="30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5" name="Freeform 93"/>
            <p:cNvSpPr>
              <a:spLocks noEditPoints="1"/>
            </p:cNvSpPr>
            <p:nvPr/>
          </p:nvSpPr>
          <p:spPr bwMode="auto">
            <a:xfrm>
              <a:off x="5638801" y="2490788"/>
              <a:ext cx="5207000" cy="3889375"/>
            </a:xfrm>
            <a:custGeom>
              <a:avLst/>
              <a:gdLst>
                <a:gd name="T0" fmla="*/ 2003 w 6560"/>
                <a:gd name="T1" fmla="*/ 4693 h 4900"/>
                <a:gd name="T2" fmla="*/ 4558 w 6560"/>
                <a:gd name="T3" fmla="*/ 3933 h 4900"/>
                <a:gd name="T4" fmla="*/ 2280 w 6560"/>
                <a:gd name="T5" fmla="*/ 3929 h 4900"/>
                <a:gd name="T6" fmla="*/ 2230 w 6560"/>
                <a:gd name="T7" fmla="*/ 3891 h 4900"/>
                <a:gd name="T8" fmla="*/ 2210 w 6560"/>
                <a:gd name="T9" fmla="*/ 3830 h 4900"/>
                <a:gd name="T10" fmla="*/ 2230 w 6560"/>
                <a:gd name="T11" fmla="*/ 3770 h 4900"/>
                <a:gd name="T12" fmla="*/ 2280 w 6560"/>
                <a:gd name="T13" fmla="*/ 3732 h 4900"/>
                <a:gd name="T14" fmla="*/ 4558 w 6560"/>
                <a:gd name="T15" fmla="*/ 3726 h 4900"/>
                <a:gd name="T16" fmla="*/ 2003 w 6560"/>
                <a:gd name="T17" fmla="*/ 3381 h 4900"/>
                <a:gd name="T18" fmla="*/ 136 w 6560"/>
                <a:gd name="T19" fmla="*/ 6 h 4900"/>
                <a:gd name="T20" fmla="*/ 187 w 6560"/>
                <a:gd name="T21" fmla="*/ 42 h 4900"/>
                <a:gd name="T22" fmla="*/ 207 w 6560"/>
                <a:gd name="T23" fmla="*/ 104 h 4900"/>
                <a:gd name="T24" fmla="*/ 211 w 6560"/>
                <a:gd name="T25" fmla="*/ 3158 h 4900"/>
                <a:gd name="T26" fmla="*/ 241 w 6560"/>
                <a:gd name="T27" fmla="*/ 3174 h 4900"/>
                <a:gd name="T28" fmla="*/ 6335 w 6560"/>
                <a:gd name="T29" fmla="*/ 3170 h 4900"/>
                <a:gd name="T30" fmla="*/ 6353 w 6560"/>
                <a:gd name="T31" fmla="*/ 3140 h 4900"/>
                <a:gd name="T32" fmla="*/ 6359 w 6560"/>
                <a:gd name="T33" fmla="*/ 2418 h 4900"/>
                <a:gd name="T34" fmla="*/ 6394 w 6560"/>
                <a:gd name="T35" fmla="*/ 2367 h 4900"/>
                <a:gd name="T36" fmla="*/ 6456 w 6560"/>
                <a:gd name="T37" fmla="*/ 2347 h 4900"/>
                <a:gd name="T38" fmla="*/ 6518 w 6560"/>
                <a:gd name="T39" fmla="*/ 2367 h 4900"/>
                <a:gd name="T40" fmla="*/ 6554 w 6560"/>
                <a:gd name="T41" fmla="*/ 2418 h 4900"/>
                <a:gd name="T42" fmla="*/ 6560 w 6560"/>
                <a:gd name="T43" fmla="*/ 3140 h 4900"/>
                <a:gd name="T44" fmla="*/ 6540 w 6560"/>
                <a:gd name="T45" fmla="*/ 3234 h 4900"/>
                <a:gd name="T46" fmla="*/ 6488 w 6560"/>
                <a:gd name="T47" fmla="*/ 3311 h 4900"/>
                <a:gd name="T48" fmla="*/ 6412 w 6560"/>
                <a:gd name="T49" fmla="*/ 3363 h 4900"/>
                <a:gd name="T50" fmla="*/ 6319 w 6560"/>
                <a:gd name="T51" fmla="*/ 3381 h 4900"/>
                <a:gd name="T52" fmla="*/ 4765 w 6560"/>
                <a:gd name="T53" fmla="*/ 4693 h 4900"/>
                <a:gd name="T54" fmla="*/ 5246 w 6560"/>
                <a:gd name="T55" fmla="*/ 4699 h 4900"/>
                <a:gd name="T56" fmla="*/ 5297 w 6560"/>
                <a:gd name="T57" fmla="*/ 4735 h 4900"/>
                <a:gd name="T58" fmla="*/ 5317 w 6560"/>
                <a:gd name="T59" fmla="*/ 4796 h 4900"/>
                <a:gd name="T60" fmla="*/ 5297 w 6560"/>
                <a:gd name="T61" fmla="*/ 4858 h 4900"/>
                <a:gd name="T62" fmla="*/ 5246 w 6560"/>
                <a:gd name="T63" fmla="*/ 4894 h 4900"/>
                <a:gd name="T64" fmla="*/ 1346 w 6560"/>
                <a:gd name="T65" fmla="*/ 4900 h 4900"/>
                <a:gd name="T66" fmla="*/ 1284 w 6560"/>
                <a:gd name="T67" fmla="*/ 4880 h 4900"/>
                <a:gd name="T68" fmla="*/ 1249 w 6560"/>
                <a:gd name="T69" fmla="*/ 4828 h 4900"/>
                <a:gd name="T70" fmla="*/ 1249 w 6560"/>
                <a:gd name="T71" fmla="*/ 4765 h 4900"/>
                <a:gd name="T72" fmla="*/ 1284 w 6560"/>
                <a:gd name="T73" fmla="*/ 4713 h 4900"/>
                <a:gd name="T74" fmla="*/ 1346 w 6560"/>
                <a:gd name="T75" fmla="*/ 4693 h 4900"/>
                <a:gd name="T76" fmla="*/ 1795 w 6560"/>
                <a:gd name="T77" fmla="*/ 3381 h 4900"/>
                <a:gd name="T78" fmla="*/ 193 w 6560"/>
                <a:gd name="T79" fmla="*/ 3377 h 4900"/>
                <a:gd name="T80" fmla="*/ 106 w 6560"/>
                <a:gd name="T81" fmla="*/ 3341 h 4900"/>
                <a:gd name="T82" fmla="*/ 42 w 6560"/>
                <a:gd name="T83" fmla="*/ 3275 h 4900"/>
                <a:gd name="T84" fmla="*/ 4 w 6560"/>
                <a:gd name="T85" fmla="*/ 3190 h 4900"/>
                <a:gd name="T86" fmla="*/ 0 w 6560"/>
                <a:gd name="T87" fmla="*/ 104 h 4900"/>
                <a:gd name="T88" fmla="*/ 20 w 6560"/>
                <a:gd name="T89" fmla="*/ 42 h 4900"/>
                <a:gd name="T90" fmla="*/ 72 w 6560"/>
                <a:gd name="T91" fmla="*/ 6 h 4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60" h="4900">
                  <a:moveTo>
                    <a:pt x="2003" y="3381"/>
                  </a:moveTo>
                  <a:lnTo>
                    <a:pt x="2003" y="4693"/>
                  </a:lnTo>
                  <a:lnTo>
                    <a:pt x="4558" y="4693"/>
                  </a:lnTo>
                  <a:lnTo>
                    <a:pt x="4558" y="3933"/>
                  </a:lnTo>
                  <a:lnTo>
                    <a:pt x="2314" y="3933"/>
                  </a:lnTo>
                  <a:lnTo>
                    <a:pt x="2280" y="3929"/>
                  </a:lnTo>
                  <a:lnTo>
                    <a:pt x="2252" y="3913"/>
                  </a:lnTo>
                  <a:lnTo>
                    <a:pt x="2230" y="3891"/>
                  </a:lnTo>
                  <a:lnTo>
                    <a:pt x="2214" y="3864"/>
                  </a:lnTo>
                  <a:lnTo>
                    <a:pt x="2210" y="3830"/>
                  </a:lnTo>
                  <a:lnTo>
                    <a:pt x="2214" y="3798"/>
                  </a:lnTo>
                  <a:lnTo>
                    <a:pt x="2230" y="3770"/>
                  </a:lnTo>
                  <a:lnTo>
                    <a:pt x="2252" y="3746"/>
                  </a:lnTo>
                  <a:lnTo>
                    <a:pt x="2280" y="3732"/>
                  </a:lnTo>
                  <a:lnTo>
                    <a:pt x="2314" y="3726"/>
                  </a:lnTo>
                  <a:lnTo>
                    <a:pt x="4558" y="3726"/>
                  </a:lnTo>
                  <a:lnTo>
                    <a:pt x="4558" y="3381"/>
                  </a:lnTo>
                  <a:lnTo>
                    <a:pt x="2003" y="3381"/>
                  </a:lnTo>
                  <a:close/>
                  <a:moveTo>
                    <a:pt x="104" y="0"/>
                  </a:moveTo>
                  <a:lnTo>
                    <a:pt x="136" y="6"/>
                  </a:lnTo>
                  <a:lnTo>
                    <a:pt x="166" y="20"/>
                  </a:lnTo>
                  <a:lnTo>
                    <a:pt x="187" y="42"/>
                  </a:lnTo>
                  <a:lnTo>
                    <a:pt x="201" y="72"/>
                  </a:lnTo>
                  <a:lnTo>
                    <a:pt x="207" y="104"/>
                  </a:lnTo>
                  <a:lnTo>
                    <a:pt x="207" y="3140"/>
                  </a:lnTo>
                  <a:lnTo>
                    <a:pt x="211" y="3158"/>
                  </a:lnTo>
                  <a:lnTo>
                    <a:pt x="223" y="3170"/>
                  </a:lnTo>
                  <a:lnTo>
                    <a:pt x="241" y="3174"/>
                  </a:lnTo>
                  <a:lnTo>
                    <a:pt x="6319" y="3174"/>
                  </a:lnTo>
                  <a:lnTo>
                    <a:pt x="6335" y="3170"/>
                  </a:lnTo>
                  <a:lnTo>
                    <a:pt x="6349" y="3158"/>
                  </a:lnTo>
                  <a:lnTo>
                    <a:pt x="6353" y="3140"/>
                  </a:lnTo>
                  <a:lnTo>
                    <a:pt x="6353" y="2450"/>
                  </a:lnTo>
                  <a:lnTo>
                    <a:pt x="6359" y="2418"/>
                  </a:lnTo>
                  <a:lnTo>
                    <a:pt x="6373" y="2388"/>
                  </a:lnTo>
                  <a:lnTo>
                    <a:pt x="6394" y="2367"/>
                  </a:lnTo>
                  <a:lnTo>
                    <a:pt x="6422" y="2353"/>
                  </a:lnTo>
                  <a:lnTo>
                    <a:pt x="6456" y="2347"/>
                  </a:lnTo>
                  <a:lnTo>
                    <a:pt x="6488" y="2353"/>
                  </a:lnTo>
                  <a:lnTo>
                    <a:pt x="6518" y="2367"/>
                  </a:lnTo>
                  <a:lnTo>
                    <a:pt x="6540" y="2388"/>
                  </a:lnTo>
                  <a:lnTo>
                    <a:pt x="6554" y="2418"/>
                  </a:lnTo>
                  <a:lnTo>
                    <a:pt x="6560" y="2450"/>
                  </a:lnTo>
                  <a:lnTo>
                    <a:pt x="6560" y="3140"/>
                  </a:lnTo>
                  <a:lnTo>
                    <a:pt x="6554" y="3190"/>
                  </a:lnTo>
                  <a:lnTo>
                    <a:pt x="6540" y="3234"/>
                  </a:lnTo>
                  <a:lnTo>
                    <a:pt x="6518" y="3275"/>
                  </a:lnTo>
                  <a:lnTo>
                    <a:pt x="6488" y="3311"/>
                  </a:lnTo>
                  <a:lnTo>
                    <a:pt x="6452" y="3341"/>
                  </a:lnTo>
                  <a:lnTo>
                    <a:pt x="6412" y="3363"/>
                  </a:lnTo>
                  <a:lnTo>
                    <a:pt x="6367" y="3377"/>
                  </a:lnTo>
                  <a:lnTo>
                    <a:pt x="6319" y="3381"/>
                  </a:lnTo>
                  <a:lnTo>
                    <a:pt x="4765" y="3381"/>
                  </a:lnTo>
                  <a:lnTo>
                    <a:pt x="4765" y="4693"/>
                  </a:lnTo>
                  <a:lnTo>
                    <a:pt x="5214" y="4693"/>
                  </a:lnTo>
                  <a:lnTo>
                    <a:pt x="5246" y="4699"/>
                  </a:lnTo>
                  <a:lnTo>
                    <a:pt x="5274" y="4713"/>
                  </a:lnTo>
                  <a:lnTo>
                    <a:pt x="5297" y="4735"/>
                  </a:lnTo>
                  <a:lnTo>
                    <a:pt x="5311" y="4765"/>
                  </a:lnTo>
                  <a:lnTo>
                    <a:pt x="5317" y="4796"/>
                  </a:lnTo>
                  <a:lnTo>
                    <a:pt x="5311" y="4828"/>
                  </a:lnTo>
                  <a:lnTo>
                    <a:pt x="5297" y="4858"/>
                  </a:lnTo>
                  <a:lnTo>
                    <a:pt x="5274" y="4880"/>
                  </a:lnTo>
                  <a:lnTo>
                    <a:pt x="5246" y="4894"/>
                  </a:lnTo>
                  <a:lnTo>
                    <a:pt x="5214" y="4900"/>
                  </a:lnTo>
                  <a:lnTo>
                    <a:pt x="1346" y="4900"/>
                  </a:lnTo>
                  <a:lnTo>
                    <a:pt x="1314" y="4894"/>
                  </a:lnTo>
                  <a:lnTo>
                    <a:pt x="1284" y="4880"/>
                  </a:lnTo>
                  <a:lnTo>
                    <a:pt x="1263" y="4858"/>
                  </a:lnTo>
                  <a:lnTo>
                    <a:pt x="1249" y="4828"/>
                  </a:lnTo>
                  <a:lnTo>
                    <a:pt x="1243" y="4796"/>
                  </a:lnTo>
                  <a:lnTo>
                    <a:pt x="1249" y="4765"/>
                  </a:lnTo>
                  <a:lnTo>
                    <a:pt x="1263" y="4735"/>
                  </a:lnTo>
                  <a:lnTo>
                    <a:pt x="1284" y="4713"/>
                  </a:lnTo>
                  <a:lnTo>
                    <a:pt x="1314" y="4699"/>
                  </a:lnTo>
                  <a:lnTo>
                    <a:pt x="1346" y="4693"/>
                  </a:lnTo>
                  <a:lnTo>
                    <a:pt x="1795" y="4693"/>
                  </a:lnTo>
                  <a:lnTo>
                    <a:pt x="1795" y="3381"/>
                  </a:lnTo>
                  <a:lnTo>
                    <a:pt x="241" y="3381"/>
                  </a:lnTo>
                  <a:lnTo>
                    <a:pt x="193" y="3377"/>
                  </a:lnTo>
                  <a:lnTo>
                    <a:pt x="148" y="3363"/>
                  </a:lnTo>
                  <a:lnTo>
                    <a:pt x="106" y="3341"/>
                  </a:lnTo>
                  <a:lnTo>
                    <a:pt x="72" y="3311"/>
                  </a:lnTo>
                  <a:lnTo>
                    <a:pt x="42" y="3275"/>
                  </a:lnTo>
                  <a:lnTo>
                    <a:pt x="20" y="3234"/>
                  </a:lnTo>
                  <a:lnTo>
                    <a:pt x="4" y="3190"/>
                  </a:lnTo>
                  <a:lnTo>
                    <a:pt x="0" y="3140"/>
                  </a:lnTo>
                  <a:lnTo>
                    <a:pt x="0" y="104"/>
                  </a:lnTo>
                  <a:lnTo>
                    <a:pt x="6" y="72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72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7" name="Freeform 94"/>
            <p:cNvSpPr>
              <a:spLocks noEditPoints="1"/>
            </p:cNvSpPr>
            <p:nvPr/>
          </p:nvSpPr>
          <p:spPr bwMode="auto">
            <a:xfrm>
              <a:off x="6076951" y="2217738"/>
              <a:ext cx="2246313" cy="2244725"/>
            </a:xfrm>
            <a:custGeom>
              <a:avLst/>
              <a:gdLst>
                <a:gd name="T0" fmla="*/ 1259 w 2831"/>
                <a:gd name="T1" fmla="*/ 516 h 2828"/>
                <a:gd name="T2" fmla="*/ 1060 w 2831"/>
                <a:gd name="T3" fmla="*/ 641 h 2828"/>
                <a:gd name="T4" fmla="*/ 639 w 2831"/>
                <a:gd name="T5" fmla="*/ 502 h 2828"/>
                <a:gd name="T6" fmla="*/ 501 w 2831"/>
                <a:gd name="T7" fmla="*/ 622 h 2828"/>
                <a:gd name="T8" fmla="*/ 689 w 2831"/>
                <a:gd name="T9" fmla="*/ 942 h 2828"/>
                <a:gd name="T10" fmla="*/ 585 w 2831"/>
                <a:gd name="T11" fmla="*/ 1212 h 2828"/>
                <a:gd name="T12" fmla="*/ 212 w 2831"/>
                <a:gd name="T13" fmla="*/ 1323 h 2828"/>
                <a:gd name="T14" fmla="*/ 216 w 2831"/>
                <a:gd name="T15" fmla="*/ 1509 h 2828"/>
                <a:gd name="T16" fmla="*/ 597 w 2831"/>
                <a:gd name="T17" fmla="*/ 1644 h 2828"/>
                <a:gd name="T18" fmla="*/ 683 w 2831"/>
                <a:gd name="T19" fmla="*/ 1913 h 2828"/>
                <a:gd name="T20" fmla="*/ 503 w 2831"/>
                <a:gd name="T21" fmla="*/ 2210 h 2828"/>
                <a:gd name="T22" fmla="*/ 890 w 2831"/>
                <a:gd name="T23" fmla="*/ 2158 h 2828"/>
                <a:gd name="T24" fmla="*/ 1121 w 2831"/>
                <a:gd name="T25" fmla="*/ 2212 h 2828"/>
                <a:gd name="T26" fmla="*/ 1319 w 2831"/>
                <a:gd name="T27" fmla="*/ 2609 h 2828"/>
                <a:gd name="T28" fmla="*/ 1502 w 2831"/>
                <a:gd name="T29" fmla="*/ 2621 h 2828"/>
                <a:gd name="T30" fmla="*/ 1598 w 2831"/>
                <a:gd name="T31" fmla="*/ 2262 h 2828"/>
                <a:gd name="T32" fmla="*/ 1859 w 2831"/>
                <a:gd name="T33" fmla="*/ 2144 h 2828"/>
                <a:gd name="T34" fmla="*/ 2202 w 2831"/>
                <a:gd name="T35" fmla="*/ 2330 h 2828"/>
                <a:gd name="T36" fmla="*/ 2332 w 2831"/>
                <a:gd name="T37" fmla="*/ 2196 h 2828"/>
                <a:gd name="T38" fmla="*/ 2157 w 2831"/>
                <a:gd name="T39" fmla="*/ 1831 h 2828"/>
                <a:gd name="T40" fmla="*/ 2286 w 2831"/>
                <a:gd name="T41" fmla="*/ 1580 h 2828"/>
                <a:gd name="T42" fmla="*/ 2623 w 2831"/>
                <a:gd name="T43" fmla="*/ 1495 h 2828"/>
                <a:gd name="T44" fmla="*/ 2314 w 2831"/>
                <a:gd name="T45" fmla="*/ 1257 h 2828"/>
                <a:gd name="T46" fmla="*/ 2188 w 2831"/>
                <a:gd name="T47" fmla="*/ 1058 h 2828"/>
                <a:gd name="T48" fmla="*/ 2330 w 2831"/>
                <a:gd name="T49" fmla="*/ 637 h 2828"/>
                <a:gd name="T50" fmla="*/ 2208 w 2831"/>
                <a:gd name="T51" fmla="*/ 500 h 2828"/>
                <a:gd name="T52" fmla="*/ 1887 w 2831"/>
                <a:gd name="T53" fmla="*/ 687 h 2828"/>
                <a:gd name="T54" fmla="*/ 1620 w 2831"/>
                <a:gd name="T55" fmla="*/ 584 h 2828"/>
                <a:gd name="T56" fmla="*/ 1506 w 2831"/>
                <a:gd name="T57" fmla="*/ 211 h 2828"/>
                <a:gd name="T58" fmla="*/ 1542 w 2831"/>
                <a:gd name="T59" fmla="*/ 4 h 2828"/>
                <a:gd name="T60" fmla="*/ 1716 w 2831"/>
                <a:gd name="T61" fmla="*/ 179 h 2828"/>
                <a:gd name="T62" fmla="*/ 2159 w 2831"/>
                <a:gd name="T63" fmla="*/ 295 h 2828"/>
                <a:gd name="T64" fmla="*/ 2474 w 2831"/>
                <a:gd name="T65" fmla="*/ 472 h 2828"/>
                <a:gd name="T66" fmla="*/ 2524 w 2831"/>
                <a:gd name="T67" fmla="*/ 713 h 2828"/>
                <a:gd name="T68" fmla="*/ 2695 w 2831"/>
                <a:gd name="T69" fmla="*/ 1128 h 2828"/>
                <a:gd name="T70" fmla="*/ 2831 w 2831"/>
                <a:gd name="T71" fmla="*/ 1333 h 2828"/>
                <a:gd name="T72" fmla="*/ 2733 w 2831"/>
                <a:gd name="T73" fmla="*/ 1680 h 2828"/>
                <a:gd name="T74" fmla="*/ 2502 w 2831"/>
                <a:gd name="T75" fmla="*/ 2077 h 2828"/>
                <a:gd name="T76" fmla="*/ 2502 w 2831"/>
                <a:gd name="T77" fmla="*/ 2322 h 2828"/>
                <a:gd name="T78" fmla="*/ 2202 w 2831"/>
                <a:gd name="T79" fmla="*/ 2537 h 2828"/>
                <a:gd name="T80" fmla="*/ 1764 w 2831"/>
                <a:gd name="T81" fmla="*/ 2414 h 2828"/>
                <a:gd name="T82" fmla="*/ 1582 w 2831"/>
                <a:gd name="T83" fmla="*/ 2812 h 2828"/>
                <a:gd name="T84" fmla="*/ 1211 w 2831"/>
                <a:gd name="T85" fmla="*/ 2790 h 2828"/>
                <a:gd name="T86" fmla="*/ 1012 w 2831"/>
                <a:gd name="T87" fmla="*/ 2392 h 2828"/>
                <a:gd name="T88" fmla="*/ 587 w 2831"/>
                <a:gd name="T89" fmla="*/ 2533 h 2828"/>
                <a:gd name="T90" fmla="*/ 310 w 2831"/>
                <a:gd name="T91" fmla="*/ 2284 h 2828"/>
                <a:gd name="T92" fmla="*/ 463 w 2831"/>
                <a:gd name="T93" fmla="*/ 1875 h 2828"/>
                <a:gd name="T94" fmla="*/ 66 w 2831"/>
                <a:gd name="T95" fmla="*/ 1652 h 2828"/>
                <a:gd name="T96" fmla="*/ 4 w 2831"/>
                <a:gd name="T97" fmla="*/ 1289 h 2828"/>
                <a:gd name="T98" fmla="*/ 180 w 2831"/>
                <a:gd name="T99" fmla="*/ 1114 h 2828"/>
                <a:gd name="T100" fmla="*/ 296 w 2831"/>
                <a:gd name="T101" fmla="*/ 671 h 2828"/>
                <a:gd name="T102" fmla="*/ 473 w 2831"/>
                <a:gd name="T103" fmla="*/ 356 h 2828"/>
                <a:gd name="T104" fmla="*/ 715 w 2831"/>
                <a:gd name="T105" fmla="*/ 309 h 2828"/>
                <a:gd name="T106" fmla="*/ 1129 w 2831"/>
                <a:gd name="T107" fmla="*/ 135 h 2828"/>
                <a:gd name="T108" fmla="*/ 1335 w 2831"/>
                <a:gd name="T109" fmla="*/ 0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31" h="2828">
                  <a:moveTo>
                    <a:pt x="1335" y="207"/>
                  </a:moveTo>
                  <a:lnTo>
                    <a:pt x="1329" y="207"/>
                  </a:lnTo>
                  <a:lnTo>
                    <a:pt x="1325" y="211"/>
                  </a:lnTo>
                  <a:lnTo>
                    <a:pt x="1321" y="215"/>
                  </a:lnTo>
                  <a:lnTo>
                    <a:pt x="1319" y="219"/>
                  </a:lnTo>
                  <a:lnTo>
                    <a:pt x="1259" y="516"/>
                  </a:lnTo>
                  <a:lnTo>
                    <a:pt x="1251" y="544"/>
                  </a:lnTo>
                  <a:lnTo>
                    <a:pt x="1235" y="566"/>
                  </a:lnTo>
                  <a:lnTo>
                    <a:pt x="1213" y="584"/>
                  </a:lnTo>
                  <a:lnTo>
                    <a:pt x="1187" y="596"/>
                  </a:lnTo>
                  <a:lnTo>
                    <a:pt x="1121" y="618"/>
                  </a:lnTo>
                  <a:lnTo>
                    <a:pt x="1060" y="641"/>
                  </a:lnTo>
                  <a:lnTo>
                    <a:pt x="1000" y="673"/>
                  </a:lnTo>
                  <a:lnTo>
                    <a:pt x="972" y="683"/>
                  </a:lnTo>
                  <a:lnTo>
                    <a:pt x="944" y="687"/>
                  </a:lnTo>
                  <a:lnTo>
                    <a:pt x="916" y="681"/>
                  </a:lnTo>
                  <a:lnTo>
                    <a:pt x="890" y="669"/>
                  </a:lnTo>
                  <a:lnTo>
                    <a:pt x="639" y="502"/>
                  </a:lnTo>
                  <a:lnTo>
                    <a:pt x="633" y="498"/>
                  </a:lnTo>
                  <a:lnTo>
                    <a:pt x="629" y="498"/>
                  </a:lnTo>
                  <a:lnTo>
                    <a:pt x="623" y="500"/>
                  </a:lnTo>
                  <a:lnTo>
                    <a:pt x="619" y="502"/>
                  </a:lnTo>
                  <a:lnTo>
                    <a:pt x="503" y="618"/>
                  </a:lnTo>
                  <a:lnTo>
                    <a:pt x="501" y="622"/>
                  </a:lnTo>
                  <a:lnTo>
                    <a:pt x="499" y="627"/>
                  </a:lnTo>
                  <a:lnTo>
                    <a:pt x="499" y="631"/>
                  </a:lnTo>
                  <a:lnTo>
                    <a:pt x="501" y="637"/>
                  </a:lnTo>
                  <a:lnTo>
                    <a:pt x="671" y="889"/>
                  </a:lnTo>
                  <a:lnTo>
                    <a:pt x="683" y="915"/>
                  </a:lnTo>
                  <a:lnTo>
                    <a:pt x="689" y="942"/>
                  </a:lnTo>
                  <a:lnTo>
                    <a:pt x="685" y="970"/>
                  </a:lnTo>
                  <a:lnTo>
                    <a:pt x="675" y="998"/>
                  </a:lnTo>
                  <a:lnTo>
                    <a:pt x="643" y="1058"/>
                  </a:lnTo>
                  <a:lnTo>
                    <a:pt x="617" y="1120"/>
                  </a:lnTo>
                  <a:lnTo>
                    <a:pt x="597" y="1186"/>
                  </a:lnTo>
                  <a:lnTo>
                    <a:pt x="585" y="1212"/>
                  </a:lnTo>
                  <a:lnTo>
                    <a:pt x="567" y="1233"/>
                  </a:lnTo>
                  <a:lnTo>
                    <a:pt x="545" y="1249"/>
                  </a:lnTo>
                  <a:lnTo>
                    <a:pt x="517" y="1257"/>
                  </a:lnTo>
                  <a:lnTo>
                    <a:pt x="220" y="1317"/>
                  </a:lnTo>
                  <a:lnTo>
                    <a:pt x="216" y="1319"/>
                  </a:lnTo>
                  <a:lnTo>
                    <a:pt x="212" y="1323"/>
                  </a:lnTo>
                  <a:lnTo>
                    <a:pt x="208" y="1327"/>
                  </a:lnTo>
                  <a:lnTo>
                    <a:pt x="208" y="1333"/>
                  </a:lnTo>
                  <a:lnTo>
                    <a:pt x="208" y="1495"/>
                  </a:lnTo>
                  <a:lnTo>
                    <a:pt x="208" y="1501"/>
                  </a:lnTo>
                  <a:lnTo>
                    <a:pt x="212" y="1505"/>
                  </a:lnTo>
                  <a:lnTo>
                    <a:pt x="216" y="1509"/>
                  </a:lnTo>
                  <a:lnTo>
                    <a:pt x="220" y="1511"/>
                  </a:lnTo>
                  <a:lnTo>
                    <a:pt x="517" y="1570"/>
                  </a:lnTo>
                  <a:lnTo>
                    <a:pt x="545" y="1580"/>
                  </a:lnTo>
                  <a:lnTo>
                    <a:pt x="567" y="1596"/>
                  </a:lnTo>
                  <a:lnTo>
                    <a:pt x="585" y="1618"/>
                  </a:lnTo>
                  <a:lnTo>
                    <a:pt x="597" y="1644"/>
                  </a:lnTo>
                  <a:lnTo>
                    <a:pt x="617" y="1708"/>
                  </a:lnTo>
                  <a:lnTo>
                    <a:pt x="643" y="1770"/>
                  </a:lnTo>
                  <a:lnTo>
                    <a:pt x="675" y="1831"/>
                  </a:lnTo>
                  <a:lnTo>
                    <a:pt x="685" y="1857"/>
                  </a:lnTo>
                  <a:lnTo>
                    <a:pt x="689" y="1885"/>
                  </a:lnTo>
                  <a:lnTo>
                    <a:pt x="683" y="1913"/>
                  </a:lnTo>
                  <a:lnTo>
                    <a:pt x="671" y="1939"/>
                  </a:lnTo>
                  <a:lnTo>
                    <a:pt x="501" y="2190"/>
                  </a:lnTo>
                  <a:lnTo>
                    <a:pt x="499" y="2196"/>
                  </a:lnTo>
                  <a:lnTo>
                    <a:pt x="499" y="2200"/>
                  </a:lnTo>
                  <a:lnTo>
                    <a:pt x="501" y="2206"/>
                  </a:lnTo>
                  <a:lnTo>
                    <a:pt x="503" y="2210"/>
                  </a:lnTo>
                  <a:lnTo>
                    <a:pt x="619" y="2326"/>
                  </a:lnTo>
                  <a:lnTo>
                    <a:pt x="623" y="2328"/>
                  </a:lnTo>
                  <a:lnTo>
                    <a:pt x="629" y="2330"/>
                  </a:lnTo>
                  <a:lnTo>
                    <a:pt x="633" y="2330"/>
                  </a:lnTo>
                  <a:lnTo>
                    <a:pt x="639" y="2328"/>
                  </a:lnTo>
                  <a:lnTo>
                    <a:pt x="890" y="2158"/>
                  </a:lnTo>
                  <a:lnTo>
                    <a:pt x="918" y="2146"/>
                  </a:lnTo>
                  <a:lnTo>
                    <a:pt x="948" y="2142"/>
                  </a:lnTo>
                  <a:lnTo>
                    <a:pt x="974" y="2144"/>
                  </a:lnTo>
                  <a:lnTo>
                    <a:pt x="1000" y="2154"/>
                  </a:lnTo>
                  <a:lnTo>
                    <a:pt x="1060" y="2186"/>
                  </a:lnTo>
                  <a:lnTo>
                    <a:pt x="1121" y="2212"/>
                  </a:lnTo>
                  <a:lnTo>
                    <a:pt x="1187" y="2232"/>
                  </a:lnTo>
                  <a:lnTo>
                    <a:pt x="1213" y="2244"/>
                  </a:lnTo>
                  <a:lnTo>
                    <a:pt x="1235" y="2262"/>
                  </a:lnTo>
                  <a:lnTo>
                    <a:pt x="1251" y="2284"/>
                  </a:lnTo>
                  <a:lnTo>
                    <a:pt x="1259" y="2312"/>
                  </a:lnTo>
                  <a:lnTo>
                    <a:pt x="1319" y="2609"/>
                  </a:lnTo>
                  <a:lnTo>
                    <a:pt x="1321" y="2615"/>
                  </a:lnTo>
                  <a:lnTo>
                    <a:pt x="1325" y="2619"/>
                  </a:lnTo>
                  <a:lnTo>
                    <a:pt x="1329" y="2621"/>
                  </a:lnTo>
                  <a:lnTo>
                    <a:pt x="1335" y="2621"/>
                  </a:lnTo>
                  <a:lnTo>
                    <a:pt x="1496" y="2621"/>
                  </a:lnTo>
                  <a:lnTo>
                    <a:pt x="1502" y="2621"/>
                  </a:lnTo>
                  <a:lnTo>
                    <a:pt x="1506" y="2619"/>
                  </a:lnTo>
                  <a:lnTo>
                    <a:pt x="1510" y="2615"/>
                  </a:lnTo>
                  <a:lnTo>
                    <a:pt x="1512" y="2609"/>
                  </a:lnTo>
                  <a:lnTo>
                    <a:pt x="1572" y="2312"/>
                  </a:lnTo>
                  <a:lnTo>
                    <a:pt x="1582" y="2284"/>
                  </a:lnTo>
                  <a:lnTo>
                    <a:pt x="1598" y="2262"/>
                  </a:lnTo>
                  <a:lnTo>
                    <a:pt x="1620" y="2244"/>
                  </a:lnTo>
                  <a:lnTo>
                    <a:pt x="1646" y="2232"/>
                  </a:lnTo>
                  <a:lnTo>
                    <a:pt x="1710" y="2212"/>
                  </a:lnTo>
                  <a:lnTo>
                    <a:pt x="1772" y="2186"/>
                  </a:lnTo>
                  <a:lnTo>
                    <a:pt x="1833" y="2154"/>
                  </a:lnTo>
                  <a:lnTo>
                    <a:pt x="1859" y="2144"/>
                  </a:lnTo>
                  <a:lnTo>
                    <a:pt x="1887" y="2142"/>
                  </a:lnTo>
                  <a:lnTo>
                    <a:pt x="1915" y="2146"/>
                  </a:lnTo>
                  <a:lnTo>
                    <a:pt x="1941" y="2158"/>
                  </a:lnTo>
                  <a:lnTo>
                    <a:pt x="2192" y="2328"/>
                  </a:lnTo>
                  <a:lnTo>
                    <a:pt x="2198" y="2330"/>
                  </a:lnTo>
                  <a:lnTo>
                    <a:pt x="2202" y="2330"/>
                  </a:lnTo>
                  <a:lnTo>
                    <a:pt x="2208" y="2328"/>
                  </a:lnTo>
                  <a:lnTo>
                    <a:pt x="2212" y="2326"/>
                  </a:lnTo>
                  <a:lnTo>
                    <a:pt x="2328" y="2210"/>
                  </a:lnTo>
                  <a:lnTo>
                    <a:pt x="2330" y="2206"/>
                  </a:lnTo>
                  <a:lnTo>
                    <a:pt x="2332" y="2200"/>
                  </a:lnTo>
                  <a:lnTo>
                    <a:pt x="2332" y="2196"/>
                  </a:lnTo>
                  <a:lnTo>
                    <a:pt x="2330" y="2190"/>
                  </a:lnTo>
                  <a:lnTo>
                    <a:pt x="2161" y="1939"/>
                  </a:lnTo>
                  <a:lnTo>
                    <a:pt x="2149" y="1913"/>
                  </a:lnTo>
                  <a:lnTo>
                    <a:pt x="2145" y="1885"/>
                  </a:lnTo>
                  <a:lnTo>
                    <a:pt x="2147" y="1857"/>
                  </a:lnTo>
                  <a:lnTo>
                    <a:pt x="2157" y="1831"/>
                  </a:lnTo>
                  <a:lnTo>
                    <a:pt x="2188" y="1770"/>
                  </a:lnTo>
                  <a:lnTo>
                    <a:pt x="2214" y="1708"/>
                  </a:lnTo>
                  <a:lnTo>
                    <a:pt x="2234" y="1644"/>
                  </a:lnTo>
                  <a:lnTo>
                    <a:pt x="2246" y="1618"/>
                  </a:lnTo>
                  <a:lnTo>
                    <a:pt x="2264" y="1596"/>
                  </a:lnTo>
                  <a:lnTo>
                    <a:pt x="2286" y="1580"/>
                  </a:lnTo>
                  <a:lnTo>
                    <a:pt x="2314" y="1570"/>
                  </a:lnTo>
                  <a:lnTo>
                    <a:pt x="2611" y="1511"/>
                  </a:lnTo>
                  <a:lnTo>
                    <a:pt x="2617" y="1509"/>
                  </a:lnTo>
                  <a:lnTo>
                    <a:pt x="2621" y="1505"/>
                  </a:lnTo>
                  <a:lnTo>
                    <a:pt x="2623" y="1501"/>
                  </a:lnTo>
                  <a:lnTo>
                    <a:pt x="2623" y="1495"/>
                  </a:lnTo>
                  <a:lnTo>
                    <a:pt x="2623" y="1333"/>
                  </a:lnTo>
                  <a:lnTo>
                    <a:pt x="2623" y="1327"/>
                  </a:lnTo>
                  <a:lnTo>
                    <a:pt x="2621" y="1323"/>
                  </a:lnTo>
                  <a:lnTo>
                    <a:pt x="2617" y="1319"/>
                  </a:lnTo>
                  <a:lnTo>
                    <a:pt x="2611" y="1317"/>
                  </a:lnTo>
                  <a:lnTo>
                    <a:pt x="2314" y="1257"/>
                  </a:lnTo>
                  <a:lnTo>
                    <a:pt x="2286" y="1249"/>
                  </a:lnTo>
                  <a:lnTo>
                    <a:pt x="2264" y="1233"/>
                  </a:lnTo>
                  <a:lnTo>
                    <a:pt x="2246" y="1212"/>
                  </a:lnTo>
                  <a:lnTo>
                    <a:pt x="2234" y="1186"/>
                  </a:lnTo>
                  <a:lnTo>
                    <a:pt x="2214" y="1120"/>
                  </a:lnTo>
                  <a:lnTo>
                    <a:pt x="2188" y="1058"/>
                  </a:lnTo>
                  <a:lnTo>
                    <a:pt x="2157" y="998"/>
                  </a:lnTo>
                  <a:lnTo>
                    <a:pt x="2147" y="970"/>
                  </a:lnTo>
                  <a:lnTo>
                    <a:pt x="2145" y="942"/>
                  </a:lnTo>
                  <a:lnTo>
                    <a:pt x="2149" y="915"/>
                  </a:lnTo>
                  <a:lnTo>
                    <a:pt x="2161" y="889"/>
                  </a:lnTo>
                  <a:lnTo>
                    <a:pt x="2330" y="637"/>
                  </a:lnTo>
                  <a:lnTo>
                    <a:pt x="2332" y="631"/>
                  </a:lnTo>
                  <a:lnTo>
                    <a:pt x="2332" y="627"/>
                  </a:lnTo>
                  <a:lnTo>
                    <a:pt x="2330" y="622"/>
                  </a:lnTo>
                  <a:lnTo>
                    <a:pt x="2328" y="618"/>
                  </a:lnTo>
                  <a:lnTo>
                    <a:pt x="2212" y="502"/>
                  </a:lnTo>
                  <a:lnTo>
                    <a:pt x="2208" y="500"/>
                  </a:lnTo>
                  <a:lnTo>
                    <a:pt x="2202" y="498"/>
                  </a:lnTo>
                  <a:lnTo>
                    <a:pt x="2198" y="498"/>
                  </a:lnTo>
                  <a:lnTo>
                    <a:pt x="2192" y="502"/>
                  </a:lnTo>
                  <a:lnTo>
                    <a:pt x="1941" y="669"/>
                  </a:lnTo>
                  <a:lnTo>
                    <a:pt x="1915" y="681"/>
                  </a:lnTo>
                  <a:lnTo>
                    <a:pt x="1887" y="687"/>
                  </a:lnTo>
                  <a:lnTo>
                    <a:pt x="1859" y="683"/>
                  </a:lnTo>
                  <a:lnTo>
                    <a:pt x="1833" y="673"/>
                  </a:lnTo>
                  <a:lnTo>
                    <a:pt x="1772" y="641"/>
                  </a:lnTo>
                  <a:lnTo>
                    <a:pt x="1710" y="618"/>
                  </a:lnTo>
                  <a:lnTo>
                    <a:pt x="1646" y="596"/>
                  </a:lnTo>
                  <a:lnTo>
                    <a:pt x="1620" y="584"/>
                  </a:lnTo>
                  <a:lnTo>
                    <a:pt x="1598" y="566"/>
                  </a:lnTo>
                  <a:lnTo>
                    <a:pt x="1582" y="544"/>
                  </a:lnTo>
                  <a:lnTo>
                    <a:pt x="1572" y="516"/>
                  </a:lnTo>
                  <a:lnTo>
                    <a:pt x="1512" y="219"/>
                  </a:lnTo>
                  <a:lnTo>
                    <a:pt x="1510" y="215"/>
                  </a:lnTo>
                  <a:lnTo>
                    <a:pt x="1506" y="211"/>
                  </a:lnTo>
                  <a:lnTo>
                    <a:pt x="1502" y="207"/>
                  </a:lnTo>
                  <a:lnTo>
                    <a:pt x="1496" y="207"/>
                  </a:lnTo>
                  <a:lnTo>
                    <a:pt x="1335" y="207"/>
                  </a:lnTo>
                  <a:close/>
                  <a:moveTo>
                    <a:pt x="1335" y="0"/>
                  </a:moveTo>
                  <a:lnTo>
                    <a:pt x="1496" y="0"/>
                  </a:lnTo>
                  <a:lnTo>
                    <a:pt x="1542" y="4"/>
                  </a:lnTo>
                  <a:lnTo>
                    <a:pt x="1582" y="18"/>
                  </a:lnTo>
                  <a:lnTo>
                    <a:pt x="1620" y="37"/>
                  </a:lnTo>
                  <a:lnTo>
                    <a:pt x="1654" y="65"/>
                  </a:lnTo>
                  <a:lnTo>
                    <a:pt x="1682" y="97"/>
                  </a:lnTo>
                  <a:lnTo>
                    <a:pt x="1702" y="135"/>
                  </a:lnTo>
                  <a:lnTo>
                    <a:pt x="1716" y="179"/>
                  </a:lnTo>
                  <a:lnTo>
                    <a:pt x="1764" y="416"/>
                  </a:lnTo>
                  <a:lnTo>
                    <a:pt x="1821" y="438"/>
                  </a:lnTo>
                  <a:lnTo>
                    <a:pt x="1877" y="462"/>
                  </a:lnTo>
                  <a:lnTo>
                    <a:pt x="2079" y="328"/>
                  </a:lnTo>
                  <a:lnTo>
                    <a:pt x="2117" y="309"/>
                  </a:lnTo>
                  <a:lnTo>
                    <a:pt x="2159" y="295"/>
                  </a:lnTo>
                  <a:lnTo>
                    <a:pt x="2202" y="291"/>
                  </a:lnTo>
                  <a:lnTo>
                    <a:pt x="2244" y="297"/>
                  </a:lnTo>
                  <a:lnTo>
                    <a:pt x="2286" y="309"/>
                  </a:lnTo>
                  <a:lnTo>
                    <a:pt x="2324" y="328"/>
                  </a:lnTo>
                  <a:lnTo>
                    <a:pt x="2360" y="356"/>
                  </a:lnTo>
                  <a:lnTo>
                    <a:pt x="2474" y="472"/>
                  </a:lnTo>
                  <a:lnTo>
                    <a:pt x="2502" y="506"/>
                  </a:lnTo>
                  <a:lnTo>
                    <a:pt x="2524" y="544"/>
                  </a:lnTo>
                  <a:lnTo>
                    <a:pt x="2536" y="586"/>
                  </a:lnTo>
                  <a:lnTo>
                    <a:pt x="2540" y="627"/>
                  </a:lnTo>
                  <a:lnTo>
                    <a:pt x="2536" y="671"/>
                  </a:lnTo>
                  <a:lnTo>
                    <a:pt x="2524" y="713"/>
                  </a:lnTo>
                  <a:lnTo>
                    <a:pt x="2502" y="753"/>
                  </a:lnTo>
                  <a:lnTo>
                    <a:pt x="2368" y="954"/>
                  </a:lnTo>
                  <a:lnTo>
                    <a:pt x="2394" y="1010"/>
                  </a:lnTo>
                  <a:lnTo>
                    <a:pt x="2416" y="1068"/>
                  </a:lnTo>
                  <a:lnTo>
                    <a:pt x="2653" y="1114"/>
                  </a:lnTo>
                  <a:lnTo>
                    <a:pt x="2695" y="1128"/>
                  </a:lnTo>
                  <a:lnTo>
                    <a:pt x="2733" y="1148"/>
                  </a:lnTo>
                  <a:lnTo>
                    <a:pt x="2767" y="1176"/>
                  </a:lnTo>
                  <a:lnTo>
                    <a:pt x="2793" y="1210"/>
                  </a:lnTo>
                  <a:lnTo>
                    <a:pt x="2815" y="1247"/>
                  </a:lnTo>
                  <a:lnTo>
                    <a:pt x="2827" y="1289"/>
                  </a:lnTo>
                  <a:lnTo>
                    <a:pt x="2831" y="1333"/>
                  </a:lnTo>
                  <a:lnTo>
                    <a:pt x="2831" y="1495"/>
                  </a:lnTo>
                  <a:lnTo>
                    <a:pt x="2827" y="1540"/>
                  </a:lnTo>
                  <a:lnTo>
                    <a:pt x="2815" y="1580"/>
                  </a:lnTo>
                  <a:lnTo>
                    <a:pt x="2793" y="1618"/>
                  </a:lnTo>
                  <a:lnTo>
                    <a:pt x="2767" y="1652"/>
                  </a:lnTo>
                  <a:lnTo>
                    <a:pt x="2733" y="1680"/>
                  </a:lnTo>
                  <a:lnTo>
                    <a:pt x="2695" y="1700"/>
                  </a:lnTo>
                  <a:lnTo>
                    <a:pt x="2653" y="1714"/>
                  </a:lnTo>
                  <a:lnTo>
                    <a:pt x="2416" y="1762"/>
                  </a:lnTo>
                  <a:lnTo>
                    <a:pt x="2394" y="1820"/>
                  </a:lnTo>
                  <a:lnTo>
                    <a:pt x="2368" y="1875"/>
                  </a:lnTo>
                  <a:lnTo>
                    <a:pt x="2502" y="2077"/>
                  </a:lnTo>
                  <a:lnTo>
                    <a:pt x="2524" y="2115"/>
                  </a:lnTo>
                  <a:lnTo>
                    <a:pt x="2536" y="2156"/>
                  </a:lnTo>
                  <a:lnTo>
                    <a:pt x="2540" y="2200"/>
                  </a:lnTo>
                  <a:lnTo>
                    <a:pt x="2536" y="2242"/>
                  </a:lnTo>
                  <a:lnTo>
                    <a:pt x="2524" y="2284"/>
                  </a:lnTo>
                  <a:lnTo>
                    <a:pt x="2502" y="2322"/>
                  </a:lnTo>
                  <a:lnTo>
                    <a:pt x="2474" y="2358"/>
                  </a:lnTo>
                  <a:lnTo>
                    <a:pt x="2360" y="2471"/>
                  </a:lnTo>
                  <a:lnTo>
                    <a:pt x="2324" y="2499"/>
                  </a:lnTo>
                  <a:lnTo>
                    <a:pt x="2286" y="2521"/>
                  </a:lnTo>
                  <a:lnTo>
                    <a:pt x="2244" y="2533"/>
                  </a:lnTo>
                  <a:lnTo>
                    <a:pt x="2202" y="2537"/>
                  </a:lnTo>
                  <a:lnTo>
                    <a:pt x="2159" y="2533"/>
                  </a:lnTo>
                  <a:lnTo>
                    <a:pt x="2117" y="2521"/>
                  </a:lnTo>
                  <a:lnTo>
                    <a:pt x="2079" y="2499"/>
                  </a:lnTo>
                  <a:lnTo>
                    <a:pt x="1877" y="2366"/>
                  </a:lnTo>
                  <a:lnTo>
                    <a:pt x="1821" y="2392"/>
                  </a:lnTo>
                  <a:lnTo>
                    <a:pt x="1764" y="2414"/>
                  </a:lnTo>
                  <a:lnTo>
                    <a:pt x="1716" y="2651"/>
                  </a:lnTo>
                  <a:lnTo>
                    <a:pt x="1702" y="2693"/>
                  </a:lnTo>
                  <a:lnTo>
                    <a:pt x="1682" y="2730"/>
                  </a:lnTo>
                  <a:lnTo>
                    <a:pt x="1654" y="2764"/>
                  </a:lnTo>
                  <a:lnTo>
                    <a:pt x="1620" y="2790"/>
                  </a:lnTo>
                  <a:lnTo>
                    <a:pt x="1582" y="2812"/>
                  </a:lnTo>
                  <a:lnTo>
                    <a:pt x="1542" y="2824"/>
                  </a:lnTo>
                  <a:lnTo>
                    <a:pt x="1496" y="2828"/>
                  </a:lnTo>
                  <a:lnTo>
                    <a:pt x="1335" y="2828"/>
                  </a:lnTo>
                  <a:lnTo>
                    <a:pt x="1291" y="2824"/>
                  </a:lnTo>
                  <a:lnTo>
                    <a:pt x="1249" y="2812"/>
                  </a:lnTo>
                  <a:lnTo>
                    <a:pt x="1211" y="2790"/>
                  </a:lnTo>
                  <a:lnTo>
                    <a:pt x="1177" y="2764"/>
                  </a:lnTo>
                  <a:lnTo>
                    <a:pt x="1149" y="2730"/>
                  </a:lnTo>
                  <a:lnTo>
                    <a:pt x="1129" y="2693"/>
                  </a:lnTo>
                  <a:lnTo>
                    <a:pt x="1115" y="2651"/>
                  </a:lnTo>
                  <a:lnTo>
                    <a:pt x="1070" y="2414"/>
                  </a:lnTo>
                  <a:lnTo>
                    <a:pt x="1012" y="2392"/>
                  </a:lnTo>
                  <a:lnTo>
                    <a:pt x="954" y="2366"/>
                  </a:lnTo>
                  <a:lnTo>
                    <a:pt x="754" y="2499"/>
                  </a:lnTo>
                  <a:lnTo>
                    <a:pt x="715" y="2521"/>
                  </a:lnTo>
                  <a:lnTo>
                    <a:pt x="673" y="2533"/>
                  </a:lnTo>
                  <a:lnTo>
                    <a:pt x="629" y="2537"/>
                  </a:lnTo>
                  <a:lnTo>
                    <a:pt x="587" y="2533"/>
                  </a:lnTo>
                  <a:lnTo>
                    <a:pt x="545" y="2521"/>
                  </a:lnTo>
                  <a:lnTo>
                    <a:pt x="507" y="2499"/>
                  </a:lnTo>
                  <a:lnTo>
                    <a:pt x="473" y="2471"/>
                  </a:lnTo>
                  <a:lnTo>
                    <a:pt x="358" y="2358"/>
                  </a:lnTo>
                  <a:lnTo>
                    <a:pt x="330" y="2322"/>
                  </a:lnTo>
                  <a:lnTo>
                    <a:pt x="310" y="2284"/>
                  </a:lnTo>
                  <a:lnTo>
                    <a:pt x="298" y="2242"/>
                  </a:lnTo>
                  <a:lnTo>
                    <a:pt x="292" y="2200"/>
                  </a:lnTo>
                  <a:lnTo>
                    <a:pt x="296" y="2156"/>
                  </a:lnTo>
                  <a:lnTo>
                    <a:pt x="310" y="2115"/>
                  </a:lnTo>
                  <a:lnTo>
                    <a:pt x="330" y="2077"/>
                  </a:lnTo>
                  <a:lnTo>
                    <a:pt x="463" y="1875"/>
                  </a:lnTo>
                  <a:lnTo>
                    <a:pt x="439" y="1820"/>
                  </a:lnTo>
                  <a:lnTo>
                    <a:pt x="417" y="1762"/>
                  </a:lnTo>
                  <a:lnTo>
                    <a:pt x="180" y="1714"/>
                  </a:lnTo>
                  <a:lnTo>
                    <a:pt x="136" y="1700"/>
                  </a:lnTo>
                  <a:lnTo>
                    <a:pt x="98" y="1680"/>
                  </a:lnTo>
                  <a:lnTo>
                    <a:pt x="66" y="1652"/>
                  </a:lnTo>
                  <a:lnTo>
                    <a:pt x="38" y="1618"/>
                  </a:lnTo>
                  <a:lnTo>
                    <a:pt x="18" y="1580"/>
                  </a:lnTo>
                  <a:lnTo>
                    <a:pt x="4" y="1540"/>
                  </a:lnTo>
                  <a:lnTo>
                    <a:pt x="0" y="1495"/>
                  </a:lnTo>
                  <a:lnTo>
                    <a:pt x="0" y="1333"/>
                  </a:lnTo>
                  <a:lnTo>
                    <a:pt x="4" y="1289"/>
                  </a:lnTo>
                  <a:lnTo>
                    <a:pt x="18" y="1247"/>
                  </a:lnTo>
                  <a:lnTo>
                    <a:pt x="38" y="1210"/>
                  </a:lnTo>
                  <a:lnTo>
                    <a:pt x="66" y="1176"/>
                  </a:lnTo>
                  <a:lnTo>
                    <a:pt x="98" y="1148"/>
                  </a:lnTo>
                  <a:lnTo>
                    <a:pt x="136" y="1128"/>
                  </a:lnTo>
                  <a:lnTo>
                    <a:pt x="180" y="1114"/>
                  </a:lnTo>
                  <a:lnTo>
                    <a:pt x="417" y="1068"/>
                  </a:lnTo>
                  <a:lnTo>
                    <a:pt x="439" y="1010"/>
                  </a:lnTo>
                  <a:lnTo>
                    <a:pt x="463" y="954"/>
                  </a:lnTo>
                  <a:lnTo>
                    <a:pt x="330" y="753"/>
                  </a:lnTo>
                  <a:lnTo>
                    <a:pt x="310" y="713"/>
                  </a:lnTo>
                  <a:lnTo>
                    <a:pt x="296" y="671"/>
                  </a:lnTo>
                  <a:lnTo>
                    <a:pt x="292" y="627"/>
                  </a:lnTo>
                  <a:lnTo>
                    <a:pt x="298" y="586"/>
                  </a:lnTo>
                  <a:lnTo>
                    <a:pt x="310" y="544"/>
                  </a:lnTo>
                  <a:lnTo>
                    <a:pt x="330" y="506"/>
                  </a:lnTo>
                  <a:lnTo>
                    <a:pt x="358" y="472"/>
                  </a:lnTo>
                  <a:lnTo>
                    <a:pt x="473" y="356"/>
                  </a:lnTo>
                  <a:lnTo>
                    <a:pt x="507" y="328"/>
                  </a:lnTo>
                  <a:lnTo>
                    <a:pt x="545" y="309"/>
                  </a:lnTo>
                  <a:lnTo>
                    <a:pt x="587" y="297"/>
                  </a:lnTo>
                  <a:lnTo>
                    <a:pt x="629" y="291"/>
                  </a:lnTo>
                  <a:lnTo>
                    <a:pt x="673" y="295"/>
                  </a:lnTo>
                  <a:lnTo>
                    <a:pt x="715" y="309"/>
                  </a:lnTo>
                  <a:lnTo>
                    <a:pt x="754" y="328"/>
                  </a:lnTo>
                  <a:lnTo>
                    <a:pt x="954" y="462"/>
                  </a:lnTo>
                  <a:lnTo>
                    <a:pt x="1012" y="438"/>
                  </a:lnTo>
                  <a:lnTo>
                    <a:pt x="1070" y="416"/>
                  </a:lnTo>
                  <a:lnTo>
                    <a:pt x="1115" y="179"/>
                  </a:lnTo>
                  <a:lnTo>
                    <a:pt x="1129" y="135"/>
                  </a:lnTo>
                  <a:lnTo>
                    <a:pt x="1149" y="97"/>
                  </a:lnTo>
                  <a:lnTo>
                    <a:pt x="1177" y="65"/>
                  </a:lnTo>
                  <a:lnTo>
                    <a:pt x="1211" y="37"/>
                  </a:lnTo>
                  <a:lnTo>
                    <a:pt x="1249" y="18"/>
                  </a:lnTo>
                  <a:lnTo>
                    <a:pt x="1291" y="4"/>
                  </a:lnTo>
                  <a:lnTo>
                    <a:pt x="13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18" name="Freeform 95"/>
            <p:cNvSpPr>
              <a:spLocks noEditPoints="1"/>
            </p:cNvSpPr>
            <p:nvPr/>
          </p:nvSpPr>
          <p:spPr bwMode="auto">
            <a:xfrm>
              <a:off x="6805613" y="2944813"/>
              <a:ext cx="790575" cy="790575"/>
            </a:xfrm>
            <a:custGeom>
              <a:avLst/>
              <a:gdLst>
                <a:gd name="T0" fmla="*/ 439 w 995"/>
                <a:gd name="T1" fmla="*/ 213 h 994"/>
                <a:gd name="T2" fmla="*/ 335 w 995"/>
                <a:gd name="T3" fmla="*/ 257 h 994"/>
                <a:gd name="T4" fmla="*/ 257 w 995"/>
                <a:gd name="T5" fmla="*/ 334 h 994"/>
                <a:gd name="T6" fmla="*/ 213 w 995"/>
                <a:gd name="T7" fmla="*/ 438 h 994"/>
                <a:gd name="T8" fmla="*/ 213 w 995"/>
                <a:gd name="T9" fmla="*/ 556 h 994"/>
                <a:gd name="T10" fmla="*/ 257 w 995"/>
                <a:gd name="T11" fmla="*/ 659 h 994"/>
                <a:gd name="T12" fmla="*/ 335 w 995"/>
                <a:gd name="T13" fmla="*/ 737 h 994"/>
                <a:gd name="T14" fmla="*/ 439 w 995"/>
                <a:gd name="T15" fmla="*/ 781 h 994"/>
                <a:gd name="T16" fmla="*/ 556 w 995"/>
                <a:gd name="T17" fmla="*/ 781 h 994"/>
                <a:gd name="T18" fmla="*/ 660 w 995"/>
                <a:gd name="T19" fmla="*/ 737 h 994"/>
                <a:gd name="T20" fmla="*/ 738 w 995"/>
                <a:gd name="T21" fmla="*/ 659 h 994"/>
                <a:gd name="T22" fmla="*/ 782 w 995"/>
                <a:gd name="T23" fmla="*/ 556 h 994"/>
                <a:gd name="T24" fmla="*/ 782 w 995"/>
                <a:gd name="T25" fmla="*/ 438 h 994"/>
                <a:gd name="T26" fmla="*/ 738 w 995"/>
                <a:gd name="T27" fmla="*/ 334 h 994"/>
                <a:gd name="T28" fmla="*/ 660 w 995"/>
                <a:gd name="T29" fmla="*/ 257 h 994"/>
                <a:gd name="T30" fmla="*/ 556 w 995"/>
                <a:gd name="T31" fmla="*/ 213 h 994"/>
                <a:gd name="T32" fmla="*/ 499 w 995"/>
                <a:gd name="T33" fmla="*/ 0 h 994"/>
                <a:gd name="T34" fmla="*/ 642 w 995"/>
                <a:gd name="T35" fmla="*/ 21 h 994"/>
                <a:gd name="T36" fmla="*/ 768 w 995"/>
                <a:gd name="T37" fmla="*/ 81 h 994"/>
                <a:gd name="T38" fmla="*/ 874 w 995"/>
                <a:gd name="T39" fmla="*/ 171 h 994"/>
                <a:gd name="T40" fmla="*/ 949 w 995"/>
                <a:gd name="T41" fmla="*/ 289 h 994"/>
                <a:gd name="T42" fmla="*/ 989 w 995"/>
                <a:gd name="T43" fmla="*/ 424 h 994"/>
                <a:gd name="T44" fmla="*/ 989 w 995"/>
                <a:gd name="T45" fmla="*/ 570 h 994"/>
                <a:gd name="T46" fmla="*/ 949 w 995"/>
                <a:gd name="T47" fmla="*/ 707 h 994"/>
                <a:gd name="T48" fmla="*/ 874 w 995"/>
                <a:gd name="T49" fmla="*/ 823 h 994"/>
                <a:gd name="T50" fmla="*/ 768 w 995"/>
                <a:gd name="T51" fmla="*/ 914 h 994"/>
                <a:gd name="T52" fmla="*/ 642 w 995"/>
                <a:gd name="T53" fmla="*/ 972 h 994"/>
                <a:gd name="T54" fmla="*/ 499 w 995"/>
                <a:gd name="T55" fmla="*/ 994 h 994"/>
                <a:gd name="T56" fmla="*/ 355 w 995"/>
                <a:gd name="T57" fmla="*/ 972 h 994"/>
                <a:gd name="T58" fmla="*/ 227 w 995"/>
                <a:gd name="T59" fmla="*/ 914 h 994"/>
                <a:gd name="T60" fmla="*/ 124 w 995"/>
                <a:gd name="T61" fmla="*/ 823 h 994"/>
                <a:gd name="T62" fmla="*/ 48 w 995"/>
                <a:gd name="T63" fmla="*/ 707 h 994"/>
                <a:gd name="T64" fmla="*/ 6 w 995"/>
                <a:gd name="T65" fmla="*/ 570 h 994"/>
                <a:gd name="T66" fmla="*/ 6 w 995"/>
                <a:gd name="T67" fmla="*/ 424 h 994"/>
                <a:gd name="T68" fmla="*/ 48 w 995"/>
                <a:gd name="T69" fmla="*/ 289 h 994"/>
                <a:gd name="T70" fmla="*/ 124 w 995"/>
                <a:gd name="T71" fmla="*/ 171 h 994"/>
                <a:gd name="T72" fmla="*/ 227 w 995"/>
                <a:gd name="T73" fmla="*/ 81 h 994"/>
                <a:gd name="T74" fmla="*/ 355 w 995"/>
                <a:gd name="T75" fmla="*/ 21 h 994"/>
                <a:gd name="T76" fmla="*/ 499 w 995"/>
                <a:gd name="T77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5" h="994">
                  <a:moveTo>
                    <a:pt x="499" y="207"/>
                  </a:moveTo>
                  <a:lnTo>
                    <a:pt x="439" y="213"/>
                  </a:lnTo>
                  <a:lnTo>
                    <a:pt x="385" y="231"/>
                  </a:lnTo>
                  <a:lnTo>
                    <a:pt x="335" y="257"/>
                  </a:lnTo>
                  <a:lnTo>
                    <a:pt x="293" y="293"/>
                  </a:lnTo>
                  <a:lnTo>
                    <a:pt x="257" y="334"/>
                  </a:lnTo>
                  <a:lnTo>
                    <a:pt x="231" y="384"/>
                  </a:lnTo>
                  <a:lnTo>
                    <a:pt x="213" y="438"/>
                  </a:lnTo>
                  <a:lnTo>
                    <a:pt x="207" y="498"/>
                  </a:lnTo>
                  <a:lnTo>
                    <a:pt x="213" y="556"/>
                  </a:lnTo>
                  <a:lnTo>
                    <a:pt x="231" y="609"/>
                  </a:lnTo>
                  <a:lnTo>
                    <a:pt x="257" y="659"/>
                  </a:lnTo>
                  <a:lnTo>
                    <a:pt x="293" y="701"/>
                  </a:lnTo>
                  <a:lnTo>
                    <a:pt x="335" y="737"/>
                  </a:lnTo>
                  <a:lnTo>
                    <a:pt x="385" y="765"/>
                  </a:lnTo>
                  <a:lnTo>
                    <a:pt x="439" y="781"/>
                  </a:lnTo>
                  <a:lnTo>
                    <a:pt x="499" y="787"/>
                  </a:lnTo>
                  <a:lnTo>
                    <a:pt x="556" y="781"/>
                  </a:lnTo>
                  <a:lnTo>
                    <a:pt x="610" y="765"/>
                  </a:lnTo>
                  <a:lnTo>
                    <a:pt x="660" y="737"/>
                  </a:lnTo>
                  <a:lnTo>
                    <a:pt x="702" y="701"/>
                  </a:lnTo>
                  <a:lnTo>
                    <a:pt x="738" y="659"/>
                  </a:lnTo>
                  <a:lnTo>
                    <a:pt x="766" y="609"/>
                  </a:lnTo>
                  <a:lnTo>
                    <a:pt x="782" y="556"/>
                  </a:lnTo>
                  <a:lnTo>
                    <a:pt x="788" y="498"/>
                  </a:lnTo>
                  <a:lnTo>
                    <a:pt x="782" y="438"/>
                  </a:lnTo>
                  <a:lnTo>
                    <a:pt x="766" y="384"/>
                  </a:lnTo>
                  <a:lnTo>
                    <a:pt x="738" y="334"/>
                  </a:lnTo>
                  <a:lnTo>
                    <a:pt x="702" y="293"/>
                  </a:lnTo>
                  <a:lnTo>
                    <a:pt x="660" y="257"/>
                  </a:lnTo>
                  <a:lnTo>
                    <a:pt x="610" y="231"/>
                  </a:lnTo>
                  <a:lnTo>
                    <a:pt x="556" y="213"/>
                  </a:lnTo>
                  <a:lnTo>
                    <a:pt x="499" y="207"/>
                  </a:lnTo>
                  <a:close/>
                  <a:moveTo>
                    <a:pt x="499" y="0"/>
                  </a:moveTo>
                  <a:lnTo>
                    <a:pt x="570" y="6"/>
                  </a:lnTo>
                  <a:lnTo>
                    <a:pt x="642" y="21"/>
                  </a:lnTo>
                  <a:lnTo>
                    <a:pt x="708" y="47"/>
                  </a:lnTo>
                  <a:lnTo>
                    <a:pt x="768" y="81"/>
                  </a:lnTo>
                  <a:lnTo>
                    <a:pt x="824" y="123"/>
                  </a:lnTo>
                  <a:lnTo>
                    <a:pt x="874" y="171"/>
                  </a:lnTo>
                  <a:lnTo>
                    <a:pt x="915" y="227"/>
                  </a:lnTo>
                  <a:lnTo>
                    <a:pt x="949" y="289"/>
                  </a:lnTo>
                  <a:lnTo>
                    <a:pt x="973" y="354"/>
                  </a:lnTo>
                  <a:lnTo>
                    <a:pt x="989" y="424"/>
                  </a:lnTo>
                  <a:lnTo>
                    <a:pt x="995" y="498"/>
                  </a:lnTo>
                  <a:lnTo>
                    <a:pt x="989" y="570"/>
                  </a:lnTo>
                  <a:lnTo>
                    <a:pt x="973" y="641"/>
                  </a:lnTo>
                  <a:lnTo>
                    <a:pt x="949" y="707"/>
                  </a:lnTo>
                  <a:lnTo>
                    <a:pt x="915" y="767"/>
                  </a:lnTo>
                  <a:lnTo>
                    <a:pt x="874" y="823"/>
                  </a:lnTo>
                  <a:lnTo>
                    <a:pt x="824" y="873"/>
                  </a:lnTo>
                  <a:lnTo>
                    <a:pt x="768" y="914"/>
                  </a:lnTo>
                  <a:lnTo>
                    <a:pt x="708" y="948"/>
                  </a:lnTo>
                  <a:lnTo>
                    <a:pt x="642" y="972"/>
                  </a:lnTo>
                  <a:lnTo>
                    <a:pt x="570" y="988"/>
                  </a:lnTo>
                  <a:lnTo>
                    <a:pt x="499" y="994"/>
                  </a:lnTo>
                  <a:lnTo>
                    <a:pt x="425" y="988"/>
                  </a:lnTo>
                  <a:lnTo>
                    <a:pt x="355" y="972"/>
                  </a:lnTo>
                  <a:lnTo>
                    <a:pt x="289" y="948"/>
                  </a:lnTo>
                  <a:lnTo>
                    <a:pt x="227" y="914"/>
                  </a:lnTo>
                  <a:lnTo>
                    <a:pt x="172" y="873"/>
                  </a:lnTo>
                  <a:lnTo>
                    <a:pt x="124" y="823"/>
                  </a:lnTo>
                  <a:lnTo>
                    <a:pt x="82" y="767"/>
                  </a:lnTo>
                  <a:lnTo>
                    <a:pt x="48" y="707"/>
                  </a:lnTo>
                  <a:lnTo>
                    <a:pt x="22" y="641"/>
                  </a:lnTo>
                  <a:lnTo>
                    <a:pt x="6" y="570"/>
                  </a:lnTo>
                  <a:lnTo>
                    <a:pt x="0" y="498"/>
                  </a:lnTo>
                  <a:lnTo>
                    <a:pt x="6" y="424"/>
                  </a:lnTo>
                  <a:lnTo>
                    <a:pt x="22" y="354"/>
                  </a:lnTo>
                  <a:lnTo>
                    <a:pt x="48" y="289"/>
                  </a:lnTo>
                  <a:lnTo>
                    <a:pt x="82" y="227"/>
                  </a:lnTo>
                  <a:lnTo>
                    <a:pt x="124" y="171"/>
                  </a:lnTo>
                  <a:lnTo>
                    <a:pt x="172" y="123"/>
                  </a:lnTo>
                  <a:lnTo>
                    <a:pt x="227" y="81"/>
                  </a:lnTo>
                  <a:lnTo>
                    <a:pt x="289" y="47"/>
                  </a:lnTo>
                  <a:lnTo>
                    <a:pt x="355" y="21"/>
                  </a:lnTo>
                  <a:lnTo>
                    <a:pt x="425" y="6"/>
                  </a:lnTo>
                  <a:lnTo>
                    <a:pt x="4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20" name="Freeform 96"/>
            <p:cNvSpPr>
              <a:spLocks noEditPoints="1"/>
            </p:cNvSpPr>
            <p:nvPr/>
          </p:nvSpPr>
          <p:spPr bwMode="auto">
            <a:xfrm>
              <a:off x="8709026" y="1943101"/>
              <a:ext cx="1698625" cy="2792413"/>
            </a:xfrm>
            <a:custGeom>
              <a:avLst/>
              <a:gdLst>
                <a:gd name="T0" fmla="*/ 657 w 2141"/>
                <a:gd name="T1" fmla="*/ 967 h 3518"/>
                <a:gd name="T2" fmla="*/ 691 w 2141"/>
                <a:gd name="T3" fmla="*/ 931 h 3518"/>
                <a:gd name="T4" fmla="*/ 673 w 2141"/>
                <a:gd name="T5" fmla="*/ 626 h 3518"/>
                <a:gd name="T6" fmla="*/ 104 w 2141"/>
                <a:gd name="T7" fmla="*/ 0 h 3518"/>
                <a:gd name="T8" fmla="*/ 186 w 2141"/>
                <a:gd name="T9" fmla="*/ 42 h 3518"/>
                <a:gd name="T10" fmla="*/ 208 w 2141"/>
                <a:gd name="T11" fmla="*/ 414 h 3518"/>
                <a:gd name="T12" fmla="*/ 750 w 2141"/>
                <a:gd name="T13" fmla="*/ 432 h 3518"/>
                <a:gd name="T14" fmla="*/ 856 w 2141"/>
                <a:gd name="T15" fmla="*/ 520 h 3518"/>
                <a:gd name="T16" fmla="*/ 898 w 2141"/>
                <a:gd name="T17" fmla="*/ 656 h 3518"/>
                <a:gd name="T18" fmla="*/ 878 w 2141"/>
                <a:gd name="T19" fmla="*/ 1024 h 3518"/>
                <a:gd name="T20" fmla="*/ 790 w 2141"/>
                <a:gd name="T21" fmla="*/ 1132 h 3518"/>
                <a:gd name="T22" fmla="*/ 657 w 2141"/>
                <a:gd name="T23" fmla="*/ 1172 h 3518"/>
                <a:gd name="T24" fmla="*/ 517 w 2141"/>
                <a:gd name="T25" fmla="*/ 1379 h 3518"/>
                <a:gd name="T26" fmla="*/ 601 w 2141"/>
                <a:gd name="T27" fmla="*/ 1423 h 3518"/>
                <a:gd name="T28" fmla="*/ 617 w 2141"/>
                <a:gd name="T29" fmla="*/ 1517 h 3518"/>
                <a:gd name="T30" fmla="*/ 551 w 2141"/>
                <a:gd name="T31" fmla="*/ 1580 h 3518"/>
                <a:gd name="T32" fmla="*/ 208 w 2141"/>
                <a:gd name="T33" fmla="*/ 1931 h 3518"/>
                <a:gd name="T34" fmla="*/ 1237 w 2141"/>
                <a:gd name="T35" fmla="*/ 1915 h 3518"/>
                <a:gd name="T36" fmla="*/ 1237 w 2141"/>
                <a:gd name="T37" fmla="*/ 1604 h 3518"/>
                <a:gd name="T38" fmla="*/ 932 w 2141"/>
                <a:gd name="T39" fmla="*/ 1586 h 3518"/>
                <a:gd name="T40" fmla="*/ 848 w 2141"/>
                <a:gd name="T41" fmla="*/ 1545 h 3518"/>
                <a:gd name="T42" fmla="*/ 834 w 2141"/>
                <a:gd name="T43" fmla="*/ 1451 h 3518"/>
                <a:gd name="T44" fmla="*/ 900 w 2141"/>
                <a:gd name="T45" fmla="*/ 1385 h 3518"/>
                <a:gd name="T46" fmla="*/ 1257 w 2141"/>
                <a:gd name="T47" fmla="*/ 1385 h 3518"/>
                <a:gd name="T48" fmla="*/ 1379 w 2141"/>
                <a:gd name="T49" fmla="*/ 1451 h 3518"/>
                <a:gd name="T50" fmla="*/ 1444 w 2141"/>
                <a:gd name="T51" fmla="*/ 1572 h 3518"/>
                <a:gd name="T52" fmla="*/ 1444 w 2141"/>
                <a:gd name="T53" fmla="*/ 1945 h 3518"/>
                <a:gd name="T54" fmla="*/ 1379 w 2141"/>
                <a:gd name="T55" fmla="*/ 2069 h 3518"/>
                <a:gd name="T56" fmla="*/ 1257 w 2141"/>
                <a:gd name="T57" fmla="*/ 2135 h 3518"/>
                <a:gd name="T58" fmla="*/ 208 w 2141"/>
                <a:gd name="T59" fmla="*/ 2346 h 3518"/>
                <a:gd name="T60" fmla="*/ 1131 w 2141"/>
                <a:gd name="T61" fmla="*/ 2366 h 3518"/>
                <a:gd name="T62" fmla="*/ 1173 w 2141"/>
                <a:gd name="T63" fmla="*/ 2450 h 3518"/>
                <a:gd name="T64" fmla="*/ 1131 w 2141"/>
                <a:gd name="T65" fmla="*/ 2533 h 3518"/>
                <a:gd name="T66" fmla="*/ 208 w 2141"/>
                <a:gd name="T67" fmla="*/ 2553 h 3518"/>
                <a:gd name="T68" fmla="*/ 1915 w 2141"/>
                <a:gd name="T69" fmla="*/ 2892 h 3518"/>
                <a:gd name="T70" fmla="*/ 1933 w 2141"/>
                <a:gd name="T71" fmla="*/ 2587 h 3518"/>
                <a:gd name="T72" fmla="*/ 1899 w 2141"/>
                <a:gd name="T73" fmla="*/ 2553 h 3518"/>
                <a:gd name="T74" fmla="*/ 1423 w 2141"/>
                <a:gd name="T75" fmla="*/ 2533 h 3518"/>
                <a:gd name="T76" fmla="*/ 1381 w 2141"/>
                <a:gd name="T77" fmla="*/ 2450 h 3518"/>
                <a:gd name="T78" fmla="*/ 1423 w 2141"/>
                <a:gd name="T79" fmla="*/ 2366 h 3518"/>
                <a:gd name="T80" fmla="*/ 1899 w 2141"/>
                <a:gd name="T81" fmla="*/ 2346 h 3518"/>
                <a:gd name="T82" fmla="*/ 2033 w 2141"/>
                <a:gd name="T83" fmla="*/ 2388 h 3518"/>
                <a:gd name="T84" fmla="*/ 2121 w 2141"/>
                <a:gd name="T85" fmla="*/ 2493 h 3518"/>
                <a:gd name="T86" fmla="*/ 2141 w 2141"/>
                <a:gd name="T87" fmla="*/ 2864 h 3518"/>
                <a:gd name="T88" fmla="*/ 2099 w 2141"/>
                <a:gd name="T89" fmla="*/ 2998 h 3518"/>
                <a:gd name="T90" fmla="*/ 1993 w 2141"/>
                <a:gd name="T91" fmla="*/ 3085 h 3518"/>
                <a:gd name="T92" fmla="*/ 208 w 2141"/>
                <a:gd name="T93" fmla="*/ 3105 h 3518"/>
                <a:gd name="T94" fmla="*/ 186 w 2141"/>
                <a:gd name="T95" fmla="*/ 3476 h 3518"/>
                <a:gd name="T96" fmla="*/ 104 w 2141"/>
                <a:gd name="T97" fmla="*/ 3518 h 3518"/>
                <a:gd name="T98" fmla="*/ 20 w 2141"/>
                <a:gd name="T99" fmla="*/ 3476 h 3518"/>
                <a:gd name="T100" fmla="*/ 0 w 2141"/>
                <a:gd name="T101" fmla="*/ 103 h 3518"/>
                <a:gd name="T102" fmla="*/ 42 w 2141"/>
                <a:gd name="T103" fmla="*/ 20 h 3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41" h="3518">
                  <a:moveTo>
                    <a:pt x="208" y="620"/>
                  </a:moveTo>
                  <a:lnTo>
                    <a:pt x="208" y="967"/>
                  </a:lnTo>
                  <a:lnTo>
                    <a:pt x="657" y="967"/>
                  </a:lnTo>
                  <a:lnTo>
                    <a:pt x="673" y="961"/>
                  </a:lnTo>
                  <a:lnTo>
                    <a:pt x="685" y="949"/>
                  </a:lnTo>
                  <a:lnTo>
                    <a:pt x="691" y="931"/>
                  </a:lnTo>
                  <a:lnTo>
                    <a:pt x="691" y="656"/>
                  </a:lnTo>
                  <a:lnTo>
                    <a:pt x="685" y="638"/>
                  </a:lnTo>
                  <a:lnTo>
                    <a:pt x="673" y="626"/>
                  </a:lnTo>
                  <a:lnTo>
                    <a:pt x="657" y="620"/>
                  </a:lnTo>
                  <a:lnTo>
                    <a:pt x="208" y="620"/>
                  </a:lnTo>
                  <a:close/>
                  <a:moveTo>
                    <a:pt x="104" y="0"/>
                  </a:moveTo>
                  <a:lnTo>
                    <a:pt x="136" y="6"/>
                  </a:lnTo>
                  <a:lnTo>
                    <a:pt x="164" y="20"/>
                  </a:lnTo>
                  <a:lnTo>
                    <a:pt x="186" y="42"/>
                  </a:lnTo>
                  <a:lnTo>
                    <a:pt x="202" y="70"/>
                  </a:lnTo>
                  <a:lnTo>
                    <a:pt x="208" y="103"/>
                  </a:lnTo>
                  <a:lnTo>
                    <a:pt x="208" y="414"/>
                  </a:lnTo>
                  <a:lnTo>
                    <a:pt x="657" y="414"/>
                  </a:lnTo>
                  <a:lnTo>
                    <a:pt x="704" y="418"/>
                  </a:lnTo>
                  <a:lnTo>
                    <a:pt x="750" y="432"/>
                  </a:lnTo>
                  <a:lnTo>
                    <a:pt x="790" y="454"/>
                  </a:lnTo>
                  <a:lnTo>
                    <a:pt x="826" y="484"/>
                  </a:lnTo>
                  <a:lnTo>
                    <a:pt x="856" y="520"/>
                  </a:lnTo>
                  <a:lnTo>
                    <a:pt x="878" y="562"/>
                  </a:lnTo>
                  <a:lnTo>
                    <a:pt x="892" y="606"/>
                  </a:lnTo>
                  <a:lnTo>
                    <a:pt x="898" y="656"/>
                  </a:lnTo>
                  <a:lnTo>
                    <a:pt x="898" y="931"/>
                  </a:lnTo>
                  <a:lnTo>
                    <a:pt x="892" y="980"/>
                  </a:lnTo>
                  <a:lnTo>
                    <a:pt x="878" y="1024"/>
                  </a:lnTo>
                  <a:lnTo>
                    <a:pt x="856" y="1066"/>
                  </a:lnTo>
                  <a:lnTo>
                    <a:pt x="826" y="1102"/>
                  </a:lnTo>
                  <a:lnTo>
                    <a:pt x="790" y="1132"/>
                  </a:lnTo>
                  <a:lnTo>
                    <a:pt x="750" y="1154"/>
                  </a:lnTo>
                  <a:lnTo>
                    <a:pt x="704" y="1168"/>
                  </a:lnTo>
                  <a:lnTo>
                    <a:pt x="657" y="1172"/>
                  </a:lnTo>
                  <a:lnTo>
                    <a:pt x="208" y="1172"/>
                  </a:lnTo>
                  <a:lnTo>
                    <a:pt x="208" y="1379"/>
                  </a:lnTo>
                  <a:lnTo>
                    <a:pt x="517" y="1379"/>
                  </a:lnTo>
                  <a:lnTo>
                    <a:pt x="551" y="1385"/>
                  </a:lnTo>
                  <a:lnTo>
                    <a:pt x="579" y="1399"/>
                  </a:lnTo>
                  <a:lnTo>
                    <a:pt x="601" y="1423"/>
                  </a:lnTo>
                  <a:lnTo>
                    <a:pt x="617" y="1451"/>
                  </a:lnTo>
                  <a:lnTo>
                    <a:pt x="621" y="1483"/>
                  </a:lnTo>
                  <a:lnTo>
                    <a:pt x="617" y="1517"/>
                  </a:lnTo>
                  <a:lnTo>
                    <a:pt x="601" y="1545"/>
                  </a:lnTo>
                  <a:lnTo>
                    <a:pt x="579" y="1567"/>
                  </a:lnTo>
                  <a:lnTo>
                    <a:pt x="551" y="1580"/>
                  </a:lnTo>
                  <a:lnTo>
                    <a:pt x="517" y="1586"/>
                  </a:lnTo>
                  <a:lnTo>
                    <a:pt x="208" y="1586"/>
                  </a:lnTo>
                  <a:lnTo>
                    <a:pt x="208" y="1931"/>
                  </a:lnTo>
                  <a:lnTo>
                    <a:pt x="1207" y="1931"/>
                  </a:lnTo>
                  <a:lnTo>
                    <a:pt x="1225" y="1927"/>
                  </a:lnTo>
                  <a:lnTo>
                    <a:pt x="1237" y="1915"/>
                  </a:lnTo>
                  <a:lnTo>
                    <a:pt x="1243" y="1897"/>
                  </a:lnTo>
                  <a:lnTo>
                    <a:pt x="1243" y="1620"/>
                  </a:lnTo>
                  <a:lnTo>
                    <a:pt x="1237" y="1604"/>
                  </a:lnTo>
                  <a:lnTo>
                    <a:pt x="1225" y="1590"/>
                  </a:lnTo>
                  <a:lnTo>
                    <a:pt x="1207" y="1586"/>
                  </a:lnTo>
                  <a:lnTo>
                    <a:pt x="932" y="1586"/>
                  </a:lnTo>
                  <a:lnTo>
                    <a:pt x="900" y="1580"/>
                  </a:lnTo>
                  <a:lnTo>
                    <a:pt x="870" y="1567"/>
                  </a:lnTo>
                  <a:lnTo>
                    <a:pt x="848" y="1545"/>
                  </a:lnTo>
                  <a:lnTo>
                    <a:pt x="834" y="1517"/>
                  </a:lnTo>
                  <a:lnTo>
                    <a:pt x="828" y="1483"/>
                  </a:lnTo>
                  <a:lnTo>
                    <a:pt x="834" y="1451"/>
                  </a:lnTo>
                  <a:lnTo>
                    <a:pt x="848" y="1421"/>
                  </a:lnTo>
                  <a:lnTo>
                    <a:pt x="870" y="1399"/>
                  </a:lnTo>
                  <a:lnTo>
                    <a:pt x="900" y="1385"/>
                  </a:lnTo>
                  <a:lnTo>
                    <a:pt x="932" y="1379"/>
                  </a:lnTo>
                  <a:lnTo>
                    <a:pt x="1207" y="1379"/>
                  </a:lnTo>
                  <a:lnTo>
                    <a:pt x="1257" y="1385"/>
                  </a:lnTo>
                  <a:lnTo>
                    <a:pt x="1303" y="1399"/>
                  </a:lnTo>
                  <a:lnTo>
                    <a:pt x="1343" y="1421"/>
                  </a:lnTo>
                  <a:lnTo>
                    <a:pt x="1379" y="1451"/>
                  </a:lnTo>
                  <a:lnTo>
                    <a:pt x="1409" y="1487"/>
                  </a:lnTo>
                  <a:lnTo>
                    <a:pt x="1430" y="1527"/>
                  </a:lnTo>
                  <a:lnTo>
                    <a:pt x="1444" y="1572"/>
                  </a:lnTo>
                  <a:lnTo>
                    <a:pt x="1450" y="1620"/>
                  </a:lnTo>
                  <a:lnTo>
                    <a:pt x="1450" y="1897"/>
                  </a:lnTo>
                  <a:lnTo>
                    <a:pt x="1444" y="1945"/>
                  </a:lnTo>
                  <a:lnTo>
                    <a:pt x="1430" y="1991"/>
                  </a:lnTo>
                  <a:lnTo>
                    <a:pt x="1409" y="2033"/>
                  </a:lnTo>
                  <a:lnTo>
                    <a:pt x="1379" y="2069"/>
                  </a:lnTo>
                  <a:lnTo>
                    <a:pt x="1343" y="2097"/>
                  </a:lnTo>
                  <a:lnTo>
                    <a:pt x="1303" y="2121"/>
                  </a:lnTo>
                  <a:lnTo>
                    <a:pt x="1257" y="2135"/>
                  </a:lnTo>
                  <a:lnTo>
                    <a:pt x="1207" y="2139"/>
                  </a:lnTo>
                  <a:lnTo>
                    <a:pt x="208" y="2139"/>
                  </a:lnTo>
                  <a:lnTo>
                    <a:pt x="208" y="2346"/>
                  </a:lnTo>
                  <a:lnTo>
                    <a:pt x="1069" y="2346"/>
                  </a:lnTo>
                  <a:lnTo>
                    <a:pt x="1103" y="2352"/>
                  </a:lnTo>
                  <a:lnTo>
                    <a:pt x="1131" y="2366"/>
                  </a:lnTo>
                  <a:lnTo>
                    <a:pt x="1153" y="2388"/>
                  </a:lnTo>
                  <a:lnTo>
                    <a:pt x="1169" y="2416"/>
                  </a:lnTo>
                  <a:lnTo>
                    <a:pt x="1173" y="2450"/>
                  </a:lnTo>
                  <a:lnTo>
                    <a:pt x="1169" y="2481"/>
                  </a:lnTo>
                  <a:lnTo>
                    <a:pt x="1153" y="2511"/>
                  </a:lnTo>
                  <a:lnTo>
                    <a:pt x="1131" y="2533"/>
                  </a:lnTo>
                  <a:lnTo>
                    <a:pt x="1103" y="2547"/>
                  </a:lnTo>
                  <a:lnTo>
                    <a:pt x="1069" y="2553"/>
                  </a:lnTo>
                  <a:lnTo>
                    <a:pt x="208" y="2553"/>
                  </a:lnTo>
                  <a:lnTo>
                    <a:pt x="208" y="2898"/>
                  </a:lnTo>
                  <a:lnTo>
                    <a:pt x="1899" y="2898"/>
                  </a:lnTo>
                  <a:lnTo>
                    <a:pt x="1915" y="2892"/>
                  </a:lnTo>
                  <a:lnTo>
                    <a:pt x="1929" y="2880"/>
                  </a:lnTo>
                  <a:lnTo>
                    <a:pt x="1933" y="2864"/>
                  </a:lnTo>
                  <a:lnTo>
                    <a:pt x="1933" y="2587"/>
                  </a:lnTo>
                  <a:lnTo>
                    <a:pt x="1929" y="2569"/>
                  </a:lnTo>
                  <a:lnTo>
                    <a:pt x="1915" y="2557"/>
                  </a:lnTo>
                  <a:lnTo>
                    <a:pt x="1899" y="2553"/>
                  </a:lnTo>
                  <a:lnTo>
                    <a:pt x="1484" y="2553"/>
                  </a:lnTo>
                  <a:lnTo>
                    <a:pt x="1452" y="2547"/>
                  </a:lnTo>
                  <a:lnTo>
                    <a:pt x="1423" y="2533"/>
                  </a:lnTo>
                  <a:lnTo>
                    <a:pt x="1401" y="2509"/>
                  </a:lnTo>
                  <a:lnTo>
                    <a:pt x="1387" y="2481"/>
                  </a:lnTo>
                  <a:lnTo>
                    <a:pt x="1381" y="2450"/>
                  </a:lnTo>
                  <a:lnTo>
                    <a:pt x="1387" y="2416"/>
                  </a:lnTo>
                  <a:lnTo>
                    <a:pt x="1401" y="2388"/>
                  </a:lnTo>
                  <a:lnTo>
                    <a:pt x="1423" y="2366"/>
                  </a:lnTo>
                  <a:lnTo>
                    <a:pt x="1452" y="2352"/>
                  </a:lnTo>
                  <a:lnTo>
                    <a:pt x="1484" y="2346"/>
                  </a:lnTo>
                  <a:lnTo>
                    <a:pt x="1899" y="2346"/>
                  </a:lnTo>
                  <a:lnTo>
                    <a:pt x="1947" y="2350"/>
                  </a:lnTo>
                  <a:lnTo>
                    <a:pt x="1993" y="2364"/>
                  </a:lnTo>
                  <a:lnTo>
                    <a:pt x="2033" y="2388"/>
                  </a:lnTo>
                  <a:lnTo>
                    <a:pt x="2069" y="2416"/>
                  </a:lnTo>
                  <a:lnTo>
                    <a:pt x="2099" y="2452"/>
                  </a:lnTo>
                  <a:lnTo>
                    <a:pt x="2121" y="2493"/>
                  </a:lnTo>
                  <a:lnTo>
                    <a:pt x="2135" y="2539"/>
                  </a:lnTo>
                  <a:lnTo>
                    <a:pt x="2141" y="2587"/>
                  </a:lnTo>
                  <a:lnTo>
                    <a:pt x="2141" y="2864"/>
                  </a:lnTo>
                  <a:lnTo>
                    <a:pt x="2135" y="2912"/>
                  </a:lnTo>
                  <a:lnTo>
                    <a:pt x="2121" y="2958"/>
                  </a:lnTo>
                  <a:lnTo>
                    <a:pt x="2099" y="2998"/>
                  </a:lnTo>
                  <a:lnTo>
                    <a:pt x="2069" y="3034"/>
                  </a:lnTo>
                  <a:lnTo>
                    <a:pt x="2033" y="3064"/>
                  </a:lnTo>
                  <a:lnTo>
                    <a:pt x="1993" y="3085"/>
                  </a:lnTo>
                  <a:lnTo>
                    <a:pt x="1947" y="3099"/>
                  </a:lnTo>
                  <a:lnTo>
                    <a:pt x="1899" y="3105"/>
                  </a:lnTo>
                  <a:lnTo>
                    <a:pt x="208" y="3105"/>
                  </a:lnTo>
                  <a:lnTo>
                    <a:pt x="208" y="3414"/>
                  </a:lnTo>
                  <a:lnTo>
                    <a:pt x="202" y="3448"/>
                  </a:lnTo>
                  <a:lnTo>
                    <a:pt x="186" y="3476"/>
                  </a:lnTo>
                  <a:lnTo>
                    <a:pt x="164" y="3498"/>
                  </a:lnTo>
                  <a:lnTo>
                    <a:pt x="136" y="3514"/>
                  </a:lnTo>
                  <a:lnTo>
                    <a:pt x="104" y="3518"/>
                  </a:lnTo>
                  <a:lnTo>
                    <a:pt x="70" y="3514"/>
                  </a:lnTo>
                  <a:lnTo>
                    <a:pt x="42" y="3498"/>
                  </a:lnTo>
                  <a:lnTo>
                    <a:pt x="20" y="3476"/>
                  </a:lnTo>
                  <a:lnTo>
                    <a:pt x="4" y="3448"/>
                  </a:lnTo>
                  <a:lnTo>
                    <a:pt x="0" y="3414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70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4913398" y="2259494"/>
            <a:ext cx="655173" cy="654771"/>
            <a:chOff x="5084763" y="160338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309" name="Freeform 152"/>
            <p:cNvSpPr>
              <a:spLocks noEditPoints="1"/>
            </p:cNvSpPr>
            <p:nvPr/>
          </p:nvSpPr>
          <p:spPr bwMode="auto">
            <a:xfrm>
              <a:off x="5084763" y="160338"/>
              <a:ext cx="5207000" cy="5203825"/>
            </a:xfrm>
            <a:custGeom>
              <a:avLst/>
              <a:gdLst>
                <a:gd name="T0" fmla="*/ 846 w 6560"/>
                <a:gd name="T1" fmla="*/ 1208 h 6556"/>
                <a:gd name="T2" fmla="*/ 1207 w 6560"/>
                <a:gd name="T3" fmla="*/ 5711 h 6556"/>
                <a:gd name="T4" fmla="*/ 5714 w 6560"/>
                <a:gd name="T5" fmla="*/ 5350 h 6556"/>
                <a:gd name="T6" fmla="*/ 5351 w 6560"/>
                <a:gd name="T7" fmla="*/ 845 h 6556"/>
                <a:gd name="T8" fmla="*/ 1478 w 6560"/>
                <a:gd name="T9" fmla="*/ 0 h 6556"/>
                <a:gd name="T10" fmla="*/ 1689 w 6560"/>
                <a:gd name="T11" fmla="*/ 636 h 6556"/>
                <a:gd name="T12" fmla="*/ 2324 w 6560"/>
                <a:gd name="T13" fmla="*/ 0 h 6556"/>
                <a:gd name="T14" fmla="*/ 2535 w 6560"/>
                <a:gd name="T15" fmla="*/ 636 h 6556"/>
                <a:gd name="T16" fmla="*/ 3171 w 6560"/>
                <a:gd name="T17" fmla="*/ 0 h 6556"/>
                <a:gd name="T18" fmla="*/ 3383 w 6560"/>
                <a:gd name="T19" fmla="*/ 636 h 6556"/>
                <a:gd name="T20" fmla="*/ 4019 w 6560"/>
                <a:gd name="T21" fmla="*/ 0 h 6556"/>
                <a:gd name="T22" fmla="*/ 4230 w 6560"/>
                <a:gd name="T23" fmla="*/ 636 h 6556"/>
                <a:gd name="T24" fmla="*/ 4865 w 6560"/>
                <a:gd name="T25" fmla="*/ 0 h 6556"/>
                <a:gd name="T26" fmla="*/ 5078 w 6560"/>
                <a:gd name="T27" fmla="*/ 634 h 6556"/>
                <a:gd name="T28" fmla="*/ 5924 w 6560"/>
                <a:gd name="T29" fmla="*/ 1120 h 6556"/>
                <a:gd name="T30" fmla="*/ 6560 w 6560"/>
                <a:gd name="T31" fmla="*/ 1481 h 6556"/>
                <a:gd name="T32" fmla="*/ 5924 w 6560"/>
                <a:gd name="T33" fmla="*/ 1688 h 6556"/>
                <a:gd name="T34" fmla="*/ 6560 w 6560"/>
                <a:gd name="T35" fmla="*/ 2324 h 6556"/>
                <a:gd name="T36" fmla="*/ 5924 w 6560"/>
                <a:gd name="T37" fmla="*/ 2536 h 6556"/>
                <a:gd name="T38" fmla="*/ 6560 w 6560"/>
                <a:gd name="T39" fmla="*/ 3169 h 6556"/>
                <a:gd name="T40" fmla="*/ 5924 w 6560"/>
                <a:gd name="T41" fmla="*/ 3381 h 6556"/>
                <a:gd name="T42" fmla="*/ 6560 w 6560"/>
                <a:gd name="T43" fmla="*/ 4017 h 6556"/>
                <a:gd name="T44" fmla="*/ 5924 w 6560"/>
                <a:gd name="T45" fmla="*/ 4228 h 6556"/>
                <a:gd name="T46" fmla="*/ 6560 w 6560"/>
                <a:gd name="T47" fmla="*/ 4864 h 6556"/>
                <a:gd name="T48" fmla="*/ 5930 w 6560"/>
                <a:gd name="T49" fmla="*/ 5075 h 6556"/>
                <a:gd name="T50" fmla="*/ 5443 w 6560"/>
                <a:gd name="T51" fmla="*/ 5920 h 6556"/>
                <a:gd name="T52" fmla="*/ 5082 w 6560"/>
                <a:gd name="T53" fmla="*/ 6556 h 6556"/>
                <a:gd name="T54" fmla="*/ 4871 w 6560"/>
                <a:gd name="T55" fmla="*/ 5920 h 6556"/>
                <a:gd name="T56" fmla="*/ 4234 w 6560"/>
                <a:gd name="T57" fmla="*/ 6556 h 6556"/>
                <a:gd name="T58" fmla="*/ 4023 w 6560"/>
                <a:gd name="T59" fmla="*/ 5920 h 6556"/>
                <a:gd name="T60" fmla="*/ 3389 w 6560"/>
                <a:gd name="T61" fmla="*/ 6556 h 6556"/>
                <a:gd name="T62" fmla="*/ 3177 w 6560"/>
                <a:gd name="T63" fmla="*/ 5920 h 6556"/>
                <a:gd name="T64" fmla="*/ 2541 w 6560"/>
                <a:gd name="T65" fmla="*/ 6556 h 6556"/>
                <a:gd name="T66" fmla="*/ 2330 w 6560"/>
                <a:gd name="T67" fmla="*/ 5920 h 6556"/>
                <a:gd name="T68" fmla="*/ 1693 w 6560"/>
                <a:gd name="T69" fmla="*/ 6556 h 6556"/>
                <a:gd name="T70" fmla="*/ 1482 w 6560"/>
                <a:gd name="T71" fmla="*/ 5924 h 6556"/>
                <a:gd name="T72" fmla="*/ 636 w 6560"/>
                <a:gd name="T73" fmla="*/ 5440 h 6556"/>
                <a:gd name="T74" fmla="*/ 0 w 6560"/>
                <a:gd name="T75" fmla="*/ 5079 h 6556"/>
                <a:gd name="T76" fmla="*/ 636 w 6560"/>
                <a:gd name="T77" fmla="*/ 4868 h 6556"/>
                <a:gd name="T78" fmla="*/ 0 w 6560"/>
                <a:gd name="T79" fmla="*/ 4232 h 6556"/>
                <a:gd name="T80" fmla="*/ 636 w 6560"/>
                <a:gd name="T81" fmla="*/ 4021 h 6556"/>
                <a:gd name="T82" fmla="*/ 0 w 6560"/>
                <a:gd name="T83" fmla="*/ 3385 h 6556"/>
                <a:gd name="T84" fmla="*/ 636 w 6560"/>
                <a:gd name="T85" fmla="*/ 3173 h 6556"/>
                <a:gd name="T86" fmla="*/ 0 w 6560"/>
                <a:gd name="T87" fmla="*/ 2539 h 6556"/>
                <a:gd name="T88" fmla="*/ 636 w 6560"/>
                <a:gd name="T89" fmla="*/ 2326 h 6556"/>
                <a:gd name="T90" fmla="*/ 0 w 6560"/>
                <a:gd name="T91" fmla="*/ 1692 h 6556"/>
                <a:gd name="T92" fmla="*/ 636 w 6560"/>
                <a:gd name="T93" fmla="*/ 1481 h 6556"/>
                <a:gd name="T94" fmla="*/ 1115 w 6560"/>
                <a:gd name="T95" fmla="*/ 636 h 6556"/>
                <a:gd name="T96" fmla="*/ 1478 w 6560"/>
                <a:gd name="T97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60" h="6556">
                  <a:moveTo>
                    <a:pt x="1207" y="845"/>
                  </a:moveTo>
                  <a:lnTo>
                    <a:pt x="846" y="1208"/>
                  </a:lnTo>
                  <a:lnTo>
                    <a:pt x="846" y="5350"/>
                  </a:lnTo>
                  <a:lnTo>
                    <a:pt x="1207" y="5711"/>
                  </a:lnTo>
                  <a:lnTo>
                    <a:pt x="5351" y="5711"/>
                  </a:lnTo>
                  <a:lnTo>
                    <a:pt x="5714" y="5350"/>
                  </a:lnTo>
                  <a:lnTo>
                    <a:pt x="5714" y="1208"/>
                  </a:lnTo>
                  <a:lnTo>
                    <a:pt x="5351" y="845"/>
                  </a:lnTo>
                  <a:lnTo>
                    <a:pt x="1207" y="845"/>
                  </a:lnTo>
                  <a:close/>
                  <a:moveTo>
                    <a:pt x="1478" y="0"/>
                  </a:moveTo>
                  <a:lnTo>
                    <a:pt x="1689" y="0"/>
                  </a:lnTo>
                  <a:lnTo>
                    <a:pt x="1689" y="636"/>
                  </a:lnTo>
                  <a:lnTo>
                    <a:pt x="2324" y="636"/>
                  </a:lnTo>
                  <a:lnTo>
                    <a:pt x="2324" y="0"/>
                  </a:lnTo>
                  <a:lnTo>
                    <a:pt x="2535" y="0"/>
                  </a:lnTo>
                  <a:lnTo>
                    <a:pt x="2535" y="636"/>
                  </a:lnTo>
                  <a:lnTo>
                    <a:pt x="3171" y="636"/>
                  </a:lnTo>
                  <a:lnTo>
                    <a:pt x="3171" y="0"/>
                  </a:lnTo>
                  <a:lnTo>
                    <a:pt x="3383" y="0"/>
                  </a:lnTo>
                  <a:lnTo>
                    <a:pt x="3383" y="636"/>
                  </a:lnTo>
                  <a:lnTo>
                    <a:pt x="4019" y="636"/>
                  </a:lnTo>
                  <a:lnTo>
                    <a:pt x="4019" y="0"/>
                  </a:lnTo>
                  <a:lnTo>
                    <a:pt x="4230" y="0"/>
                  </a:lnTo>
                  <a:lnTo>
                    <a:pt x="4230" y="636"/>
                  </a:lnTo>
                  <a:lnTo>
                    <a:pt x="4865" y="636"/>
                  </a:lnTo>
                  <a:lnTo>
                    <a:pt x="4865" y="0"/>
                  </a:lnTo>
                  <a:lnTo>
                    <a:pt x="5078" y="0"/>
                  </a:lnTo>
                  <a:lnTo>
                    <a:pt x="5078" y="634"/>
                  </a:lnTo>
                  <a:lnTo>
                    <a:pt x="5439" y="634"/>
                  </a:lnTo>
                  <a:lnTo>
                    <a:pt x="5924" y="1120"/>
                  </a:lnTo>
                  <a:lnTo>
                    <a:pt x="5924" y="1481"/>
                  </a:lnTo>
                  <a:lnTo>
                    <a:pt x="6560" y="1481"/>
                  </a:lnTo>
                  <a:lnTo>
                    <a:pt x="6560" y="1688"/>
                  </a:lnTo>
                  <a:lnTo>
                    <a:pt x="5924" y="1688"/>
                  </a:lnTo>
                  <a:lnTo>
                    <a:pt x="5924" y="2324"/>
                  </a:lnTo>
                  <a:lnTo>
                    <a:pt x="6560" y="2324"/>
                  </a:lnTo>
                  <a:lnTo>
                    <a:pt x="6560" y="2536"/>
                  </a:lnTo>
                  <a:lnTo>
                    <a:pt x="5924" y="2536"/>
                  </a:lnTo>
                  <a:lnTo>
                    <a:pt x="5924" y="3169"/>
                  </a:lnTo>
                  <a:lnTo>
                    <a:pt x="6560" y="3169"/>
                  </a:lnTo>
                  <a:lnTo>
                    <a:pt x="6560" y="3381"/>
                  </a:lnTo>
                  <a:lnTo>
                    <a:pt x="5924" y="3381"/>
                  </a:lnTo>
                  <a:lnTo>
                    <a:pt x="5924" y="4017"/>
                  </a:lnTo>
                  <a:lnTo>
                    <a:pt x="6560" y="4017"/>
                  </a:lnTo>
                  <a:lnTo>
                    <a:pt x="6560" y="4228"/>
                  </a:lnTo>
                  <a:lnTo>
                    <a:pt x="5924" y="4228"/>
                  </a:lnTo>
                  <a:lnTo>
                    <a:pt x="5924" y="4864"/>
                  </a:lnTo>
                  <a:lnTo>
                    <a:pt x="6560" y="4864"/>
                  </a:lnTo>
                  <a:lnTo>
                    <a:pt x="6560" y="5075"/>
                  </a:lnTo>
                  <a:lnTo>
                    <a:pt x="5930" y="5075"/>
                  </a:lnTo>
                  <a:lnTo>
                    <a:pt x="5930" y="5436"/>
                  </a:lnTo>
                  <a:lnTo>
                    <a:pt x="5443" y="5920"/>
                  </a:lnTo>
                  <a:lnTo>
                    <a:pt x="5082" y="5920"/>
                  </a:lnTo>
                  <a:lnTo>
                    <a:pt x="5082" y="6556"/>
                  </a:lnTo>
                  <a:lnTo>
                    <a:pt x="4871" y="6556"/>
                  </a:lnTo>
                  <a:lnTo>
                    <a:pt x="4871" y="5920"/>
                  </a:lnTo>
                  <a:lnTo>
                    <a:pt x="4234" y="5920"/>
                  </a:lnTo>
                  <a:lnTo>
                    <a:pt x="4234" y="6556"/>
                  </a:lnTo>
                  <a:lnTo>
                    <a:pt x="4023" y="6556"/>
                  </a:lnTo>
                  <a:lnTo>
                    <a:pt x="4023" y="5920"/>
                  </a:lnTo>
                  <a:lnTo>
                    <a:pt x="3389" y="5920"/>
                  </a:lnTo>
                  <a:lnTo>
                    <a:pt x="3389" y="6556"/>
                  </a:lnTo>
                  <a:lnTo>
                    <a:pt x="3177" y="6556"/>
                  </a:lnTo>
                  <a:lnTo>
                    <a:pt x="3177" y="5920"/>
                  </a:lnTo>
                  <a:lnTo>
                    <a:pt x="2541" y="5920"/>
                  </a:lnTo>
                  <a:lnTo>
                    <a:pt x="2541" y="6556"/>
                  </a:lnTo>
                  <a:lnTo>
                    <a:pt x="2330" y="6556"/>
                  </a:lnTo>
                  <a:lnTo>
                    <a:pt x="2330" y="5920"/>
                  </a:lnTo>
                  <a:lnTo>
                    <a:pt x="1693" y="5920"/>
                  </a:lnTo>
                  <a:lnTo>
                    <a:pt x="1693" y="6556"/>
                  </a:lnTo>
                  <a:lnTo>
                    <a:pt x="1482" y="6556"/>
                  </a:lnTo>
                  <a:lnTo>
                    <a:pt x="1482" y="5924"/>
                  </a:lnTo>
                  <a:lnTo>
                    <a:pt x="1121" y="5924"/>
                  </a:lnTo>
                  <a:lnTo>
                    <a:pt x="636" y="5440"/>
                  </a:lnTo>
                  <a:lnTo>
                    <a:pt x="636" y="5079"/>
                  </a:lnTo>
                  <a:lnTo>
                    <a:pt x="0" y="5079"/>
                  </a:lnTo>
                  <a:lnTo>
                    <a:pt x="0" y="4868"/>
                  </a:lnTo>
                  <a:lnTo>
                    <a:pt x="636" y="4868"/>
                  </a:lnTo>
                  <a:lnTo>
                    <a:pt x="636" y="4232"/>
                  </a:lnTo>
                  <a:lnTo>
                    <a:pt x="0" y="4232"/>
                  </a:lnTo>
                  <a:lnTo>
                    <a:pt x="0" y="4021"/>
                  </a:lnTo>
                  <a:lnTo>
                    <a:pt x="636" y="4021"/>
                  </a:lnTo>
                  <a:lnTo>
                    <a:pt x="636" y="3385"/>
                  </a:lnTo>
                  <a:lnTo>
                    <a:pt x="0" y="3385"/>
                  </a:lnTo>
                  <a:lnTo>
                    <a:pt x="0" y="3173"/>
                  </a:lnTo>
                  <a:lnTo>
                    <a:pt x="636" y="3173"/>
                  </a:lnTo>
                  <a:lnTo>
                    <a:pt x="636" y="2539"/>
                  </a:lnTo>
                  <a:lnTo>
                    <a:pt x="0" y="2539"/>
                  </a:lnTo>
                  <a:lnTo>
                    <a:pt x="0" y="2326"/>
                  </a:lnTo>
                  <a:lnTo>
                    <a:pt x="636" y="2326"/>
                  </a:lnTo>
                  <a:lnTo>
                    <a:pt x="636" y="1692"/>
                  </a:lnTo>
                  <a:lnTo>
                    <a:pt x="0" y="1692"/>
                  </a:lnTo>
                  <a:lnTo>
                    <a:pt x="0" y="1481"/>
                  </a:lnTo>
                  <a:lnTo>
                    <a:pt x="636" y="1481"/>
                  </a:lnTo>
                  <a:lnTo>
                    <a:pt x="636" y="1120"/>
                  </a:lnTo>
                  <a:lnTo>
                    <a:pt x="1115" y="636"/>
                  </a:lnTo>
                  <a:lnTo>
                    <a:pt x="1478" y="636"/>
                  </a:lnTo>
                  <a:lnTo>
                    <a:pt x="1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10" name="Freeform 153"/>
            <p:cNvSpPr>
              <a:spLocks noEditPoints="1"/>
            </p:cNvSpPr>
            <p:nvPr/>
          </p:nvSpPr>
          <p:spPr bwMode="auto">
            <a:xfrm>
              <a:off x="6091238" y="1168401"/>
              <a:ext cx="3192463" cy="3189288"/>
            </a:xfrm>
            <a:custGeom>
              <a:avLst/>
              <a:gdLst>
                <a:gd name="T0" fmla="*/ 213 w 4021"/>
                <a:gd name="T1" fmla="*/ 211 h 4018"/>
                <a:gd name="T2" fmla="*/ 213 w 4021"/>
                <a:gd name="T3" fmla="*/ 3805 h 4018"/>
                <a:gd name="T4" fmla="*/ 3809 w 4021"/>
                <a:gd name="T5" fmla="*/ 3805 h 4018"/>
                <a:gd name="T6" fmla="*/ 3809 w 4021"/>
                <a:gd name="T7" fmla="*/ 211 h 4018"/>
                <a:gd name="T8" fmla="*/ 213 w 4021"/>
                <a:gd name="T9" fmla="*/ 211 h 4018"/>
                <a:gd name="T10" fmla="*/ 0 w 4021"/>
                <a:gd name="T11" fmla="*/ 0 h 4018"/>
                <a:gd name="T12" fmla="*/ 4021 w 4021"/>
                <a:gd name="T13" fmla="*/ 0 h 4018"/>
                <a:gd name="T14" fmla="*/ 4021 w 4021"/>
                <a:gd name="T15" fmla="*/ 4018 h 4018"/>
                <a:gd name="T16" fmla="*/ 0 w 4021"/>
                <a:gd name="T17" fmla="*/ 4018 h 4018"/>
                <a:gd name="T18" fmla="*/ 0 w 4021"/>
                <a:gd name="T19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1" h="4018">
                  <a:moveTo>
                    <a:pt x="213" y="211"/>
                  </a:moveTo>
                  <a:lnTo>
                    <a:pt x="213" y="3805"/>
                  </a:lnTo>
                  <a:lnTo>
                    <a:pt x="3809" y="3805"/>
                  </a:lnTo>
                  <a:lnTo>
                    <a:pt x="3809" y="211"/>
                  </a:lnTo>
                  <a:lnTo>
                    <a:pt x="213" y="211"/>
                  </a:lnTo>
                  <a:close/>
                  <a:moveTo>
                    <a:pt x="0" y="0"/>
                  </a:moveTo>
                  <a:lnTo>
                    <a:pt x="4021" y="0"/>
                  </a:lnTo>
                  <a:lnTo>
                    <a:pt x="4021" y="4018"/>
                  </a:lnTo>
                  <a:lnTo>
                    <a:pt x="0" y="40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281" name="Freeform 122"/>
          <p:cNvSpPr>
            <a:spLocks noEditPoints="1"/>
          </p:cNvSpPr>
          <p:nvPr/>
        </p:nvSpPr>
        <p:spPr bwMode="auto">
          <a:xfrm>
            <a:off x="4903269" y="3320096"/>
            <a:ext cx="675430" cy="662046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grpSp>
        <p:nvGrpSpPr>
          <p:cNvPr id="289" name="Group 288"/>
          <p:cNvGrpSpPr/>
          <p:nvPr/>
        </p:nvGrpSpPr>
        <p:grpSpPr>
          <a:xfrm>
            <a:off x="4905828" y="4426114"/>
            <a:ext cx="670312" cy="686865"/>
            <a:chOff x="4148138" y="1025525"/>
            <a:chExt cx="5078413" cy="5203825"/>
          </a:xfrm>
          <a:solidFill>
            <a:schemeClr val="accent1">
              <a:lumMod val="75000"/>
            </a:schemeClr>
          </a:solidFill>
        </p:grpSpPr>
        <p:sp>
          <p:nvSpPr>
            <p:cNvPr id="285" name="Freeform 127"/>
            <p:cNvSpPr>
              <a:spLocks noEditPoints="1"/>
            </p:cNvSpPr>
            <p:nvPr/>
          </p:nvSpPr>
          <p:spPr bwMode="auto">
            <a:xfrm>
              <a:off x="5010150" y="3892550"/>
              <a:ext cx="2733675" cy="2336800"/>
            </a:xfrm>
            <a:custGeom>
              <a:avLst/>
              <a:gdLst>
                <a:gd name="T0" fmla="*/ 1227 w 3444"/>
                <a:gd name="T1" fmla="*/ 2113 h 2944"/>
                <a:gd name="T2" fmla="*/ 1227 w 3444"/>
                <a:gd name="T3" fmla="*/ 2753 h 2944"/>
                <a:gd name="T4" fmla="*/ 3254 w 3444"/>
                <a:gd name="T5" fmla="*/ 2753 h 2944"/>
                <a:gd name="T6" fmla="*/ 3254 w 3444"/>
                <a:gd name="T7" fmla="*/ 2747 h 2944"/>
                <a:gd name="T8" fmla="*/ 3254 w 3444"/>
                <a:gd name="T9" fmla="*/ 2725 h 2944"/>
                <a:gd name="T10" fmla="*/ 3254 w 3444"/>
                <a:gd name="T11" fmla="*/ 2695 h 2944"/>
                <a:gd name="T12" fmla="*/ 3254 w 3444"/>
                <a:gd name="T13" fmla="*/ 2653 h 2944"/>
                <a:gd name="T14" fmla="*/ 3254 w 3444"/>
                <a:gd name="T15" fmla="*/ 2605 h 2944"/>
                <a:gd name="T16" fmla="*/ 3254 w 3444"/>
                <a:gd name="T17" fmla="*/ 2549 h 2944"/>
                <a:gd name="T18" fmla="*/ 3254 w 3444"/>
                <a:gd name="T19" fmla="*/ 2492 h 2944"/>
                <a:gd name="T20" fmla="*/ 3254 w 3444"/>
                <a:gd name="T21" fmla="*/ 2432 h 2944"/>
                <a:gd name="T22" fmla="*/ 3254 w 3444"/>
                <a:gd name="T23" fmla="*/ 2372 h 2944"/>
                <a:gd name="T24" fmla="*/ 3254 w 3444"/>
                <a:gd name="T25" fmla="*/ 2314 h 2944"/>
                <a:gd name="T26" fmla="*/ 3254 w 3444"/>
                <a:gd name="T27" fmla="*/ 2260 h 2944"/>
                <a:gd name="T28" fmla="*/ 3254 w 3444"/>
                <a:gd name="T29" fmla="*/ 2213 h 2944"/>
                <a:gd name="T30" fmla="*/ 3254 w 3444"/>
                <a:gd name="T31" fmla="*/ 2171 h 2944"/>
                <a:gd name="T32" fmla="*/ 3254 w 3444"/>
                <a:gd name="T33" fmla="*/ 2139 h 2944"/>
                <a:gd name="T34" fmla="*/ 3254 w 3444"/>
                <a:gd name="T35" fmla="*/ 2119 h 2944"/>
                <a:gd name="T36" fmla="*/ 3254 w 3444"/>
                <a:gd name="T37" fmla="*/ 2113 h 2944"/>
                <a:gd name="T38" fmla="*/ 1227 w 3444"/>
                <a:gd name="T39" fmla="*/ 2113 h 2944"/>
                <a:gd name="T40" fmla="*/ 888 w 3444"/>
                <a:gd name="T41" fmla="*/ 341 h 2944"/>
                <a:gd name="T42" fmla="*/ 844 w 3444"/>
                <a:gd name="T43" fmla="*/ 420 h 2944"/>
                <a:gd name="T44" fmla="*/ 792 w 3444"/>
                <a:gd name="T45" fmla="*/ 498 h 2944"/>
                <a:gd name="T46" fmla="*/ 737 w 3444"/>
                <a:gd name="T47" fmla="*/ 570 h 2944"/>
                <a:gd name="T48" fmla="*/ 673 w 3444"/>
                <a:gd name="T49" fmla="*/ 638 h 2944"/>
                <a:gd name="T50" fmla="*/ 599 w 3444"/>
                <a:gd name="T51" fmla="*/ 708 h 2944"/>
                <a:gd name="T52" fmla="*/ 519 w 3444"/>
                <a:gd name="T53" fmla="*/ 767 h 2944"/>
                <a:gd name="T54" fmla="*/ 436 w 3444"/>
                <a:gd name="T55" fmla="*/ 821 h 2944"/>
                <a:gd name="T56" fmla="*/ 346 w 3444"/>
                <a:gd name="T57" fmla="*/ 869 h 2944"/>
                <a:gd name="T58" fmla="*/ 1402 w 3444"/>
                <a:gd name="T59" fmla="*/ 1925 h 2944"/>
                <a:gd name="T60" fmla="*/ 2472 w 3444"/>
                <a:gd name="T61" fmla="*/ 1925 h 2944"/>
                <a:gd name="T62" fmla="*/ 888 w 3444"/>
                <a:gd name="T63" fmla="*/ 341 h 2944"/>
                <a:gd name="T64" fmla="*/ 818 w 3444"/>
                <a:gd name="T65" fmla="*/ 0 h 2944"/>
                <a:gd name="T66" fmla="*/ 2738 w 3444"/>
                <a:gd name="T67" fmla="*/ 1921 h 2944"/>
                <a:gd name="T68" fmla="*/ 3444 w 3444"/>
                <a:gd name="T69" fmla="*/ 1921 h 2944"/>
                <a:gd name="T70" fmla="*/ 3444 w 3444"/>
                <a:gd name="T71" fmla="*/ 2944 h 2944"/>
                <a:gd name="T72" fmla="*/ 1035 w 3444"/>
                <a:gd name="T73" fmla="*/ 2944 h 2944"/>
                <a:gd name="T74" fmla="*/ 1035 w 3444"/>
                <a:gd name="T75" fmla="*/ 1921 h 2944"/>
                <a:gd name="T76" fmla="*/ 1129 w 3444"/>
                <a:gd name="T77" fmla="*/ 1921 h 2944"/>
                <a:gd name="T78" fmla="*/ 0 w 3444"/>
                <a:gd name="T79" fmla="*/ 791 h 2944"/>
                <a:gd name="T80" fmla="*/ 147 w 3444"/>
                <a:gd name="T81" fmla="*/ 743 h 2944"/>
                <a:gd name="T82" fmla="*/ 235 w 3444"/>
                <a:gd name="T83" fmla="*/ 710 h 2944"/>
                <a:gd name="T84" fmla="*/ 318 w 3444"/>
                <a:gd name="T85" fmla="*/ 670 h 2944"/>
                <a:gd name="T86" fmla="*/ 396 w 3444"/>
                <a:gd name="T87" fmla="*/ 622 h 2944"/>
                <a:gd name="T88" fmla="*/ 470 w 3444"/>
                <a:gd name="T89" fmla="*/ 566 h 2944"/>
                <a:gd name="T90" fmla="*/ 539 w 3444"/>
                <a:gd name="T91" fmla="*/ 504 h 2944"/>
                <a:gd name="T92" fmla="*/ 597 w 3444"/>
                <a:gd name="T93" fmla="*/ 440 h 2944"/>
                <a:gd name="T94" fmla="*/ 649 w 3444"/>
                <a:gd name="T95" fmla="*/ 373 h 2944"/>
                <a:gd name="T96" fmla="*/ 695 w 3444"/>
                <a:gd name="T97" fmla="*/ 299 h 2944"/>
                <a:gd name="T98" fmla="*/ 735 w 3444"/>
                <a:gd name="T99" fmla="*/ 223 h 2944"/>
                <a:gd name="T100" fmla="*/ 766 w 3444"/>
                <a:gd name="T101" fmla="*/ 141 h 2944"/>
                <a:gd name="T102" fmla="*/ 818 w 3444"/>
                <a:gd name="T103" fmla="*/ 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44" h="2944">
                  <a:moveTo>
                    <a:pt x="1227" y="2113"/>
                  </a:moveTo>
                  <a:lnTo>
                    <a:pt x="1227" y="2753"/>
                  </a:lnTo>
                  <a:lnTo>
                    <a:pt x="3254" y="2753"/>
                  </a:lnTo>
                  <a:lnTo>
                    <a:pt x="3254" y="2747"/>
                  </a:lnTo>
                  <a:lnTo>
                    <a:pt x="3254" y="2725"/>
                  </a:lnTo>
                  <a:lnTo>
                    <a:pt x="3254" y="2695"/>
                  </a:lnTo>
                  <a:lnTo>
                    <a:pt x="3254" y="2653"/>
                  </a:lnTo>
                  <a:lnTo>
                    <a:pt x="3254" y="2605"/>
                  </a:lnTo>
                  <a:lnTo>
                    <a:pt x="3254" y="2549"/>
                  </a:lnTo>
                  <a:lnTo>
                    <a:pt x="3254" y="2492"/>
                  </a:lnTo>
                  <a:lnTo>
                    <a:pt x="3254" y="2432"/>
                  </a:lnTo>
                  <a:lnTo>
                    <a:pt x="3254" y="2372"/>
                  </a:lnTo>
                  <a:lnTo>
                    <a:pt x="3254" y="2314"/>
                  </a:lnTo>
                  <a:lnTo>
                    <a:pt x="3254" y="2260"/>
                  </a:lnTo>
                  <a:lnTo>
                    <a:pt x="3254" y="2213"/>
                  </a:lnTo>
                  <a:lnTo>
                    <a:pt x="3254" y="2171"/>
                  </a:lnTo>
                  <a:lnTo>
                    <a:pt x="3254" y="2139"/>
                  </a:lnTo>
                  <a:lnTo>
                    <a:pt x="3254" y="2119"/>
                  </a:lnTo>
                  <a:lnTo>
                    <a:pt x="3254" y="2113"/>
                  </a:lnTo>
                  <a:lnTo>
                    <a:pt x="1227" y="2113"/>
                  </a:lnTo>
                  <a:close/>
                  <a:moveTo>
                    <a:pt x="888" y="341"/>
                  </a:moveTo>
                  <a:lnTo>
                    <a:pt x="844" y="420"/>
                  </a:lnTo>
                  <a:lnTo>
                    <a:pt x="792" y="498"/>
                  </a:lnTo>
                  <a:lnTo>
                    <a:pt x="737" y="570"/>
                  </a:lnTo>
                  <a:lnTo>
                    <a:pt x="673" y="638"/>
                  </a:lnTo>
                  <a:lnTo>
                    <a:pt x="599" y="708"/>
                  </a:lnTo>
                  <a:lnTo>
                    <a:pt x="519" y="767"/>
                  </a:lnTo>
                  <a:lnTo>
                    <a:pt x="436" y="821"/>
                  </a:lnTo>
                  <a:lnTo>
                    <a:pt x="346" y="869"/>
                  </a:lnTo>
                  <a:lnTo>
                    <a:pt x="1402" y="1925"/>
                  </a:lnTo>
                  <a:lnTo>
                    <a:pt x="2472" y="1925"/>
                  </a:lnTo>
                  <a:lnTo>
                    <a:pt x="888" y="341"/>
                  </a:lnTo>
                  <a:close/>
                  <a:moveTo>
                    <a:pt x="818" y="0"/>
                  </a:moveTo>
                  <a:lnTo>
                    <a:pt x="2738" y="1921"/>
                  </a:lnTo>
                  <a:lnTo>
                    <a:pt x="3444" y="1921"/>
                  </a:lnTo>
                  <a:lnTo>
                    <a:pt x="3444" y="2944"/>
                  </a:lnTo>
                  <a:lnTo>
                    <a:pt x="1035" y="2944"/>
                  </a:lnTo>
                  <a:lnTo>
                    <a:pt x="1035" y="1921"/>
                  </a:lnTo>
                  <a:lnTo>
                    <a:pt x="1129" y="1921"/>
                  </a:lnTo>
                  <a:lnTo>
                    <a:pt x="0" y="791"/>
                  </a:lnTo>
                  <a:lnTo>
                    <a:pt x="147" y="743"/>
                  </a:lnTo>
                  <a:lnTo>
                    <a:pt x="235" y="710"/>
                  </a:lnTo>
                  <a:lnTo>
                    <a:pt x="318" y="670"/>
                  </a:lnTo>
                  <a:lnTo>
                    <a:pt x="396" y="622"/>
                  </a:lnTo>
                  <a:lnTo>
                    <a:pt x="470" y="566"/>
                  </a:lnTo>
                  <a:lnTo>
                    <a:pt x="539" y="504"/>
                  </a:lnTo>
                  <a:lnTo>
                    <a:pt x="597" y="440"/>
                  </a:lnTo>
                  <a:lnTo>
                    <a:pt x="649" y="373"/>
                  </a:lnTo>
                  <a:lnTo>
                    <a:pt x="695" y="299"/>
                  </a:lnTo>
                  <a:lnTo>
                    <a:pt x="735" y="223"/>
                  </a:lnTo>
                  <a:lnTo>
                    <a:pt x="766" y="141"/>
                  </a:lnTo>
                  <a:lnTo>
                    <a:pt x="8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6" name="Freeform 128"/>
            <p:cNvSpPr>
              <a:spLocks/>
            </p:cNvSpPr>
            <p:nvPr/>
          </p:nvSpPr>
          <p:spPr bwMode="auto">
            <a:xfrm>
              <a:off x="4591050" y="3375025"/>
              <a:ext cx="579438" cy="582613"/>
            </a:xfrm>
            <a:custGeom>
              <a:avLst/>
              <a:gdLst>
                <a:gd name="T0" fmla="*/ 364 w 731"/>
                <a:gd name="T1" fmla="*/ 0 h 734"/>
                <a:gd name="T2" fmla="*/ 430 w 731"/>
                <a:gd name="T3" fmla="*/ 6 h 734"/>
                <a:gd name="T4" fmla="*/ 494 w 731"/>
                <a:gd name="T5" fmla="*/ 24 h 734"/>
                <a:gd name="T6" fmla="*/ 550 w 731"/>
                <a:gd name="T7" fmla="*/ 50 h 734"/>
                <a:gd name="T8" fmla="*/ 601 w 731"/>
                <a:gd name="T9" fmla="*/ 86 h 734"/>
                <a:gd name="T10" fmla="*/ 645 w 731"/>
                <a:gd name="T11" fmla="*/ 130 h 734"/>
                <a:gd name="T12" fmla="*/ 681 w 731"/>
                <a:gd name="T13" fmla="*/ 181 h 734"/>
                <a:gd name="T14" fmla="*/ 709 w 731"/>
                <a:gd name="T15" fmla="*/ 239 h 734"/>
                <a:gd name="T16" fmla="*/ 725 w 731"/>
                <a:gd name="T17" fmla="*/ 301 h 734"/>
                <a:gd name="T18" fmla="*/ 731 w 731"/>
                <a:gd name="T19" fmla="*/ 367 h 734"/>
                <a:gd name="T20" fmla="*/ 725 w 731"/>
                <a:gd name="T21" fmla="*/ 433 h 734"/>
                <a:gd name="T22" fmla="*/ 709 w 731"/>
                <a:gd name="T23" fmla="*/ 494 h 734"/>
                <a:gd name="T24" fmla="*/ 681 w 731"/>
                <a:gd name="T25" fmla="*/ 552 h 734"/>
                <a:gd name="T26" fmla="*/ 645 w 731"/>
                <a:gd name="T27" fmla="*/ 602 h 734"/>
                <a:gd name="T28" fmla="*/ 601 w 731"/>
                <a:gd name="T29" fmla="*/ 646 h 734"/>
                <a:gd name="T30" fmla="*/ 550 w 731"/>
                <a:gd name="T31" fmla="*/ 682 h 734"/>
                <a:gd name="T32" fmla="*/ 494 w 731"/>
                <a:gd name="T33" fmla="*/ 710 h 734"/>
                <a:gd name="T34" fmla="*/ 430 w 731"/>
                <a:gd name="T35" fmla="*/ 728 h 734"/>
                <a:gd name="T36" fmla="*/ 364 w 731"/>
                <a:gd name="T37" fmla="*/ 734 h 734"/>
                <a:gd name="T38" fmla="*/ 299 w 731"/>
                <a:gd name="T39" fmla="*/ 728 h 734"/>
                <a:gd name="T40" fmla="*/ 237 w 731"/>
                <a:gd name="T41" fmla="*/ 710 h 734"/>
                <a:gd name="T42" fmla="*/ 181 w 731"/>
                <a:gd name="T43" fmla="*/ 682 h 734"/>
                <a:gd name="T44" fmla="*/ 129 w 731"/>
                <a:gd name="T45" fmla="*/ 646 h 734"/>
                <a:gd name="T46" fmla="*/ 85 w 731"/>
                <a:gd name="T47" fmla="*/ 602 h 734"/>
                <a:gd name="T48" fmla="*/ 50 w 731"/>
                <a:gd name="T49" fmla="*/ 552 h 734"/>
                <a:gd name="T50" fmla="*/ 22 w 731"/>
                <a:gd name="T51" fmla="*/ 494 h 734"/>
                <a:gd name="T52" fmla="*/ 6 w 731"/>
                <a:gd name="T53" fmla="*/ 433 h 734"/>
                <a:gd name="T54" fmla="*/ 0 w 731"/>
                <a:gd name="T55" fmla="*/ 367 h 734"/>
                <a:gd name="T56" fmla="*/ 6 w 731"/>
                <a:gd name="T57" fmla="*/ 301 h 734"/>
                <a:gd name="T58" fmla="*/ 22 w 731"/>
                <a:gd name="T59" fmla="*/ 239 h 734"/>
                <a:gd name="T60" fmla="*/ 50 w 731"/>
                <a:gd name="T61" fmla="*/ 181 h 734"/>
                <a:gd name="T62" fmla="*/ 85 w 731"/>
                <a:gd name="T63" fmla="*/ 130 h 734"/>
                <a:gd name="T64" fmla="*/ 129 w 731"/>
                <a:gd name="T65" fmla="*/ 86 h 734"/>
                <a:gd name="T66" fmla="*/ 181 w 731"/>
                <a:gd name="T67" fmla="*/ 50 h 734"/>
                <a:gd name="T68" fmla="*/ 237 w 731"/>
                <a:gd name="T69" fmla="*/ 24 h 734"/>
                <a:gd name="T70" fmla="*/ 299 w 731"/>
                <a:gd name="T71" fmla="*/ 6 h 734"/>
                <a:gd name="T72" fmla="*/ 364 w 731"/>
                <a:gd name="T73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1" h="734">
                  <a:moveTo>
                    <a:pt x="364" y="0"/>
                  </a:moveTo>
                  <a:lnTo>
                    <a:pt x="430" y="6"/>
                  </a:lnTo>
                  <a:lnTo>
                    <a:pt x="494" y="24"/>
                  </a:lnTo>
                  <a:lnTo>
                    <a:pt x="550" y="50"/>
                  </a:lnTo>
                  <a:lnTo>
                    <a:pt x="601" y="86"/>
                  </a:lnTo>
                  <a:lnTo>
                    <a:pt x="645" y="130"/>
                  </a:lnTo>
                  <a:lnTo>
                    <a:pt x="681" y="181"/>
                  </a:lnTo>
                  <a:lnTo>
                    <a:pt x="709" y="239"/>
                  </a:lnTo>
                  <a:lnTo>
                    <a:pt x="725" y="301"/>
                  </a:lnTo>
                  <a:lnTo>
                    <a:pt x="731" y="367"/>
                  </a:lnTo>
                  <a:lnTo>
                    <a:pt x="725" y="433"/>
                  </a:lnTo>
                  <a:lnTo>
                    <a:pt x="709" y="494"/>
                  </a:lnTo>
                  <a:lnTo>
                    <a:pt x="681" y="552"/>
                  </a:lnTo>
                  <a:lnTo>
                    <a:pt x="645" y="602"/>
                  </a:lnTo>
                  <a:lnTo>
                    <a:pt x="601" y="646"/>
                  </a:lnTo>
                  <a:lnTo>
                    <a:pt x="550" y="682"/>
                  </a:lnTo>
                  <a:lnTo>
                    <a:pt x="494" y="710"/>
                  </a:lnTo>
                  <a:lnTo>
                    <a:pt x="430" y="728"/>
                  </a:lnTo>
                  <a:lnTo>
                    <a:pt x="364" y="734"/>
                  </a:lnTo>
                  <a:lnTo>
                    <a:pt x="299" y="728"/>
                  </a:lnTo>
                  <a:lnTo>
                    <a:pt x="237" y="710"/>
                  </a:lnTo>
                  <a:lnTo>
                    <a:pt x="181" y="682"/>
                  </a:lnTo>
                  <a:lnTo>
                    <a:pt x="129" y="646"/>
                  </a:lnTo>
                  <a:lnTo>
                    <a:pt x="85" y="602"/>
                  </a:lnTo>
                  <a:lnTo>
                    <a:pt x="50" y="552"/>
                  </a:lnTo>
                  <a:lnTo>
                    <a:pt x="22" y="494"/>
                  </a:lnTo>
                  <a:lnTo>
                    <a:pt x="6" y="433"/>
                  </a:lnTo>
                  <a:lnTo>
                    <a:pt x="0" y="367"/>
                  </a:lnTo>
                  <a:lnTo>
                    <a:pt x="6" y="301"/>
                  </a:lnTo>
                  <a:lnTo>
                    <a:pt x="22" y="239"/>
                  </a:lnTo>
                  <a:lnTo>
                    <a:pt x="50" y="181"/>
                  </a:lnTo>
                  <a:lnTo>
                    <a:pt x="85" y="130"/>
                  </a:lnTo>
                  <a:lnTo>
                    <a:pt x="129" y="86"/>
                  </a:lnTo>
                  <a:lnTo>
                    <a:pt x="181" y="50"/>
                  </a:lnTo>
                  <a:lnTo>
                    <a:pt x="237" y="24"/>
                  </a:lnTo>
                  <a:lnTo>
                    <a:pt x="299" y="6"/>
                  </a:lnTo>
                  <a:lnTo>
                    <a:pt x="3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7" name="Freeform 129"/>
            <p:cNvSpPr>
              <a:spLocks noEditPoints="1"/>
            </p:cNvSpPr>
            <p:nvPr/>
          </p:nvSpPr>
          <p:spPr bwMode="auto">
            <a:xfrm>
              <a:off x="4148138" y="2932113"/>
              <a:ext cx="1465263" cy="1466850"/>
            </a:xfrm>
            <a:custGeom>
              <a:avLst/>
              <a:gdLst>
                <a:gd name="T0" fmla="*/ 829 w 1847"/>
                <a:gd name="T1" fmla="*/ 237 h 1848"/>
                <a:gd name="T2" fmla="*/ 653 w 1847"/>
                <a:gd name="T3" fmla="*/ 287 h 1848"/>
                <a:gd name="T4" fmla="*/ 500 w 1847"/>
                <a:gd name="T5" fmla="*/ 377 h 1848"/>
                <a:gd name="T6" fmla="*/ 374 w 1847"/>
                <a:gd name="T7" fmla="*/ 500 h 1848"/>
                <a:gd name="T8" fmla="*/ 285 w 1847"/>
                <a:gd name="T9" fmla="*/ 656 h 1848"/>
                <a:gd name="T10" fmla="*/ 237 w 1847"/>
                <a:gd name="T11" fmla="*/ 831 h 1848"/>
                <a:gd name="T12" fmla="*/ 237 w 1847"/>
                <a:gd name="T13" fmla="*/ 1019 h 1848"/>
                <a:gd name="T14" fmla="*/ 285 w 1847"/>
                <a:gd name="T15" fmla="*/ 1194 h 1848"/>
                <a:gd name="T16" fmla="*/ 374 w 1847"/>
                <a:gd name="T17" fmla="*/ 1347 h 1848"/>
                <a:gd name="T18" fmla="*/ 500 w 1847"/>
                <a:gd name="T19" fmla="*/ 1473 h 1848"/>
                <a:gd name="T20" fmla="*/ 653 w 1847"/>
                <a:gd name="T21" fmla="*/ 1563 h 1848"/>
                <a:gd name="T22" fmla="*/ 829 w 1847"/>
                <a:gd name="T23" fmla="*/ 1611 h 1848"/>
                <a:gd name="T24" fmla="*/ 1018 w 1847"/>
                <a:gd name="T25" fmla="*/ 1611 h 1848"/>
                <a:gd name="T26" fmla="*/ 1193 w 1847"/>
                <a:gd name="T27" fmla="*/ 1563 h 1848"/>
                <a:gd name="T28" fmla="*/ 1347 w 1847"/>
                <a:gd name="T29" fmla="*/ 1473 h 1848"/>
                <a:gd name="T30" fmla="*/ 1472 w 1847"/>
                <a:gd name="T31" fmla="*/ 1347 h 1848"/>
                <a:gd name="T32" fmla="*/ 1562 w 1847"/>
                <a:gd name="T33" fmla="*/ 1194 h 1848"/>
                <a:gd name="T34" fmla="*/ 1609 w 1847"/>
                <a:gd name="T35" fmla="*/ 1019 h 1848"/>
                <a:gd name="T36" fmla="*/ 1609 w 1847"/>
                <a:gd name="T37" fmla="*/ 831 h 1848"/>
                <a:gd name="T38" fmla="*/ 1562 w 1847"/>
                <a:gd name="T39" fmla="*/ 656 h 1848"/>
                <a:gd name="T40" fmla="*/ 1472 w 1847"/>
                <a:gd name="T41" fmla="*/ 500 h 1848"/>
                <a:gd name="T42" fmla="*/ 1347 w 1847"/>
                <a:gd name="T43" fmla="*/ 377 h 1848"/>
                <a:gd name="T44" fmla="*/ 1193 w 1847"/>
                <a:gd name="T45" fmla="*/ 287 h 1848"/>
                <a:gd name="T46" fmla="*/ 1018 w 1847"/>
                <a:gd name="T47" fmla="*/ 237 h 1848"/>
                <a:gd name="T48" fmla="*/ 922 w 1847"/>
                <a:gd name="T49" fmla="*/ 0 h 1848"/>
                <a:gd name="T50" fmla="*/ 1121 w 1847"/>
                <a:gd name="T51" fmla="*/ 22 h 1848"/>
                <a:gd name="T52" fmla="*/ 1305 w 1847"/>
                <a:gd name="T53" fmla="*/ 82 h 1848"/>
                <a:gd name="T54" fmla="*/ 1470 w 1847"/>
                <a:gd name="T55" fmla="*/ 179 h 1848"/>
                <a:gd name="T56" fmla="*/ 1609 w 1847"/>
                <a:gd name="T57" fmla="*/ 305 h 1848"/>
                <a:gd name="T58" fmla="*/ 1721 w 1847"/>
                <a:gd name="T59" fmla="*/ 458 h 1848"/>
                <a:gd name="T60" fmla="*/ 1801 w 1847"/>
                <a:gd name="T61" fmla="*/ 636 h 1848"/>
                <a:gd name="T62" fmla="*/ 1841 w 1847"/>
                <a:gd name="T63" fmla="*/ 831 h 1848"/>
                <a:gd name="T64" fmla="*/ 1841 w 1847"/>
                <a:gd name="T65" fmla="*/ 1032 h 1848"/>
                <a:gd name="T66" fmla="*/ 1793 w 1847"/>
                <a:gd name="T67" fmla="*/ 1236 h 1848"/>
                <a:gd name="T68" fmla="*/ 1703 w 1847"/>
                <a:gd name="T69" fmla="*/ 1419 h 1848"/>
                <a:gd name="T70" fmla="*/ 1576 w 1847"/>
                <a:gd name="T71" fmla="*/ 1577 h 1848"/>
                <a:gd name="T72" fmla="*/ 1418 w 1847"/>
                <a:gd name="T73" fmla="*/ 1704 h 1848"/>
                <a:gd name="T74" fmla="*/ 1235 w 1847"/>
                <a:gd name="T75" fmla="*/ 1794 h 1848"/>
                <a:gd name="T76" fmla="*/ 1030 w 1847"/>
                <a:gd name="T77" fmla="*/ 1842 h 1848"/>
                <a:gd name="T78" fmla="*/ 815 w 1847"/>
                <a:gd name="T79" fmla="*/ 1842 h 1848"/>
                <a:gd name="T80" fmla="*/ 612 w 1847"/>
                <a:gd name="T81" fmla="*/ 1794 h 1848"/>
                <a:gd name="T82" fmla="*/ 428 w 1847"/>
                <a:gd name="T83" fmla="*/ 1704 h 1848"/>
                <a:gd name="T84" fmla="*/ 271 w 1847"/>
                <a:gd name="T85" fmla="*/ 1577 h 1848"/>
                <a:gd name="T86" fmla="*/ 143 w 1847"/>
                <a:gd name="T87" fmla="*/ 1419 h 1848"/>
                <a:gd name="T88" fmla="*/ 54 w 1847"/>
                <a:gd name="T89" fmla="*/ 1236 h 1848"/>
                <a:gd name="T90" fmla="*/ 6 w 1847"/>
                <a:gd name="T91" fmla="*/ 1032 h 1848"/>
                <a:gd name="T92" fmla="*/ 6 w 1847"/>
                <a:gd name="T93" fmla="*/ 817 h 1848"/>
                <a:gd name="T94" fmla="*/ 54 w 1847"/>
                <a:gd name="T95" fmla="*/ 614 h 1848"/>
                <a:gd name="T96" fmla="*/ 143 w 1847"/>
                <a:gd name="T97" fmla="*/ 431 h 1848"/>
                <a:gd name="T98" fmla="*/ 271 w 1847"/>
                <a:gd name="T99" fmla="*/ 271 h 1848"/>
                <a:gd name="T100" fmla="*/ 428 w 1847"/>
                <a:gd name="T101" fmla="*/ 145 h 1848"/>
                <a:gd name="T102" fmla="*/ 612 w 1847"/>
                <a:gd name="T103" fmla="*/ 56 h 1848"/>
                <a:gd name="T104" fmla="*/ 817 w 1847"/>
                <a:gd name="T105" fmla="*/ 8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7" h="1848">
                  <a:moveTo>
                    <a:pt x="922" y="231"/>
                  </a:moveTo>
                  <a:lnTo>
                    <a:pt x="829" y="237"/>
                  </a:lnTo>
                  <a:lnTo>
                    <a:pt x="739" y="257"/>
                  </a:lnTo>
                  <a:lnTo>
                    <a:pt x="653" y="287"/>
                  </a:lnTo>
                  <a:lnTo>
                    <a:pt x="574" y="327"/>
                  </a:lnTo>
                  <a:lnTo>
                    <a:pt x="500" y="377"/>
                  </a:lnTo>
                  <a:lnTo>
                    <a:pt x="434" y="434"/>
                  </a:lnTo>
                  <a:lnTo>
                    <a:pt x="374" y="500"/>
                  </a:lnTo>
                  <a:lnTo>
                    <a:pt x="325" y="574"/>
                  </a:lnTo>
                  <a:lnTo>
                    <a:pt x="285" y="656"/>
                  </a:lnTo>
                  <a:lnTo>
                    <a:pt x="255" y="739"/>
                  </a:lnTo>
                  <a:lnTo>
                    <a:pt x="237" y="831"/>
                  </a:lnTo>
                  <a:lnTo>
                    <a:pt x="231" y="925"/>
                  </a:lnTo>
                  <a:lnTo>
                    <a:pt x="237" y="1019"/>
                  </a:lnTo>
                  <a:lnTo>
                    <a:pt x="255" y="1108"/>
                  </a:lnTo>
                  <a:lnTo>
                    <a:pt x="285" y="1194"/>
                  </a:lnTo>
                  <a:lnTo>
                    <a:pt x="325" y="1274"/>
                  </a:lnTo>
                  <a:lnTo>
                    <a:pt x="374" y="1347"/>
                  </a:lnTo>
                  <a:lnTo>
                    <a:pt x="434" y="1413"/>
                  </a:lnTo>
                  <a:lnTo>
                    <a:pt x="500" y="1473"/>
                  </a:lnTo>
                  <a:lnTo>
                    <a:pt x="574" y="1523"/>
                  </a:lnTo>
                  <a:lnTo>
                    <a:pt x="653" y="1563"/>
                  </a:lnTo>
                  <a:lnTo>
                    <a:pt x="739" y="1593"/>
                  </a:lnTo>
                  <a:lnTo>
                    <a:pt x="829" y="1611"/>
                  </a:lnTo>
                  <a:lnTo>
                    <a:pt x="922" y="1617"/>
                  </a:lnTo>
                  <a:lnTo>
                    <a:pt x="1018" y="1611"/>
                  </a:lnTo>
                  <a:lnTo>
                    <a:pt x="1108" y="1593"/>
                  </a:lnTo>
                  <a:lnTo>
                    <a:pt x="1193" y="1563"/>
                  </a:lnTo>
                  <a:lnTo>
                    <a:pt x="1273" y="1523"/>
                  </a:lnTo>
                  <a:lnTo>
                    <a:pt x="1347" y="1473"/>
                  </a:lnTo>
                  <a:lnTo>
                    <a:pt x="1412" y="1413"/>
                  </a:lnTo>
                  <a:lnTo>
                    <a:pt x="1472" y="1347"/>
                  </a:lnTo>
                  <a:lnTo>
                    <a:pt x="1522" y="1274"/>
                  </a:lnTo>
                  <a:lnTo>
                    <a:pt x="1562" y="1194"/>
                  </a:lnTo>
                  <a:lnTo>
                    <a:pt x="1592" y="1108"/>
                  </a:lnTo>
                  <a:lnTo>
                    <a:pt x="1609" y="1019"/>
                  </a:lnTo>
                  <a:lnTo>
                    <a:pt x="1615" y="925"/>
                  </a:lnTo>
                  <a:lnTo>
                    <a:pt x="1609" y="831"/>
                  </a:lnTo>
                  <a:lnTo>
                    <a:pt x="1592" y="739"/>
                  </a:lnTo>
                  <a:lnTo>
                    <a:pt x="1562" y="656"/>
                  </a:lnTo>
                  <a:lnTo>
                    <a:pt x="1522" y="574"/>
                  </a:lnTo>
                  <a:lnTo>
                    <a:pt x="1472" y="500"/>
                  </a:lnTo>
                  <a:lnTo>
                    <a:pt x="1412" y="434"/>
                  </a:lnTo>
                  <a:lnTo>
                    <a:pt x="1347" y="377"/>
                  </a:lnTo>
                  <a:lnTo>
                    <a:pt x="1273" y="327"/>
                  </a:lnTo>
                  <a:lnTo>
                    <a:pt x="1193" y="287"/>
                  </a:lnTo>
                  <a:lnTo>
                    <a:pt x="1108" y="257"/>
                  </a:lnTo>
                  <a:lnTo>
                    <a:pt x="1018" y="237"/>
                  </a:lnTo>
                  <a:lnTo>
                    <a:pt x="922" y="231"/>
                  </a:lnTo>
                  <a:close/>
                  <a:moveTo>
                    <a:pt x="922" y="0"/>
                  </a:moveTo>
                  <a:lnTo>
                    <a:pt x="1024" y="6"/>
                  </a:lnTo>
                  <a:lnTo>
                    <a:pt x="1121" y="22"/>
                  </a:lnTo>
                  <a:lnTo>
                    <a:pt x="1215" y="48"/>
                  </a:lnTo>
                  <a:lnTo>
                    <a:pt x="1305" y="82"/>
                  </a:lnTo>
                  <a:lnTo>
                    <a:pt x="1390" y="126"/>
                  </a:lnTo>
                  <a:lnTo>
                    <a:pt x="1470" y="179"/>
                  </a:lnTo>
                  <a:lnTo>
                    <a:pt x="1542" y="239"/>
                  </a:lnTo>
                  <a:lnTo>
                    <a:pt x="1609" y="305"/>
                  </a:lnTo>
                  <a:lnTo>
                    <a:pt x="1669" y="379"/>
                  </a:lnTo>
                  <a:lnTo>
                    <a:pt x="1721" y="458"/>
                  </a:lnTo>
                  <a:lnTo>
                    <a:pt x="1765" y="544"/>
                  </a:lnTo>
                  <a:lnTo>
                    <a:pt x="1801" y="636"/>
                  </a:lnTo>
                  <a:lnTo>
                    <a:pt x="1827" y="732"/>
                  </a:lnTo>
                  <a:lnTo>
                    <a:pt x="1841" y="831"/>
                  </a:lnTo>
                  <a:lnTo>
                    <a:pt x="1847" y="925"/>
                  </a:lnTo>
                  <a:lnTo>
                    <a:pt x="1841" y="1032"/>
                  </a:lnTo>
                  <a:lnTo>
                    <a:pt x="1823" y="1136"/>
                  </a:lnTo>
                  <a:lnTo>
                    <a:pt x="1793" y="1236"/>
                  </a:lnTo>
                  <a:lnTo>
                    <a:pt x="1753" y="1330"/>
                  </a:lnTo>
                  <a:lnTo>
                    <a:pt x="1703" y="1419"/>
                  </a:lnTo>
                  <a:lnTo>
                    <a:pt x="1643" y="1501"/>
                  </a:lnTo>
                  <a:lnTo>
                    <a:pt x="1576" y="1577"/>
                  </a:lnTo>
                  <a:lnTo>
                    <a:pt x="1500" y="1644"/>
                  </a:lnTo>
                  <a:lnTo>
                    <a:pt x="1418" y="1704"/>
                  </a:lnTo>
                  <a:lnTo>
                    <a:pt x="1329" y="1754"/>
                  </a:lnTo>
                  <a:lnTo>
                    <a:pt x="1235" y="1794"/>
                  </a:lnTo>
                  <a:lnTo>
                    <a:pt x="1135" y="1824"/>
                  </a:lnTo>
                  <a:lnTo>
                    <a:pt x="1030" y="1842"/>
                  </a:lnTo>
                  <a:lnTo>
                    <a:pt x="922" y="1848"/>
                  </a:lnTo>
                  <a:lnTo>
                    <a:pt x="815" y="1842"/>
                  </a:lnTo>
                  <a:lnTo>
                    <a:pt x="711" y="1824"/>
                  </a:lnTo>
                  <a:lnTo>
                    <a:pt x="612" y="1794"/>
                  </a:lnTo>
                  <a:lnTo>
                    <a:pt x="518" y="1754"/>
                  </a:lnTo>
                  <a:lnTo>
                    <a:pt x="428" y="1704"/>
                  </a:lnTo>
                  <a:lnTo>
                    <a:pt x="347" y="1644"/>
                  </a:lnTo>
                  <a:lnTo>
                    <a:pt x="271" y="1577"/>
                  </a:lnTo>
                  <a:lnTo>
                    <a:pt x="203" y="1501"/>
                  </a:lnTo>
                  <a:lnTo>
                    <a:pt x="143" y="1419"/>
                  </a:lnTo>
                  <a:lnTo>
                    <a:pt x="94" y="1330"/>
                  </a:lnTo>
                  <a:lnTo>
                    <a:pt x="54" y="1236"/>
                  </a:lnTo>
                  <a:lnTo>
                    <a:pt x="24" y="1136"/>
                  </a:lnTo>
                  <a:lnTo>
                    <a:pt x="6" y="1032"/>
                  </a:lnTo>
                  <a:lnTo>
                    <a:pt x="0" y="925"/>
                  </a:lnTo>
                  <a:lnTo>
                    <a:pt x="6" y="817"/>
                  </a:lnTo>
                  <a:lnTo>
                    <a:pt x="24" y="714"/>
                  </a:lnTo>
                  <a:lnTo>
                    <a:pt x="54" y="614"/>
                  </a:lnTo>
                  <a:lnTo>
                    <a:pt x="94" y="518"/>
                  </a:lnTo>
                  <a:lnTo>
                    <a:pt x="143" y="431"/>
                  </a:lnTo>
                  <a:lnTo>
                    <a:pt x="203" y="347"/>
                  </a:lnTo>
                  <a:lnTo>
                    <a:pt x="271" y="271"/>
                  </a:lnTo>
                  <a:lnTo>
                    <a:pt x="347" y="203"/>
                  </a:lnTo>
                  <a:lnTo>
                    <a:pt x="428" y="145"/>
                  </a:lnTo>
                  <a:lnTo>
                    <a:pt x="518" y="96"/>
                  </a:lnTo>
                  <a:lnTo>
                    <a:pt x="612" y="56"/>
                  </a:lnTo>
                  <a:lnTo>
                    <a:pt x="711" y="26"/>
                  </a:lnTo>
                  <a:lnTo>
                    <a:pt x="817" y="8"/>
                  </a:lnTo>
                  <a:lnTo>
                    <a:pt x="9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88" name="Freeform 130"/>
            <p:cNvSpPr>
              <a:spLocks noEditPoints="1"/>
            </p:cNvSpPr>
            <p:nvPr/>
          </p:nvSpPr>
          <p:spPr bwMode="auto">
            <a:xfrm>
              <a:off x="5253038" y="1025525"/>
              <a:ext cx="3973513" cy="2660650"/>
            </a:xfrm>
            <a:custGeom>
              <a:avLst/>
              <a:gdLst>
                <a:gd name="T0" fmla="*/ 2518 w 5006"/>
                <a:gd name="T1" fmla="*/ 961 h 3353"/>
                <a:gd name="T2" fmla="*/ 347 w 5006"/>
                <a:gd name="T3" fmla="*/ 2370 h 3353"/>
                <a:gd name="T4" fmla="*/ 468 w 5006"/>
                <a:gd name="T5" fmla="*/ 2508 h 3353"/>
                <a:gd name="T6" fmla="*/ 568 w 5006"/>
                <a:gd name="T7" fmla="*/ 2663 h 3353"/>
                <a:gd name="T8" fmla="*/ 646 w 5006"/>
                <a:gd name="T9" fmla="*/ 2848 h 3353"/>
                <a:gd name="T10" fmla="*/ 692 w 5006"/>
                <a:gd name="T11" fmla="*/ 3044 h 3353"/>
                <a:gd name="T12" fmla="*/ 3086 w 5006"/>
                <a:gd name="T13" fmla="*/ 2035 h 3353"/>
                <a:gd name="T14" fmla="*/ 2681 w 5006"/>
                <a:gd name="T15" fmla="*/ 873 h 3353"/>
                <a:gd name="T16" fmla="*/ 4538 w 5006"/>
                <a:gd name="T17" fmla="*/ 92 h 3353"/>
                <a:gd name="T18" fmla="*/ 4592 w 5006"/>
                <a:gd name="T19" fmla="*/ 110 h 3353"/>
                <a:gd name="T20" fmla="*/ 4630 w 5006"/>
                <a:gd name="T21" fmla="*/ 151 h 3353"/>
                <a:gd name="T22" fmla="*/ 4639 w 5006"/>
                <a:gd name="T23" fmla="*/ 207 h 3353"/>
                <a:gd name="T24" fmla="*/ 4624 w 5006"/>
                <a:gd name="T25" fmla="*/ 259 h 3353"/>
                <a:gd name="T26" fmla="*/ 4584 w 5006"/>
                <a:gd name="T27" fmla="*/ 297 h 3353"/>
                <a:gd name="T28" fmla="*/ 4534 w 5006"/>
                <a:gd name="T29" fmla="*/ 309 h 3353"/>
                <a:gd name="T30" fmla="*/ 3148 w 5006"/>
                <a:gd name="T31" fmla="*/ 223 h 3353"/>
                <a:gd name="T32" fmla="*/ 3377 w 5006"/>
                <a:gd name="T33" fmla="*/ 1738 h 3353"/>
                <a:gd name="T34" fmla="*/ 4801 w 5006"/>
                <a:gd name="T35" fmla="*/ 684 h 3353"/>
                <a:gd name="T36" fmla="*/ 4843 w 5006"/>
                <a:gd name="T37" fmla="*/ 642 h 3353"/>
                <a:gd name="T38" fmla="*/ 4896 w 5006"/>
                <a:gd name="T39" fmla="*/ 628 h 3353"/>
                <a:gd name="T40" fmla="*/ 4950 w 5006"/>
                <a:gd name="T41" fmla="*/ 642 h 3353"/>
                <a:gd name="T42" fmla="*/ 4990 w 5006"/>
                <a:gd name="T43" fmla="*/ 682 h 3353"/>
                <a:gd name="T44" fmla="*/ 5006 w 5006"/>
                <a:gd name="T45" fmla="*/ 734 h 3353"/>
                <a:gd name="T46" fmla="*/ 4992 w 5006"/>
                <a:gd name="T47" fmla="*/ 789 h 3353"/>
                <a:gd name="T48" fmla="*/ 4263 w 5006"/>
                <a:gd name="T49" fmla="*/ 2087 h 3353"/>
                <a:gd name="T50" fmla="*/ 4213 w 5006"/>
                <a:gd name="T51" fmla="*/ 2115 h 3353"/>
                <a:gd name="T52" fmla="*/ 4173 w 5006"/>
                <a:gd name="T53" fmla="*/ 2119 h 3353"/>
                <a:gd name="T54" fmla="*/ 3530 w 5006"/>
                <a:gd name="T55" fmla="*/ 1989 h 3353"/>
                <a:gd name="T56" fmla="*/ 3440 w 5006"/>
                <a:gd name="T57" fmla="*/ 2063 h 3353"/>
                <a:gd name="T58" fmla="*/ 2901 w 5006"/>
                <a:gd name="T59" fmla="*/ 2089 h 3353"/>
                <a:gd name="T60" fmla="*/ 512 w 5006"/>
                <a:gd name="T61" fmla="*/ 3197 h 3353"/>
                <a:gd name="T62" fmla="*/ 492 w 5006"/>
                <a:gd name="T63" fmla="*/ 3012 h 3353"/>
                <a:gd name="T64" fmla="*/ 439 w 5006"/>
                <a:gd name="T65" fmla="*/ 2836 h 3353"/>
                <a:gd name="T66" fmla="*/ 355 w 5006"/>
                <a:gd name="T67" fmla="*/ 2677 h 3353"/>
                <a:gd name="T68" fmla="*/ 249 w 5006"/>
                <a:gd name="T69" fmla="*/ 2543 h 3353"/>
                <a:gd name="T70" fmla="*/ 120 w 5006"/>
                <a:gd name="T71" fmla="*/ 2428 h 3353"/>
                <a:gd name="T72" fmla="*/ 2369 w 5006"/>
                <a:gd name="T73" fmla="*/ 1084 h 3353"/>
                <a:gd name="T74" fmla="*/ 2759 w 5006"/>
                <a:gd name="T75" fmla="*/ 618 h 3353"/>
                <a:gd name="T76" fmla="*/ 2992 w 5006"/>
                <a:gd name="T77" fmla="*/ 40 h 3353"/>
                <a:gd name="T78" fmla="*/ 3044 w 5006"/>
                <a:gd name="T79" fmla="*/ 6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06" h="3353">
                  <a:moveTo>
                    <a:pt x="2681" y="873"/>
                  </a:moveTo>
                  <a:lnTo>
                    <a:pt x="2518" y="961"/>
                  </a:lnTo>
                  <a:lnTo>
                    <a:pt x="2626" y="1164"/>
                  </a:lnTo>
                  <a:lnTo>
                    <a:pt x="347" y="2370"/>
                  </a:lnTo>
                  <a:lnTo>
                    <a:pt x="411" y="2436"/>
                  </a:lnTo>
                  <a:lnTo>
                    <a:pt x="468" y="2508"/>
                  </a:lnTo>
                  <a:lnTo>
                    <a:pt x="520" y="2583"/>
                  </a:lnTo>
                  <a:lnTo>
                    <a:pt x="568" y="2663"/>
                  </a:lnTo>
                  <a:lnTo>
                    <a:pt x="612" y="2755"/>
                  </a:lnTo>
                  <a:lnTo>
                    <a:pt x="646" y="2848"/>
                  </a:lnTo>
                  <a:lnTo>
                    <a:pt x="674" y="2944"/>
                  </a:lnTo>
                  <a:lnTo>
                    <a:pt x="692" y="3044"/>
                  </a:lnTo>
                  <a:lnTo>
                    <a:pt x="2980" y="1832"/>
                  </a:lnTo>
                  <a:lnTo>
                    <a:pt x="3086" y="2035"/>
                  </a:lnTo>
                  <a:lnTo>
                    <a:pt x="3269" y="1938"/>
                  </a:lnTo>
                  <a:lnTo>
                    <a:pt x="2681" y="873"/>
                  </a:lnTo>
                  <a:close/>
                  <a:moveTo>
                    <a:pt x="3078" y="0"/>
                  </a:moveTo>
                  <a:lnTo>
                    <a:pt x="4538" y="92"/>
                  </a:lnTo>
                  <a:lnTo>
                    <a:pt x="4566" y="98"/>
                  </a:lnTo>
                  <a:lnTo>
                    <a:pt x="4592" y="110"/>
                  </a:lnTo>
                  <a:lnTo>
                    <a:pt x="4614" y="128"/>
                  </a:lnTo>
                  <a:lnTo>
                    <a:pt x="4630" y="151"/>
                  </a:lnTo>
                  <a:lnTo>
                    <a:pt x="4637" y="179"/>
                  </a:lnTo>
                  <a:lnTo>
                    <a:pt x="4639" y="207"/>
                  </a:lnTo>
                  <a:lnTo>
                    <a:pt x="4636" y="235"/>
                  </a:lnTo>
                  <a:lnTo>
                    <a:pt x="4624" y="259"/>
                  </a:lnTo>
                  <a:lnTo>
                    <a:pt x="4606" y="281"/>
                  </a:lnTo>
                  <a:lnTo>
                    <a:pt x="4584" y="297"/>
                  </a:lnTo>
                  <a:lnTo>
                    <a:pt x="4558" y="305"/>
                  </a:lnTo>
                  <a:lnTo>
                    <a:pt x="4534" y="309"/>
                  </a:lnTo>
                  <a:lnTo>
                    <a:pt x="4524" y="309"/>
                  </a:lnTo>
                  <a:lnTo>
                    <a:pt x="3148" y="223"/>
                  </a:lnTo>
                  <a:lnTo>
                    <a:pt x="2895" y="865"/>
                  </a:lnTo>
                  <a:lnTo>
                    <a:pt x="3377" y="1738"/>
                  </a:lnTo>
                  <a:lnTo>
                    <a:pt x="4128" y="1888"/>
                  </a:lnTo>
                  <a:lnTo>
                    <a:pt x="4801" y="684"/>
                  </a:lnTo>
                  <a:lnTo>
                    <a:pt x="4819" y="660"/>
                  </a:lnTo>
                  <a:lnTo>
                    <a:pt x="4843" y="642"/>
                  </a:lnTo>
                  <a:lnTo>
                    <a:pt x="4869" y="632"/>
                  </a:lnTo>
                  <a:lnTo>
                    <a:pt x="4896" y="628"/>
                  </a:lnTo>
                  <a:lnTo>
                    <a:pt x="4924" y="630"/>
                  </a:lnTo>
                  <a:lnTo>
                    <a:pt x="4950" y="642"/>
                  </a:lnTo>
                  <a:lnTo>
                    <a:pt x="4972" y="658"/>
                  </a:lnTo>
                  <a:lnTo>
                    <a:pt x="4990" y="682"/>
                  </a:lnTo>
                  <a:lnTo>
                    <a:pt x="5002" y="706"/>
                  </a:lnTo>
                  <a:lnTo>
                    <a:pt x="5006" y="734"/>
                  </a:lnTo>
                  <a:lnTo>
                    <a:pt x="5002" y="761"/>
                  </a:lnTo>
                  <a:lnTo>
                    <a:pt x="4992" y="789"/>
                  </a:lnTo>
                  <a:lnTo>
                    <a:pt x="4279" y="2063"/>
                  </a:lnTo>
                  <a:lnTo>
                    <a:pt x="4263" y="2087"/>
                  </a:lnTo>
                  <a:lnTo>
                    <a:pt x="4239" y="2105"/>
                  </a:lnTo>
                  <a:lnTo>
                    <a:pt x="4213" y="2115"/>
                  </a:lnTo>
                  <a:lnTo>
                    <a:pt x="4185" y="2119"/>
                  </a:lnTo>
                  <a:lnTo>
                    <a:pt x="4173" y="2119"/>
                  </a:lnTo>
                  <a:lnTo>
                    <a:pt x="4163" y="2117"/>
                  </a:lnTo>
                  <a:lnTo>
                    <a:pt x="3530" y="1989"/>
                  </a:lnTo>
                  <a:lnTo>
                    <a:pt x="3552" y="2019"/>
                  </a:lnTo>
                  <a:lnTo>
                    <a:pt x="3440" y="2063"/>
                  </a:lnTo>
                  <a:lnTo>
                    <a:pt x="3006" y="2292"/>
                  </a:lnTo>
                  <a:lnTo>
                    <a:pt x="2901" y="2089"/>
                  </a:lnTo>
                  <a:lnTo>
                    <a:pt x="514" y="3353"/>
                  </a:lnTo>
                  <a:lnTo>
                    <a:pt x="512" y="3197"/>
                  </a:lnTo>
                  <a:lnTo>
                    <a:pt x="506" y="3104"/>
                  </a:lnTo>
                  <a:lnTo>
                    <a:pt x="492" y="3012"/>
                  </a:lnTo>
                  <a:lnTo>
                    <a:pt x="470" y="2922"/>
                  </a:lnTo>
                  <a:lnTo>
                    <a:pt x="439" y="2836"/>
                  </a:lnTo>
                  <a:lnTo>
                    <a:pt x="399" y="2753"/>
                  </a:lnTo>
                  <a:lnTo>
                    <a:pt x="355" y="2677"/>
                  </a:lnTo>
                  <a:lnTo>
                    <a:pt x="305" y="2607"/>
                  </a:lnTo>
                  <a:lnTo>
                    <a:pt x="249" y="2543"/>
                  </a:lnTo>
                  <a:lnTo>
                    <a:pt x="188" y="2482"/>
                  </a:lnTo>
                  <a:lnTo>
                    <a:pt x="120" y="2428"/>
                  </a:lnTo>
                  <a:lnTo>
                    <a:pt x="0" y="2336"/>
                  </a:lnTo>
                  <a:lnTo>
                    <a:pt x="2369" y="1084"/>
                  </a:lnTo>
                  <a:lnTo>
                    <a:pt x="2261" y="881"/>
                  </a:lnTo>
                  <a:lnTo>
                    <a:pt x="2759" y="618"/>
                  </a:lnTo>
                  <a:lnTo>
                    <a:pt x="2974" y="70"/>
                  </a:lnTo>
                  <a:lnTo>
                    <a:pt x="2992" y="40"/>
                  </a:lnTo>
                  <a:lnTo>
                    <a:pt x="3014" y="18"/>
                  </a:lnTo>
                  <a:lnTo>
                    <a:pt x="3044" y="6"/>
                  </a:lnTo>
                  <a:lnTo>
                    <a:pt x="30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276162" y="2243197"/>
            <a:ext cx="426929" cy="687363"/>
            <a:chOff x="6597651" y="409575"/>
            <a:chExt cx="3232150" cy="5203826"/>
          </a:xfrm>
          <a:solidFill>
            <a:schemeClr val="accent1">
              <a:lumMod val="75000"/>
            </a:schemeClr>
          </a:solidFill>
        </p:grpSpPr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8132763" y="5119688"/>
              <a:ext cx="161925" cy="493713"/>
            </a:xfrm>
            <a:custGeom>
              <a:avLst/>
              <a:gdLst>
                <a:gd name="T0" fmla="*/ 104 w 206"/>
                <a:gd name="T1" fmla="*/ 0 h 622"/>
                <a:gd name="T2" fmla="*/ 136 w 206"/>
                <a:gd name="T3" fmla="*/ 6 h 622"/>
                <a:gd name="T4" fmla="*/ 164 w 206"/>
                <a:gd name="T5" fmla="*/ 20 h 622"/>
                <a:gd name="T6" fmla="*/ 186 w 206"/>
                <a:gd name="T7" fmla="*/ 44 h 622"/>
                <a:gd name="T8" fmla="*/ 202 w 206"/>
                <a:gd name="T9" fmla="*/ 72 h 622"/>
                <a:gd name="T10" fmla="*/ 206 w 206"/>
                <a:gd name="T11" fmla="*/ 104 h 622"/>
                <a:gd name="T12" fmla="*/ 206 w 206"/>
                <a:gd name="T13" fmla="*/ 518 h 622"/>
                <a:gd name="T14" fmla="*/ 202 w 206"/>
                <a:gd name="T15" fmla="*/ 550 h 622"/>
                <a:gd name="T16" fmla="*/ 186 w 206"/>
                <a:gd name="T17" fmla="*/ 580 h 622"/>
                <a:gd name="T18" fmla="*/ 164 w 206"/>
                <a:gd name="T19" fmla="*/ 602 h 622"/>
                <a:gd name="T20" fmla="*/ 136 w 206"/>
                <a:gd name="T21" fmla="*/ 616 h 622"/>
                <a:gd name="T22" fmla="*/ 104 w 206"/>
                <a:gd name="T23" fmla="*/ 622 h 622"/>
                <a:gd name="T24" fmla="*/ 70 w 206"/>
                <a:gd name="T25" fmla="*/ 616 h 622"/>
                <a:gd name="T26" fmla="*/ 42 w 206"/>
                <a:gd name="T27" fmla="*/ 602 h 622"/>
                <a:gd name="T28" fmla="*/ 20 w 206"/>
                <a:gd name="T29" fmla="*/ 580 h 622"/>
                <a:gd name="T30" fmla="*/ 4 w 206"/>
                <a:gd name="T31" fmla="*/ 550 h 622"/>
                <a:gd name="T32" fmla="*/ 0 w 206"/>
                <a:gd name="T33" fmla="*/ 518 h 622"/>
                <a:gd name="T34" fmla="*/ 0 w 206"/>
                <a:gd name="T35" fmla="*/ 104 h 622"/>
                <a:gd name="T36" fmla="*/ 4 w 206"/>
                <a:gd name="T37" fmla="*/ 72 h 622"/>
                <a:gd name="T38" fmla="*/ 20 w 206"/>
                <a:gd name="T39" fmla="*/ 44 h 622"/>
                <a:gd name="T40" fmla="*/ 42 w 206"/>
                <a:gd name="T41" fmla="*/ 20 h 622"/>
                <a:gd name="T42" fmla="*/ 70 w 206"/>
                <a:gd name="T43" fmla="*/ 6 h 622"/>
                <a:gd name="T44" fmla="*/ 104 w 206"/>
                <a:gd name="T4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622">
                  <a:moveTo>
                    <a:pt x="104" y="0"/>
                  </a:moveTo>
                  <a:lnTo>
                    <a:pt x="136" y="6"/>
                  </a:lnTo>
                  <a:lnTo>
                    <a:pt x="164" y="20"/>
                  </a:lnTo>
                  <a:lnTo>
                    <a:pt x="186" y="44"/>
                  </a:lnTo>
                  <a:lnTo>
                    <a:pt x="202" y="72"/>
                  </a:lnTo>
                  <a:lnTo>
                    <a:pt x="206" y="104"/>
                  </a:lnTo>
                  <a:lnTo>
                    <a:pt x="206" y="518"/>
                  </a:lnTo>
                  <a:lnTo>
                    <a:pt x="202" y="550"/>
                  </a:lnTo>
                  <a:lnTo>
                    <a:pt x="186" y="580"/>
                  </a:lnTo>
                  <a:lnTo>
                    <a:pt x="164" y="602"/>
                  </a:lnTo>
                  <a:lnTo>
                    <a:pt x="136" y="616"/>
                  </a:lnTo>
                  <a:lnTo>
                    <a:pt x="104" y="622"/>
                  </a:lnTo>
                  <a:lnTo>
                    <a:pt x="70" y="616"/>
                  </a:lnTo>
                  <a:lnTo>
                    <a:pt x="42" y="602"/>
                  </a:lnTo>
                  <a:lnTo>
                    <a:pt x="20" y="580"/>
                  </a:lnTo>
                  <a:lnTo>
                    <a:pt x="4" y="550"/>
                  </a:lnTo>
                  <a:lnTo>
                    <a:pt x="0" y="518"/>
                  </a:lnTo>
                  <a:lnTo>
                    <a:pt x="0" y="104"/>
                  </a:lnTo>
                  <a:lnTo>
                    <a:pt x="4" y="72"/>
                  </a:lnTo>
                  <a:lnTo>
                    <a:pt x="20" y="44"/>
                  </a:lnTo>
                  <a:lnTo>
                    <a:pt x="42" y="20"/>
                  </a:lnTo>
                  <a:lnTo>
                    <a:pt x="70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8132763" y="4354513"/>
              <a:ext cx="161925" cy="601663"/>
            </a:xfrm>
            <a:custGeom>
              <a:avLst/>
              <a:gdLst>
                <a:gd name="T0" fmla="*/ 104 w 206"/>
                <a:gd name="T1" fmla="*/ 0 h 760"/>
                <a:gd name="T2" fmla="*/ 136 w 206"/>
                <a:gd name="T3" fmla="*/ 4 h 760"/>
                <a:gd name="T4" fmla="*/ 164 w 206"/>
                <a:gd name="T5" fmla="*/ 20 h 760"/>
                <a:gd name="T6" fmla="*/ 186 w 206"/>
                <a:gd name="T7" fmla="*/ 42 h 760"/>
                <a:gd name="T8" fmla="*/ 202 w 206"/>
                <a:gd name="T9" fmla="*/ 70 h 760"/>
                <a:gd name="T10" fmla="*/ 206 w 206"/>
                <a:gd name="T11" fmla="*/ 104 h 760"/>
                <a:gd name="T12" fmla="*/ 206 w 206"/>
                <a:gd name="T13" fmla="*/ 656 h 760"/>
                <a:gd name="T14" fmla="*/ 202 w 206"/>
                <a:gd name="T15" fmla="*/ 688 h 760"/>
                <a:gd name="T16" fmla="*/ 186 w 206"/>
                <a:gd name="T17" fmla="*/ 716 h 760"/>
                <a:gd name="T18" fmla="*/ 164 w 206"/>
                <a:gd name="T19" fmla="*/ 740 h 760"/>
                <a:gd name="T20" fmla="*/ 136 w 206"/>
                <a:gd name="T21" fmla="*/ 754 h 760"/>
                <a:gd name="T22" fmla="*/ 104 w 206"/>
                <a:gd name="T23" fmla="*/ 760 h 760"/>
                <a:gd name="T24" fmla="*/ 70 w 206"/>
                <a:gd name="T25" fmla="*/ 754 h 760"/>
                <a:gd name="T26" fmla="*/ 42 w 206"/>
                <a:gd name="T27" fmla="*/ 740 h 760"/>
                <a:gd name="T28" fmla="*/ 20 w 206"/>
                <a:gd name="T29" fmla="*/ 716 h 760"/>
                <a:gd name="T30" fmla="*/ 4 w 206"/>
                <a:gd name="T31" fmla="*/ 688 h 760"/>
                <a:gd name="T32" fmla="*/ 0 w 206"/>
                <a:gd name="T33" fmla="*/ 656 h 760"/>
                <a:gd name="T34" fmla="*/ 0 w 206"/>
                <a:gd name="T35" fmla="*/ 104 h 760"/>
                <a:gd name="T36" fmla="*/ 4 w 206"/>
                <a:gd name="T37" fmla="*/ 70 h 760"/>
                <a:gd name="T38" fmla="*/ 20 w 206"/>
                <a:gd name="T39" fmla="*/ 42 h 760"/>
                <a:gd name="T40" fmla="*/ 42 w 206"/>
                <a:gd name="T41" fmla="*/ 20 h 760"/>
                <a:gd name="T42" fmla="*/ 70 w 206"/>
                <a:gd name="T43" fmla="*/ 4 h 760"/>
                <a:gd name="T44" fmla="*/ 104 w 206"/>
                <a:gd name="T45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760">
                  <a:moveTo>
                    <a:pt x="104" y="0"/>
                  </a:moveTo>
                  <a:lnTo>
                    <a:pt x="136" y="4"/>
                  </a:lnTo>
                  <a:lnTo>
                    <a:pt x="164" y="20"/>
                  </a:lnTo>
                  <a:lnTo>
                    <a:pt x="186" y="42"/>
                  </a:lnTo>
                  <a:lnTo>
                    <a:pt x="202" y="70"/>
                  </a:lnTo>
                  <a:lnTo>
                    <a:pt x="206" y="104"/>
                  </a:lnTo>
                  <a:lnTo>
                    <a:pt x="206" y="656"/>
                  </a:lnTo>
                  <a:lnTo>
                    <a:pt x="202" y="688"/>
                  </a:lnTo>
                  <a:lnTo>
                    <a:pt x="186" y="716"/>
                  </a:lnTo>
                  <a:lnTo>
                    <a:pt x="164" y="740"/>
                  </a:lnTo>
                  <a:lnTo>
                    <a:pt x="136" y="754"/>
                  </a:lnTo>
                  <a:lnTo>
                    <a:pt x="104" y="760"/>
                  </a:lnTo>
                  <a:lnTo>
                    <a:pt x="70" y="754"/>
                  </a:lnTo>
                  <a:lnTo>
                    <a:pt x="42" y="740"/>
                  </a:lnTo>
                  <a:lnTo>
                    <a:pt x="20" y="716"/>
                  </a:lnTo>
                  <a:lnTo>
                    <a:pt x="4" y="688"/>
                  </a:lnTo>
                  <a:lnTo>
                    <a:pt x="0" y="656"/>
                  </a:lnTo>
                  <a:lnTo>
                    <a:pt x="0" y="104"/>
                  </a:lnTo>
                  <a:lnTo>
                    <a:pt x="4" y="70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70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6597651" y="5448300"/>
              <a:ext cx="1370013" cy="165100"/>
            </a:xfrm>
            <a:custGeom>
              <a:avLst/>
              <a:gdLst>
                <a:gd name="T0" fmla="*/ 104 w 1726"/>
                <a:gd name="T1" fmla="*/ 0 h 207"/>
                <a:gd name="T2" fmla="*/ 1622 w 1726"/>
                <a:gd name="T3" fmla="*/ 0 h 207"/>
                <a:gd name="T4" fmla="*/ 1654 w 1726"/>
                <a:gd name="T5" fmla="*/ 6 h 207"/>
                <a:gd name="T6" fmla="*/ 1682 w 1726"/>
                <a:gd name="T7" fmla="*/ 20 h 207"/>
                <a:gd name="T8" fmla="*/ 1706 w 1726"/>
                <a:gd name="T9" fmla="*/ 42 h 207"/>
                <a:gd name="T10" fmla="*/ 1720 w 1726"/>
                <a:gd name="T11" fmla="*/ 72 h 207"/>
                <a:gd name="T12" fmla="*/ 1726 w 1726"/>
                <a:gd name="T13" fmla="*/ 103 h 207"/>
                <a:gd name="T14" fmla="*/ 1720 w 1726"/>
                <a:gd name="T15" fmla="*/ 135 h 207"/>
                <a:gd name="T16" fmla="*/ 1706 w 1726"/>
                <a:gd name="T17" fmla="*/ 165 h 207"/>
                <a:gd name="T18" fmla="*/ 1682 w 1726"/>
                <a:gd name="T19" fmla="*/ 187 h 207"/>
                <a:gd name="T20" fmla="*/ 1654 w 1726"/>
                <a:gd name="T21" fmla="*/ 201 h 207"/>
                <a:gd name="T22" fmla="*/ 1622 w 1726"/>
                <a:gd name="T23" fmla="*/ 207 h 207"/>
                <a:gd name="T24" fmla="*/ 104 w 1726"/>
                <a:gd name="T25" fmla="*/ 207 h 207"/>
                <a:gd name="T26" fmla="*/ 72 w 1726"/>
                <a:gd name="T27" fmla="*/ 201 h 207"/>
                <a:gd name="T28" fmla="*/ 44 w 1726"/>
                <a:gd name="T29" fmla="*/ 187 h 207"/>
                <a:gd name="T30" fmla="*/ 20 w 1726"/>
                <a:gd name="T31" fmla="*/ 165 h 207"/>
                <a:gd name="T32" fmla="*/ 6 w 1726"/>
                <a:gd name="T33" fmla="*/ 135 h 207"/>
                <a:gd name="T34" fmla="*/ 0 w 1726"/>
                <a:gd name="T35" fmla="*/ 103 h 207"/>
                <a:gd name="T36" fmla="*/ 6 w 1726"/>
                <a:gd name="T37" fmla="*/ 72 h 207"/>
                <a:gd name="T38" fmla="*/ 20 w 1726"/>
                <a:gd name="T39" fmla="*/ 42 h 207"/>
                <a:gd name="T40" fmla="*/ 44 w 1726"/>
                <a:gd name="T41" fmla="*/ 20 h 207"/>
                <a:gd name="T42" fmla="*/ 72 w 1726"/>
                <a:gd name="T43" fmla="*/ 6 h 207"/>
                <a:gd name="T44" fmla="*/ 104 w 1726"/>
                <a:gd name="T4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26" h="207">
                  <a:moveTo>
                    <a:pt x="104" y="0"/>
                  </a:moveTo>
                  <a:lnTo>
                    <a:pt x="1622" y="0"/>
                  </a:lnTo>
                  <a:lnTo>
                    <a:pt x="1654" y="6"/>
                  </a:lnTo>
                  <a:lnTo>
                    <a:pt x="1682" y="20"/>
                  </a:lnTo>
                  <a:lnTo>
                    <a:pt x="1706" y="42"/>
                  </a:lnTo>
                  <a:lnTo>
                    <a:pt x="1720" y="72"/>
                  </a:lnTo>
                  <a:lnTo>
                    <a:pt x="1726" y="103"/>
                  </a:lnTo>
                  <a:lnTo>
                    <a:pt x="1720" y="135"/>
                  </a:lnTo>
                  <a:lnTo>
                    <a:pt x="1706" y="165"/>
                  </a:lnTo>
                  <a:lnTo>
                    <a:pt x="1682" y="187"/>
                  </a:lnTo>
                  <a:lnTo>
                    <a:pt x="1654" y="201"/>
                  </a:lnTo>
                  <a:lnTo>
                    <a:pt x="1622" y="207"/>
                  </a:lnTo>
                  <a:lnTo>
                    <a:pt x="104" y="207"/>
                  </a:lnTo>
                  <a:lnTo>
                    <a:pt x="72" y="201"/>
                  </a:lnTo>
                  <a:lnTo>
                    <a:pt x="44" y="187"/>
                  </a:lnTo>
                  <a:lnTo>
                    <a:pt x="20" y="165"/>
                  </a:lnTo>
                  <a:lnTo>
                    <a:pt x="6" y="135"/>
                  </a:lnTo>
                  <a:lnTo>
                    <a:pt x="0" y="103"/>
                  </a:lnTo>
                  <a:lnTo>
                    <a:pt x="6" y="72"/>
                  </a:lnTo>
                  <a:lnTo>
                    <a:pt x="20" y="42"/>
                  </a:lnTo>
                  <a:lnTo>
                    <a:pt x="44" y="20"/>
                  </a:lnTo>
                  <a:lnTo>
                    <a:pt x="72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8459788" y="5448300"/>
              <a:ext cx="1370013" cy="165100"/>
            </a:xfrm>
            <a:custGeom>
              <a:avLst/>
              <a:gdLst>
                <a:gd name="T0" fmla="*/ 104 w 1726"/>
                <a:gd name="T1" fmla="*/ 0 h 207"/>
                <a:gd name="T2" fmla="*/ 1622 w 1726"/>
                <a:gd name="T3" fmla="*/ 0 h 207"/>
                <a:gd name="T4" fmla="*/ 1654 w 1726"/>
                <a:gd name="T5" fmla="*/ 6 h 207"/>
                <a:gd name="T6" fmla="*/ 1684 w 1726"/>
                <a:gd name="T7" fmla="*/ 20 h 207"/>
                <a:gd name="T8" fmla="*/ 1706 w 1726"/>
                <a:gd name="T9" fmla="*/ 42 h 207"/>
                <a:gd name="T10" fmla="*/ 1720 w 1726"/>
                <a:gd name="T11" fmla="*/ 72 h 207"/>
                <a:gd name="T12" fmla="*/ 1726 w 1726"/>
                <a:gd name="T13" fmla="*/ 103 h 207"/>
                <a:gd name="T14" fmla="*/ 1720 w 1726"/>
                <a:gd name="T15" fmla="*/ 135 h 207"/>
                <a:gd name="T16" fmla="*/ 1706 w 1726"/>
                <a:gd name="T17" fmla="*/ 165 h 207"/>
                <a:gd name="T18" fmla="*/ 1684 w 1726"/>
                <a:gd name="T19" fmla="*/ 187 h 207"/>
                <a:gd name="T20" fmla="*/ 1654 w 1726"/>
                <a:gd name="T21" fmla="*/ 201 h 207"/>
                <a:gd name="T22" fmla="*/ 1622 w 1726"/>
                <a:gd name="T23" fmla="*/ 207 h 207"/>
                <a:gd name="T24" fmla="*/ 104 w 1726"/>
                <a:gd name="T25" fmla="*/ 207 h 207"/>
                <a:gd name="T26" fmla="*/ 72 w 1726"/>
                <a:gd name="T27" fmla="*/ 201 h 207"/>
                <a:gd name="T28" fmla="*/ 44 w 1726"/>
                <a:gd name="T29" fmla="*/ 187 h 207"/>
                <a:gd name="T30" fmla="*/ 20 w 1726"/>
                <a:gd name="T31" fmla="*/ 165 h 207"/>
                <a:gd name="T32" fmla="*/ 6 w 1726"/>
                <a:gd name="T33" fmla="*/ 135 h 207"/>
                <a:gd name="T34" fmla="*/ 0 w 1726"/>
                <a:gd name="T35" fmla="*/ 103 h 207"/>
                <a:gd name="T36" fmla="*/ 6 w 1726"/>
                <a:gd name="T37" fmla="*/ 72 h 207"/>
                <a:gd name="T38" fmla="*/ 20 w 1726"/>
                <a:gd name="T39" fmla="*/ 42 h 207"/>
                <a:gd name="T40" fmla="*/ 44 w 1726"/>
                <a:gd name="T41" fmla="*/ 20 h 207"/>
                <a:gd name="T42" fmla="*/ 72 w 1726"/>
                <a:gd name="T43" fmla="*/ 6 h 207"/>
                <a:gd name="T44" fmla="*/ 104 w 1726"/>
                <a:gd name="T4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26" h="207">
                  <a:moveTo>
                    <a:pt x="104" y="0"/>
                  </a:moveTo>
                  <a:lnTo>
                    <a:pt x="1622" y="0"/>
                  </a:lnTo>
                  <a:lnTo>
                    <a:pt x="1654" y="6"/>
                  </a:lnTo>
                  <a:lnTo>
                    <a:pt x="1684" y="20"/>
                  </a:lnTo>
                  <a:lnTo>
                    <a:pt x="1706" y="42"/>
                  </a:lnTo>
                  <a:lnTo>
                    <a:pt x="1720" y="72"/>
                  </a:lnTo>
                  <a:lnTo>
                    <a:pt x="1726" y="103"/>
                  </a:lnTo>
                  <a:lnTo>
                    <a:pt x="1720" y="135"/>
                  </a:lnTo>
                  <a:lnTo>
                    <a:pt x="1706" y="165"/>
                  </a:lnTo>
                  <a:lnTo>
                    <a:pt x="1684" y="187"/>
                  </a:lnTo>
                  <a:lnTo>
                    <a:pt x="1654" y="201"/>
                  </a:lnTo>
                  <a:lnTo>
                    <a:pt x="1622" y="207"/>
                  </a:lnTo>
                  <a:lnTo>
                    <a:pt x="104" y="207"/>
                  </a:lnTo>
                  <a:lnTo>
                    <a:pt x="72" y="201"/>
                  </a:lnTo>
                  <a:lnTo>
                    <a:pt x="44" y="187"/>
                  </a:lnTo>
                  <a:lnTo>
                    <a:pt x="20" y="165"/>
                  </a:lnTo>
                  <a:lnTo>
                    <a:pt x="6" y="135"/>
                  </a:lnTo>
                  <a:lnTo>
                    <a:pt x="0" y="103"/>
                  </a:lnTo>
                  <a:lnTo>
                    <a:pt x="6" y="72"/>
                  </a:lnTo>
                  <a:lnTo>
                    <a:pt x="20" y="42"/>
                  </a:lnTo>
                  <a:lnTo>
                    <a:pt x="44" y="20"/>
                  </a:lnTo>
                  <a:lnTo>
                    <a:pt x="72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6926263" y="409575"/>
              <a:ext cx="2574925" cy="3779838"/>
            </a:xfrm>
            <a:custGeom>
              <a:avLst/>
              <a:gdLst>
                <a:gd name="T0" fmla="*/ 1588 w 3242"/>
                <a:gd name="T1" fmla="*/ 4551 h 4762"/>
                <a:gd name="T2" fmla="*/ 1728 w 3242"/>
                <a:gd name="T3" fmla="*/ 4489 h 4762"/>
                <a:gd name="T4" fmla="*/ 2068 w 3242"/>
                <a:gd name="T5" fmla="*/ 6 h 4762"/>
                <a:gd name="T6" fmla="*/ 2134 w 3242"/>
                <a:gd name="T7" fmla="*/ 138 h 4762"/>
                <a:gd name="T8" fmla="*/ 241 w 3242"/>
                <a:gd name="T9" fmla="*/ 207 h 4762"/>
                <a:gd name="T10" fmla="*/ 211 w 3242"/>
                <a:gd name="T11" fmla="*/ 536 h 4762"/>
                <a:gd name="T12" fmla="*/ 717 w 3242"/>
                <a:gd name="T13" fmla="*/ 572 h 4762"/>
                <a:gd name="T14" fmla="*/ 1070 w 3242"/>
                <a:gd name="T15" fmla="*/ 1242 h 4762"/>
                <a:gd name="T16" fmla="*/ 1172 w 3242"/>
                <a:gd name="T17" fmla="*/ 1345 h 4762"/>
                <a:gd name="T18" fmla="*/ 1070 w 3242"/>
                <a:gd name="T19" fmla="*/ 1449 h 4762"/>
                <a:gd name="T20" fmla="*/ 506 w 3242"/>
                <a:gd name="T21" fmla="*/ 1535 h 4762"/>
                <a:gd name="T22" fmla="*/ 506 w 3242"/>
                <a:gd name="T23" fmla="*/ 2537 h 4762"/>
                <a:gd name="T24" fmla="*/ 1070 w 3242"/>
                <a:gd name="T25" fmla="*/ 2623 h 4762"/>
                <a:gd name="T26" fmla="*/ 1172 w 3242"/>
                <a:gd name="T27" fmla="*/ 2727 h 4762"/>
                <a:gd name="T28" fmla="*/ 1070 w 3242"/>
                <a:gd name="T29" fmla="*/ 2831 h 4762"/>
                <a:gd name="T30" fmla="*/ 793 w 3242"/>
                <a:gd name="T31" fmla="*/ 3175 h 4762"/>
                <a:gd name="T32" fmla="*/ 2483 w 3242"/>
                <a:gd name="T33" fmla="*/ 2831 h 4762"/>
                <a:gd name="T34" fmla="*/ 1385 w 3242"/>
                <a:gd name="T35" fmla="*/ 2759 h 4762"/>
                <a:gd name="T36" fmla="*/ 1451 w 3242"/>
                <a:gd name="T37" fmla="*/ 2627 h 4762"/>
                <a:gd name="T38" fmla="*/ 2708 w 3242"/>
                <a:gd name="T39" fmla="*/ 2571 h 4762"/>
                <a:gd name="T40" fmla="*/ 2754 w 3242"/>
                <a:gd name="T41" fmla="*/ 1577 h 4762"/>
                <a:gd name="T42" fmla="*/ 2587 w 3242"/>
                <a:gd name="T43" fmla="*/ 1449 h 4762"/>
                <a:gd name="T44" fmla="*/ 1385 w 3242"/>
                <a:gd name="T45" fmla="*/ 1379 h 4762"/>
                <a:gd name="T46" fmla="*/ 1451 w 3242"/>
                <a:gd name="T47" fmla="*/ 1248 h 4762"/>
                <a:gd name="T48" fmla="*/ 1036 w 3242"/>
                <a:gd name="T49" fmla="*/ 753 h 4762"/>
                <a:gd name="T50" fmla="*/ 970 w 3242"/>
                <a:gd name="T51" fmla="*/ 624 h 4762"/>
                <a:gd name="T52" fmla="*/ 3001 w 3242"/>
                <a:gd name="T53" fmla="*/ 552 h 4762"/>
                <a:gd name="T54" fmla="*/ 3031 w 3242"/>
                <a:gd name="T55" fmla="*/ 225 h 4762"/>
                <a:gd name="T56" fmla="*/ 2387 w 3242"/>
                <a:gd name="T57" fmla="*/ 187 h 4762"/>
                <a:gd name="T58" fmla="*/ 2365 w 3242"/>
                <a:gd name="T59" fmla="*/ 42 h 4762"/>
                <a:gd name="T60" fmla="*/ 3049 w 3242"/>
                <a:gd name="T61" fmla="*/ 6 h 4762"/>
                <a:gd name="T62" fmla="*/ 3225 w 3242"/>
                <a:gd name="T63" fmla="*/ 147 h 4762"/>
                <a:gd name="T64" fmla="*/ 3225 w 3242"/>
                <a:gd name="T65" fmla="*/ 612 h 4762"/>
                <a:gd name="T66" fmla="*/ 3049 w 3242"/>
                <a:gd name="T67" fmla="*/ 755 h 4762"/>
                <a:gd name="T68" fmla="*/ 2800 w 3242"/>
                <a:gd name="T69" fmla="*/ 1308 h 4762"/>
                <a:gd name="T70" fmla="*/ 2961 w 3242"/>
                <a:gd name="T71" fmla="*/ 1559 h 4762"/>
                <a:gd name="T72" fmla="*/ 2922 w 3242"/>
                <a:gd name="T73" fmla="*/ 2629 h 4762"/>
                <a:gd name="T74" fmla="*/ 2690 w 3242"/>
                <a:gd name="T75" fmla="*/ 2815 h 4762"/>
                <a:gd name="T76" fmla="*/ 2607 w 3242"/>
                <a:gd name="T77" fmla="*/ 3323 h 4762"/>
                <a:gd name="T78" fmla="*/ 1853 w 3242"/>
                <a:gd name="T79" fmla="*/ 4666 h 4762"/>
                <a:gd name="T80" fmla="*/ 1622 w 3242"/>
                <a:gd name="T81" fmla="*/ 4762 h 4762"/>
                <a:gd name="T82" fmla="*/ 1389 w 3242"/>
                <a:gd name="T83" fmla="*/ 4666 h 4762"/>
                <a:gd name="T84" fmla="*/ 635 w 3242"/>
                <a:gd name="T85" fmla="*/ 3323 h 4762"/>
                <a:gd name="T86" fmla="*/ 552 w 3242"/>
                <a:gd name="T87" fmla="*/ 2815 h 4762"/>
                <a:gd name="T88" fmla="*/ 320 w 3242"/>
                <a:gd name="T89" fmla="*/ 2629 h 4762"/>
                <a:gd name="T90" fmla="*/ 281 w 3242"/>
                <a:gd name="T91" fmla="*/ 1559 h 4762"/>
                <a:gd name="T92" fmla="*/ 442 w 3242"/>
                <a:gd name="T93" fmla="*/ 1308 h 4762"/>
                <a:gd name="T94" fmla="*/ 193 w 3242"/>
                <a:gd name="T95" fmla="*/ 755 h 4762"/>
                <a:gd name="T96" fmla="*/ 20 w 3242"/>
                <a:gd name="T97" fmla="*/ 612 h 4762"/>
                <a:gd name="T98" fmla="*/ 20 w 3242"/>
                <a:gd name="T99" fmla="*/ 147 h 4762"/>
                <a:gd name="T100" fmla="*/ 193 w 3242"/>
                <a:gd name="T101" fmla="*/ 6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2" h="4762">
                  <a:moveTo>
                    <a:pt x="960" y="3383"/>
                  </a:moveTo>
                  <a:lnTo>
                    <a:pt x="1514" y="4489"/>
                  </a:lnTo>
                  <a:lnTo>
                    <a:pt x="1532" y="4517"/>
                  </a:lnTo>
                  <a:lnTo>
                    <a:pt x="1558" y="4537"/>
                  </a:lnTo>
                  <a:lnTo>
                    <a:pt x="1588" y="4551"/>
                  </a:lnTo>
                  <a:lnTo>
                    <a:pt x="1622" y="4555"/>
                  </a:lnTo>
                  <a:lnTo>
                    <a:pt x="1654" y="4551"/>
                  </a:lnTo>
                  <a:lnTo>
                    <a:pt x="1684" y="4537"/>
                  </a:lnTo>
                  <a:lnTo>
                    <a:pt x="1710" y="4517"/>
                  </a:lnTo>
                  <a:lnTo>
                    <a:pt x="1728" y="4489"/>
                  </a:lnTo>
                  <a:lnTo>
                    <a:pt x="2282" y="3383"/>
                  </a:lnTo>
                  <a:lnTo>
                    <a:pt x="960" y="3383"/>
                  </a:lnTo>
                  <a:close/>
                  <a:moveTo>
                    <a:pt x="241" y="0"/>
                  </a:moveTo>
                  <a:lnTo>
                    <a:pt x="2035" y="0"/>
                  </a:lnTo>
                  <a:lnTo>
                    <a:pt x="2068" y="6"/>
                  </a:lnTo>
                  <a:lnTo>
                    <a:pt x="2096" y="20"/>
                  </a:lnTo>
                  <a:lnTo>
                    <a:pt x="2118" y="42"/>
                  </a:lnTo>
                  <a:lnTo>
                    <a:pt x="2134" y="72"/>
                  </a:lnTo>
                  <a:lnTo>
                    <a:pt x="2138" y="104"/>
                  </a:lnTo>
                  <a:lnTo>
                    <a:pt x="2134" y="138"/>
                  </a:lnTo>
                  <a:lnTo>
                    <a:pt x="2118" y="165"/>
                  </a:lnTo>
                  <a:lnTo>
                    <a:pt x="2096" y="187"/>
                  </a:lnTo>
                  <a:lnTo>
                    <a:pt x="2068" y="201"/>
                  </a:lnTo>
                  <a:lnTo>
                    <a:pt x="2035" y="207"/>
                  </a:lnTo>
                  <a:lnTo>
                    <a:pt x="241" y="207"/>
                  </a:lnTo>
                  <a:lnTo>
                    <a:pt x="223" y="211"/>
                  </a:lnTo>
                  <a:lnTo>
                    <a:pt x="211" y="225"/>
                  </a:lnTo>
                  <a:lnTo>
                    <a:pt x="207" y="241"/>
                  </a:lnTo>
                  <a:lnTo>
                    <a:pt x="207" y="518"/>
                  </a:lnTo>
                  <a:lnTo>
                    <a:pt x="211" y="536"/>
                  </a:lnTo>
                  <a:lnTo>
                    <a:pt x="223" y="548"/>
                  </a:lnTo>
                  <a:lnTo>
                    <a:pt x="241" y="552"/>
                  </a:lnTo>
                  <a:lnTo>
                    <a:pt x="655" y="552"/>
                  </a:lnTo>
                  <a:lnTo>
                    <a:pt x="687" y="558"/>
                  </a:lnTo>
                  <a:lnTo>
                    <a:pt x="717" y="572"/>
                  </a:lnTo>
                  <a:lnTo>
                    <a:pt x="739" y="594"/>
                  </a:lnTo>
                  <a:lnTo>
                    <a:pt x="753" y="624"/>
                  </a:lnTo>
                  <a:lnTo>
                    <a:pt x="759" y="656"/>
                  </a:lnTo>
                  <a:lnTo>
                    <a:pt x="759" y="1242"/>
                  </a:lnTo>
                  <a:lnTo>
                    <a:pt x="1070" y="1242"/>
                  </a:lnTo>
                  <a:lnTo>
                    <a:pt x="1102" y="1248"/>
                  </a:lnTo>
                  <a:lnTo>
                    <a:pt x="1130" y="1262"/>
                  </a:lnTo>
                  <a:lnTo>
                    <a:pt x="1152" y="1286"/>
                  </a:lnTo>
                  <a:lnTo>
                    <a:pt x="1168" y="1314"/>
                  </a:lnTo>
                  <a:lnTo>
                    <a:pt x="1172" y="1345"/>
                  </a:lnTo>
                  <a:lnTo>
                    <a:pt x="1168" y="1379"/>
                  </a:lnTo>
                  <a:lnTo>
                    <a:pt x="1152" y="1407"/>
                  </a:lnTo>
                  <a:lnTo>
                    <a:pt x="1130" y="1429"/>
                  </a:lnTo>
                  <a:lnTo>
                    <a:pt x="1102" y="1445"/>
                  </a:lnTo>
                  <a:lnTo>
                    <a:pt x="1070" y="1449"/>
                  </a:lnTo>
                  <a:lnTo>
                    <a:pt x="655" y="1449"/>
                  </a:lnTo>
                  <a:lnTo>
                    <a:pt x="609" y="1455"/>
                  </a:lnTo>
                  <a:lnTo>
                    <a:pt x="568" y="1473"/>
                  </a:lnTo>
                  <a:lnTo>
                    <a:pt x="534" y="1501"/>
                  </a:lnTo>
                  <a:lnTo>
                    <a:pt x="506" y="1535"/>
                  </a:lnTo>
                  <a:lnTo>
                    <a:pt x="488" y="1577"/>
                  </a:lnTo>
                  <a:lnTo>
                    <a:pt x="482" y="1623"/>
                  </a:lnTo>
                  <a:lnTo>
                    <a:pt x="482" y="2450"/>
                  </a:lnTo>
                  <a:lnTo>
                    <a:pt x="488" y="2496"/>
                  </a:lnTo>
                  <a:lnTo>
                    <a:pt x="506" y="2537"/>
                  </a:lnTo>
                  <a:lnTo>
                    <a:pt x="534" y="2571"/>
                  </a:lnTo>
                  <a:lnTo>
                    <a:pt x="568" y="2599"/>
                  </a:lnTo>
                  <a:lnTo>
                    <a:pt x="609" y="2617"/>
                  </a:lnTo>
                  <a:lnTo>
                    <a:pt x="655" y="2623"/>
                  </a:lnTo>
                  <a:lnTo>
                    <a:pt x="1070" y="2623"/>
                  </a:lnTo>
                  <a:lnTo>
                    <a:pt x="1102" y="2627"/>
                  </a:lnTo>
                  <a:lnTo>
                    <a:pt x="1130" y="2643"/>
                  </a:lnTo>
                  <a:lnTo>
                    <a:pt x="1152" y="2665"/>
                  </a:lnTo>
                  <a:lnTo>
                    <a:pt x="1168" y="2693"/>
                  </a:lnTo>
                  <a:lnTo>
                    <a:pt x="1172" y="2727"/>
                  </a:lnTo>
                  <a:lnTo>
                    <a:pt x="1168" y="2759"/>
                  </a:lnTo>
                  <a:lnTo>
                    <a:pt x="1152" y="2787"/>
                  </a:lnTo>
                  <a:lnTo>
                    <a:pt x="1130" y="2811"/>
                  </a:lnTo>
                  <a:lnTo>
                    <a:pt x="1102" y="2825"/>
                  </a:lnTo>
                  <a:lnTo>
                    <a:pt x="1070" y="2831"/>
                  </a:lnTo>
                  <a:lnTo>
                    <a:pt x="759" y="2831"/>
                  </a:lnTo>
                  <a:lnTo>
                    <a:pt x="759" y="3139"/>
                  </a:lnTo>
                  <a:lnTo>
                    <a:pt x="763" y="3157"/>
                  </a:lnTo>
                  <a:lnTo>
                    <a:pt x="775" y="3169"/>
                  </a:lnTo>
                  <a:lnTo>
                    <a:pt x="793" y="3175"/>
                  </a:lnTo>
                  <a:lnTo>
                    <a:pt x="2449" y="3175"/>
                  </a:lnTo>
                  <a:lnTo>
                    <a:pt x="2467" y="3169"/>
                  </a:lnTo>
                  <a:lnTo>
                    <a:pt x="2479" y="3157"/>
                  </a:lnTo>
                  <a:lnTo>
                    <a:pt x="2483" y="3139"/>
                  </a:lnTo>
                  <a:lnTo>
                    <a:pt x="2483" y="2831"/>
                  </a:lnTo>
                  <a:lnTo>
                    <a:pt x="1482" y="2831"/>
                  </a:lnTo>
                  <a:lnTo>
                    <a:pt x="1451" y="2825"/>
                  </a:lnTo>
                  <a:lnTo>
                    <a:pt x="1423" y="2811"/>
                  </a:lnTo>
                  <a:lnTo>
                    <a:pt x="1399" y="2787"/>
                  </a:lnTo>
                  <a:lnTo>
                    <a:pt x="1385" y="2759"/>
                  </a:lnTo>
                  <a:lnTo>
                    <a:pt x="1379" y="2727"/>
                  </a:lnTo>
                  <a:lnTo>
                    <a:pt x="1385" y="2693"/>
                  </a:lnTo>
                  <a:lnTo>
                    <a:pt x="1399" y="2665"/>
                  </a:lnTo>
                  <a:lnTo>
                    <a:pt x="1423" y="2643"/>
                  </a:lnTo>
                  <a:lnTo>
                    <a:pt x="1451" y="2627"/>
                  </a:lnTo>
                  <a:lnTo>
                    <a:pt x="1482" y="2623"/>
                  </a:lnTo>
                  <a:lnTo>
                    <a:pt x="2587" y="2623"/>
                  </a:lnTo>
                  <a:lnTo>
                    <a:pt x="2633" y="2617"/>
                  </a:lnTo>
                  <a:lnTo>
                    <a:pt x="2674" y="2599"/>
                  </a:lnTo>
                  <a:lnTo>
                    <a:pt x="2708" y="2571"/>
                  </a:lnTo>
                  <a:lnTo>
                    <a:pt x="2736" y="2537"/>
                  </a:lnTo>
                  <a:lnTo>
                    <a:pt x="2754" y="2496"/>
                  </a:lnTo>
                  <a:lnTo>
                    <a:pt x="2760" y="2450"/>
                  </a:lnTo>
                  <a:lnTo>
                    <a:pt x="2760" y="1623"/>
                  </a:lnTo>
                  <a:lnTo>
                    <a:pt x="2754" y="1577"/>
                  </a:lnTo>
                  <a:lnTo>
                    <a:pt x="2736" y="1535"/>
                  </a:lnTo>
                  <a:lnTo>
                    <a:pt x="2708" y="1501"/>
                  </a:lnTo>
                  <a:lnTo>
                    <a:pt x="2674" y="1473"/>
                  </a:lnTo>
                  <a:lnTo>
                    <a:pt x="2633" y="1455"/>
                  </a:lnTo>
                  <a:lnTo>
                    <a:pt x="2587" y="1449"/>
                  </a:lnTo>
                  <a:lnTo>
                    <a:pt x="1482" y="1449"/>
                  </a:lnTo>
                  <a:lnTo>
                    <a:pt x="1451" y="1445"/>
                  </a:lnTo>
                  <a:lnTo>
                    <a:pt x="1423" y="1429"/>
                  </a:lnTo>
                  <a:lnTo>
                    <a:pt x="1399" y="1407"/>
                  </a:lnTo>
                  <a:lnTo>
                    <a:pt x="1385" y="1379"/>
                  </a:lnTo>
                  <a:lnTo>
                    <a:pt x="1379" y="1345"/>
                  </a:lnTo>
                  <a:lnTo>
                    <a:pt x="1385" y="1314"/>
                  </a:lnTo>
                  <a:lnTo>
                    <a:pt x="1399" y="1286"/>
                  </a:lnTo>
                  <a:lnTo>
                    <a:pt x="1423" y="1262"/>
                  </a:lnTo>
                  <a:lnTo>
                    <a:pt x="1451" y="1248"/>
                  </a:lnTo>
                  <a:lnTo>
                    <a:pt x="1482" y="1242"/>
                  </a:lnTo>
                  <a:lnTo>
                    <a:pt x="2483" y="1242"/>
                  </a:lnTo>
                  <a:lnTo>
                    <a:pt x="2483" y="759"/>
                  </a:lnTo>
                  <a:lnTo>
                    <a:pt x="1070" y="759"/>
                  </a:lnTo>
                  <a:lnTo>
                    <a:pt x="1036" y="753"/>
                  </a:lnTo>
                  <a:lnTo>
                    <a:pt x="1008" y="740"/>
                  </a:lnTo>
                  <a:lnTo>
                    <a:pt x="986" y="718"/>
                  </a:lnTo>
                  <a:lnTo>
                    <a:pt x="970" y="690"/>
                  </a:lnTo>
                  <a:lnTo>
                    <a:pt x="966" y="656"/>
                  </a:lnTo>
                  <a:lnTo>
                    <a:pt x="970" y="624"/>
                  </a:lnTo>
                  <a:lnTo>
                    <a:pt x="986" y="594"/>
                  </a:lnTo>
                  <a:lnTo>
                    <a:pt x="1008" y="572"/>
                  </a:lnTo>
                  <a:lnTo>
                    <a:pt x="1036" y="558"/>
                  </a:lnTo>
                  <a:lnTo>
                    <a:pt x="1070" y="552"/>
                  </a:lnTo>
                  <a:lnTo>
                    <a:pt x="3001" y="552"/>
                  </a:lnTo>
                  <a:lnTo>
                    <a:pt x="3019" y="548"/>
                  </a:lnTo>
                  <a:lnTo>
                    <a:pt x="3031" y="536"/>
                  </a:lnTo>
                  <a:lnTo>
                    <a:pt x="3035" y="518"/>
                  </a:lnTo>
                  <a:lnTo>
                    <a:pt x="3035" y="241"/>
                  </a:lnTo>
                  <a:lnTo>
                    <a:pt x="3031" y="225"/>
                  </a:lnTo>
                  <a:lnTo>
                    <a:pt x="3019" y="211"/>
                  </a:lnTo>
                  <a:lnTo>
                    <a:pt x="3001" y="207"/>
                  </a:lnTo>
                  <a:lnTo>
                    <a:pt x="2449" y="207"/>
                  </a:lnTo>
                  <a:lnTo>
                    <a:pt x="2417" y="201"/>
                  </a:lnTo>
                  <a:lnTo>
                    <a:pt x="2387" y="187"/>
                  </a:lnTo>
                  <a:lnTo>
                    <a:pt x="2365" y="165"/>
                  </a:lnTo>
                  <a:lnTo>
                    <a:pt x="2352" y="138"/>
                  </a:lnTo>
                  <a:lnTo>
                    <a:pt x="2346" y="104"/>
                  </a:lnTo>
                  <a:lnTo>
                    <a:pt x="2352" y="72"/>
                  </a:lnTo>
                  <a:lnTo>
                    <a:pt x="2365" y="42"/>
                  </a:lnTo>
                  <a:lnTo>
                    <a:pt x="2387" y="20"/>
                  </a:lnTo>
                  <a:lnTo>
                    <a:pt x="2417" y="6"/>
                  </a:lnTo>
                  <a:lnTo>
                    <a:pt x="2449" y="0"/>
                  </a:lnTo>
                  <a:lnTo>
                    <a:pt x="3001" y="0"/>
                  </a:lnTo>
                  <a:lnTo>
                    <a:pt x="3049" y="6"/>
                  </a:lnTo>
                  <a:lnTo>
                    <a:pt x="3095" y="20"/>
                  </a:lnTo>
                  <a:lnTo>
                    <a:pt x="3137" y="42"/>
                  </a:lnTo>
                  <a:lnTo>
                    <a:pt x="3173" y="72"/>
                  </a:lnTo>
                  <a:lnTo>
                    <a:pt x="3201" y="108"/>
                  </a:lnTo>
                  <a:lnTo>
                    <a:pt x="3225" y="147"/>
                  </a:lnTo>
                  <a:lnTo>
                    <a:pt x="3238" y="193"/>
                  </a:lnTo>
                  <a:lnTo>
                    <a:pt x="3242" y="241"/>
                  </a:lnTo>
                  <a:lnTo>
                    <a:pt x="3242" y="518"/>
                  </a:lnTo>
                  <a:lnTo>
                    <a:pt x="3238" y="566"/>
                  </a:lnTo>
                  <a:lnTo>
                    <a:pt x="3225" y="612"/>
                  </a:lnTo>
                  <a:lnTo>
                    <a:pt x="3201" y="654"/>
                  </a:lnTo>
                  <a:lnTo>
                    <a:pt x="3173" y="688"/>
                  </a:lnTo>
                  <a:lnTo>
                    <a:pt x="3137" y="718"/>
                  </a:lnTo>
                  <a:lnTo>
                    <a:pt x="3095" y="740"/>
                  </a:lnTo>
                  <a:lnTo>
                    <a:pt x="3049" y="755"/>
                  </a:lnTo>
                  <a:lnTo>
                    <a:pt x="3001" y="759"/>
                  </a:lnTo>
                  <a:lnTo>
                    <a:pt x="2690" y="759"/>
                  </a:lnTo>
                  <a:lnTo>
                    <a:pt x="2690" y="1258"/>
                  </a:lnTo>
                  <a:lnTo>
                    <a:pt x="2748" y="1278"/>
                  </a:lnTo>
                  <a:lnTo>
                    <a:pt x="2800" y="1308"/>
                  </a:lnTo>
                  <a:lnTo>
                    <a:pt x="2848" y="1347"/>
                  </a:lnTo>
                  <a:lnTo>
                    <a:pt x="2888" y="1391"/>
                  </a:lnTo>
                  <a:lnTo>
                    <a:pt x="2922" y="1443"/>
                  </a:lnTo>
                  <a:lnTo>
                    <a:pt x="2945" y="1499"/>
                  </a:lnTo>
                  <a:lnTo>
                    <a:pt x="2961" y="1559"/>
                  </a:lnTo>
                  <a:lnTo>
                    <a:pt x="2967" y="1623"/>
                  </a:lnTo>
                  <a:lnTo>
                    <a:pt x="2967" y="2450"/>
                  </a:lnTo>
                  <a:lnTo>
                    <a:pt x="2961" y="2514"/>
                  </a:lnTo>
                  <a:lnTo>
                    <a:pt x="2945" y="2573"/>
                  </a:lnTo>
                  <a:lnTo>
                    <a:pt x="2922" y="2629"/>
                  </a:lnTo>
                  <a:lnTo>
                    <a:pt x="2888" y="2681"/>
                  </a:lnTo>
                  <a:lnTo>
                    <a:pt x="2848" y="2725"/>
                  </a:lnTo>
                  <a:lnTo>
                    <a:pt x="2800" y="2763"/>
                  </a:lnTo>
                  <a:lnTo>
                    <a:pt x="2748" y="2795"/>
                  </a:lnTo>
                  <a:lnTo>
                    <a:pt x="2690" y="2815"/>
                  </a:lnTo>
                  <a:lnTo>
                    <a:pt x="2690" y="3139"/>
                  </a:lnTo>
                  <a:lnTo>
                    <a:pt x="2684" y="3193"/>
                  </a:lnTo>
                  <a:lnTo>
                    <a:pt x="2668" y="3241"/>
                  </a:lnTo>
                  <a:lnTo>
                    <a:pt x="2643" y="3285"/>
                  </a:lnTo>
                  <a:lnTo>
                    <a:pt x="2607" y="3323"/>
                  </a:lnTo>
                  <a:lnTo>
                    <a:pt x="2565" y="3351"/>
                  </a:lnTo>
                  <a:lnTo>
                    <a:pt x="2519" y="3371"/>
                  </a:lnTo>
                  <a:lnTo>
                    <a:pt x="1913" y="4581"/>
                  </a:lnTo>
                  <a:lnTo>
                    <a:pt x="1887" y="4627"/>
                  </a:lnTo>
                  <a:lnTo>
                    <a:pt x="1853" y="4666"/>
                  </a:lnTo>
                  <a:lnTo>
                    <a:pt x="1813" y="4698"/>
                  </a:lnTo>
                  <a:lnTo>
                    <a:pt x="1772" y="4726"/>
                  </a:lnTo>
                  <a:lnTo>
                    <a:pt x="1724" y="4746"/>
                  </a:lnTo>
                  <a:lnTo>
                    <a:pt x="1674" y="4758"/>
                  </a:lnTo>
                  <a:lnTo>
                    <a:pt x="1622" y="4762"/>
                  </a:lnTo>
                  <a:lnTo>
                    <a:pt x="1568" y="4758"/>
                  </a:lnTo>
                  <a:lnTo>
                    <a:pt x="1518" y="4746"/>
                  </a:lnTo>
                  <a:lnTo>
                    <a:pt x="1471" y="4726"/>
                  </a:lnTo>
                  <a:lnTo>
                    <a:pt x="1429" y="4698"/>
                  </a:lnTo>
                  <a:lnTo>
                    <a:pt x="1389" y="4666"/>
                  </a:lnTo>
                  <a:lnTo>
                    <a:pt x="1357" y="4627"/>
                  </a:lnTo>
                  <a:lnTo>
                    <a:pt x="1329" y="4581"/>
                  </a:lnTo>
                  <a:lnTo>
                    <a:pt x="723" y="3371"/>
                  </a:lnTo>
                  <a:lnTo>
                    <a:pt x="677" y="3353"/>
                  </a:lnTo>
                  <a:lnTo>
                    <a:pt x="635" y="3323"/>
                  </a:lnTo>
                  <a:lnTo>
                    <a:pt x="600" y="3285"/>
                  </a:lnTo>
                  <a:lnTo>
                    <a:pt x="574" y="3241"/>
                  </a:lnTo>
                  <a:lnTo>
                    <a:pt x="558" y="3193"/>
                  </a:lnTo>
                  <a:lnTo>
                    <a:pt x="552" y="3139"/>
                  </a:lnTo>
                  <a:lnTo>
                    <a:pt x="552" y="2815"/>
                  </a:lnTo>
                  <a:lnTo>
                    <a:pt x="494" y="2795"/>
                  </a:lnTo>
                  <a:lnTo>
                    <a:pt x="442" y="2763"/>
                  </a:lnTo>
                  <a:lnTo>
                    <a:pt x="394" y="2725"/>
                  </a:lnTo>
                  <a:lnTo>
                    <a:pt x="354" y="2681"/>
                  </a:lnTo>
                  <a:lnTo>
                    <a:pt x="320" y="2629"/>
                  </a:lnTo>
                  <a:lnTo>
                    <a:pt x="297" y="2573"/>
                  </a:lnTo>
                  <a:lnTo>
                    <a:pt x="281" y="2514"/>
                  </a:lnTo>
                  <a:lnTo>
                    <a:pt x="275" y="2450"/>
                  </a:lnTo>
                  <a:lnTo>
                    <a:pt x="275" y="1623"/>
                  </a:lnTo>
                  <a:lnTo>
                    <a:pt x="281" y="1559"/>
                  </a:lnTo>
                  <a:lnTo>
                    <a:pt x="297" y="1499"/>
                  </a:lnTo>
                  <a:lnTo>
                    <a:pt x="320" y="1443"/>
                  </a:lnTo>
                  <a:lnTo>
                    <a:pt x="354" y="1391"/>
                  </a:lnTo>
                  <a:lnTo>
                    <a:pt x="394" y="1347"/>
                  </a:lnTo>
                  <a:lnTo>
                    <a:pt x="442" y="1308"/>
                  </a:lnTo>
                  <a:lnTo>
                    <a:pt x="494" y="1278"/>
                  </a:lnTo>
                  <a:lnTo>
                    <a:pt x="552" y="1258"/>
                  </a:lnTo>
                  <a:lnTo>
                    <a:pt x="552" y="759"/>
                  </a:lnTo>
                  <a:lnTo>
                    <a:pt x="241" y="759"/>
                  </a:lnTo>
                  <a:lnTo>
                    <a:pt x="193" y="755"/>
                  </a:lnTo>
                  <a:lnTo>
                    <a:pt x="147" y="740"/>
                  </a:lnTo>
                  <a:lnTo>
                    <a:pt x="105" y="718"/>
                  </a:lnTo>
                  <a:lnTo>
                    <a:pt x="71" y="688"/>
                  </a:lnTo>
                  <a:lnTo>
                    <a:pt x="41" y="654"/>
                  </a:lnTo>
                  <a:lnTo>
                    <a:pt x="20" y="612"/>
                  </a:lnTo>
                  <a:lnTo>
                    <a:pt x="4" y="566"/>
                  </a:lnTo>
                  <a:lnTo>
                    <a:pt x="0" y="518"/>
                  </a:lnTo>
                  <a:lnTo>
                    <a:pt x="0" y="241"/>
                  </a:lnTo>
                  <a:lnTo>
                    <a:pt x="4" y="193"/>
                  </a:lnTo>
                  <a:lnTo>
                    <a:pt x="20" y="147"/>
                  </a:lnTo>
                  <a:lnTo>
                    <a:pt x="41" y="108"/>
                  </a:lnTo>
                  <a:lnTo>
                    <a:pt x="71" y="72"/>
                  </a:lnTo>
                  <a:lnTo>
                    <a:pt x="105" y="42"/>
                  </a:lnTo>
                  <a:lnTo>
                    <a:pt x="147" y="20"/>
                  </a:lnTo>
                  <a:lnTo>
                    <a:pt x="193" y="6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6162285" y="3323977"/>
            <a:ext cx="654686" cy="654284"/>
            <a:chOff x="9896476" y="2562225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387" name="Freeform 231"/>
            <p:cNvSpPr>
              <a:spLocks noEditPoints="1"/>
            </p:cNvSpPr>
            <p:nvPr/>
          </p:nvSpPr>
          <p:spPr bwMode="auto">
            <a:xfrm>
              <a:off x="9896476" y="256222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88" name="Freeform 232"/>
            <p:cNvSpPr>
              <a:spLocks noEditPoints="1"/>
            </p:cNvSpPr>
            <p:nvPr/>
          </p:nvSpPr>
          <p:spPr bwMode="auto">
            <a:xfrm>
              <a:off x="11631613" y="429577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225134" y="4381449"/>
            <a:ext cx="528985" cy="776193"/>
            <a:chOff x="6670675" y="1125538"/>
            <a:chExt cx="3546475" cy="5203825"/>
          </a:xfrm>
          <a:solidFill>
            <a:schemeClr val="accent1">
              <a:lumMod val="75000"/>
            </a:schemeClr>
          </a:solidFill>
        </p:grpSpPr>
        <p:sp>
          <p:nvSpPr>
            <p:cNvPr id="347" name="Freeform 191"/>
            <p:cNvSpPr>
              <a:spLocks noEditPoints="1"/>
            </p:cNvSpPr>
            <p:nvPr/>
          </p:nvSpPr>
          <p:spPr bwMode="auto">
            <a:xfrm>
              <a:off x="6670675" y="1125538"/>
              <a:ext cx="3546475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48" name="Freeform 192"/>
            <p:cNvSpPr>
              <a:spLocks/>
            </p:cNvSpPr>
            <p:nvPr/>
          </p:nvSpPr>
          <p:spPr bwMode="auto">
            <a:xfrm>
              <a:off x="7539038" y="52085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49" name="Freeform 193"/>
            <p:cNvSpPr>
              <a:spLocks/>
            </p:cNvSpPr>
            <p:nvPr/>
          </p:nvSpPr>
          <p:spPr bwMode="auto">
            <a:xfrm>
              <a:off x="7539038" y="56896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50" name="Freeform 194"/>
            <p:cNvSpPr>
              <a:spLocks/>
            </p:cNvSpPr>
            <p:nvPr/>
          </p:nvSpPr>
          <p:spPr bwMode="auto">
            <a:xfrm>
              <a:off x="8018463" y="61706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400558" y="2238185"/>
            <a:ext cx="695685" cy="697388"/>
            <a:chOff x="5018088" y="-3944938"/>
            <a:chExt cx="5191125" cy="5203826"/>
          </a:xfrm>
          <a:solidFill>
            <a:schemeClr val="accent1">
              <a:lumMod val="75000"/>
            </a:schemeClr>
          </a:solidFill>
        </p:grpSpPr>
        <p:sp>
          <p:nvSpPr>
            <p:cNvPr id="355" name="Freeform 199"/>
            <p:cNvSpPr>
              <a:spLocks noEditPoints="1"/>
            </p:cNvSpPr>
            <p:nvPr/>
          </p:nvSpPr>
          <p:spPr bwMode="auto">
            <a:xfrm>
              <a:off x="6757988" y="-2192338"/>
              <a:ext cx="1708150" cy="1711325"/>
            </a:xfrm>
            <a:custGeom>
              <a:avLst/>
              <a:gdLst>
                <a:gd name="T0" fmla="*/ 1174 w 2154"/>
                <a:gd name="T1" fmla="*/ 1172 h 2154"/>
                <a:gd name="T2" fmla="*/ 1174 w 2154"/>
                <a:gd name="T3" fmla="*/ 1963 h 2154"/>
                <a:gd name="T4" fmla="*/ 1962 w 2154"/>
                <a:gd name="T5" fmla="*/ 1963 h 2154"/>
                <a:gd name="T6" fmla="*/ 1962 w 2154"/>
                <a:gd name="T7" fmla="*/ 1172 h 2154"/>
                <a:gd name="T8" fmla="*/ 1174 w 2154"/>
                <a:gd name="T9" fmla="*/ 1172 h 2154"/>
                <a:gd name="T10" fmla="*/ 192 w 2154"/>
                <a:gd name="T11" fmla="*/ 1172 h 2154"/>
                <a:gd name="T12" fmla="*/ 192 w 2154"/>
                <a:gd name="T13" fmla="*/ 1963 h 2154"/>
                <a:gd name="T14" fmla="*/ 982 w 2154"/>
                <a:gd name="T15" fmla="*/ 1963 h 2154"/>
                <a:gd name="T16" fmla="*/ 982 w 2154"/>
                <a:gd name="T17" fmla="*/ 1172 h 2154"/>
                <a:gd name="T18" fmla="*/ 192 w 2154"/>
                <a:gd name="T19" fmla="*/ 1172 h 2154"/>
                <a:gd name="T20" fmla="*/ 1174 w 2154"/>
                <a:gd name="T21" fmla="*/ 191 h 2154"/>
                <a:gd name="T22" fmla="*/ 1174 w 2154"/>
                <a:gd name="T23" fmla="*/ 980 h 2154"/>
                <a:gd name="T24" fmla="*/ 1962 w 2154"/>
                <a:gd name="T25" fmla="*/ 980 h 2154"/>
                <a:gd name="T26" fmla="*/ 1962 w 2154"/>
                <a:gd name="T27" fmla="*/ 191 h 2154"/>
                <a:gd name="T28" fmla="*/ 1174 w 2154"/>
                <a:gd name="T29" fmla="*/ 191 h 2154"/>
                <a:gd name="T30" fmla="*/ 192 w 2154"/>
                <a:gd name="T31" fmla="*/ 191 h 2154"/>
                <a:gd name="T32" fmla="*/ 192 w 2154"/>
                <a:gd name="T33" fmla="*/ 980 h 2154"/>
                <a:gd name="T34" fmla="*/ 982 w 2154"/>
                <a:gd name="T35" fmla="*/ 980 h 2154"/>
                <a:gd name="T36" fmla="*/ 982 w 2154"/>
                <a:gd name="T37" fmla="*/ 191 h 2154"/>
                <a:gd name="T38" fmla="*/ 192 w 2154"/>
                <a:gd name="T39" fmla="*/ 191 h 2154"/>
                <a:gd name="T40" fmla="*/ 0 w 2154"/>
                <a:gd name="T41" fmla="*/ 0 h 2154"/>
                <a:gd name="T42" fmla="*/ 2154 w 2154"/>
                <a:gd name="T43" fmla="*/ 0 h 2154"/>
                <a:gd name="T44" fmla="*/ 2154 w 2154"/>
                <a:gd name="T45" fmla="*/ 2154 h 2154"/>
                <a:gd name="T46" fmla="*/ 0 w 2154"/>
                <a:gd name="T47" fmla="*/ 2154 h 2154"/>
                <a:gd name="T48" fmla="*/ 0 w 2154"/>
                <a:gd name="T49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4" h="2154">
                  <a:moveTo>
                    <a:pt x="1174" y="1172"/>
                  </a:moveTo>
                  <a:lnTo>
                    <a:pt x="1174" y="1963"/>
                  </a:lnTo>
                  <a:lnTo>
                    <a:pt x="1962" y="1963"/>
                  </a:lnTo>
                  <a:lnTo>
                    <a:pt x="1962" y="1172"/>
                  </a:lnTo>
                  <a:lnTo>
                    <a:pt x="1174" y="1172"/>
                  </a:lnTo>
                  <a:close/>
                  <a:moveTo>
                    <a:pt x="192" y="1172"/>
                  </a:moveTo>
                  <a:lnTo>
                    <a:pt x="192" y="1963"/>
                  </a:lnTo>
                  <a:lnTo>
                    <a:pt x="982" y="1963"/>
                  </a:lnTo>
                  <a:lnTo>
                    <a:pt x="982" y="1172"/>
                  </a:lnTo>
                  <a:lnTo>
                    <a:pt x="192" y="1172"/>
                  </a:lnTo>
                  <a:close/>
                  <a:moveTo>
                    <a:pt x="1174" y="191"/>
                  </a:moveTo>
                  <a:lnTo>
                    <a:pt x="1174" y="980"/>
                  </a:lnTo>
                  <a:lnTo>
                    <a:pt x="1962" y="980"/>
                  </a:lnTo>
                  <a:lnTo>
                    <a:pt x="1962" y="191"/>
                  </a:lnTo>
                  <a:lnTo>
                    <a:pt x="1174" y="191"/>
                  </a:lnTo>
                  <a:close/>
                  <a:moveTo>
                    <a:pt x="192" y="191"/>
                  </a:moveTo>
                  <a:lnTo>
                    <a:pt x="192" y="980"/>
                  </a:lnTo>
                  <a:lnTo>
                    <a:pt x="982" y="980"/>
                  </a:lnTo>
                  <a:lnTo>
                    <a:pt x="982" y="191"/>
                  </a:lnTo>
                  <a:lnTo>
                    <a:pt x="192" y="191"/>
                  </a:lnTo>
                  <a:close/>
                  <a:moveTo>
                    <a:pt x="0" y="0"/>
                  </a:moveTo>
                  <a:lnTo>
                    <a:pt x="2154" y="0"/>
                  </a:lnTo>
                  <a:lnTo>
                    <a:pt x="2154" y="2154"/>
                  </a:lnTo>
                  <a:lnTo>
                    <a:pt x="0" y="21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56" name="Freeform 200"/>
            <p:cNvSpPr>
              <a:spLocks noEditPoints="1"/>
            </p:cNvSpPr>
            <p:nvPr/>
          </p:nvSpPr>
          <p:spPr bwMode="auto">
            <a:xfrm>
              <a:off x="5018088" y="-3944938"/>
              <a:ext cx="5191125" cy="5203826"/>
            </a:xfrm>
            <a:custGeom>
              <a:avLst/>
              <a:gdLst>
                <a:gd name="T0" fmla="*/ 4373 w 6540"/>
                <a:gd name="T1" fmla="*/ 6321 h 6556"/>
                <a:gd name="T2" fmla="*/ 2765 w 6540"/>
                <a:gd name="T3" fmla="*/ 6215 h 6556"/>
                <a:gd name="T4" fmla="*/ 2990 w 6540"/>
                <a:gd name="T5" fmla="*/ 6086 h 6556"/>
                <a:gd name="T6" fmla="*/ 1602 w 6540"/>
                <a:gd name="T7" fmla="*/ 6359 h 6556"/>
                <a:gd name="T8" fmla="*/ 4765 w 6540"/>
                <a:gd name="T9" fmla="*/ 5502 h 6556"/>
                <a:gd name="T10" fmla="*/ 5022 w 6540"/>
                <a:gd name="T11" fmla="*/ 5502 h 6556"/>
                <a:gd name="T12" fmla="*/ 5518 w 6540"/>
                <a:gd name="T13" fmla="*/ 5312 h 6556"/>
                <a:gd name="T14" fmla="*/ 265 w 6540"/>
                <a:gd name="T15" fmla="*/ 4884 h 6556"/>
                <a:gd name="T16" fmla="*/ 490 w 6540"/>
                <a:gd name="T17" fmla="*/ 5013 h 6556"/>
                <a:gd name="T18" fmla="*/ 6094 w 6540"/>
                <a:gd name="T19" fmla="*/ 4407 h 6556"/>
                <a:gd name="T20" fmla="*/ 6199 w 6540"/>
                <a:gd name="T21" fmla="*/ 3381 h 6556"/>
                <a:gd name="T22" fmla="*/ 6329 w 6540"/>
                <a:gd name="T23" fmla="*/ 3606 h 6556"/>
                <a:gd name="T24" fmla="*/ 197 w 6540"/>
                <a:gd name="T25" fmla="*/ 3080 h 6556"/>
                <a:gd name="T26" fmla="*/ 380 w 6540"/>
                <a:gd name="T27" fmla="*/ 2896 h 6556"/>
                <a:gd name="T28" fmla="*/ 416 w 6540"/>
                <a:gd name="T29" fmla="*/ 2392 h 6556"/>
                <a:gd name="T30" fmla="*/ 6054 w 6540"/>
                <a:gd name="T31" fmla="*/ 2191 h 6556"/>
                <a:gd name="T32" fmla="*/ 6305 w 6540"/>
                <a:gd name="T33" fmla="*/ 2125 h 6556"/>
                <a:gd name="T34" fmla="*/ 835 w 6540"/>
                <a:gd name="T35" fmla="*/ 1766 h 6556"/>
                <a:gd name="T36" fmla="*/ 1018 w 6540"/>
                <a:gd name="T37" fmla="*/ 1581 h 6556"/>
                <a:gd name="T38" fmla="*/ 1432 w 6540"/>
                <a:gd name="T39" fmla="*/ 1122 h 6556"/>
                <a:gd name="T40" fmla="*/ 4817 w 6540"/>
                <a:gd name="T41" fmla="*/ 303 h 6556"/>
                <a:gd name="T42" fmla="*/ 5068 w 6540"/>
                <a:gd name="T43" fmla="*/ 235 h 6556"/>
                <a:gd name="T44" fmla="*/ 3622 w 6540"/>
                <a:gd name="T45" fmla="*/ 492 h 6556"/>
                <a:gd name="T46" fmla="*/ 2157 w 6540"/>
                <a:gd name="T47" fmla="*/ 235 h 6556"/>
                <a:gd name="T48" fmla="*/ 2408 w 6540"/>
                <a:gd name="T49" fmla="*/ 303 h 6556"/>
                <a:gd name="T50" fmla="*/ 2600 w 6540"/>
                <a:gd name="T51" fmla="*/ 401 h 6556"/>
                <a:gd name="T52" fmla="*/ 3327 w 6540"/>
                <a:gd name="T53" fmla="*/ 169 h 6556"/>
                <a:gd name="T54" fmla="*/ 3956 w 6540"/>
                <a:gd name="T55" fmla="*/ 407 h 6556"/>
                <a:gd name="T56" fmla="*/ 4667 w 6540"/>
                <a:gd name="T57" fmla="*/ 169 h 6556"/>
                <a:gd name="T58" fmla="*/ 5297 w 6540"/>
                <a:gd name="T59" fmla="*/ 403 h 6556"/>
                <a:gd name="T60" fmla="*/ 5873 w 6540"/>
                <a:gd name="T61" fmla="*/ 2129 h 6556"/>
                <a:gd name="T62" fmla="*/ 6540 w 6540"/>
                <a:gd name="T63" fmla="*/ 2231 h 6556"/>
                <a:gd name="T64" fmla="*/ 5889 w 6540"/>
                <a:gd name="T65" fmla="*/ 2374 h 6556"/>
                <a:gd name="T66" fmla="*/ 6518 w 6540"/>
                <a:gd name="T67" fmla="*/ 3413 h 6556"/>
                <a:gd name="T68" fmla="*/ 5938 w 6540"/>
                <a:gd name="T69" fmla="*/ 3751 h 6556"/>
                <a:gd name="T70" fmla="*/ 6261 w 6540"/>
                <a:gd name="T71" fmla="*/ 3965 h 6556"/>
                <a:gd name="T72" fmla="*/ 6261 w 6540"/>
                <a:gd name="T73" fmla="*/ 4636 h 6556"/>
                <a:gd name="T74" fmla="*/ 5032 w 6540"/>
                <a:gd name="T75" fmla="*/ 4250 h 6556"/>
                <a:gd name="T76" fmla="*/ 5677 w 6540"/>
                <a:gd name="T77" fmla="*/ 5488 h 6556"/>
                <a:gd name="T78" fmla="*/ 5353 w 6540"/>
                <a:gd name="T79" fmla="*/ 4896 h 6556"/>
                <a:gd name="T80" fmla="*/ 4954 w 6540"/>
                <a:gd name="T81" fmla="*/ 5240 h 6556"/>
                <a:gd name="T82" fmla="*/ 4954 w 6540"/>
                <a:gd name="T83" fmla="*/ 5912 h 6556"/>
                <a:gd name="T84" fmla="*/ 4267 w 6540"/>
                <a:gd name="T85" fmla="*/ 5872 h 6556"/>
                <a:gd name="T86" fmla="*/ 4385 w 6540"/>
                <a:gd name="T87" fmla="*/ 6534 h 6556"/>
                <a:gd name="T88" fmla="*/ 3526 w 6540"/>
                <a:gd name="T89" fmla="*/ 5049 h 6556"/>
                <a:gd name="T90" fmla="*/ 3034 w 6540"/>
                <a:gd name="T91" fmla="*/ 6534 h 6556"/>
                <a:gd name="T92" fmla="*/ 2709 w 6540"/>
                <a:gd name="T93" fmla="*/ 5942 h 6556"/>
                <a:gd name="T94" fmla="*/ 1681 w 6540"/>
                <a:gd name="T95" fmla="*/ 6534 h 6556"/>
                <a:gd name="T96" fmla="*/ 1343 w 6540"/>
                <a:gd name="T97" fmla="*/ 5954 h 6556"/>
                <a:gd name="T98" fmla="*/ 679 w 6540"/>
                <a:gd name="T99" fmla="*/ 4963 h 6556"/>
                <a:gd name="T100" fmla="*/ 46 w 6540"/>
                <a:gd name="T101" fmla="*/ 5185 h 6556"/>
                <a:gd name="T102" fmla="*/ 938 w 6540"/>
                <a:gd name="T103" fmla="*/ 4250 h 6556"/>
                <a:gd name="T104" fmla="*/ 6 w 6540"/>
                <a:gd name="T105" fmla="*/ 3102 h 6556"/>
                <a:gd name="T106" fmla="*/ 635 w 6540"/>
                <a:gd name="T107" fmla="*/ 2868 h 6556"/>
                <a:gd name="T108" fmla="*/ 223 w 6540"/>
                <a:gd name="T109" fmla="*/ 2583 h 6556"/>
                <a:gd name="T110" fmla="*/ 341 w 6540"/>
                <a:gd name="T111" fmla="*/ 1922 h 6556"/>
                <a:gd name="T112" fmla="*/ 1506 w 6540"/>
                <a:gd name="T113" fmla="*/ 2320 h 6556"/>
                <a:gd name="T114" fmla="*/ 861 w 6540"/>
                <a:gd name="T115" fmla="*/ 1405 h 6556"/>
                <a:gd name="T116" fmla="*/ 1185 w 6540"/>
                <a:gd name="T117" fmla="*/ 1997 h 6556"/>
                <a:gd name="T118" fmla="*/ 1295 w 6540"/>
                <a:gd name="T119" fmla="*/ 1330 h 6556"/>
                <a:gd name="T120" fmla="*/ 1295 w 6540"/>
                <a:gd name="T121" fmla="*/ 658 h 6556"/>
                <a:gd name="T122" fmla="*/ 2263 w 6540"/>
                <a:gd name="T123" fmla="*/ 684 h 6556"/>
                <a:gd name="T124" fmla="*/ 2145 w 6540"/>
                <a:gd name="T125" fmla="*/ 22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40" h="6556">
                  <a:moveTo>
                    <a:pt x="4267" y="6066"/>
                  </a:moveTo>
                  <a:lnTo>
                    <a:pt x="4227" y="6070"/>
                  </a:lnTo>
                  <a:lnTo>
                    <a:pt x="4191" y="6086"/>
                  </a:lnTo>
                  <a:lnTo>
                    <a:pt x="4161" y="6110"/>
                  </a:lnTo>
                  <a:lnTo>
                    <a:pt x="4138" y="6139"/>
                  </a:lnTo>
                  <a:lnTo>
                    <a:pt x="4122" y="6175"/>
                  </a:lnTo>
                  <a:lnTo>
                    <a:pt x="4118" y="6215"/>
                  </a:lnTo>
                  <a:lnTo>
                    <a:pt x="4122" y="6255"/>
                  </a:lnTo>
                  <a:lnTo>
                    <a:pt x="4138" y="6291"/>
                  </a:lnTo>
                  <a:lnTo>
                    <a:pt x="4161" y="6321"/>
                  </a:lnTo>
                  <a:lnTo>
                    <a:pt x="4191" y="6345"/>
                  </a:lnTo>
                  <a:lnTo>
                    <a:pt x="4227" y="6359"/>
                  </a:lnTo>
                  <a:lnTo>
                    <a:pt x="4267" y="6365"/>
                  </a:lnTo>
                  <a:lnTo>
                    <a:pt x="4307" y="6359"/>
                  </a:lnTo>
                  <a:lnTo>
                    <a:pt x="4343" y="6345"/>
                  </a:lnTo>
                  <a:lnTo>
                    <a:pt x="4373" y="6321"/>
                  </a:lnTo>
                  <a:lnTo>
                    <a:pt x="4397" y="6291"/>
                  </a:lnTo>
                  <a:lnTo>
                    <a:pt x="4410" y="6255"/>
                  </a:lnTo>
                  <a:lnTo>
                    <a:pt x="4416" y="6215"/>
                  </a:lnTo>
                  <a:lnTo>
                    <a:pt x="4410" y="6175"/>
                  </a:lnTo>
                  <a:lnTo>
                    <a:pt x="4397" y="6139"/>
                  </a:lnTo>
                  <a:lnTo>
                    <a:pt x="4373" y="6110"/>
                  </a:lnTo>
                  <a:lnTo>
                    <a:pt x="4343" y="6086"/>
                  </a:lnTo>
                  <a:lnTo>
                    <a:pt x="4307" y="6070"/>
                  </a:lnTo>
                  <a:lnTo>
                    <a:pt x="4267" y="6066"/>
                  </a:lnTo>
                  <a:close/>
                  <a:moveTo>
                    <a:pt x="2916" y="6066"/>
                  </a:moveTo>
                  <a:lnTo>
                    <a:pt x="2877" y="6070"/>
                  </a:lnTo>
                  <a:lnTo>
                    <a:pt x="2841" y="6086"/>
                  </a:lnTo>
                  <a:lnTo>
                    <a:pt x="2809" y="6110"/>
                  </a:lnTo>
                  <a:lnTo>
                    <a:pt x="2787" y="6139"/>
                  </a:lnTo>
                  <a:lnTo>
                    <a:pt x="2771" y="6175"/>
                  </a:lnTo>
                  <a:lnTo>
                    <a:pt x="2765" y="6215"/>
                  </a:lnTo>
                  <a:lnTo>
                    <a:pt x="2771" y="6255"/>
                  </a:lnTo>
                  <a:lnTo>
                    <a:pt x="2787" y="6291"/>
                  </a:lnTo>
                  <a:lnTo>
                    <a:pt x="2809" y="6321"/>
                  </a:lnTo>
                  <a:lnTo>
                    <a:pt x="2841" y="6345"/>
                  </a:lnTo>
                  <a:lnTo>
                    <a:pt x="2877" y="6359"/>
                  </a:lnTo>
                  <a:lnTo>
                    <a:pt x="2916" y="6365"/>
                  </a:lnTo>
                  <a:lnTo>
                    <a:pt x="2954" y="6359"/>
                  </a:lnTo>
                  <a:lnTo>
                    <a:pt x="2990" y="6345"/>
                  </a:lnTo>
                  <a:lnTo>
                    <a:pt x="3022" y="6321"/>
                  </a:lnTo>
                  <a:lnTo>
                    <a:pt x="3044" y="6291"/>
                  </a:lnTo>
                  <a:lnTo>
                    <a:pt x="3060" y="6255"/>
                  </a:lnTo>
                  <a:lnTo>
                    <a:pt x="3066" y="6215"/>
                  </a:lnTo>
                  <a:lnTo>
                    <a:pt x="3060" y="6175"/>
                  </a:lnTo>
                  <a:lnTo>
                    <a:pt x="3044" y="6139"/>
                  </a:lnTo>
                  <a:lnTo>
                    <a:pt x="3022" y="6110"/>
                  </a:lnTo>
                  <a:lnTo>
                    <a:pt x="2990" y="6086"/>
                  </a:lnTo>
                  <a:lnTo>
                    <a:pt x="2954" y="6070"/>
                  </a:lnTo>
                  <a:lnTo>
                    <a:pt x="2916" y="6066"/>
                  </a:lnTo>
                  <a:close/>
                  <a:moveTo>
                    <a:pt x="1562" y="6066"/>
                  </a:moveTo>
                  <a:lnTo>
                    <a:pt x="1522" y="6070"/>
                  </a:lnTo>
                  <a:lnTo>
                    <a:pt x="1486" y="6086"/>
                  </a:lnTo>
                  <a:lnTo>
                    <a:pt x="1456" y="6110"/>
                  </a:lnTo>
                  <a:lnTo>
                    <a:pt x="1432" y="6139"/>
                  </a:lnTo>
                  <a:lnTo>
                    <a:pt x="1418" y="6175"/>
                  </a:lnTo>
                  <a:lnTo>
                    <a:pt x="1412" y="6215"/>
                  </a:lnTo>
                  <a:lnTo>
                    <a:pt x="1418" y="6255"/>
                  </a:lnTo>
                  <a:lnTo>
                    <a:pt x="1432" y="6291"/>
                  </a:lnTo>
                  <a:lnTo>
                    <a:pt x="1456" y="6321"/>
                  </a:lnTo>
                  <a:lnTo>
                    <a:pt x="1486" y="6345"/>
                  </a:lnTo>
                  <a:lnTo>
                    <a:pt x="1522" y="6359"/>
                  </a:lnTo>
                  <a:lnTo>
                    <a:pt x="1562" y="6365"/>
                  </a:lnTo>
                  <a:lnTo>
                    <a:pt x="1602" y="6359"/>
                  </a:lnTo>
                  <a:lnTo>
                    <a:pt x="1637" y="6345"/>
                  </a:lnTo>
                  <a:lnTo>
                    <a:pt x="1667" y="6321"/>
                  </a:lnTo>
                  <a:lnTo>
                    <a:pt x="1691" y="6291"/>
                  </a:lnTo>
                  <a:lnTo>
                    <a:pt x="1707" y="6255"/>
                  </a:lnTo>
                  <a:lnTo>
                    <a:pt x="1711" y="6215"/>
                  </a:lnTo>
                  <a:lnTo>
                    <a:pt x="1707" y="6175"/>
                  </a:lnTo>
                  <a:lnTo>
                    <a:pt x="1691" y="6139"/>
                  </a:lnTo>
                  <a:lnTo>
                    <a:pt x="1667" y="6110"/>
                  </a:lnTo>
                  <a:lnTo>
                    <a:pt x="1637" y="6086"/>
                  </a:lnTo>
                  <a:lnTo>
                    <a:pt x="1602" y="6070"/>
                  </a:lnTo>
                  <a:lnTo>
                    <a:pt x="1562" y="6066"/>
                  </a:lnTo>
                  <a:close/>
                  <a:moveTo>
                    <a:pt x="4895" y="5428"/>
                  </a:moveTo>
                  <a:lnTo>
                    <a:pt x="4855" y="5432"/>
                  </a:lnTo>
                  <a:lnTo>
                    <a:pt x="4819" y="5448"/>
                  </a:lnTo>
                  <a:lnTo>
                    <a:pt x="4789" y="5472"/>
                  </a:lnTo>
                  <a:lnTo>
                    <a:pt x="4765" y="5502"/>
                  </a:lnTo>
                  <a:lnTo>
                    <a:pt x="4749" y="5537"/>
                  </a:lnTo>
                  <a:lnTo>
                    <a:pt x="4745" y="5577"/>
                  </a:lnTo>
                  <a:lnTo>
                    <a:pt x="4749" y="5617"/>
                  </a:lnTo>
                  <a:lnTo>
                    <a:pt x="4765" y="5653"/>
                  </a:lnTo>
                  <a:lnTo>
                    <a:pt x="4789" y="5683"/>
                  </a:lnTo>
                  <a:lnTo>
                    <a:pt x="4819" y="5707"/>
                  </a:lnTo>
                  <a:lnTo>
                    <a:pt x="4855" y="5721"/>
                  </a:lnTo>
                  <a:lnTo>
                    <a:pt x="4895" y="5727"/>
                  </a:lnTo>
                  <a:lnTo>
                    <a:pt x="4934" y="5721"/>
                  </a:lnTo>
                  <a:lnTo>
                    <a:pt x="4970" y="5707"/>
                  </a:lnTo>
                  <a:lnTo>
                    <a:pt x="5000" y="5683"/>
                  </a:lnTo>
                  <a:lnTo>
                    <a:pt x="5022" y="5653"/>
                  </a:lnTo>
                  <a:lnTo>
                    <a:pt x="5038" y="5617"/>
                  </a:lnTo>
                  <a:lnTo>
                    <a:pt x="5044" y="5577"/>
                  </a:lnTo>
                  <a:lnTo>
                    <a:pt x="5038" y="5537"/>
                  </a:lnTo>
                  <a:lnTo>
                    <a:pt x="5022" y="5502"/>
                  </a:lnTo>
                  <a:lnTo>
                    <a:pt x="5000" y="5472"/>
                  </a:lnTo>
                  <a:lnTo>
                    <a:pt x="4970" y="5448"/>
                  </a:lnTo>
                  <a:lnTo>
                    <a:pt x="4934" y="5432"/>
                  </a:lnTo>
                  <a:lnTo>
                    <a:pt x="4895" y="5428"/>
                  </a:lnTo>
                  <a:close/>
                  <a:moveTo>
                    <a:pt x="5558" y="5017"/>
                  </a:moveTo>
                  <a:lnTo>
                    <a:pt x="5518" y="5023"/>
                  </a:lnTo>
                  <a:lnTo>
                    <a:pt x="5484" y="5037"/>
                  </a:lnTo>
                  <a:lnTo>
                    <a:pt x="5452" y="5061"/>
                  </a:lnTo>
                  <a:lnTo>
                    <a:pt x="5430" y="5091"/>
                  </a:lnTo>
                  <a:lnTo>
                    <a:pt x="5414" y="5127"/>
                  </a:lnTo>
                  <a:lnTo>
                    <a:pt x="5409" y="5167"/>
                  </a:lnTo>
                  <a:lnTo>
                    <a:pt x="5414" y="5207"/>
                  </a:lnTo>
                  <a:lnTo>
                    <a:pt x="5430" y="5242"/>
                  </a:lnTo>
                  <a:lnTo>
                    <a:pt x="5452" y="5272"/>
                  </a:lnTo>
                  <a:lnTo>
                    <a:pt x="5484" y="5296"/>
                  </a:lnTo>
                  <a:lnTo>
                    <a:pt x="5518" y="5312"/>
                  </a:lnTo>
                  <a:lnTo>
                    <a:pt x="5558" y="5316"/>
                  </a:lnTo>
                  <a:lnTo>
                    <a:pt x="5598" y="5312"/>
                  </a:lnTo>
                  <a:lnTo>
                    <a:pt x="5634" y="5296"/>
                  </a:lnTo>
                  <a:lnTo>
                    <a:pt x="5665" y="5272"/>
                  </a:lnTo>
                  <a:lnTo>
                    <a:pt x="5687" y="5242"/>
                  </a:lnTo>
                  <a:lnTo>
                    <a:pt x="5703" y="5207"/>
                  </a:lnTo>
                  <a:lnTo>
                    <a:pt x="5709" y="5167"/>
                  </a:lnTo>
                  <a:lnTo>
                    <a:pt x="5703" y="5127"/>
                  </a:lnTo>
                  <a:lnTo>
                    <a:pt x="5687" y="5091"/>
                  </a:lnTo>
                  <a:lnTo>
                    <a:pt x="5665" y="5061"/>
                  </a:lnTo>
                  <a:lnTo>
                    <a:pt x="5634" y="5037"/>
                  </a:lnTo>
                  <a:lnTo>
                    <a:pt x="5598" y="5023"/>
                  </a:lnTo>
                  <a:lnTo>
                    <a:pt x="5558" y="5017"/>
                  </a:lnTo>
                  <a:close/>
                  <a:moveTo>
                    <a:pt x="341" y="4864"/>
                  </a:moveTo>
                  <a:lnTo>
                    <a:pt x="301" y="4868"/>
                  </a:lnTo>
                  <a:lnTo>
                    <a:pt x="265" y="4884"/>
                  </a:lnTo>
                  <a:lnTo>
                    <a:pt x="235" y="4908"/>
                  </a:lnTo>
                  <a:lnTo>
                    <a:pt x="211" y="4937"/>
                  </a:lnTo>
                  <a:lnTo>
                    <a:pt x="197" y="4973"/>
                  </a:lnTo>
                  <a:lnTo>
                    <a:pt x="191" y="5013"/>
                  </a:lnTo>
                  <a:lnTo>
                    <a:pt x="197" y="5053"/>
                  </a:lnTo>
                  <a:lnTo>
                    <a:pt x="211" y="5089"/>
                  </a:lnTo>
                  <a:lnTo>
                    <a:pt x="235" y="5119"/>
                  </a:lnTo>
                  <a:lnTo>
                    <a:pt x="265" y="5143"/>
                  </a:lnTo>
                  <a:lnTo>
                    <a:pt x="301" y="5157"/>
                  </a:lnTo>
                  <a:lnTo>
                    <a:pt x="341" y="5163"/>
                  </a:lnTo>
                  <a:lnTo>
                    <a:pt x="380" y="5157"/>
                  </a:lnTo>
                  <a:lnTo>
                    <a:pt x="416" y="5143"/>
                  </a:lnTo>
                  <a:lnTo>
                    <a:pt x="446" y="5119"/>
                  </a:lnTo>
                  <a:lnTo>
                    <a:pt x="470" y="5089"/>
                  </a:lnTo>
                  <a:lnTo>
                    <a:pt x="486" y="5053"/>
                  </a:lnTo>
                  <a:lnTo>
                    <a:pt x="490" y="5013"/>
                  </a:lnTo>
                  <a:lnTo>
                    <a:pt x="486" y="4973"/>
                  </a:lnTo>
                  <a:lnTo>
                    <a:pt x="470" y="4937"/>
                  </a:lnTo>
                  <a:lnTo>
                    <a:pt x="446" y="4908"/>
                  </a:lnTo>
                  <a:lnTo>
                    <a:pt x="416" y="4884"/>
                  </a:lnTo>
                  <a:lnTo>
                    <a:pt x="380" y="4868"/>
                  </a:lnTo>
                  <a:lnTo>
                    <a:pt x="341" y="4864"/>
                  </a:lnTo>
                  <a:close/>
                  <a:moveTo>
                    <a:pt x="6199" y="4152"/>
                  </a:moveTo>
                  <a:lnTo>
                    <a:pt x="6160" y="4156"/>
                  </a:lnTo>
                  <a:lnTo>
                    <a:pt x="6124" y="4172"/>
                  </a:lnTo>
                  <a:lnTo>
                    <a:pt x="6094" y="4196"/>
                  </a:lnTo>
                  <a:lnTo>
                    <a:pt x="6070" y="4226"/>
                  </a:lnTo>
                  <a:lnTo>
                    <a:pt x="6054" y="4262"/>
                  </a:lnTo>
                  <a:lnTo>
                    <a:pt x="6050" y="4302"/>
                  </a:lnTo>
                  <a:lnTo>
                    <a:pt x="6054" y="4341"/>
                  </a:lnTo>
                  <a:lnTo>
                    <a:pt x="6070" y="4377"/>
                  </a:lnTo>
                  <a:lnTo>
                    <a:pt x="6094" y="4407"/>
                  </a:lnTo>
                  <a:lnTo>
                    <a:pt x="6124" y="4431"/>
                  </a:lnTo>
                  <a:lnTo>
                    <a:pt x="6160" y="4445"/>
                  </a:lnTo>
                  <a:lnTo>
                    <a:pt x="6199" y="4451"/>
                  </a:lnTo>
                  <a:lnTo>
                    <a:pt x="6239" y="4445"/>
                  </a:lnTo>
                  <a:lnTo>
                    <a:pt x="6275" y="4431"/>
                  </a:lnTo>
                  <a:lnTo>
                    <a:pt x="6305" y="4407"/>
                  </a:lnTo>
                  <a:lnTo>
                    <a:pt x="6329" y="4377"/>
                  </a:lnTo>
                  <a:lnTo>
                    <a:pt x="6343" y="4341"/>
                  </a:lnTo>
                  <a:lnTo>
                    <a:pt x="6349" y="4302"/>
                  </a:lnTo>
                  <a:lnTo>
                    <a:pt x="6343" y="4262"/>
                  </a:lnTo>
                  <a:lnTo>
                    <a:pt x="6329" y="4226"/>
                  </a:lnTo>
                  <a:lnTo>
                    <a:pt x="6305" y="4196"/>
                  </a:lnTo>
                  <a:lnTo>
                    <a:pt x="6275" y="4172"/>
                  </a:lnTo>
                  <a:lnTo>
                    <a:pt x="6239" y="4156"/>
                  </a:lnTo>
                  <a:lnTo>
                    <a:pt x="6199" y="4152"/>
                  </a:lnTo>
                  <a:close/>
                  <a:moveTo>
                    <a:pt x="6199" y="3381"/>
                  </a:moveTo>
                  <a:lnTo>
                    <a:pt x="6160" y="3387"/>
                  </a:lnTo>
                  <a:lnTo>
                    <a:pt x="6124" y="3403"/>
                  </a:lnTo>
                  <a:lnTo>
                    <a:pt x="6094" y="3425"/>
                  </a:lnTo>
                  <a:lnTo>
                    <a:pt x="6070" y="3454"/>
                  </a:lnTo>
                  <a:lnTo>
                    <a:pt x="6054" y="3490"/>
                  </a:lnTo>
                  <a:lnTo>
                    <a:pt x="6050" y="3530"/>
                  </a:lnTo>
                  <a:lnTo>
                    <a:pt x="6054" y="3570"/>
                  </a:lnTo>
                  <a:lnTo>
                    <a:pt x="6070" y="3606"/>
                  </a:lnTo>
                  <a:lnTo>
                    <a:pt x="6094" y="3636"/>
                  </a:lnTo>
                  <a:lnTo>
                    <a:pt x="6124" y="3660"/>
                  </a:lnTo>
                  <a:lnTo>
                    <a:pt x="6160" y="3676"/>
                  </a:lnTo>
                  <a:lnTo>
                    <a:pt x="6199" y="3682"/>
                  </a:lnTo>
                  <a:lnTo>
                    <a:pt x="6239" y="3676"/>
                  </a:lnTo>
                  <a:lnTo>
                    <a:pt x="6275" y="3660"/>
                  </a:lnTo>
                  <a:lnTo>
                    <a:pt x="6305" y="3636"/>
                  </a:lnTo>
                  <a:lnTo>
                    <a:pt x="6329" y="3606"/>
                  </a:lnTo>
                  <a:lnTo>
                    <a:pt x="6343" y="3570"/>
                  </a:lnTo>
                  <a:lnTo>
                    <a:pt x="6349" y="3530"/>
                  </a:lnTo>
                  <a:lnTo>
                    <a:pt x="6343" y="3490"/>
                  </a:lnTo>
                  <a:lnTo>
                    <a:pt x="6329" y="3454"/>
                  </a:lnTo>
                  <a:lnTo>
                    <a:pt x="6305" y="3425"/>
                  </a:lnTo>
                  <a:lnTo>
                    <a:pt x="6275" y="3403"/>
                  </a:lnTo>
                  <a:lnTo>
                    <a:pt x="6239" y="3387"/>
                  </a:lnTo>
                  <a:lnTo>
                    <a:pt x="6199" y="3381"/>
                  </a:lnTo>
                  <a:close/>
                  <a:moveTo>
                    <a:pt x="341" y="2890"/>
                  </a:moveTo>
                  <a:lnTo>
                    <a:pt x="301" y="2896"/>
                  </a:lnTo>
                  <a:lnTo>
                    <a:pt x="265" y="2910"/>
                  </a:lnTo>
                  <a:lnTo>
                    <a:pt x="235" y="2934"/>
                  </a:lnTo>
                  <a:lnTo>
                    <a:pt x="211" y="2964"/>
                  </a:lnTo>
                  <a:lnTo>
                    <a:pt x="197" y="3000"/>
                  </a:lnTo>
                  <a:lnTo>
                    <a:pt x="191" y="3040"/>
                  </a:lnTo>
                  <a:lnTo>
                    <a:pt x="197" y="3080"/>
                  </a:lnTo>
                  <a:lnTo>
                    <a:pt x="211" y="3116"/>
                  </a:lnTo>
                  <a:lnTo>
                    <a:pt x="235" y="3145"/>
                  </a:lnTo>
                  <a:lnTo>
                    <a:pt x="265" y="3169"/>
                  </a:lnTo>
                  <a:lnTo>
                    <a:pt x="301" y="3183"/>
                  </a:lnTo>
                  <a:lnTo>
                    <a:pt x="341" y="3189"/>
                  </a:lnTo>
                  <a:lnTo>
                    <a:pt x="380" y="3183"/>
                  </a:lnTo>
                  <a:lnTo>
                    <a:pt x="416" y="3169"/>
                  </a:lnTo>
                  <a:lnTo>
                    <a:pt x="446" y="3145"/>
                  </a:lnTo>
                  <a:lnTo>
                    <a:pt x="470" y="3116"/>
                  </a:lnTo>
                  <a:lnTo>
                    <a:pt x="486" y="3080"/>
                  </a:lnTo>
                  <a:lnTo>
                    <a:pt x="490" y="3040"/>
                  </a:lnTo>
                  <a:lnTo>
                    <a:pt x="486" y="3000"/>
                  </a:lnTo>
                  <a:lnTo>
                    <a:pt x="470" y="2964"/>
                  </a:lnTo>
                  <a:lnTo>
                    <a:pt x="446" y="2934"/>
                  </a:lnTo>
                  <a:lnTo>
                    <a:pt x="416" y="2910"/>
                  </a:lnTo>
                  <a:lnTo>
                    <a:pt x="380" y="2896"/>
                  </a:lnTo>
                  <a:lnTo>
                    <a:pt x="341" y="2890"/>
                  </a:lnTo>
                  <a:close/>
                  <a:moveTo>
                    <a:pt x="341" y="2113"/>
                  </a:moveTo>
                  <a:lnTo>
                    <a:pt x="301" y="2119"/>
                  </a:lnTo>
                  <a:lnTo>
                    <a:pt x="265" y="2133"/>
                  </a:lnTo>
                  <a:lnTo>
                    <a:pt x="235" y="2157"/>
                  </a:lnTo>
                  <a:lnTo>
                    <a:pt x="211" y="2187"/>
                  </a:lnTo>
                  <a:lnTo>
                    <a:pt x="197" y="2223"/>
                  </a:lnTo>
                  <a:lnTo>
                    <a:pt x="191" y="2262"/>
                  </a:lnTo>
                  <a:lnTo>
                    <a:pt x="197" y="2302"/>
                  </a:lnTo>
                  <a:lnTo>
                    <a:pt x="211" y="2338"/>
                  </a:lnTo>
                  <a:lnTo>
                    <a:pt x="235" y="2368"/>
                  </a:lnTo>
                  <a:lnTo>
                    <a:pt x="265" y="2392"/>
                  </a:lnTo>
                  <a:lnTo>
                    <a:pt x="301" y="2406"/>
                  </a:lnTo>
                  <a:lnTo>
                    <a:pt x="341" y="2412"/>
                  </a:lnTo>
                  <a:lnTo>
                    <a:pt x="380" y="2406"/>
                  </a:lnTo>
                  <a:lnTo>
                    <a:pt x="416" y="2392"/>
                  </a:lnTo>
                  <a:lnTo>
                    <a:pt x="446" y="2368"/>
                  </a:lnTo>
                  <a:lnTo>
                    <a:pt x="470" y="2338"/>
                  </a:lnTo>
                  <a:lnTo>
                    <a:pt x="486" y="2302"/>
                  </a:lnTo>
                  <a:lnTo>
                    <a:pt x="490" y="2262"/>
                  </a:lnTo>
                  <a:lnTo>
                    <a:pt x="486" y="2223"/>
                  </a:lnTo>
                  <a:lnTo>
                    <a:pt x="470" y="2187"/>
                  </a:lnTo>
                  <a:lnTo>
                    <a:pt x="446" y="2157"/>
                  </a:lnTo>
                  <a:lnTo>
                    <a:pt x="416" y="2133"/>
                  </a:lnTo>
                  <a:lnTo>
                    <a:pt x="380" y="2119"/>
                  </a:lnTo>
                  <a:lnTo>
                    <a:pt x="341" y="2113"/>
                  </a:lnTo>
                  <a:close/>
                  <a:moveTo>
                    <a:pt x="6199" y="2081"/>
                  </a:moveTo>
                  <a:lnTo>
                    <a:pt x="6160" y="2087"/>
                  </a:lnTo>
                  <a:lnTo>
                    <a:pt x="6124" y="2101"/>
                  </a:lnTo>
                  <a:lnTo>
                    <a:pt x="6094" y="2125"/>
                  </a:lnTo>
                  <a:lnTo>
                    <a:pt x="6070" y="2155"/>
                  </a:lnTo>
                  <a:lnTo>
                    <a:pt x="6054" y="2191"/>
                  </a:lnTo>
                  <a:lnTo>
                    <a:pt x="6050" y="2231"/>
                  </a:lnTo>
                  <a:lnTo>
                    <a:pt x="6054" y="2270"/>
                  </a:lnTo>
                  <a:lnTo>
                    <a:pt x="6070" y="2306"/>
                  </a:lnTo>
                  <a:lnTo>
                    <a:pt x="6094" y="2336"/>
                  </a:lnTo>
                  <a:lnTo>
                    <a:pt x="6124" y="2360"/>
                  </a:lnTo>
                  <a:lnTo>
                    <a:pt x="6160" y="2376"/>
                  </a:lnTo>
                  <a:lnTo>
                    <a:pt x="6199" y="2380"/>
                  </a:lnTo>
                  <a:lnTo>
                    <a:pt x="6239" y="2376"/>
                  </a:lnTo>
                  <a:lnTo>
                    <a:pt x="6275" y="2360"/>
                  </a:lnTo>
                  <a:lnTo>
                    <a:pt x="6305" y="2336"/>
                  </a:lnTo>
                  <a:lnTo>
                    <a:pt x="6329" y="2306"/>
                  </a:lnTo>
                  <a:lnTo>
                    <a:pt x="6343" y="2270"/>
                  </a:lnTo>
                  <a:lnTo>
                    <a:pt x="6349" y="2231"/>
                  </a:lnTo>
                  <a:lnTo>
                    <a:pt x="6343" y="2191"/>
                  </a:lnTo>
                  <a:lnTo>
                    <a:pt x="6329" y="2155"/>
                  </a:lnTo>
                  <a:lnTo>
                    <a:pt x="6305" y="2125"/>
                  </a:lnTo>
                  <a:lnTo>
                    <a:pt x="6275" y="2101"/>
                  </a:lnTo>
                  <a:lnTo>
                    <a:pt x="6239" y="2087"/>
                  </a:lnTo>
                  <a:lnTo>
                    <a:pt x="6199" y="2081"/>
                  </a:lnTo>
                  <a:close/>
                  <a:moveTo>
                    <a:pt x="1697" y="1712"/>
                  </a:moveTo>
                  <a:lnTo>
                    <a:pt x="1697" y="4858"/>
                  </a:lnTo>
                  <a:lnTo>
                    <a:pt x="4841" y="4858"/>
                  </a:lnTo>
                  <a:lnTo>
                    <a:pt x="4841" y="1712"/>
                  </a:lnTo>
                  <a:lnTo>
                    <a:pt x="1697" y="1712"/>
                  </a:lnTo>
                  <a:close/>
                  <a:moveTo>
                    <a:pt x="978" y="1575"/>
                  </a:moveTo>
                  <a:lnTo>
                    <a:pt x="938" y="1581"/>
                  </a:lnTo>
                  <a:lnTo>
                    <a:pt x="902" y="1597"/>
                  </a:lnTo>
                  <a:lnTo>
                    <a:pt x="873" y="1619"/>
                  </a:lnTo>
                  <a:lnTo>
                    <a:pt x="849" y="1650"/>
                  </a:lnTo>
                  <a:lnTo>
                    <a:pt x="835" y="1686"/>
                  </a:lnTo>
                  <a:lnTo>
                    <a:pt x="829" y="1726"/>
                  </a:lnTo>
                  <a:lnTo>
                    <a:pt x="835" y="1766"/>
                  </a:lnTo>
                  <a:lnTo>
                    <a:pt x="849" y="1800"/>
                  </a:lnTo>
                  <a:lnTo>
                    <a:pt x="873" y="1832"/>
                  </a:lnTo>
                  <a:lnTo>
                    <a:pt x="902" y="1854"/>
                  </a:lnTo>
                  <a:lnTo>
                    <a:pt x="938" y="1870"/>
                  </a:lnTo>
                  <a:lnTo>
                    <a:pt x="978" y="1876"/>
                  </a:lnTo>
                  <a:lnTo>
                    <a:pt x="1018" y="1870"/>
                  </a:lnTo>
                  <a:lnTo>
                    <a:pt x="1054" y="1854"/>
                  </a:lnTo>
                  <a:lnTo>
                    <a:pt x="1084" y="1832"/>
                  </a:lnTo>
                  <a:lnTo>
                    <a:pt x="1108" y="1800"/>
                  </a:lnTo>
                  <a:lnTo>
                    <a:pt x="1124" y="1766"/>
                  </a:lnTo>
                  <a:lnTo>
                    <a:pt x="1128" y="1726"/>
                  </a:lnTo>
                  <a:lnTo>
                    <a:pt x="1124" y="1686"/>
                  </a:lnTo>
                  <a:lnTo>
                    <a:pt x="1108" y="1650"/>
                  </a:lnTo>
                  <a:lnTo>
                    <a:pt x="1084" y="1619"/>
                  </a:lnTo>
                  <a:lnTo>
                    <a:pt x="1054" y="1597"/>
                  </a:lnTo>
                  <a:lnTo>
                    <a:pt x="1018" y="1581"/>
                  </a:lnTo>
                  <a:lnTo>
                    <a:pt x="978" y="1575"/>
                  </a:lnTo>
                  <a:close/>
                  <a:moveTo>
                    <a:pt x="1357" y="843"/>
                  </a:moveTo>
                  <a:lnTo>
                    <a:pt x="1317" y="849"/>
                  </a:lnTo>
                  <a:lnTo>
                    <a:pt x="1281" y="865"/>
                  </a:lnTo>
                  <a:lnTo>
                    <a:pt x="1251" y="887"/>
                  </a:lnTo>
                  <a:lnTo>
                    <a:pt x="1227" y="919"/>
                  </a:lnTo>
                  <a:lnTo>
                    <a:pt x="1211" y="955"/>
                  </a:lnTo>
                  <a:lnTo>
                    <a:pt x="1207" y="995"/>
                  </a:lnTo>
                  <a:lnTo>
                    <a:pt x="1211" y="1035"/>
                  </a:lnTo>
                  <a:lnTo>
                    <a:pt x="1227" y="1068"/>
                  </a:lnTo>
                  <a:lnTo>
                    <a:pt x="1251" y="1100"/>
                  </a:lnTo>
                  <a:lnTo>
                    <a:pt x="1281" y="1122"/>
                  </a:lnTo>
                  <a:lnTo>
                    <a:pt x="1317" y="1138"/>
                  </a:lnTo>
                  <a:lnTo>
                    <a:pt x="1357" y="1144"/>
                  </a:lnTo>
                  <a:lnTo>
                    <a:pt x="1396" y="1138"/>
                  </a:lnTo>
                  <a:lnTo>
                    <a:pt x="1432" y="1122"/>
                  </a:lnTo>
                  <a:lnTo>
                    <a:pt x="1462" y="1100"/>
                  </a:lnTo>
                  <a:lnTo>
                    <a:pt x="1486" y="1068"/>
                  </a:lnTo>
                  <a:lnTo>
                    <a:pt x="1500" y="1035"/>
                  </a:lnTo>
                  <a:lnTo>
                    <a:pt x="1506" y="995"/>
                  </a:lnTo>
                  <a:lnTo>
                    <a:pt x="1500" y="955"/>
                  </a:lnTo>
                  <a:lnTo>
                    <a:pt x="1486" y="919"/>
                  </a:lnTo>
                  <a:lnTo>
                    <a:pt x="1462" y="887"/>
                  </a:lnTo>
                  <a:lnTo>
                    <a:pt x="1432" y="865"/>
                  </a:lnTo>
                  <a:lnTo>
                    <a:pt x="1396" y="849"/>
                  </a:lnTo>
                  <a:lnTo>
                    <a:pt x="1357" y="843"/>
                  </a:lnTo>
                  <a:close/>
                  <a:moveTo>
                    <a:pt x="4960" y="191"/>
                  </a:moveTo>
                  <a:lnTo>
                    <a:pt x="4922" y="197"/>
                  </a:lnTo>
                  <a:lnTo>
                    <a:pt x="4887" y="213"/>
                  </a:lnTo>
                  <a:lnTo>
                    <a:pt x="4855" y="235"/>
                  </a:lnTo>
                  <a:lnTo>
                    <a:pt x="4833" y="267"/>
                  </a:lnTo>
                  <a:lnTo>
                    <a:pt x="4817" y="303"/>
                  </a:lnTo>
                  <a:lnTo>
                    <a:pt x="4811" y="341"/>
                  </a:lnTo>
                  <a:lnTo>
                    <a:pt x="4817" y="381"/>
                  </a:lnTo>
                  <a:lnTo>
                    <a:pt x="4833" y="417"/>
                  </a:lnTo>
                  <a:lnTo>
                    <a:pt x="4855" y="448"/>
                  </a:lnTo>
                  <a:lnTo>
                    <a:pt x="4887" y="470"/>
                  </a:lnTo>
                  <a:lnTo>
                    <a:pt x="4922" y="486"/>
                  </a:lnTo>
                  <a:lnTo>
                    <a:pt x="4960" y="492"/>
                  </a:lnTo>
                  <a:lnTo>
                    <a:pt x="5000" y="486"/>
                  </a:lnTo>
                  <a:lnTo>
                    <a:pt x="5036" y="470"/>
                  </a:lnTo>
                  <a:lnTo>
                    <a:pt x="5068" y="448"/>
                  </a:lnTo>
                  <a:lnTo>
                    <a:pt x="5090" y="417"/>
                  </a:lnTo>
                  <a:lnTo>
                    <a:pt x="5106" y="381"/>
                  </a:lnTo>
                  <a:lnTo>
                    <a:pt x="5112" y="341"/>
                  </a:lnTo>
                  <a:lnTo>
                    <a:pt x="5106" y="303"/>
                  </a:lnTo>
                  <a:lnTo>
                    <a:pt x="5090" y="267"/>
                  </a:lnTo>
                  <a:lnTo>
                    <a:pt x="5068" y="235"/>
                  </a:lnTo>
                  <a:lnTo>
                    <a:pt x="5036" y="213"/>
                  </a:lnTo>
                  <a:lnTo>
                    <a:pt x="5000" y="197"/>
                  </a:lnTo>
                  <a:lnTo>
                    <a:pt x="4960" y="191"/>
                  </a:lnTo>
                  <a:close/>
                  <a:moveTo>
                    <a:pt x="3622" y="191"/>
                  </a:moveTo>
                  <a:lnTo>
                    <a:pt x="3582" y="197"/>
                  </a:lnTo>
                  <a:lnTo>
                    <a:pt x="3546" y="213"/>
                  </a:lnTo>
                  <a:lnTo>
                    <a:pt x="3516" y="235"/>
                  </a:lnTo>
                  <a:lnTo>
                    <a:pt x="3492" y="267"/>
                  </a:lnTo>
                  <a:lnTo>
                    <a:pt x="3478" y="303"/>
                  </a:lnTo>
                  <a:lnTo>
                    <a:pt x="3472" y="341"/>
                  </a:lnTo>
                  <a:lnTo>
                    <a:pt x="3478" y="381"/>
                  </a:lnTo>
                  <a:lnTo>
                    <a:pt x="3492" y="417"/>
                  </a:lnTo>
                  <a:lnTo>
                    <a:pt x="3516" y="448"/>
                  </a:lnTo>
                  <a:lnTo>
                    <a:pt x="3546" y="470"/>
                  </a:lnTo>
                  <a:lnTo>
                    <a:pt x="3582" y="486"/>
                  </a:lnTo>
                  <a:lnTo>
                    <a:pt x="3622" y="492"/>
                  </a:lnTo>
                  <a:lnTo>
                    <a:pt x="3661" y="486"/>
                  </a:lnTo>
                  <a:lnTo>
                    <a:pt x="3697" y="470"/>
                  </a:lnTo>
                  <a:lnTo>
                    <a:pt x="3727" y="448"/>
                  </a:lnTo>
                  <a:lnTo>
                    <a:pt x="3751" y="417"/>
                  </a:lnTo>
                  <a:lnTo>
                    <a:pt x="3767" y="381"/>
                  </a:lnTo>
                  <a:lnTo>
                    <a:pt x="3771" y="341"/>
                  </a:lnTo>
                  <a:lnTo>
                    <a:pt x="3767" y="303"/>
                  </a:lnTo>
                  <a:lnTo>
                    <a:pt x="3751" y="267"/>
                  </a:lnTo>
                  <a:lnTo>
                    <a:pt x="3727" y="235"/>
                  </a:lnTo>
                  <a:lnTo>
                    <a:pt x="3697" y="213"/>
                  </a:lnTo>
                  <a:lnTo>
                    <a:pt x="3661" y="197"/>
                  </a:lnTo>
                  <a:lnTo>
                    <a:pt x="3622" y="191"/>
                  </a:lnTo>
                  <a:close/>
                  <a:moveTo>
                    <a:pt x="2263" y="191"/>
                  </a:moveTo>
                  <a:lnTo>
                    <a:pt x="2223" y="197"/>
                  </a:lnTo>
                  <a:lnTo>
                    <a:pt x="2187" y="213"/>
                  </a:lnTo>
                  <a:lnTo>
                    <a:pt x="2157" y="235"/>
                  </a:lnTo>
                  <a:lnTo>
                    <a:pt x="2136" y="267"/>
                  </a:lnTo>
                  <a:lnTo>
                    <a:pt x="2120" y="303"/>
                  </a:lnTo>
                  <a:lnTo>
                    <a:pt x="2114" y="341"/>
                  </a:lnTo>
                  <a:lnTo>
                    <a:pt x="2120" y="381"/>
                  </a:lnTo>
                  <a:lnTo>
                    <a:pt x="2136" y="417"/>
                  </a:lnTo>
                  <a:lnTo>
                    <a:pt x="2157" y="448"/>
                  </a:lnTo>
                  <a:lnTo>
                    <a:pt x="2187" y="470"/>
                  </a:lnTo>
                  <a:lnTo>
                    <a:pt x="2223" y="486"/>
                  </a:lnTo>
                  <a:lnTo>
                    <a:pt x="2263" y="492"/>
                  </a:lnTo>
                  <a:lnTo>
                    <a:pt x="2303" y="486"/>
                  </a:lnTo>
                  <a:lnTo>
                    <a:pt x="2339" y="470"/>
                  </a:lnTo>
                  <a:lnTo>
                    <a:pt x="2369" y="448"/>
                  </a:lnTo>
                  <a:lnTo>
                    <a:pt x="2392" y="417"/>
                  </a:lnTo>
                  <a:lnTo>
                    <a:pt x="2408" y="381"/>
                  </a:lnTo>
                  <a:lnTo>
                    <a:pt x="2412" y="341"/>
                  </a:lnTo>
                  <a:lnTo>
                    <a:pt x="2408" y="303"/>
                  </a:lnTo>
                  <a:lnTo>
                    <a:pt x="2392" y="267"/>
                  </a:lnTo>
                  <a:lnTo>
                    <a:pt x="2369" y="235"/>
                  </a:lnTo>
                  <a:lnTo>
                    <a:pt x="2339" y="213"/>
                  </a:lnTo>
                  <a:lnTo>
                    <a:pt x="2303" y="197"/>
                  </a:lnTo>
                  <a:lnTo>
                    <a:pt x="2263" y="191"/>
                  </a:lnTo>
                  <a:close/>
                  <a:moveTo>
                    <a:pt x="2263" y="0"/>
                  </a:moveTo>
                  <a:lnTo>
                    <a:pt x="2325" y="6"/>
                  </a:lnTo>
                  <a:lnTo>
                    <a:pt x="2383" y="22"/>
                  </a:lnTo>
                  <a:lnTo>
                    <a:pt x="2436" y="48"/>
                  </a:lnTo>
                  <a:lnTo>
                    <a:pt x="2484" y="82"/>
                  </a:lnTo>
                  <a:lnTo>
                    <a:pt x="2524" y="122"/>
                  </a:lnTo>
                  <a:lnTo>
                    <a:pt x="2558" y="169"/>
                  </a:lnTo>
                  <a:lnTo>
                    <a:pt x="2584" y="223"/>
                  </a:lnTo>
                  <a:lnTo>
                    <a:pt x="2600" y="281"/>
                  </a:lnTo>
                  <a:lnTo>
                    <a:pt x="2606" y="341"/>
                  </a:lnTo>
                  <a:lnTo>
                    <a:pt x="2600" y="401"/>
                  </a:lnTo>
                  <a:lnTo>
                    <a:pt x="2586" y="454"/>
                  </a:lnTo>
                  <a:lnTo>
                    <a:pt x="2564" y="506"/>
                  </a:lnTo>
                  <a:lnTo>
                    <a:pt x="3012" y="955"/>
                  </a:lnTo>
                  <a:lnTo>
                    <a:pt x="3012" y="1521"/>
                  </a:lnTo>
                  <a:lnTo>
                    <a:pt x="3526" y="1521"/>
                  </a:lnTo>
                  <a:lnTo>
                    <a:pt x="3526" y="670"/>
                  </a:lnTo>
                  <a:lnTo>
                    <a:pt x="3468" y="646"/>
                  </a:lnTo>
                  <a:lnTo>
                    <a:pt x="3416" y="614"/>
                  </a:lnTo>
                  <a:lnTo>
                    <a:pt x="3371" y="572"/>
                  </a:lnTo>
                  <a:lnTo>
                    <a:pt x="3333" y="522"/>
                  </a:lnTo>
                  <a:lnTo>
                    <a:pt x="3305" y="466"/>
                  </a:lnTo>
                  <a:lnTo>
                    <a:pt x="3287" y="407"/>
                  </a:lnTo>
                  <a:lnTo>
                    <a:pt x="3281" y="341"/>
                  </a:lnTo>
                  <a:lnTo>
                    <a:pt x="3287" y="281"/>
                  </a:lnTo>
                  <a:lnTo>
                    <a:pt x="3303" y="223"/>
                  </a:lnTo>
                  <a:lnTo>
                    <a:pt x="3327" y="169"/>
                  </a:lnTo>
                  <a:lnTo>
                    <a:pt x="3361" y="122"/>
                  </a:lnTo>
                  <a:lnTo>
                    <a:pt x="3402" y="82"/>
                  </a:lnTo>
                  <a:lnTo>
                    <a:pt x="3450" y="48"/>
                  </a:lnTo>
                  <a:lnTo>
                    <a:pt x="3502" y="22"/>
                  </a:lnTo>
                  <a:lnTo>
                    <a:pt x="3560" y="6"/>
                  </a:lnTo>
                  <a:lnTo>
                    <a:pt x="3622" y="0"/>
                  </a:lnTo>
                  <a:lnTo>
                    <a:pt x="3683" y="6"/>
                  </a:lnTo>
                  <a:lnTo>
                    <a:pt x="3741" y="22"/>
                  </a:lnTo>
                  <a:lnTo>
                    <a:pt x="3795" y="48"/>
                  </a:lnTo>
                  <a:lnTo>
                    <a:pt x="3841" y="82"/>
                  </a:lnTo>
                  <a:lnTo>
                    <a:pt x="3883" y="122"/>
                  </a:lnTo>
                  <a:lnTo>
                    <a:pt x="3916" y="169"/>
                  </a:lnTo>
                  <a:lnTo>
                    <a:pt x="3942" y="223"/>
                  </a:lnTo>
                  <a:lnTo>
                    <a:pt x="3958" y="281"/>
                  </a:lnTo>
                  <a:lnTo>
                    <a:pt x="3962" y="341"/>
                  </a:lnTo>
                  <a:lnTo>
                    <a:pt x="3956" y="407"/>
                  </a:lnTo>
                  <a:lnTo>
                    <a:pt x="3938" y="466"/>
                  </a:lnTo>
                  <a:lnTo>
                    <a:pt x="3910" y="522"/>
                  </a:lnTo>
                  <a:lnTo>
                    <a:pt x="3875" y="572"/>
                  </a:lnTo>
                  <a:lnTo>
                    <a:pt x="3829" y="614"/>
                  </a:lnTo>
                  <a:lnTo>
                    <a:pt x="3775" y="646"/>
                  </a:lnTo>
                  <a:lnTo>
                    <a:pt x="3717" y="670"/>
                  </a:lnTo>
                  <a:lnTo>
                    <a:pt x="3717" y="1521"/>
                  </a:lnTo>
                  <a:lnTo>
                    <a:pt x="4233" y="1521"/>
                  </a:lnTo>
                  <a:lnTo>
                    <a:pt x="4233" y="955"/>
                  </a:lnTo>
                  <a:lnTo>
                    <a:pt x="4669" y="518"/>
                  </a:lnTo>
                  <a:lnTo>
                    <a:pt x="4642" y="464"/>
                  </a:lnTo>
                  <a:lnTo>
                    <a:pt x="4626" y="405"/>
                  </a:lnTo>
                  <a:lnTo>
                    <a:pt x="4620" y="341"/>
                  </a:lnTo>
                  <a:lnTo>
                    <a:pt x="4626" y="281"/>
                  </a:lnTo>
                  <a:lnTo>
                    <a:pt x="4642" y="223"/>
                  </a:lnTo>
                  <a:lnTo>
                    <a:pt x="4667" y="169"/>
                  </a:lnTo>
                  <a:lnTo>
                    <a:pt x="4701" y="122"/>
                  </a:lnTo>
                  <a:lnTo>
                    <a:pt x="4741" y="82"/>
                  </a:lnTo>
                  <a:lnTo>
                    <a:pt x="4789" y="48"/>
                  </a:lnTo>
                  <a:lnTo>
                    <a:pt x="4843" y="22"/>
                  </a:lnTo>
                  <a:lnTo>
                    <a:pt x="4901" y="6"/>
                  </a:lnTo>
                  <a:lnTo>
                    <a:pt x="4960" y="0"/>
                  </a:lnTo>
                  <a:lnTo>
                    <a:pt x="5022" y="6"/>
                  </a:lnTo>
                  <a:lnTo>
                    <a:pt x="5080" y="22"/>
                  </a:lnTo>
                  <a:lnTo>
                    <a:pt x="5134" y="48"/>
                  </a:lnTo>
                  <a:lnTo>
                    <a:pt x="5181" y="82"/>
                  </a:lnTo>
                  <a:lnTo>
                    <a:pt x="5221" y="122"/>
                  </a:lnTo>
                  <a:lnTo>
                    <a:pt x="5255" y="169"/>
                  </a:lnTo>
                  <a:lnTo>
                    <a:pt x="5281" y="223"/>
                  </a:lnTo>
                  <a:lnTo>
                    <a:pt x="5297" y="281"/>
                  </a:lnTo>
                  <a:lnTo>
                    <a:pt x="5303" y="341"/>
                  </a:lnTo>
                  <a:lnTo>
                    <a:pt x="5297" y="403"/>
                  </a:lnTo>
                  <a:lnTo>
                    <a:pt x="5281" y="460"/>
                  </a:lnTo>
                  <a:lnTo>
                    <a:pt x="5255" y="514"/>
                  </a:lnTo>
                  <a:lnTo>
                    <a:pt x="5221" y="562"/>
                  </a:lnTo>
                  <a:lnTo>
                    <a:pt x="5181" y="602"/>
                  </a:lnTo>
                  <a:lnTo>
                    <a:pt x="5134" y="636"/>
                  </a:lnTo>
                  <a:lnTo>
                    <a:pt x="5080" y="662"/>
                  </a:lnTo>
                  <a:lnTo>
                    <a:pt x="5022" y="678"/>
                  </a:lnTo>
                  <a:lnTo>
                    <a:pt x="4960" y="684"/>
                  </a:lnTo>
                  <a:lnTo>
                    <a:pt x="4908" y="680"/>
                  </a:lnTo>
                  <a:lnTo>
                    <a:pt x="4857" y="668"/>
                  </a:lnTo>
                  <a:lnTo>
                    <a:pt x="4811" y="648"/>
                  </a:lnTo>
                  <a:lnTo>
                    <a:pt x="4424" y="1033"/>
                  </a:lnTo>
                  <a:lnTo>
                    <a:pt x="4424" y="1521"/>
                  </a:lnTo>
                  <a:lnTo>
                    <a:pt x="5032" y="1521"/>
                  </a:lnTo>
                  <a:lnTo>
                    <a:pt x="5032" y="2129"/>
                  </a:lnTo>
                  <a:lnTo>
                    <a:pt x="5873" y="2129"/>
                  </a:lnTo>
                  <a:lnTo>
                    <a:pt x="5897" y="2073"/>
                  </a:lnTo>
                  <a:lnTo>
                    <a:pt x="5930" y="2021"/>
                  </a:lnTo>
                  <a:lnTo>
                    <a:pt x="5972" y="1977"/>
                  </a:lnTo>
                  <a:lnTo>
                    <a:pt x="6020" y="1939"/>
                  </a:lnTo>
                  <a:lnTo>
                    <a:pt x="6076" y="1914"/>
                  </a:lnTo>
                  <a:lnTo>
                    <a:pt x="6136" y="1896"/>
                  </a:lnTo>
                  <a:lnTo>
                    <a:pt x="6199" y="1890"/>
                  </a:lnTo>
                  <a:lnTo>
                    <a:pt x="6261" y="1896"/>
                  </a:lnTo>
                  <a:lnTo>
                    <a:pt x="6319" y="1912"/>
                  </a:lnTo>
                  <a:lnTo>
                    <a:pt x="6371" y="1936"/>
                  </a:lnTo>
                  <a:lnTo>
                    <a:pt x="6418" y="1969"/>
                  </a:lnTo>
                  <a:lnTo>
                    <a:pt x="6460" y="2011"/>
                  </a:lnTo>
                  <a:lnTo>
                    <a:pt x="6494" y="2059"/>
                  </a:lnTo>
                  <a:lnTo>
                    <a:pt x="6518" y="2113"/>
                  </a:lnTo>
                  <a:lnTo>
                    <a:pt x="6534" y="2169"/>
                  </a:lnTo>
                  <a:lnTo>
                    <a:pt x="6540" y="2231"/>
                  </a:lnTo>
                  <a:lnTo>
                    <a:pt x="6534" y="2292"/>
                  </a:lnTo>
                  <a:lnTo>
                    <a:pt x="6518" y="2350"/>
                  </a:lnTo>
                  <a:lnTo>
                    <a:pt x="6494" y="2404"/>
                  </a:lnTo>
                  <a:lnTo>
                    <a:pt x="6460" y="2450"/>
                  </a:lnTo>
                  <a:lnTo>
                    <a:pt x="6418" y="2492"/>
                  </a:lnTo>
                  <a:lnTo>
                    <a:pt x="6371" y="2526"/>
                  </a:lnTo>
                  <a:lnTo>
                    <a:pt x="6319" y="2551"/>
                  </a:lnTo>
                  <a:lnTo>
                    <a:pt x="6261" y="2567"/>
                  </a:lnTo>
                  <a:lnTo>
                    <a:pt x="6199" y="2571"/>
                  </a:lnTo>
                  <a:lnTo>
                    <a:pt x="6142" y="2567"/>
                  </a:lnTo>
                  <a:lnTo>
                    <a:pt x="6088" y="2553"/>
                  </a:lnTo>
                  <a:lnTo>
                    <a:pt x="6036" y="2532"/>
                  </a:lnTo>
                  <a:lnTo>
                    <a:pt x="5990" y="2502"/>
                  </a:lnTo>
                  <a:lnTo>
                    <a:pt x="5950" y="2464"/>
                  </a:lnTo>
                  <a:lnTo>
                    <a:pt x="5916" y="2422"/>
                  </a:lnTo>
                  <a:lnTo>
                    <a:pt x="5889" y="2374"/>
                  </a:lnTo>
                  <a:lnTo>
                    <a:pt x="5871" y="2320"/>
                  </a:lnTo>
                  <a:lnTo>
                    <a:pt x="5032" y="2320"/>
                  </a:lnTo>
                  <a:lnTo>
                    <a:pt x="5032" y="2836"/>
                  </a:lnTo>
                  <a:lnTo>
                    <a:pt x="5598" y="2836"/>
                  </a:lnTo>
                  <a:lnTo>
                    <a:pt x="6010" y="3247"/>
                  </a:lnTo>
                  <a:lnTo>
                    <a:pt x="6052" y="3223"/>
                  </a:lnTo>
                  <a:lnTo>
                    <a:pt x="6098" y="3205"/>
                  </a:lnTo>
                  <a:lnTo>
                    <a:pt x="6148" y="3193"/>
                  </a:lnTo>
                  <a:lnTo>
                    <a:pt x="6199" y="3189"/>
                  </a:lnTo>
                  <a:lnTo>
                    <a:pt x="6261" y="3195"/>
                  </a:lnTo>
                  <a:lnTo>
                    <a:pt x="6319" y="3211"/>
                  </a:lnTo>
                  <a:lnTo>
                    <a:pt x="6371" y="3237"/>
                  </a:lnTo>
                  <a:lnTo>
                    <a:pt x="6418" y="3269"/>
                  </a:lnTo>
                  <a:lnTo>
                    <a:pt x="6460" y="3311"/>
                  </a:lnTo>
                  <a:lnTo>
                    <a:pt x="6494" y="3359"/>
                  </a:lnTo>
                  <a:lnTo>
                    <a:pt x="6518" y="3413"/>
                  </a:lnTo>
                  <a:lnTo>
                    <a:pt x="6534" y="3470"/>
                  </a:lnTo>
                  <a:lnTo>
                    <a:pt x="6540" y="3530"/>
                  </a:lnTo>
                  <a:lnTo>
                    <a:pt x="6534" y="3592"/>
                  </a:lnTo>
                  <a:lnTo>
                    <a:pt x="6518" y="3650"/>
                  </a:lnTo>
                  <a:lnTo>
                    <a:pt x="6494" y="3704"/>
                  </a:lnTo>
                  <a:lnTo>
                    <a:pt x="6460" y="3751"/>
                  </a:lnTo>
                  <a:lnTo>
                    <a:pt x="6418" y="3791"/>
                  </a:lnTo>
                  <a:lnTo>
                    <a:pt x="6371" y="3825"/>
                  </a:lnTo>
                  <a:lnTo>
                    <a:pt x="6319" y="3851"/>
                  </a:lnTo>
                  <a:lnTo>
                    <a:pt x="6261" y="3867"/>
                  </a:lnTo>
                  <a:lnTo>
                    <a:pt x="6199" y="3873"/>
                  </a:lnTo>
                  <a:lnTo>
                    <a:pt x="6138" y="3867"/>
                  </a:lnTo>
                  <a:lnTo>
                    <a:pt x="6080" y="3851"/>
                  </a:lnTo>
                  <a:lnTo>
                    <a:pt x="6028" y="3825"/>
                  </a:lnTo>
                  <a:lnTo>
                    <a:pt x="5980" y="3791"/>
                  </a:lnTo>
                  <a:lnTo>
                    <a:pt x="5938" y="3751"/>
                  </a:lnTo>
                  <a:lnTo>
                    <a:pt x="5905" y="3704"/>
                  </a:lnTo>
                  <a:lnTo>
                    <a:pt x="5879" y="3650"/>
                  </a:lnTo>
                  <a:lnTo>
                    <a:pt x="5863" y="3592"/>
                  </a:lnTo>
                  <a:lnTo>
                    <a:pt x="5859" y="3530"/>
                  </a:lnTo>
                  <a:lnTo>
                    <a:pt x="5861" y="3484"/>
                  </a:lnTo>
                  <a:lnTo>
                    <a:pt x="5871" y="3438"/>
                  </a:lnTo>
                  <a:lnTo>
                    <a:pt x="5887" y="3395"/>
                  </a:lnTo>
                  <a:lnTo>
                    <a:pt x="5520" y="3028"/>
                  </a:lnTo>
                  <a:lnTo>
                    <a:pt x="5032" y="3028"/>
                  </a:lnTo>
                  <a:lnTo>
                    <a:pt x="5032" y="3542"/>
                  </a:lnTo>
                  <a:lnTo>
                    <a:pt x="5598" y="3542"/>
                  </a:lnTo>
                  <a:lnTo>
                    <a:pt x="6050" y="3995"/>
                  </a:lnTo>
                  <a:lnTo>
                    <a:pt x="6096" y="3975"/>
                  </a:lnTo>
                  <a:lnTo>
                    <a:pt x="6146" y="3963"/>
                  </a:lnTo>
                  <a:lnTo>
                    <a:pt x="6199" y="3959"/>
                  </a:lnTo>
                  <a:lnTo>
                    <a:pt x="6261" y="3965"/>
                  </a:lnTo>
                  <a:lnTo>
                    <a:pt x="6319" y="3981"/>
                  </a:lnTo>
                  <a:lnTo>
                    <a:pt x="6371" y="4007"/>
                  </a:lnTo>
                  <a:lnTo>
                    <a:pt x="6418" y="4040"/>
                  </a:lnTo>
                  <a:lnTo>
                    <a:pt x="6460" y="4080"/>
                  </a:lnTo>
                  <a:lnTo>
                    <a:pt x="6494" y="4128"/>
                  </a:lnTo>
                  <a:lnTo>
                    <a:pt x="6518" y="4182"/>
                  </a:lnTo>
                  <a:lnTo>
                    <a:pt x="6534" y="4240"/>
                  </a:lnTo>
                  <a:lnTo>
                    <a:pt x="6540" y="4302"/>
                  </a:lnTo>
                  <a:lnTo>
                    <a:pt x="6534" y="4361"/>
                  </a:lnTo>
                  <a:lnTo>
                    <a:pt x="6518" y="4419"/>
                  </a:lnTo>
                  <a:lnTo>
                    <a:pt x="6494" y="4473"/>
                  </a:lnTo>
                  <a:lnTo>
                    <a:pt x="6460" y="4521"/>
                  </a:lnTo>
                  <a:lnTo>
                    <a:pt x="6418" y="4563"/>
                  </a:lnTo>
                  <a:lnTo>
                    <a:pt x="6371" y="4595"/>
                  </a:lnTo>
                  <a:lnTo>
                    <a:pt x="6319" y="4621"/>
                  </a:lnTo>
                  <a:lnTo>
                    <a:pt x="6261" y="4636"/>
                  </a:lnTo>
                  <a:lnTo>
                    <a:pt x="6199" y="4642"/>
                  </a:lnTo>
                  <a:lnTo>
                    <a:pt x="6138" y="4636"/>
                  </a:lnTo>
                  <a:lnTo>
                    <a:pt x="6080" y="4621"/>
                  </a:lnTo>
                  <a:lnTo>
                    <a:pt x="6028" y="4595"/>
                  </a:lnTo>
                  <a:lnTo>
                    <a:pt x="5980" y="4563"/>
                  </a:lnTo>
                  <a:lnTo>
                    <a:pt x="5938" y="4521"/>
                  </a:lnTo>
                  <a:lnTo>
                    <a:pt x="5905" y="4473"/>
                  </a:lnTo>
                  <a:lnTo>
                    <a:pt x="5879" y="4419"/>
                  </a:lnTo>
                  <a:lnTo>
                    <a:pt x="5863" y="4361"/>
                  </a:lnTo>
                  <a:lnTo>
                    <a:pt x="5859" y="4302"/>
                  </a:lnTo>
                  <a:lnTo>
                    <a:pt x="5865" y="4238"/>
                  </a:lnTo>
                  <a:lnTo>
                    <a:pt x="5881" y="4178"/>
                  </a:lnTo>
                  <a:lnTo>
                    <a:pt x="5909" y="4124"/>
                  </a:lnTo>
                  <a:lnTo>
                    <a:pt x="5520" y="3735"/>
                  </a:lnTo>
                  <a:lnTo>
                    <a:pt x="5032" y="3735"/>
                  </a:lnTo>
                  <a:lnTo>
                    <a:pt x="5032" y="4250"/>
                  </a:lnTo>
                  <a:lnTo>
                    <a:pt x="5656" y="4250"/>
                  </a:lnTo>
                  <a:lnTo>
                    <a:pt x="5656" y="4840"/>
                  </a:lnTo>
                  <a:lnTo>
                    <a:pt x="5713" y="4862"/>
                  </a:lnTo>
                  <a:lnTo>
                    <a:pt x="5765" y="4896"/>
                  </a:lnTo>
                  <a:lnTo>
                    <a:pt x="5811" y="4937"/>
                  </a:lnTo>
                  <a:lnTo>
                    <a:pt x="5849" y="4985"/>
                  </a:lnTo>
                  <a:lnTo>
                    <a:pt x="5877" y="5041"/>
                  </a:lnTo>
                  <a:lnTo>
                    <a:pt x="5895" y="5103"/>
                  </a:lnTo>
                  <a:lnTo>
                    <a:pt x="5901" y="5167"/>
                  </a:lnTo>
                  <a:lnTo>
                    <a:pt x="5895" y="5228"/>
                  </a:lnTo>
                  <a:lnTo>
                    <a:pt x="5879" y="5286"/>
                  </a:lnTo>
                  <a:lnTo>
                    <a:pt x="5853" y="5340"/>
                  </a:lnTo>
                  <a:lnTo>
                    <a:pt x="5819" y="5386"/>
                  </a:lnTo>
                  <a:lnTo>
                    <a:pt x="5779" y="5428"/>
                  </a:lnTo>
                  <a:lnTo>
                    <a:pt x="5731" y="5462"/>
                  </a:lnTo>
                  <a:lnTo>
                    <a:pt x="5677" y="5488"/>
                  </a:lnTo>
                  <a:lnTo>
                    <a:pt x="5620" y="5504"/>
                  </a:lnTo>
                  <a:lnTo>
                    <a:pt x="5558" y="5508"/>
                  </a:lnTo>
                  <a:lnTo>
                    <a:pt x="5498" y="5504"/>
                  </a:lnTo>
                  <a:lnTo>
                    <a:pt x="5440" y="5488"/>
                  </a:lnTo>
                  <a:lnTo>
                    <a:pt x="5387" y="5462"/>
                  </a:lnTo>
                  <a:lnTo>
                    <a:pt x="5339" y="5428"/>
                  </a:lnTo>
                  <a:lnTo>
                    <a:pt x="5299" y="5386"/>
                  </a:lnTo>
                  <a:lnTo>
                    <a:pt x="5265" y="5340"/>
                  </a:lnTo>
                  <a:lnTo>
                    <a:pt x="5239" y="5286"/>
                  </a:lnTo>
                  <a:lnTo>
                    <a:pt x="5223" y="5228"/>
                  </a:lnTo>
                  <a:lnTo>
                    <a:pt x="5217" y="5167"/>
                  </a:lnTo>
                  <a:lnTo>
                    <a:pt x="5223" y="5103"/>
                  </a:lnTo>
                  <a:lnTo>
                    <a:pt x="5241" y="5041"/>
                  </a:lnTo>
                  <a:lnTo>
                    <a:pt x="5269" y="4985"/>
                  </a:lnTo>
                  <a:lnTo>
                    <a:pt x="5307" y="4937"/>
                  </a:lnTo>
                  <a:lnTo>
                    <a:pt x="5353" y="4896"/>
                  </a:lnTo>
                  <a:lnTo>
                    <a:pt x="5405" y="4862"/>
                  </a:lnTo>
                  <a:lnTo>
                    <a:pt x="5462" y="4840"/>
                  </a:lnTo>
                  <a:lnTo>
                    <a:pt x="5462" y="4441"/>
                  </a:lnTo>
                  <a:lnTo>
                    <a:pt x="5032" y="4441"/>
                  </a:lnTo>
                  <a:lnTo>
                    <a:pt x="5032" y="5049"/>
                  </a:lnTo>
                  <a:lnTo>
                    <a:pt x="4424" y="5049"/>
                  </a:lnTo>
                  <a:lnTo>
                    <a:pt x="4424" y="5482"/>
                  </a:lnTo>
                  <a:lnTo>
                    <a:pt x="4566" y="5482"/>
                  </a:lnTo>
                  <a:lnTo>
                    <a:pt x="4590" y="5422"/>
                  </a:lnTo>
                  <a:lnTo>
                    <a:pt x="4622" y="5370"/>
                  </a:lnTo>
                  <a:lnTo>
                    <a:pt x="4663" y="5324"/>
                  </a:lnTo>
                  <a:lnTo>
                    <a:pt x="4713" y="5288"/>
                  </a:lnTo>
                  <a:lnTo>
                    <a:pt x="4769" y="5258"/>
                  </a:lnTo>
                  <a:lnTo>
                    <a:pt x="4829" y="5242"/>
                  </a:lnTo>
                  <a:lnTo>
                    <a:pt x="4895" y="5234"/>
                  </a:lnTo>
                  <a:lnTo>
                    <a:pt x="4954" y="5240"/>
                  </a:lnTo>
                  <a:lnTo>
                    <a:pt x="5012" y="5256"/>
                  </a:lnTo>
                  <a:lnTo>
                    <a:pt x="5066" y="5282"/>
                  </a:lnTo>
                  <a:lnTo>
                    <a:pt x="5114" y="5316"/>
                  </a:lnTo>
                  <a:lnTo>
                    <a:pt x="5156" y="5356"/>
                  </a:lnTo>
                  <a:lnTo>
                    <a:pt x="5189" y="5404"/>
                  </a:lnTo>
                  <a:lnTo>
                    <a:pt x="5213" y="5458"/>
                  </a:lnTo>
                  <a:lnTo>
                    <a:pt x="5229" y="5516"/>
                  </a:lnTo>
                  <a:lnTo>
                    <a:pt x="5235" y="5577"/>
                  </a:lnTo>
                  <a:lnTo>
                    <a:pt x="5229" y="5637"/>
                  </a:lnTo>
                  <a:lnTo>
                    <a:pt x="5213" y="5695"/>
                  </a:lnTo>
                  <a:lnTo>
                    <a:pt x="5189" y="5749"/>
                  </a:lnTo>
                  <a:lnTo>
                    <a:pt x="5156" y="5797"/>
                  </a:lnTo>
                  <a:lnTo>
                    <a:pt x="5114" y="5838"/>
                  </a:lnTo>
                  <a:lnTo>
                    <a:pt x="5066" y="5872"/>
                  </a:lnTo>
                  <a:lnTo>
                    <a:pt x="5012" y="5896"/>
                  </a:lnTo>
                  <a:lnTo>
                    <a:pt x="4954" y="5912"/>
                  </a:lnTo>
                  <a:lnTo>
                    <a:pt x="4895" y="5918"/>
                  </a:lnTo>
                  <a:lnTo>
                    <a:pt x="4829" y="5912"/>
                  </a:lnTo>
                  <a:lnTo>
                    <a:pt x="4769" y="5894"/>
                  </a:lnTo>
                  <a:lnTo>
                    <a:pt x="4713" y="5866"/>
                  </a:lnTo>
                  <a:lnTo>
                    <a:pt x="4663" y="5828"/>
                  </a:lnTo>
                  <a:lnTo>
                    <a:pt x="4622" y="5783"/>
                  </a:lnTo>
                  <a:lnTo>
                    <a:pt x="4590" y="5731"/>
                  </a:lnTo>
                  <a:lnTo>
                    <a:pt x="4566" y="5673"/>
                  </a:lnTo>
                  <a:lnTo>
                    <a:pt x="4233" y="5673"/>
                  </a:lnTo>
                  <a:lnTo>
                    <a:pt x="4233" y="5049"/>
                  </a:lnTo>
                  <a:lnTo>
                    <a:pt x="3717" y="5049"/>
                  </a:lnTo>
                  <a:lnTo>
                    <a:pt x="3717" y="5537"/>
                  </a:lnTo>
                  <a:lnTo>
                    <a:pt x="4098" y="5918"/>
                  </a:lnTo>
                  <a:lnTo>
                    <a:pt x="4150" y="5894"/>
                  </a:lnTo>
                  <a:lnTo>
                    <a:pt x="4207" y="5878"/>
                  </a:lnTo>
                  <a:lnTo>
                    <a:pt x="4267" y="5872"/>
                  </a:lnTo>
                  <a:lnTo>
                    <a:pt x="4329" y="5878"/>
                  </a:lnTo>
                  <a:lnTo>
                    <a:pt x="4385" y="5894"/>
                  </a:lnTo>
                  <a:lnTo>
                    <a:pt x="4438" y="5920"/>
                  </a:lnTo>
                  <a:lnTo>
                    <a:pt x="4486" y="5954"/>
                  </a:lnTo>
                  <a:lnTo>
                    <a:pt x="4528" y="5994"/>
                  </a:lnTo>
                  <a:lnTo>
                    <a:pt x="4562" y="6042"/>
                  </a:lnTo>
                  <a:lnTo>
                    <a:pt x="4586" y="6096"/>
                  </a:lnTo>
                  <a:lnTo>
                    <a:pt x="4602" y="6153"/>
                  </a:lnTo>
                  <a:lnTo>
                    <a:pt x="4608" y="6215"/>
                  </a:lnTo>
                  <a:lnTo>
                    <a:pt x="4602" y="6275"/>
                  </a:lnTo>
                  <a:lnTo>
                    <a:pt x="4586" y="6333"/>
                  </a:lnTo>
                  <a:lnTo>
                    <a:pt x="4562" y="6387"/>
                  </a:lnTo>
                  <a:lnTo>
                    <a:pt x="4528" y="6434"/>
                  </a:lnTo>
                  <a:lnTo>
                    <a:pt x="4486" y="6476"/>
                  </a:lnTo>
                  <a:lnTo>
                    <a:pt x="4438" y="6510"/>
                  </a:lnTo>
                  <a:lnTo>
                    <a:pt x="4385" y="6534"/>
                  </a:lnTo>
                  <a:lnTo>
                    <a:pt x="4329" y="6550"/>
                  </a:lnTo>
                  <a:lnTo>
                    <a:pt x="4267" y="6556"/>
                  </a:lnTo>
                  <a:lnTo>
                    <a:pt x="4205" y="6550"/>
                  </a:lnTo>
                  <a:lnTo>
                    <a:pt x="4148" y="6534"/>
                  </a:lnTo>
                  <a:lnTo>
                    <a:pt x="4094" y="6510"/>
                  </a:lnTo>
                  <a:lnTo>
                    <a:pt x="4046" y="6476"/>
                  </a:lnTo>
                  <a:lnTo>
                    <a:pt x="4006" y="6434"/>
                  </a:lnTo>
                  <a:lnTo>
                    <a:pt x="3972" y="6387"/>
                  </a:lnTo>
                  <a:lnTo>
                    <a:pt x="3946" y="6333"/>
                  </a:lnTo>
                  <a:lnTo>
                    <a:pt x="3930" y="6275"/>
                  </a:lnTo>
                  <a:lnTo>
                    <a:pt x="3924" y="6215"/>
                  </a:lnTo>
                  <a:lnTo>
                    <a:pt x="3930" y="6157"/>
                  </a:lnTo>
                  <a:lnTo>
                    <a:pt x="3944" y="6106"/>
                  </a:lnTo>
                  <a:lnTo>
                    <a:pt x="3964" y="6056"/>
                  </a:lnTo>
                  <a:lnTo>
                    <a:pt x="3526" y="5617"/>
                  </a:lnTo>
                  <a:lnTo>
                    <a:pt x="3526" y="5049"/>
                  </a:lnTo>
                  <a:lnTo>
                    <a:pt x="3012" y="5049"/>
                  </a:lnTo>
                  <a:lnTo>
                    <a:pt x="3012" y="5886"/>
                  </a:lnTo>
                  <a:lnTo>
                    <a:pt x="3070" y="5910"/>
                  </a:lnTo>
                  <a:lnTo>
                    <a:pt x="3122" y="5942"/>
                  </a:lnTo>
                  <a:lnTo>
                    <a:pt x="3167" y="5984"/>
                  </a:lnTo>
                  <a:lnTo>
                    <a:pt x="3205" y="6034"/>
                  </a:lnTo>
                  <a:lnTo>
                    <a:pt x="3233" y="6090"/>
                  </a:lnTo>
                  <a:lnTo>
                    <a:pt x="3251" y="6149"/>
                  </a:lnTo>
                  <a:lnTo>
                    <a:pt x="3257" y="6215"/>
                  </a:lnTo>
                  <a:lnTo>
                    <a:pt x="3251" y="6275"/>
                  </a:lnTo>
                  <a:lnTo>
                    <a:pt x="3235" y="6333"/>
                  </a:lnTo>
                  <a:lnTo>
                    <a:pt x="3209" y="6387"/>
                  </a:lnTo>
                  <a:lnTo>
                    <a:pt x="3175" y="6434"/>
                  </a:lnTo>
                  <a:lnTo>
                    <a:pt x="3136" y="6476"/>
                  </a:lnTo>
                  <a:lnTo>
                    <a:pt x="3088" y="6510"/>
                  </a:lnTo>
                  <a:lnTo>
                    <a:pt x="3034" y="6534"/>
                  </a:lnTo>
                  <a:lnTo>
                    <a:pt x="2976" y="6550"/>
                  </a:lnTo>
                  <a:lnTo>
                    <a:pt x="2916" y="6556"/>
                  </a:lnTo>
                  <a:lnTo>
                    <a:pt x="2855" y="6550"/>
                  </a:lnTo>
                  <a:lnTo>
                    <a:pt x="2797" y="6534"/>
                  </a:lnTo>
                  <a:lnTo>
                    <a:pt x="2743" y="6510"/>
                  </a:lnTo>
                  <a:lnTo>
                    <a:pt x="2695" y="6476"/>
                  </a:lnTo>
                  <a:lnTo>
                    <a:pt x="2655" y="6434"/>
                  </a:lnTo>
                  <a:lnTo>
                    <a:pt x="2622" y="6387"/>
                  </a:lnTo>
                  <a:lnTo>
                    <a:pt x="2596" y="6333"/>
                  </a:lnTo>
                  <a:lnTo>
                    <a:pt x="2580" y="6275"/>
                  </a:lnTo>
                  <a:lnTo>
                    <a:pt x="2574" y="6215"/>
                  </a:lnTo>
                  <a:lnTo>
                    <a:pt x="2580" y="6149"/>
                  </a:lnTo>
                  <a:lnTo>
                    <a:pt x="2598" y="6090"/>
                  </a:lnTo>
                  <a:lnTo>
                    <a:pt x="2626" y="6034"/>
                  </a:lnTo>
                  <a:lnTo>
                    <a:pt x="2663" y="5984"/>
                  </a:lnTo>
                  <a:lnTo>
                    <a:pt x="2709" y="5942"/>
                  </a:lnTo>
                  <a:lnTo>
                    <a:pt x="2761" y="5910"/>
                  </a:lnTo>
                  <a:lnTo>
                    <a:pt x="2819" y="5886"/>
                  </a:lnTo>
                  <a:lnTo>
                    <a:pt x="2819" y="5049"/>
                  </a:lnTo>
                  <a:lnTo>
                    <a:pt x="2305" y="5049"/>
                  </a:lnTo>
                  <a:lnTo>
                    <a:pt x="2305" y="5617"/>
                  </a:lnTo>
                  <a:lnTo>
                    <a:pt x="1865" y="6058"/>
                  </a:lnTo>
                  <a:lnTo>
                    <a:pt x="1887" y="6106"/>
                  </a:lnTo>
                  <a:lnTo>
                    <a:pt x="1898" y="6159"/>
                  </a:lnTo>
                  <a:lnTo>
                    <a:pt x="1904" y="6215"/>
                  </a:lnTo>
                  <a:lnTo>
                    <a:pt x="1898" y="6275"/>
                  </a:lnTo>
                  <a:lnTo>
                    <a:pt x="1883" y="6333"/>
                  </a:lnTo>
                  <a:lnTo>
                    <a:pt x="1857" y="6387"/>
                  </a:lnTo>
                  <a:lnTo>
                    <a:pt x="1823" y="6434"/>
                  </a:lnTo>
                  <a:lnTo>
                    <a:pt x="1783" y="6476"/>
                  </a:lnTo>
                  <a:lnTo>
                    <a:pt x="1735" y="6510"/>
                  </a:lnTo>
                  <a:lnTo>
                    <a:pt x="1681" y="6534"/>
                  </a:lnTo>
                  <a:lnTo>
                    <a:pt x="1624" y="6550"/>
                  </a:lnTo>
                  <a:lnTo>
                    <a:pt x="1562" y="6556"/>
                  </a:lnTo>
                  <a:lnTo>
                    <a:pt x="1500" y="6550"/>
                  </a:lnTo>
                  <a:lnTo>
                    <a:pt x="1444" y="6534"/>
                  </a:lnTo>
                  <a:lnTo>
                    <a:pt x="1390" y="6510"/>
                  </a:lnTo>
                  <a:lnTo>
                    <a:pt x="1343" y="6476"/>
                  </a:lnTo>
                  <a:lnTo>
                    <a:pt x="1301" y="6434"/>
                  </a:lnTo>
                  <a:lnTo>
                    <a:pt x="1267" y="6387"/>
                  </a:lnTo>
                  <a:lnTo>
                    <a:pt x="1243" y="6333"/>
                  </a:lnTo>
                  <a:lnTo>
                    <a:pt x="1227" y="6275"/>
                  </a:lnTo>
                  <a:lnTo>
                    <a:pt x="1221" y="6215"/>
                  </a:lnTo>
                  <a:lnTo>
                    <a:pt x="1227" y="6153"/>
                  </a:lnTo>
                  <a:lnTo>
                    <a:pt x="1243" y="6096"/>
                  </a:lnTo>
                  <a:lnTo>
                    <a:pt x="1267" y="6042"/>
                  </a:lnTo>
                  <a:lnTo>
                    <a:pt x="1301" y="5994"/>
                  </a:lnTo>
                  <a:lnTo>
                    <a:pt x="1343" y="5954"/>
                  </a:lnTo>
                  <a:lnTo>
                    <a:pt x="1390" y="5920"/>
                  </a:lnTo>
                  <a:lnTo>
                    <a:pt x="1444" y="5894"/>
                  </a:lnTo>
                  <a:lnTo>
                    <a:pt x="1500" y="5878"/>
                  </a:lnTo>
                  <a:lnTo>
                    <a:pt x="1562" y="5872"/>
                  </a:lnTo>
                  <a:lnTo>
                    <a:pt x="1622" y="5878"/>
                  </a:lnTo>
                  <a:lnTo>
                    <a:pt x="1679" y="5894"/>
                  </a:lnTo>
                  <a:lnTo>
                    <a:pt x="1731" y="5918"/>
                  </a:lnTo>
                  <a:lnTo>
                    <a:pt x="2114" y="5537"/>
                  </a:lnTo>
                  <a:lnTo>
                    <a:pt x="2114" y="5049"/>
                  </a:lnTo>
                  <a:lnTo>
                    <a:pt x="1506" y="5049"/>
                  </a:lnTo>
                  <a:lnTo>
                    <a:pt x="1506" y="4441"/>
                  </a:lnTo>
                  <a:lnTo>
                    <a:pt x="1018" y="4441"/>
                  </a:lnTo>
                  <a:lnTo>
                    <a:pt x="630" y="4830"/>
                  </a:lnTo>
                  <a:lnTo>
                    <a:pt x="651" y="4872"/>
                  </a:lnTo>
                  <a:lnTo>
                    <a:pt x="669" y="4918"/>
                  </a:lnTo>
                  <a:lnTo>
                    <a:pt x="679" y="4963"/>
                  </a:lnTo>
                  <a:lnTo>
                    <a:pt x="683" y="5013"/>
                  </a:lnTo>
                  <a:lnTo>
                    <a:pt x="677" y="5075"/>
                  </a:lnTo>
                  <a:lnTo>
                    <a:pt x="661" y="5133"/>
                  </a:lnTo>
                  <a:lnTo>
                    <a:pt x="635" y="5185"/>
                  </a:lnTo>
                  <a:lnTo>
                    <a:pt x="602" y="5232"/>
                  </a:lnTo>
                  <a:lnTo>
                    <a:pt x="562" y="5274"/>
                  </a:lnTo>
                  <a:lnTo>
                    <a:pt x="514" y="5308"/>
                  </a:lnTo>
                  <a:lnTo>
                    <a:pt x="460" y="5332"/>
                  </a:lnTo>
                  <a:lnTo>
                    <a:pt x="402" y="5348"/>
                  </a:lnTo>
                  <a:lnTo>
                    <a:pt x="341" y="5354"/>
                  </a:lnTo>
                  <a:lnTo>
                    <a:pt x="281" y="5348"/>
                  </a:lnTo>
                  <a:lnTo>
                    <a:pt x="223" y="5332"/>
                  </a:lnTo>
                  <a:lnTo>
                    <a:pt x="169" y="5308"/>
                  </a:lnTo>
                  <a:lnTo>
                    <a:pt x="122" y="5274"/>
                  </a:lnTo>
                  <a:lnTo>
                    <a:pt x="80" y="5232"/>
                  </a:lnTo>
                  <a:lnTo>
                    <a:pt x="46" y="5185"/>
                  </a:lnTo>
                  <a:lnTo>
                    <a:pt x="22" y="5133"/>
                  </a:lnTo>
                  <a:lnTo>
                    <a:pt x="6" y="5075"/>
                  </a:lnTo>
                  <a:lnTo>
                    <a:pt x="0" y="5013"/>
                  </a:lnTo>
                  <a:lnTo>
                    <a:pt x="6" y="4951"/>
                  </a:lnTo>
                  <a:lnTo>
                    <a:pt x="22" y="4894"/>
                  </a:lnTo>
                  <a:lnTo>
                    <a:pt x="46" y="4842"/>
                  </a:lnTo>
                  <a:lnTo>
                    <a:pt x="80" y="4794"/>
                  </a:lnTo>
                  <a:lnTo>
                    <a:pt x="122" y="4752"/>
                  </a:lnTo>
                  <a:lnTo>
                    <a:pt x="169" y="4718"/>
                  </a:lnTo>
                  <a:lnTo>
                    <a:pt x="223" y="4692"/>
                  </a:lnTo>
                  <a:lnTo>
                    <a:pt x="281" y="4676"/>
                  </a:lnTo>
                  <a:lnTo>
                    <a:pt x="341" y="4672"/>
                  </a:lnTo>
                  <a:lnTo>
                    <a:pt x="392" y="4676"/>
                  </a:lnTo>
                  <a:lnTo>
                    <a:pt x="440" y="4686"/>
                  </a:lnTo>
                  <a:lnTo>
                    <a:pt x="486" y="4704"/>
                  </a:lnTo>
                  <a:lnTo>
                    <a:pt x="938" y="4250"/>
                  </a:lnTo>
                  <a:lnTo>
                    <a:pt x="1506" y="4250"/>
                  </a:lnTo>
                  <a:lnTo>
                    <a:pt x="1506" y="3735"/>
                  </a:lnTo>
                  <a:lnTo>
                    <a:pt x="938" y="3735"/>
                  </a:lnTo>
                  <a:lnTo>
                    <a:pt x="530" y="3325"/>
                  </a:lnTo>
                  <a:lnTo>
                    <a:pt x="486" y="3349"/>
                  </a:lnTo>
                  <a:lnTo>
                    <a:pt x="440" y="3367"/>
                  </a:lnTo>
                  <a:lnTo>
                    <a:pt x="392" y="3377"/>
                  </a:lnTo>
                  <a:lnTo>
                    <a:pt x="341" y="3381"/>
                  </a:lnTo>
                  <a:lnTo>
                    <a:pt x="281" y="3375"/>
                  </a:lnTo>
                  <a:lnTo>
                    <a:pt x="223" y="3361"/>
                  </a:lnTo>
                  <a:lnTo>
                    <a:pt x="169" y="3335"/>
                  </a:lnTo>
                  <a:lnTo>
                    <a:pt x="122" y="3301"/>
                  </a:lnTo>
                  <a:lnTo>
                    <a:pt x="80" y="3259"/>
                  </a:lnTo>
                  <a:lnTo>
                    <a:pt x="46" y="3211"/>
                  </a:lnTo>
                  <a:lnTo>
                    <a:pt x="22" y="3159"/>
                  </a:lnTo>
                  <a:lnTo>
                    <a:pt x="6" y="3102"/>
                  </a:lnTo>
                  <a:lnTo>
                    <a:pt x="0" y="3040"/>
                  </a:lnTo>
                  <a:lnTo>
                    <a:pt x="6" y="2978"/>
                  </a:lnTo>
                  <a:lnTo>
                    <a:pt x="22" y="2920"/>
                  </a:lnTo>
                  <a:lnTo>
                    <a:pt x="46" y="2868"/>
                  </a:lnTo>
                  <a:lnTo>
                    <a:pt x="80" y="2821"/>
                  </a:lnTo>
                  <a:lnTo>
                    <a:pt x="122" y="2779"/>
                  </a:lnTo>
                  <a:lnTo>
                    <a:pt x="169" y="2745"/>
                  </a:lnTo>
                  <a:lnTo>
                    <a:pt x="223" y="2719"/>
                  </a:lnTo>
                  <a:lnTo>
                    <a:pt x="281" y="2703"/>
                  </a:lnTo>
                  <a:lnTo>
                    <a:pt x="341" y="2699"/>
                  </a:lnTo>
                  <a:lnTo>
                    <a:pt x="402" y="2703"/>
                  </a:lnTo>
                  <a:lnTo>
                    <a:pt x="460" y="2719"/>
                  </a:lnTo>
                  <a:lnTo>
                    <a:pt x="514" y="2745"/>
                  </a:lnTo>
                  <a:lnTo>
                    <a:pt x="562" y="2779"/>
                  </a:lnTo>
                  <a:lnTo>
                    <a:pt x="602" y="2821"/>
                  </a:lnTo>
                  <a:lnTo>
                    <a:pt x="635" y="2868"/>
                  </a:lnTo>
                  <a:lnTo>
                    <a:pt x="661" y="2920"/>
                  </a:lnTo>
                  <a:lnTo>
                    <a:pt x="677" y="2978"/>
                  </a:lnTo>
                  <a:lnTo>
                    <a:pt x="683" y="3040"/>
                  </a:lnTo>
                  <a:lnTo>
                    <a:pt x="679" y="3088"/>
                  </a:lnTo>
                  <a:lnTo>
                    <a:pt x="669" y="3134"/>
                  </a:lnTo>
                  <a:lnTo>
                    <a:pt x="653" y="3177"/>
                  </a:lnTo>
                  <a:lnTo>
                    <a:pt x="1018" y="3542"/>
                  </a:lnTo>
                  <a:lnTo>
                    <a:pt x="1506" y="3542"/>
                  </a:lnTo>
                  <a:lnTo>
                    <a:pt x="1506" y="3028"/>
                  </a:lnTo>
                  <a:lnTo>
                    <a:pt x="938" y="3028"/>
                  </a:lnTo>
                  <a:lnTo>
                    <a:pt x="484" y="2573"/>
                  </a:lnTo>
                  <a:lnTo>
                    <a:pt x="438" y="2589"/>
                  </a:lnTo>
                  <a:lnTo>
                    <a:pt x="390" y="2599"/>
                  </a:lnTo>
                  <a:lnTo>
                    <a:pt x="341" y="2603"/>
                  </a:lnTo>
                  <a:lnTo>
                    <a:pt x="281" y="2599"/>
                  </a:lnTo>
                  <a:lnTo>
                    <a:pt x="223" y="2583"/>
                  </a:lnTo>
                  <a:lnTo>
                    <a:pt x="169" y="2557"/>
                  </a:lnTo>
                  <a:lnTo>
                    <a:pt x="122" y="2524"/>
                  </a:lnTo>
                  <a:lnTo>
                    <a:pt x="80" y="2482"/>
                  </a:lnTo>
                  <a:lnTo>
                    <a:pt x="46" y="2434"/>
                  </a:lnTo>
                  <a:lnTo>
                    <a:pt x="22" y="2382"/>
                  </a:lnTo>
                  <a:lnTo>
                    <a:pt x="6" y="2324"/>
                  </a:lnTo>
                  <a:lnTo>
                    <a:pt x="0" y="2262"/>
                  </a:lnTo>
                  <a:lnTo>
                    <a:pt x="6" y="2201"/>
                  </a:lnTo>
                  <a:lnTo>
                    <a:pt x="22" y="2143"/>
                  </a:lnTo>
                  <a:lnTo>
                    <a:pt x="46" y="2091"/>
                  </a:lnTo>
                  <a:lnTo>
                    <a:pt x="80" y="2043"/>
                  </a:lnTo>
                  <a:lnTo>
                    <a:pt x="122" y="2001"/>
                  </a:lnTo>
                  <a:lnTo>
                    <a:pt x="169" y="1967"/>
                  </a:lnTo>
                  <a:lnTo>
                    <a:pt x="223" y="1941"/>
                  </a:lnTo>
                  <a:lnTo>
                    <a:pt x="281" y="1926"/>
                  </a:lnTo>
                  <a:lnTo>
                    <a:pt x="341" y="1922"/>
                  </a:lnTo>
                  <a:lnTo>
                    <a:pt x="402" y="1926"/>
                  </a:lnTo>
                  <a:lnTo>
                    <a:pt x="460" y="1941"/>
                  </a:lnTo>
                  <a:lnTo>
                    <a:pt x="514" y="1967"/>
                  </a:lnTo>
                  <a:lnTo>
                    <a:pt x="562" y="2001"/>
                  </a:lnTo>
                  <a:lnTo>
                    <a:pt x="602" y="2043"/>
                  </a:lnTo>
                  <a:lnTo>
                    <a:pt x="635" y="2091"/>
                  </a:lnTo>
                  <a:lnTo>
                    <a:pt x="661" y="2143"/>
                  </a:lnTo>
                  <a:lnTo>
                    <a:pt x="677" y="2201"/>
                  </a:lnTo>
                  <a:lnTo>
                    <a:pt x="683" y="2262"/>
                  </a:lnTo>
                  <a:lnTo>
                    <a:pt x="679" y="2312"/>
                  </a:lnTo>
                  <a:lnTo>
                    <a:pt x="667" y="2360"/>
                  </a:lnTo>
                  <a:lnTo>
                    <a:pt x="651" y="2404"/>
                  </a:lnTo>
                  <a:lnTo>
                    <a:pt x="630" y="2446"/>
                  </a:lnTo>
                  <a:lnTo>
                    <a:pt x="1018" y="2836"/>
                  </a:lnTo>
                  <a:lnTo>
                    <a:pt x="1506" y="2836"/>
                  </a:lnTo>
                  <a:lnTo>
                    <a:pt x="1506" y="2320"/>
                  </a:lnTo>
                  <a:lnTo>
                    <a:pt x="882" y="2320"/>
                  </a:lnTo>
                  <a:lnTo>
                    <a:pt x="882" y="2053"/>
                  </a:lnTo>
                  <a:lnTo>
                    <a:pt x="825" y="2029"/>
                  </a:lnTo>
                  <a:lnTo>
                    <a:pt x="773" y="1997"/>
                  </a:lnTo>
                  <a:lnTo>
                    <a:pt x="727" y="1955"/>
                  </a:lnTo>
                  <a:lnTo>
                    <a:pt x="689" y="1906"/>
                  </a:lnTo>
                  <a:lnTo>
                    <a:pt x="661" y="1852"/>
                  </a:lnTo>
                  <a:lnTo>
                    <a:pt x="643" y="1790"/>
                  </a:lnTo>
                  <a:lnTo>
                    <a:pt x="637" y="1726"/>
                  </a:lnTo>
                  <a:lnTo>
                    <a:pt x="643" y="1664"/>
                  </a:lnTo>
                  <a:lnTo>
                    <a:pt x="659" y="1607"/>
                  </a:lnTo>
                  <a:lnTo>
                    <a:pt x="683" y="1553"/>
                  </a:lnTo>
                  <a:lnTo>
                    <a:pt x="717" y="1505"/>
                  </a:lnTo>
                  <a:lnTo>
                    <a:pt x="759" y="1465"/>
                  </a:lnTo>
                  <a:lnTo>
                    <a:pt x="807" y="1431"/>
                  </a:lnTo>
                  <a:lnTo>
                    <a:pt x="861" y="1405"/>
                  </a:lnTo>
                  <a:lnTo>
                    <a:pt x="918" y="1389"/>
                  </a:lnTo>
                  <a:lnTo>
                    <a:pt x="978" y="1383"/>
                  </a:lnTo>
                  <a:lnTo>
                    <a:pt x="1040" y="1389"/>
                  </a:lnTo>
                  <a:lnTo>
                    <a:pt x="1098" y="1405"/>
                  </a:lnTo>
                  <a:lnTo>
                    <a:pt x="1151" y="1431"/>
                  </a:lnTo>
                  <a:lnTo>
                    <a:pt x="1199" y="1465"/>
                  </a:lnTo>
                  <a:lnTo>
                    <a:pt x="1239" y="1505"/>
                  </a:lnTo>
                  <a:lnTo>
                    <a:pt x="1273" y="1553"/>
                  </a:lnTo>
                  <a:lnTo>
                    <a:pt x="1299" y="1607"/>
                  </a:lnTo>
                  <a:lnTo>
                    <a:pt x="1315" y="1664"/>
                  </a:lnTo>
                  <a:lnTo>
                    <a:pt x="1321" y="1726"/>
                  </a:lnTo>
                  <a:lnTo>
                    <a:pt x="1313" y="1790"/>
                  </a:lnTo>
                  <a:lnTo>
                    <a:pt x="1297" y="1852"/>
                  </a:lnTo>
                  <a:lnTo>
                    <a:pt x="1267" y="1906"/>
                  </a:lnTo>
                  <a:lnTo>
                    <a:pt x="1231" y="1955"/>
                  </a:lnTo>
                  <a:lnTo>
                    <a:pt x="1185" y="1997"/>
                  </a:lnTo>
                  <a:lnTo>
                    <a:pt x="1134" y="2029"/>
                  </a:lnTo>
                  <a:lnTo>
                    <a:pt x="1074" y="2053"/>
                  </a:lnTo>
                  <a:lnTo>
                    <a:pt x="1074" y="2129"/>
                  </a:lnTo>
                  <a:lnTo>
                    <a:pt x="1506" y="2129"/>
                  </a:lnTo>
                  <a:lnTo>
                    <a:pt x="1506" y="1521"/>
                  </a:lnTo>
                  <a:lnTo>
                    <a:pt x="2114" y="1521"/>
                  </a:lnTo>
                  <a:lnTo>
                    <a:pt x="2114" y="1090"/>
                  </a:lnTo>
                  <a:lnTo>
                    <a:pt x="1683" y="1090"/>
                  </a:lnTo>
                  <a:lnTo>
                    <a:pt x="1661" y="1148"/>
                  </a:lnTo>
                  <a:lnTo>
                    <a:pt x="1628" y="1200"/>
                  </a:lnTo>
                  <a:lnTo>
                    <a:pt x="1586" y="1246"/>
                  </a:lnTo>
                  <a:lnTo>
                    <a:pt x="1538" y="1284"/>
                  </a:lnTo>
                  <a:lnTo>
                    <a:pt x="1482" y="1312"/>
                  </a:lnTo>
                  <a:lnTo>
                    <a:pt x="1420" y="1330"/>
                  </a:lnTo>
                  <a:lnTo>
                    <a:pt x="1357" y="1336"/>
                  </a:lnTo>
                  <a:lnTo>
                    <a:pt x="1295" y="1330"/>
                  </a:lnTo>
                  <a:lnTo>
                    <a:pt x="1237" y="1314"/>
                  </a:lnTo>
                  <a:lnTo>
                    <a:pt x="1183" y="1288"/>
                  </a:lnTo>
                  <a:lnTo>
                    <a:pt x="1135" y="1256"/>
                  </a:lnTo>
                  <a:lnTo>
                    <a:pt x="1096" y="1214"/>
                  </a:lnTo>
                  <a:lnTo>
                    <a:pt x="1062" y="1166"/>
                  </a:lnTo>
                  <a:lnTo>
                    <a:pt x="1036" y="1112"/>
                  </a:lnTo>
                  <a:lnTo>
                    <a:pt x="1020" y="1054"/>
                  </a:lnTo>
                  <a:lnTo>
                    <a:pt x="1014" y="995"/>
                  </a:lnTo>
                  <a:lnTo>
                    <a:pt x="1020" y="933"/>
                  </a:lnTo>
                  <a:lnTo>
                    <a:pt x="1036" y="875"/>
                  </a:lnTo>
                  <a:lnTo>
                    <a:pt x="1062" y="821"/>
                  </a:lnTo>
                  <a:lnTo>
                    <a:pt x="1096" y="773"/>
                  </a:lnTo>
                  <a:lnTo>
                    <a:pt x="1135" y="734"/>
                  </a:lnTo>
                  <a:lnTo>
                    <a:pt x="1183" y="700"/>
                  </a:lnTo>
                  <a:lnTo>
                    <a:pt x="1237" y="674"/>
                  </a:lnTo>
                  <a:lnTo>
                    <a:pt x="1295" y="658"/>
                  </a:lnTo>
                  <a:lnTo>
                    <a:pt x="1357" y="652"/>
                  </a:lnTo>
                  <a:lnTo>
                    <a:pt x="1420" y="658"/>
                  </a:lnTo>
                  <a:lnTo>
                    <a:pt x="1482" y="676"/>
                  </a:lnTo>
                  <a:lnTo>
                    <a:pt x="1538" y="704"/>
                  </a:lnTo>
                  <a:lnTo>
                    <a:pt x="1586" y="742"/>
                  </a:lnTo>
                  <a:lnTo>
                    <a:pt x="1628" y="787"/>
                  </a:lnTo>
                  <a:lnTo>
                    <a:pt x="1661" y="839"/>
                  </a:lnTo>
                  <a:lnTo>
                    <a:pt x="1683" y="899"/>
                  </a:lnTo>
                  <a:lnTo>
                    <a:pt x="2305" y="899"/>
                  </a:lnTo>
                  <a:lnTo>
                    <a:pt x="2305" y="1521"/>
                  </a:lnTo>
                  <a:lnTo>
                    <a:pt x="2819" y="1521"/>
                  </a:lnTo>
                  <a:lnTo>
                    <a:pt x="2819" y="1033"/>
                  </a:lnTo>
                  <a:lnTo>
                    <a:pt x="2428" y="642"/>
                  </a:lnTo>
                  <a:lnTo>
                    <a:pt x="2377" y="664"/>
                  </a:lnTo>
                  <a:lnTo>
                    <a:pt x="2321" y="678"/>
                  </a:lnTo>
                  <a:lnTo>
                    <a:pt x="2263" y="684"/>
                  </a:lnTo>
                  <a:lnTo>
                    <a:pt x="2203" y="678"/>
                  </a:lnTo>
                  <a:lnTo>
                    <a:pt x="2145" y="662"/>
                  </a:lnTo>
                  <a:lnTo>
                    <a:pt x="2092" y="636"/>
                  </a:lnTo>
                  <a:lnTo>
                    <a:pt x="2044" y="602"/>
                  </a:lnTo>
                  <a:lnTo>
                    <a:pt x="2002" y="562"/>
                  </a:lnTo>
                  <a:lnTo>
                    <a:pt x="1970" y="514"/>
                  </a:lnTo>
                  <a:lnTo>
                    <a:pt x="1944" y="460"/>
                  </a:lnTo>
                  <a:lnTo>
                    <a:pt x="1928" y="403"/>
                  </a:lnTo>
                  <a:lnTo>
                    <a:pt x="1922" y="341"/>
                  </a:lnTo>
                  <a:lnTo>
                    <a:pt x="1928" y="281"/>
                  </a:lnTo>
                  <a:lnTo>
                    <a:pt x="1944" y="223"/>
                  </a:lnTo>
                  <a:lnTo>
                    <a:pt x="1970" y="169"/>
                  </a:lnTo>
                  <a:lnTo>
                    <a:pt x="2002" y="122"/>
                  </a:lnTo>
                  <a:lnTo>
                    <a:pt x="2044" y="82"/>
                  </a:lnTo>
                  <a:lnTo>
                    <a:pt x="2092" y="48"/>
                  </a:lnTo>
                  <a:lnTo>
                    <a:pt x="2145" y="22"/>
                  </a:lnTo>
                  <a:lnTo>
                    <a:pt x="2203" y="6"/>
                  </a:lnTo>
                  <a:lnTo>
                    <a:pt x="2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7404865" y="3307793"/>
            <a:ext cx="687071" cy="686652"/>
            <a:chOff x="4221163" y="1660525"/>
            <a:chExt cx="5207000" cy="5203825"/>
          </a:xfrm>
          <a:solidFill>
            <a:schemeClr val="accent1">
              <a:lumMod val="75000"/>
            </a:schemeClr>
          </a:solidFill>
        </p:grpSpPr>
        <p:sp>
          <p:nvSpPr>
            <p:cNvPr id="293" name="Freeform 135"/>
            <p:cNvSpPr>
              <a:spLocks noEditPoints="1"/>
            </p:cNvSpPr>
            <p:nvPr/>
          </p:nvSpPr>
          <p:spPr bwMode="auto">
            <a:xfrm>
              <a:off x="4567238" y="3048000"/>
              <a:ext cx="1909763" cy="520700"/>
            </a:xfrm>
            <a:custGeom>
              <a:avLst/>
              <a:gdLst>
                <a:gd name="T0" fmla="*/ 2042 w 2405"/>
                <a:gd name="T1" fmla="*/ 225 h 656"/>
                <a:gd name="T2" fmla="*/ 1988 w 2405"/>
                <a:gd name="T3" fmla="*/ 263 h 656"/>
                <a:gd name="T4" fmla="*/ 1968 w 2405"/>
                <a:gd name="T5" fmla="*/ 329 h 656"/>
                <a:gd name="T6" fmla="*/ 1988 w 2405"/>
                <a:gd name="T7" fmla="*/ 393 h 656"/>
                <a:gd name="T8" fmla="*/ 2042 w 2405"/>
                <a:gd name="T9" fmla="*/ 433 h 656"/>
                <a:gd name="T10" fmla="*/ 2112 w 2405"/>
                <a:gd name="T11" fmla="*/ 433 h 656"/>
                <a:gd name="T12" fmla="*/ 2166 w 2405"/>
                <a:gd name="T13" fmla="*/ 393 h 656"/>
                <a:gd name="T14" fmla="*/ 2186 w 2405"/>
                <a:gd name="T15" fmla="*/ 329 h 656"/>
                <a:gd name="T16" fmla="*/ 2166 w 2405"/>
                <a:gd name="T17" fmla="*/ 263 h 656"/>
                <a:gd name="T18" fmla="*/ 2112 w 2405"/>
                <a:gd name="T19" fmla="*/ 225 h 656"/>
                <a:gd name="T20" fmla="*/ 329 w 2405"/>
                <a:gd name="T21" fmla="*/ 219 h 656"/>
                <a:gd name="T22" fmla="*/ 263 w 2405"/>
                <a:gd name="T23" fmla="*/ 239 h 656"/>
                <a:gd name="T24" fmla="*/ 225 w 2405"/>
                <a:gd name="T25" fmla="*/ 293 h 656"/>
                <a:gd name="T26" fmla="*/ 225 w 2405"/>
                <a:gd name="T27" fmla="*/ 363 h 656"/>
                <a:gd name="T28" fmla="*/ 263 w 2405"/>
                <a:gd name="T29" fmla="*/ 417 h 656"/>
                <a:gd name="T30" fmla="*/ 329 w 2405"/>
                <a:gd name="T31" fmla="*/ 437 h 656"/>
                <a:gd name="T32" fmla="*/ 393 w 2405"/>
                <a:gd name="T33" fmla="*/ 417 h 656"/>
                <a:gd name="T34" fmla="*/ 433 w 2405"/>
                <a:gd name="T35" fmla="*/ 363 h 656"/>
                <a:gd name="T36" fmla="*/ 433 w 2405"/>
                <a:gd name="T37" fmla="*/ 293 h 656"/>
                <a:gd name="T38" fmla="*/ 393 w 2405"/>
                <a:gd name="T39" fmla="*/ 239 h 656"/>
                <a:gd name="T40" fmla="*/ 329 w 2405"/>
                <a:gd name="T41" fmla="*/ 219 h 656"/>
                <a:gd name="T42" fmla="*/ 389 w 2405"/>
                <a:gd name="T43" fmla="*/ 6 h 656"/>
                <a:gd name="T44" fmla="*/ 494 w 2405"/>
                <a:gd name="T45" fmla="*/ 46 h 656"/>
                <a:gd name="T46" fmla="*/ 580 w 2405"/>
                <a:gd name="T47" fmla="*/ 120 h 656"/>
                <a:gd name="T48" fmla="*/ 636 w 2405"/>
                <a:gd name="T49" fmla="*/ 219 h 656"/>
                <a:gd name="T50" fmla="*/ 1793 w 2405"/>
                <a:gd name="T51" fmla="*/ 168 h 656"/>
                <a:gd name="T52" fmla="*/ 1865 w 2405"/>
                <a:gd name="T53" fmla="*/ 80 h 656"/>
                <a:gd name="T54" fmla="*/ 1962 w 2405"/>
                <a:gd name="T55" fmla="*/ 22 h 656"/>
                <a:gd name="T56" fmla="*/ 2078 w 2405"/>
                <a:gd name="T57" fmla="*/ 0 h 656"/>
                <a:gd name="T58" fmla="*/ 2192 w 2405"/>
                <a:gd name="T59" fmla="*/ 22 h 656"/>
                <a:gd name="T60" fmla="*/ 2290 w 2405"/>
                <a:gd name="T61" fmla="*/ 78 h 656"/>
                <a:gd name="T62" fmla="*/ 2361 w 2405"/>
                <a:gd name="T63" fmla="*/ 164 h 656"/>
                <a:gd name="T64" fmla="*/ 2401 w 2405"/>
                <a:gd name="T65" fmla="*/ 269 h 656"/>
                <a:gd name="T66" fmla="*/ 2401 w 2405"/>
                <a:gd name="T67" fmla="*/ 387 h 656"/>
                <a:gd name="T68" fmla="*/ 2361 w 2405"/>
                <a:gd name="T69" fmla="*/ 494 h 656"/>
                <a:gd name="T70" fmla="*/ 2290 w 2405"/>
                <a:gd name="T71" fmla="*/ 578 h 656"/>
                <a:gd name="T72" fmla="*/ 2192 w 2405"/>
                <a:gd name="T73" fmla="*/ 636 h 656"/>
                <a:gd name="T74" fmla="*/ 2078 w 2405"/>
                <a:gd name="T75" fmla="*/ 656 h 656"/>
                <a:gd name="T76" fmla="*/ 1962 w 2405"/>
                <a:gd name="T77" fmla="*/ 634 h 656"/>
                <a:gd name="T78" fmla="*/ 1865 w 2405"/>
                <a:gd name="T79" fmla="*/ 576 h 656"/>
                <a:gd name="T80" fmla="*/ 1793 w 2405"/>
                <a:gd name="T81" fmla="*/ 490 h 656"/>
                <a:gd name="T82" fmla="*/ 636 w 2405"/>
                <a:gd name="T83" fmla="*/ 437 h 656"/>
                <a:gd name="T84" fmla="*/ 580 w 2405"/>
                <a:gd name="T85" fmla="*/ 536 h 656"/>
                <a:gd name="T86" fmla="*/ 494 w 2405"/>
                <a:gd name="T87" fmla="*/ 610 h 656"/>
                <a:gd name="T88" fmla="*/ 389 w 2405"/>
                <a:gd name="T89" fmla="*/ 650 h 656"/>
                <a:gd name="T90" fmla="*/ 269 w 2405"/>
                <a:gd name="T91" fmla="*/ 650 h 656"/>
                <a:gd name="T92" fmla="*/ 163 w 2405"/>
                <a:gd name="T93" fmla="*/ 612 h 656"/>
                <a:gd name="T94" fmla="*/ 78 w 2405"/>
                <a:gd name="T95" fmla="*/ 540 h 656"/>
                <a:gd name="T96" fmla="*/ 22 w 2405"/>
                <a:gd name="T97" fmla="*/ 443 h 656"/>
                <a:gd name="T98" fmla="*/ 0 w 2405"/>
                <a:gd name="T99" fmla="*/ 329 h 656"/>
                <a:gd name="T100" fmla="*/ 22 w 2405"/>
                <a:gd name="T101" fmla="*/ 213 h 656"/>
                <a:gd name="T102" fmla="*/ 78 w 2405"/>
                <a:gd name="T103" fmla="*/ 118 h 656"/>
                <a:gd name="T104" fmla="*/ 163 w 2405"/>
                <a:gd name="T105" fmla="*/ 46 h 656"/>
                <a:gd name="T106" fmla="*/ 269 w 2405"/>
                <a:gd name="T107" fmla="*/ 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05" h="656">
                  <a:moveTo>
                    <a:pt x="2078" y="219"/>
                  </a:moveTo>
                  <a:lnTo>
                    <a:pt x="2042" y="225"/>
                  </a:lnTo>
                  <a:lnTo>
                    <a:pt x="2012" y="239"/>
                  </a:lnTo>
                  <a:lnTo>
                    <a:pt x="1988" y="263"/>
                  </a:lnTo>
                  <a:lnTo>
                    <a:pt x="1974" y="293"/>
                  </a:lnTo>
                  <a:lnTo>
                    <a:pt x="1968" y="329"/>
                  </a:lnTo>
                  <a:lnTo>
                    <a:pt x="1974" y="363"/>
                  </a:lnTo>
                  <a:lnTo>
                    <a:pt x="1988" y="393"/>
                  </a:lnTo>
                  <a:lnTo>
                    <a:pt x="2012" y="417"/>
                  </a:lnTo>
                  <a:lnTo>
                    <a:pt x="2042" y="433"/>
                  </a:lnTo>
                  <a:lnTo>
                    <a:pt x="2078" y="437"/>
                  </a:lnTo>
                  <a:lnTo>
                    <a:pt x="2112" y="433"/>
                  </a:lnTo>
                  <a:lnTo>
                    <a:pt x="2142" y="417"/>
                  </a:lnTo>
                  <a:lnTo>
                    <a:pt x="2166" y="393"/>
                  </a:lnTo>
                  <a:lnTo>
                    <a:pt x="2182" y="363"/>
                  </a:lnTo>
                  <a:lnTo>
                    <a:pt x="2186" y="329"/>
                  </a:lnTo>
                  <a:lnTo>
                    <a:pt x="2182" y="293"/>
                  </a:lnTo>
                  <a:lnTo>
                    <a:pt x="2166" y="263"/>
                  </a:lnTo>
                  <a:lnTo>
                    <a:pt x="2142" y="239"/>
                  </a:lnTo>
                  <a:lnTo>
                    <a:pt x="2112" y="225"/>
                  </a:lnTo>
                  <a:lnTo>
                    <a:pt x="2078" y="219"/>
                  </a:lnTo>
                  <a:close/>
                  <a:moveTo>
                    <a:pt x="329" y="219"/>
                  </a:moveTo>
                  <a:lnTo>
                    <a:pt x="293" y="225"/>
                  </a:lnTo>
                  <a:lnTo>
                    <a:pt x="263" y="239"/>
                  </a:lnTo>
                  <a:lnTo>
                    <a:pt x="239" y="263"/>
                  </a:lnTo>
                  <a:lnTo>
                    <a:pt x="225" y="293"/>
                  </a:lnTo>
                  <a:lnTo>
                    <a:pt x="219" y="329"/>
                  </a:lnTo>
                  <a:lnTo>
                    <a:pt x="225" y="363"/>
                  </a:lnTo>
                  <a:lnTo>
                    <a:pt x="239" y="393"/>
                  </a:lnTo>
                  <a:lnTo>
                    <a:pt x="263" y="417"/>
                  </a:lnTo>
                  <a:lnTo>
                    <a:pt x="293" y="433"/>
                  </a:lnTo>
                  <a:lnTo>
                    <a:pt x="329" y="437"/>
                  </a:lnTo>
                  <a:lnTo>
                    <a:pt x="363" y="433"/>
                  </a:lnTo>
                  <a:lnTo>
                    <a:pt x="393" y="417"/>
                  </a:lnTo>
                  <a:lnTo>
                    <a:pt x="417" y="393"/>
                  </a:lnTo>
                  <a:lnTo>
                    <a:pt x="433" y="363"/>
                  </a:lnTo>
                  <a:lnTo>
                    <a:pt x="439" y="329"/>
                  </a:lnTo>
                  <a:lnTo>
                    <a:pt x="433" y="293"/>
                  </a:lnTo>
                  <a:lnTo>
                    <a:pt x="417" y="263"/>
                  </a:lnTo>
                  <a:lnTo>
                    <a:pt x="393" y="239"/>
                  </a:lnTo>
                  <a:lnTo>
                    <a:pt x="363" y="225"/>
                  </a:lnTo>
                  <a:lnTo>
                    <a:pt x="329" y="219"/>
                  </a:lnTo>
                  <a:close/>
                  <a:moveTo>
                    <a:pt x="329" y="0"/>
                  </a:moveTo>
                  <a:lnTo>
                    <a:pt x="389" y="6"/>
                  </a:lnTo>
                  <a:lnTo>
                    <a:pt x="445" y="22"/>
                  </a:lnTo>
                  <a:lnTo>
                    <a:pt x="494" y="46"/>
                  </a:lnTo>
                  <a:lnTo>
                    <a:pt x="540" y="80"/>
                  </a:lnTo>
                  <a:lnTo>
                    <a:pt x="580" y="120"/>
                  </a:lnTo>
                  <a:lnTo>
                    <a:pt x="612" y="168"/>
                  </a:lnTo>
                  <a:lnTo>
                    <a:pt x="636" y="219"/>
                  </a:lnTo>
                  <a:lnTo>
                    <a:pt x="1769" y="219"/>
                  </a:lnTo>
                  <a:lnTo>
                    <a:pt x="1793" y="168"/>
                  </a:lnTo>
                  <a:lnTo>
                    <a:pt x="1825" y="120"/>
                  </a:lnTo>
                  <a:lnTo>
                    <a:pt x="1865" y="80"/>
                  </a:lnTo>
                  <a:lnTo>
                    <a:pt x="1911" y="46"/>
                  </a:lnTo>
                  <a:lnTo>
                    <a:pt x="1962" y="22"/>
                  </a:lnTo>
                  <a:lnTo>
                    <a:pt x="2018" y="6"/>
                  </a:lnTo>
                  <a:lnTo>
                    <a:pt x="2078" y="0"/>
                  </a:lnTo>
                  <a:lnTo>
                    <a:pt x="2136" y="6"/>
                  </a:lnTo>
                  <a:lnTo>
                    <a:pt x="2192" y="22"/>
                  </a:lnTo>
                  <a:lnTo>
                    <a:pt x="2244" y="46"/>
                  </a:lnTo>
                  <a:lnTo>
                    <a:pt x="2290" y="78"/>
                  </a:lnTo>
                  <a:lnTo>
                    <a:pt x="2327" y="118"/>
                  </a:lnTo>
                  <a:lnTo>
                    <a:pt x="2361" y="164"/>
                  </a:lnTo>
                  <a:lnTo>
                    <a:pt x="2385" y="213"/>
                  </a:lnTo>
                  <a:lnTo>
                    <a:pt x="2401" y="269"/>
                  </a:lnTo>
                  <a:lnTo>
                    <a:pt x="2405" y="329"/>
                  </a:lnTo>
                  <a:lnTo>
                    <a:pt x="2401" y="387"/>
                  </a:lnTo>
                  <a:lnTo>
                    <a:pt x="2385" y="443"/>
                  </a:lnTo>
                  <a:lnTo>
                    <a:pt x="2361" y="494"/>
                  </a:lnTo>
                  <a:lnTo>
                    <a:pt x="2327" y="540"/>
                  </a:lnTo>
                  <a:lnTo>
                    <a:pt x="2290" y="578"/>
                  </a:lnTo>
                  <a:lnTo>
                    <a:pt x="2244" y="612"/>
                  </a:lnTo>
                  <a:lnTo>
                    <a:pt x="2192" y="636"/>
                  </a:lnTo>
                  <a:lnTo>
                    <a:pt x="2136" y="650"/>
                  </a:lnTo>
                  <a:lnTo>
                    <a:pt x="2078" y="656"/>
                  </a:lnTo>
                  <a:lnTo>
                    <a:pt x="2018" y="650"/>
                  </a:lnTo>
                  <a:lnTo>
                    <a:pt x="1962" y="634"/>
                  </a:lnTo>
                  <a:lnTo>
                    <a:pt x="1911" y="610"/>
                  </a:lnTo>
                  <a:lnTo>
                    <a:pt x="1865" y="576"/>
                  </a:lnTo>
                  <a:lnTo>
                    <a:pt x="1825" y="536"/>
                  </a:lnTo>
                  <a:lnTo>
                    <a:pt x="1793" y="490"/>
                  </a:lnTo>
                  <a:lnTo>
                    <a:pt x="1769" y="437"/>
                  </a:lnTo>
                  <a:lnTo>
                    <a:pt x="636" y="437"/>
                  </a:lnTo>
                  <a:lnTo>
                    <a:pt x="612" y="490"/>
                  </a:lnTo>
                  <a:lnTo>
                    <a:pt x="580" y="536"/>
                  </a:lnTo>
                  <a:lnTo>
                    <a:pt x="540" y="576"/>
                  </a:lnTo>
                  <a:lnTo>
                    <a:pt x="494" y="610"/>
                  </a:lnTo>
                  <a:lnTo>
                    <a:pt x="445" y="634"/>
                  </a:lnTo>
                  <a:lnTo>
                    <a:pt x="389" y="650"/>
                  </a:lnTo>
                  <a:lnTo>
                    <a:pt x="329" y="656"/>
                  </a:lnTo>
                  <a:lnTo>
                    <a:pt x="269" y="650"/>
                  </a:lnTo>
                  <a:lnTo>
                    <a:pt x="213" y="636"/>
                  </a:lnTo>
                  <a:lnTo>
                    <a:pt x="163" y="612"/>
                  </a:lnTo>
                  <a:lnTo>
                    <a:pt x="117" y="578"/>
                  </a:lnTo>
                  <a:lnTo>
                    <a:pt x="78" y="540"/>
                  </a:lnTo>
                  <a:lnTo>
                    <a:pt x="46" y="494"/>
                  </a:lnTo>
                  <a:lnTo>
                    <a:pt x="22" y="443"/>
                  </a:lnTo>
                  <a:lnTo>
                    <a:pt x="6" y="387"/>
                  </a:lnTo>
                  <a:lnTo>
                    <a:pt x="0" y="329"/>
                  </a:lnTo>
                  <a:lnTo>
                    <a:pt x="6" y="269"/>
                  </a:lnTo>
                  <a:lnTo>
                    <a:pt x="22" y="213"/>
                  </a:lnTo>
                  <a:lnTo>
                    <a:pt x="46" y="164"/>
                  </a:lnTo>
                  <a:lnTo>
                    <a:pt x="78" y="118"/>
                  </a:lnTo>
                  <a:lnTo>
                    <a:pt x="117" y="78"/>
                  </a:lnTo>
                  <a:lnTo>
                    <a:pt x="163" y="46"/>
                  </a:lnTo>
                  <a:lnTo>
                    <a:pt x="213" y="22"/>
                  </a:lnTo>
                  <a:lnTo>
                    <a:pt x="269" y="6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4" name="Freeform 136"/>
            <p:cNvSpPr>
              <a:spLocks noEditPoints="1"/>
            </p:cNvSpPr>
            <p:nvPr/>
          </p:nvSpPr>
          <p:spPr bwMode="auto">
            <a:xfrm>
              <a:off x="5695950" y="2441575"/>
              <a:ext cx="1389063" cy="1647825"/>
            </a:xfrm>
            <a:custGeom>
              <a:avLst/>
              <a:gdLst>
                <a:gd name="T0" fmla="*/ 1386 w 1749"/>
                <a:gd name="T1" fmla="*/ 1642 h 2075"/>
                <a:gd name="T2" fmla="*/ 1332 w 1749"/>
                <a:gd name="T3" fmla="*/ 1682 h 2075"/>
                <a:gd name="T4" fmla="*/ 1312 w 1749"/>
                <a:gd name="T5" fmla="*/ 1748 h 2075"/>
                <a:gd name="T6" fmla="*/ 1332 w 1749"/>
                <a:gd name="T7" fmla="*/ 1812 h 2075"/>
                <a:gd name="T8" fmla="*/ 1386 w 1749"/>
                <a:gd name="T9" fmla="*/ 1851 h 2075"/>
                <a:gd name="T10" fmla="*/ 1456 w 1749"/>
                <a:gd name="T11" fmla="*/ 1851 h 2075"/>
                <a:gd name="T12" fmla="*/ 1510 w 1749"/>
                <a:gd name="T13" fmla="*/ 1812 h 2075"/>
                <a:gd name="T14" fmla="*/ 1530 w 1749"/>
                <a:gd name="T15" fmla="*/ 1748 h 2075"/>
                <a:gd name="T16" fmla="*/ 1510 w 1749"/>
                <a:gd name="T17" fmla="*/ 1682 h 2075"/>
                <a:gd name="T18" fmla="*/ 1456 w 1749"/>
                <a:gd name="T19" fmla="*/ 1642 h 2075"/>
                <a:gd name="T20" fmla="*/ 327 w 1749"/>
                <a:gd name="T21" fmla="*/ 217 h 2075"/>
                <a:gd name="T22" fmla="*/ 263 w 1749"/>
                <a:gd name="T23" fmla="*/ 239 h 2075"/>
                <a:gd name="T24" fmla="*/ 223 w 1749"/>
                <a:gd name="T25" fmla="*/ 293 h 2075"/>
                <a:gd name="T26" fmla="*/ 223 w 1749"/>
                <a:gd name="T27" fmla="*/ 360 h 2075"/>
                <a:gd name="T28" fmla="*/ 263 w 1749"/>
                <a:gd name="T29" fmla="*/ 414 h 2075"/>
                <a:gd name="T30" fmla="*/ 327 w 1749"/>
                <a:gd name="T31" fmla="*/ 436 h 2075"/>
                <a:gd name="T32" fmla="*/ 393 w 1749"/>
                <a:gd name="T33" fmla="*/ 414 h 2075"/>
                <a:gd name="T34" fmla="*/ 431 w 1749"/>
                <a:gd name="T35" fmla="*/ 360 h 2075"/>
                <a:gd name="T36" fmla="*/ 431 w 1749"/>
                <a:gd name="T37" fmla="*/ 293 h 2075"/>
                <a:gd name="T38" fmla="*/ 393 w 1749"/>
                <a:gd name="T39" fmla="*/ 239 h 2075"/>
                <a:gd name="T40" fmla="*/ 327 w 1749"/>
                <a:gd name="T41" fmla="*/ 217 h 2075"/>
                <a:gd name="T42" fmla="*/ 387 w 1749"/>
                <a:gd name="T43" fmla="*/ 4 h 2075"/>
                <a:gd name="T44" fmla="*/ 495 w 1749"/>
                <a:gd name="T45" fmla="*/ 46 h 2075"/>
                <a:gd name="T46" fmla="*/ 580 w 1749"/>
                <a:gd name="T47" fmla="*/ 119 h 2075"/>
                <a:gd name="T48" fmla="*/ 636 w 1749"/>
                <a:gd name="T49" fmla="*/ 217 h 2075"/>
                <a:gd name="T50" fmla="*/ 1011 w 1749"/>
                <a:gd name="T51" fmla="*/ 221 h 2075"/>
                <a:gd name="T52" fmla="*/ 1061 w 1749"/>
                <a:gd name="T53" fmla="*/ 249 h 2075"/>
                <a:gd name="T54" fmla="*/ 1516 w 1749"/>
                <a:gd name="T55" fmla="*/ 709 h 2075"/>
                <a:gd name="T56" fmla="*/ 1530 w 1749"/>
                <a:gd name="T57" fmla="*/ 763 h 2075"/>
                <a:gd name="T58" fmla="*/ 1582 w 1749"/>
                <a:gd name="T59" fmla="*/ 1463 h 2075"/>
                <a:gd name="T60" fmla="*/ 1669 w 1749"/>
                <a:gd name="T61" fmla="*/ 1535 h 2075"/>
                <a:gd name="T62" fmla="*/ 1727 w 1749"/>
                <a:gd name="T63" fmla="*/ 1632 h 2075"/>
                <a:gd name="T64" fmla="*/ 1749 w 1749"/>
                <a:gd name="T65" fmla="*/ 1748 h 2075"/>
                <a:gd name="T66" fmla="*/ 1729 w 1749"/>
                <a:gd name="T67" fmla="*/ 1861 h 2075"/>
                <a:gd name="T68" fmla="*/ 1671 w 1749"/>
                <a:gd name="T69" fmla="*/ 1957 h 2075"/>
                <a:gd name="T70" fmla="*/ 1586 w 1749"/>
                <a:gd name="T71" fmla="*/ 2029 h 2075"/>
                <a:gd name="T72" fmla="*/ 1480 w 1749"/>
                <a:gd name="T73" fmla="*/ 2069 h 2075"/>
                <a:gd name="T74" fmla="*/ 1362 w 1749"/>
                <a:gd name="T75" fmla="*/ 2069 h 2075"/>
                <a:gd name="T76" fmla="*/ 1254 w 1749"/>
                <a:gd name="T77" fmla="*/ 2029 h 2075"/>
                <a:gd name="T78" fmla="*/ 1171 w 1749"/>
                <a:gd name="T79" fmla="*/ 1957 h 2075"/>
                <a:gd name="T80" fmla="*/ 1113 w 1749"/>
                <a:gd name="T81" fmla="*/ 1861 h 2075"/>
                <a:gd name="T82" fmla="*/ 1093 w 1749"/>
                <a:gd name="T83" fmla="*/ 1748 h 2075"/>
                <a:gd name="T84" fmla="*/ 1115 w 1749"/>
                <a:gd name="T85" fmla="*/ 1632 h 2075"/>
                <a:gd name="T86" fmla="*/ 1173 w 1749"/>
                <a:gd name="T87" fmla="*/ 1535 h 2075"/>
                <a:gd name="T88" fmla="*/ 1258 w 1749"/>
                <a:gd name="T89" fmla="*/ 1463 h 2075"/>
                <a:gd name="T90" fmla="*/ 1312 w 1749"/>
                <a:gd name="T91" fmla="*/ 809 h 2075"/>
                <a:gd name="T92" fmla="*/ 636 w 1749"/>
                <a:gd name="T93" fmla="*/ 436 h 2075"/>
                <a:gd name="T94" fmla="*/ 580 w 1749"/>
                <a:gd name="T95" fmla="*/ 534 h 2075"/>
                <a:gd name="T96" fmla="*/ 495 w 1749"/>
                <a:gd name="T97" fmla="*/ 608 h 2075"/>
                <a:gd name="T98" fmla="*/ 387 w 1749"/>
                <a:gd name="T99" fmla="*/ 650 h 2075"/>
                <a:gd name="T100" fmla="*/ 269 w 1749"/>
                <a:gd name="T101" fmla="*/ 650 h 2075"/>
                <a:gd name="T102" fmla="*/ 161 w 1749"/>
                <a:gd name="T103" fmla="*/ 610 h 2075"/>
                <a:gd name="T104" fmla="*/ 78 w 1749"/>
                <a:gd name="T105" fmla="*/ 538 h 2075"/>
                <a:gd name="T106" fmla="*/ 20 w 1749"/>
                <a:gd name="T107" fmla="*/ 440 h 2075"/>
                <a:gd name="T108" fmla="*/ 0 w 1749"/>
                <a:gd name="T109" fmla="*/ 327 h 2075"/>
                <a:gd name="T110" fmla="*/ 20 w 1749"/>
                <a:gd name="T111" fmla="*/ 213 h 2075"/>
                <a:gd name="T112" fmla="*/ 78 w 1749"/>
                <a:gd name="T113" fmla="*/ 115 h 2075"/>
                <a:gd name="T114" fmla="*/ 161 w 1749"/>
                <a:gd name="T115" fmla="*/ 44 h 2075"/>
                <a:gd name="T116" fmla="*/ 269 w 1749"/>
                <a:gd name="T117" fmla="*/ 4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9" h="2075">
                  <a:moveTo>
                    <a:pt x="1420" y="1638"/>
                  </a:moveTo>
                  <a:lnTo>
                    <a:pt x="1386" y="1642"/>
                  </a:lnTo>
                  <a:lnTo>
                    <a:pt x="1356" y="1658"/>
                  </a:lnTo>
                  <a:lnTo>
                    <a:pt x="1332" y="1682"/>
                  </a:lnTo>
                  <a:lnTo>
                    <a:pt x="1316" y="1712"/>
                  </a:lnTo>
                  <a:lnTo>
                    <a:pt x="1312" y="1748"/>
                  </a:lnTo>
                  <a:lnTo>
                    <a:pt x="1316" y="1782"/>
                  </a:lnTo>
                  <a:lnTo>
                    <a:pt x="1332" y="1812"/>
                  </a:lnTo>
                  <a:lnTo>
                    <a:pt x="1356" y="1836"/>
                  </a:lnTo>
                  <a:lnTo>
                    <a:pt x="1386" y="1851"/>
                  </a:lnTo>
                  <a:lnTo>
                    <a:pt x="1420" y="1855"/>
                  </a:lnTo>
                  <a:lnTo>
                    <a:pt x="1456" y="1851"/>
                  </a:lnTo>
                  <a:lnTo>
                    <a:pt x="1486" y="1836"/>
                  </a:lnTo>
                  <a:lnTo>
                    <a:pt x="1510" y="1812"/>
                  </a:lnTo>
                  <a:lnTo>
                    <a:pt x="1524" y="1782"/>
                  </a:lnTo>
                  <a:lnTo>
                    <a:pt x="1530" y="1748"/>
                  </a:lnTo>
                  <a:lnTo>
                    <a:pt x="1524" y="1712"/>
                  </a:lnTo>
                  <a:lnTo>
                    <a:pt x="1510" y="1682"/>
                  </a:lnTo>
                  <a:lnTo>
                    <a:pt x="1486" y="1658"/>
                  </a:lnTo>
                  <a:lnTo>
                    <a:pt x="1456" y="1642"/>
                  </a:lnTo>
                  <a:lnTo>
                    <a:pt x="1420" y="1638"/>
                  </a:lnTo>
                  <a:close/>
                  <a:moveTo>
                    <a:pt x="327" y="217"/>
                  </a:moveTo>
                  <a:lnTo>
                    <a:pt x="293" y="223"/>
                  </a:lnTo>
                  <a:lnTo>
                    <a:pt x="263" y="239"/>
                  </a:lnTo>
                  <a:lnTo>
                    <a:pt x="239" y="263"/>
                  </a:lnTo>
                  <a:lnTo>
                    <a:pt x="223" y="293"/>
                  </a:lnTo>
                  <a:lnTo>
                    <a:pt x="217" y="327"/>
                  </a:lnTo>
                  <a:lnTo>
                    <a:pt x="223" y="360"/>
                  </a:lnTo>
                  <a:lnTo>
                    <a:pt x="239" y="390"/>
                  </a:lnTo>
                  <a:lnTo>
                    <a:pt x="263" y="414"/>
                  </a:lnTo>
                  <a:lnTo>
                    <a:pt x="293" y="430"/>
                  </a:lnTo>
                  <a:lnTo>
                    <a:pt x="327" y="436"/>
                  </a:lnTo>
                  <a:lnTo>
                    <a:pt x="363" y="430"/>
                  </a:lnTo>
                  <a:lnTo>
                    <a:pt x="393" y="414"/>
                  </a:lnTo>
                  <a:lnTo>
                    <a:pt x="415" y="390"/>
                  </a:lnTo>
                  <a:lnTo>
                    <a:pt x="431" y="360"/>
                  </a:lnTo>
                  <a:lnTo>
                    <a:pt x="437" y="327"/>
                  </a:lnTo>
                  <a:lnTo>
                    <a:pt x="431" y="293"/>
                  </a:lnTo>
                  <a:lnTo>
                    <a:pt x="415" y="263"/>
                  </a:lnTo>
                  <a:lnTo>
                    <a:pt x="393" y="239"/>
                  </a:lnTo>
                  <a:lnTo>
                    <a:pt x="363" y="223"/>
                  </a:lnTo>
                  <a:lnTo>
                    <a:pt x="327" y="217"/>
                  </a:lnTo>
                  <a:close/>
                  <a:moveTo>
                    <a:pt x="327" y="0"/>
                  </a:moveTo>
                  <a:lnTo>
                    <a:pt x="387" y="4"/>
                  </a:lnTo>
                  <a:lnTo>
                    <a:pt x="443" y="20"/>
                  </a:lnTo>
                  <a:lnTo>
                    <a:pt x="495" y="46"/>
                  </a:lnTo>
                  <a:lnTo>
                    <a:pt x="540" y="77"/>
                  </a:lnTo>
                  <a:lnTo>
                    <a:pt x="580" y="119"/>
                  </a:lnTo>
                  <a:lnTo>
                    <a:pt x="612" y="165"/>
                  </a:lnTo>
                  <a:lnTo>
                    <a:pt x="636" y="217"/>
                  </a:lnTo>
                  <a:lnTo>
                    <a:pt x="983" y="217"/>
                  </a:lnTo>
                  <a:lnTo>
                    <a:pt x="1011" y="221"/>
                  </a:lnTo>
                  <a:lnTo>
                    <a:pt x="1037" y="231"/>
                  </a:lnTo>
                  <a:lnTo>
                    <a:pt x="1061" y="249"/>
                  </a:lnTo>
                  <a:lnTo>
                    <a:pt x="1498" y="685"/>
                  </a:lnTo>
                  <a:lnTo>
                    <a:pt x="1516" y="709"/>
                  </a:lnTo>
                  <a:lnTo>
                    <a:pt x="1526" y="735"/>
                  </a:lnTo>
                  <a:lnTo>
                    <a:pt x="1530" y="763"/>
                  </a:lnTo>
                  <a:lnTo>
                    <a:pt x="1530" y="1439"/>
                  </a:lnTo>
                  <a:lnTo>
                    <a:pt x="1582" y="1463"/>
                  </a:lnTo>
                  <a:lnTo>
                    <a:pt x="1629" y="1495"/>
                  </a:lnTo>
                  <a:lnTo>
                    <a:pt x="1669" y="1535"/>
                  </a:lnTo>
                  <a:lnTo>
                    <a:pt x="1703" y="1580"/>
                  </a:lnTo>
                  <a:lnTo>
                    <a:pt x="1727" y="1632"/>
                  </a:lnTo>
                  <a:lnTo>
                    <a:pt x="1743" y="1688"/>
                  </a:lnTo>
                  <a:lnTo>
                    <a:pt x="1749" y="1748"/>
                  </a:lnTo>
                  <a:lnTo>
                    <a:pt x="1743" y="1806"/>
                  </a:lnTo>
                  <a:lnTo>
                    <a:pt x="1729" y="1861"/>
                  </a:lnTo>
                  <a:lnTo>
                    <a:pt x="1703" y="1911"/>
                  </a:lnTo>
                  <a:lnTo>
                    <a:pt x="1671" y="1957"/>
                  </a:lnTo>
                  <a:lnTo>
                    <a:pt x="1631" y="1997"/>
                  </a:lnTo>
                  <a:lnTo>
                    <a:pt x="1586" y="2029"/>
                  </a:lnTo>
                  <a:lnTo>
                    <a:pt x="1536" y="2055"/>
                  </a:lnTo>
                  <a:lnTo>
                    <a:pt x="1480" y="2069"/>
                  </a:lnTo>
                  <a:lnTo>
                    <a:pt x="1420" y="2075"/>
                  </a:lnTo>
                  <a:lnTo>
                    <a:pt x="1362" y="2069"/>
                  </a:lnTo>
                  <a:lnTo>
                    <a:pt x="1306" y="2055"/>
                  </a:lnTo>
                  <a:lnTo>
                    <a:pt x="1254" y="2029"/>
                  </a:lnTo>
                  <a:lnTo>
                    <a:pt x="1209" y="1997"/>
                  </a:lnTo>
                  <a:lnTo>
                    <a:pt x="1171" y="1957"/>
                  </a:lnTo>
                  <a:lnTo>
                    <a:pt x="1137" y="1911"/>
                  </a:lnTo>
                  <a:lnTo>
                    <a:pt x="1113" y="1861"/>
                  </a:lnTo>
                  <a:lnTo>
                    <a:pt x="1099" y="1806"/>
                  </a:lnTo>
                  <a:lnTo>
                    <a:pt x="1093" y="1748"/>
                  </a:lnTo>
                  <a:lnTo>
                    <a:pt x="1099" y="1688"/>
                  </a:lnTo>
                  <a:lnTo>
                    <a:pt x="1115" y="1632"/>
                  </a:lnTo>
                  <a:lnTo>
                    <a:pt x="1139" y="1580"/>
                  </a:lnTo>
                  <a:lnTo>
                    <a:pt x="1173" y="1535"/>
                  </a:lnTo>
                  <a:lnTo>
                    <a:pt x="1213" y="1495"/>
                  </a:lnTo>
                  <a:lnTo>
                    <a:pt x="1258" y="1463"/>
                  </a:lnTo>
                  <a:lnTo>
                    <a:pt x="1312" y="1439"/>
                  </a:lnTo>
                  <a:lnTo>
                    <a:pt x="1312" y="809"/>
                  </a:lnTo>
                  <a:lnTo>
                    <a:pt x="937" y="436"/>
                  </a:lnTo>
                  <a:lnTo>
                    <a:pt x="636" y="436"/>
                  </a:lnTo>
                  <a:lnTo>
                    <a:pt x="612" y="488"/>
                  </a:lnTo>
                  <a:lnTo>
                    <a:pt x="580" y="534"/>
                  </a:lnTo>
                  <a:lnTo>
                    <a:pt x="540" y="576"/>
                  </a:lnTo>
                  <a:lnTo>
                    <a:pt x="495" y="608"/>
                  </a:lnTo>
                  <a:lnTo>
                    <a:pt x="443" y="634"/>
                  </a:lnTo>
                  <a:lnTo>
                    <a:pt x="387" y="650"/>
                  </a:lnTo>
                  <a:lnTo>
                    <a:pt x="327" y="654"/>
                  </a:lnTo>
                  <a:lnTo>
                    <a:pt x="269" y="650"/>
                  </a:lnTo>
                  <a:lnTo>
                    <a:pt x="213" y="634"/>
                  </a:lnTo>
                  <a:lnTo>
                    <a:pt x="161" y="610"/>
                  </a:lnTo>
                  <a:lnTo>
                    <a:pt x="116" y="578"/>
                  </a:lnTo>
                  <a:lnTo>
                    <a:pt x="78" y="538"/>
                  </a:lnTo>
                  <a:lnTo>
                    <a:pt x="44" y="492"/>
                  </a:lnTo>
                  <a:lnTo>
                    <a:pt x="20" y="440"/>
                  </a:lnTo>
                  <a:lnTo>
                    <a:pt x="4" y="384"/>
                  </a:lnTo>
                  <a:lnTo>
                    <a:pt x="0" y="327"/>
                  </a:lnTo>
                  <a:lnTo>
                    <a:pt x="4" y="267"/>
                  </a:lnTo>
                  <a:lnTo>
                    <a:pt x="20" y="213"/>
                  </a:lnTo>
                  <a:lnTo>
                    <a:pt x="44" y="161"/>
                  </a:lnTo>
                  <a:lnTo>
                    <a:pt x="78" y="115"/>
                  </a:lnTo>
                  <a:lnTo>
                    <a:pt x="116" y="75"/>
                  </a:lnTo>
                  <a:lnTo>
                    <a:pt x="161" y="44"/>
                  </a:lnTo>
                  <a:lnTo>
                    <a:pt x="213" y="20"/>
                  </a:lnTo>
                  <a:lnTo>
                    <a:pt x="269" y="4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5" name="Freeform 137"/>
            <p:cNvSpPr>
              <a:spLocks noEditPoints="1"/>
            </p:cNvSpPr>
            <p:nvPr/>
          </p:nvSpPr>
          <p:spPr bwMode="auto">
            <a:xfrm>
              <a:off x="6824663" y="1660525"/>
              <a:ext cx="1908175" cy="2774950"/>
            </a:xfrm>
            <a:custGeom>
              <a:avLst/>
              <a:gdLst>
                <a:gd name="T0" fmla="*/ 2042 w 2405"/>
                <a:gd name="T1" fmla="*/ 3066 h 3496"/>
                <a:gd name="T2" fmla="*/ 1991 w 2405"/>
                <a:gd name="T3" fmla="*/ 3104 h 3496"/>
                <a:gd name="T4" fmla="*/ 1969 w 2405"/>
                <a:gd name="T5" fmla="*/ 3169 h 3496"/>
                <a:gd name="T6" fmla="*/ 1991 w 2405"/>
                <a:gd name="T7" fmla="*/ 3233 h 3496"/>
                <a:gd name="T8" fmla="*/ 2042 w 2405"/>
                <a:gd name="T9" fmla="*/ 3273 h 3496"/>
                <a:gd name="T10" fmla="*/ 2112 w 2405"/>
                <a:gd name="T11" fmla="*/ 3273 h 3496"/>
                <a:gd name="T12" fmla="*/ 2166 w 2405"/>
                <a:gd name="T13" fmla="*/ 3233 h 3496"/>
                <a:gd name="T14" fmla="*/ 2188 w 2405"/>
                <a:gd name="T15" fmla="*/ 3169 h 3496"/>
                <a:gd name="T16" fmla="*/ 2166 w 2405"/>
                <a:gd name="T17" fmla="*/ 3104 h 3496"/>
                <a:gd name="T18" fmla="*/ 2112 w 2405"/>
                <a:gd name="T19" fmla="*/ 3066 h 3496"/>
                <a:gd name="T20" fmla="*/ 329 w 2405"/>
                <a:gd name="T21" fmla="*/ 219 h 3496"/>
                <a:gd name="T22" fmla="*/ 263 w 2405"/>
                <a:gd name="T23" fmla="*/ 239 h 3496"/>
                <a:gd name="T24" fmla="*/ 225 w 2405"/>
                <a:gd name="T25" fmla="*/ 293 h 3496"/>
                <a:gd name="T26" fmla="*/ 225 w 2405"/>
                <a:gd name="T27" fmla="*/ 363 h 3496"/>
                <a:gd name="T28" fmla="*/ 263 w 2405"/>
                <a:gd name="T29" fmla="*/ 417 h 3496"/>
                <a:gd name="T30" fmla="*/ 329 w 2405"/>
                <a:gd name="T31" fmla="*/ 437 h 3496"/>
                <a:gd name="T32" fmla="*/ 393 w 2405"/>
                <a:gd name="T33" fmla="*/ 417 h 3496"/>
                <a:gd name="T34" fmla="*/ 433 w 2405"/>
                <a:gd name="T35" fmla="*/ 363 h 3496"/>
                <a:gd name="T36" fmla="*/ 433 w 2405"/>
                <a:gd name="T37" fmla="*/ 293 h 3496"/>
                <a:gd name="T38" fmla="*/ 393 w 2405"/>
                <a:gd name="T39" fmla="*/ 239 h 3496"/>
                <a:gd name="T40" fmla="*/ 329 w 2405"/>
                <a:gd name="T41" fmla="*/ 219 h 3496"/>
                <a:gd name="T42" fmla="*/ 387 w 2405"/>
                <a:gd name="T43" fmla="*/ 6 h 3496"/>
                <a:gd name="T44" fmla="*/ 495 w 2405"/>
                <a:gd name="T45" fmla="*/ 46 h 3496"/>
                <a:gd name="T46" fmla="*/ 580 w 2405"/>
                <a:gd name="T47" fmla="*/ 118 h 3496"/>
                <a:gd name="T48" fmla="*/ 636 w 2405"/>
                <a:gd name="T49" fmla="*/ 213 h 3496"/>
                <a:gd name="T50" fmla="*/ 656 w 2405"/>
                <a:gd name="T51" fmla="*/ 329 h 3496"/>
                <a:gd name="T52" fmla="*/ 642 w 2405"/>
                <a:gd name="T53" fmla="*/ 425 h 3496"/>
                <a:gd name="T54" fmla="*/ 1717 w 2405"/>
                <a:gd name="T55" fmla="*/ 1563 h 3496"/>
                <a:gd name="T56" fmla="*/ 1745 w 2405"/>
                <a:gd name="T57" fmla="*/ 1611 h 3496"/>
                <a:gd name="T58" fmla="*/ 1749 w 2405"/>
                <a:gd name="T59" fmla="*/ 2687 h 3496"/>
                <a:gd name="T60" fmla="*/ 1983 w 2405"/>
                <a:gd name="T61" fmla="*/ 2856 h 3496"/>
                <a:gd name="T62" fmla="*/ 2078 w 2405"/>
                <a:gd name="T63" fmla="*/ 2840 h 3496"/>
                <a:gd name="T64" fmla="*/ 2192 w 2405"/>
                <a:gd name="T65" fmla="*/ 2862 h 3496"/>
                <a:gd name="T66" fmla="*/ 2290 w 2405"/>
                <a:gd name="T67" fmla="*/ 2918 h 3496"/>
                <a:gd name="T68" fmla="*/ 2362 w 2405"/>
                <a:gd name="T69" fmla="*/ 3004 h 3496"/>
                <a:gd name="T70" fmla="*/ 2401 w 2405"/>
                <a:gd name="T71" fmla="*/ 3110 h 3496"/>
                <a:gd name="T72" fmla="*/ 2401 w 2405"/>
                <a:gd name="T73" fmla="*/ 3227 h 3496"/>
                <a:gd name="T74" fmla="*/ 2362 w 2405"/>
                <a:gd name="T75" fmla="*/ 3335 h 3496"/>
                <a:gd name="T76" fmla="*/ 2290 w 2405"/>
                <a:gd name="T77" fmla="*/ 3419 h 3496"/>
                <a:gd name="T78" fmla="*/ 2192 w 2405"/>
                <a:gd name="T79" fmla="*/ 3476 h 3496"/>
                <a:gd name="T80" fmla="*/ 2078 w 2405"/>
                <a:gd name="T81" fmla="*/ 3496 h 3496"/>
                <a:gd name="T82" fmla="*/ 1963 w 2405"/>
                <a:gd name="T83" fmla="*/ 3476 h 3496"/>
                <a:gd name="T84" fmla="*/ 1867 w 2405"/>
                <a:gd name="T85" fmla="*/ 3419 h 3496"/>
                <a:gd name="T86" fmla="*/ 1795 w 2405"/>
                <a:gd name="T87" fmla="*/ 3335 h 3496"/>
                <a:gd name="T88" fmla="*/ 1755 w 2405"/>
                <a:gd name="T89" fmla="*/ 3227 h 3496"/>
                <a:gd name="T90" fmla="*/ 1753 w 2405"/>
                <a:gd name="T91" fmla="*/ 3120 h 3496"/>
                <a:gd name="T92" fmla="*/ 1783 w 2405"/>
                <a:gd name="T93" fmla="*/ 3028 h 3496"/>
                <a:gd name="T94" fmla="*/ 1546 w 2405"/>
                <a:gd name="T95" fmla="*/ 2787 h 3496"/>
                <a:gd name="T96" fmla="*/ 1532 w 2405"/>
                <a:gd name="T97" fmla="*/ 2733 h 3496"/>
                <a:gd name="T98" fmla="*/ 469 w 2405"/>
                <a:gd name="T99" fmla="*/ 624 h 3496"/>
                <a:gd name="T100" fmla="*/ 379 w 2405"/>
                <a:gd name="T101" fmla="*/ 652 h 3496"/>
                <a:gd name="T102" fmla="*/ 269 w 2405"/>
                <a:gd name="T103" fmla="*/ 650 h 3496"/>
                <a:gd name="T104" fmla="*/ 164 w 2405"/>
                <a:gd name="T105" fmla="*/ 612 h 3496"/>
                <a:gd name="T106" fmla="*/ 78 w 2405"/>
                <a:gd name="T107" fmla="*/ 540 h 3496"/>
                <a:gd name="T108" fmla="*/ 22 w 2405"/>
                <a:gd name="T109" fmla="*/ 443 h 3496"/>
                <a:gd name="T110" fmla="*/ 0 w 2405"/>
                <a:gd name="T111" fmla="*/ 329 h 3496"/>
                <a:gd name="T112" fmla="*/ 22 w 2405"/>
                <a:gd name="T113" fmla="*/ 213 h 3496"/>
                <a:gd name="T114" fmla="*/ 78 w 2405"/>
                <a:gd name="T115" fmla="*/ 118 h 3496"/>
                <a:gd name="T116" fmla="*/ 164 w 2405"/>
                <a:gd name="T117" fmla="*/ 46 h 3496"/>
                <a:gd name="T118" fmla="*/ 269 w 2405"/>
                <a:gd name="T119" fmla="*/ 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05" h="3496">
                  <a:moveTo>
                    <a:pt x="2078" y="3060"/>
                  </a:moveTo>
                  <a:lnTo>
                    <a:pt x="2042" y="3066"/>
                  </a:lnTo>
                  <a:lnTo>
                    <a:pt x="2012" y="3082"/>
                  </a:lnTo>
                  <a:lnTo>
                    <a:pt x="1991" y="3104"/>
                  </a:lnTo>
                  <a:lnTo>
                    <a:pt x="1975" y="3134"/>
                  </a:lnTo>
                  <a:lnTo>
                    <a:pt x="1969" y="3169"/>
                  </a:lnTo>
                  <a:lnTo>
                    <a:pt x="1975" y="3203"/>
                  </a:lnTo>
                  <a:lnTo>
                    <a:pt x="1991" y="3233"/>
                  </a:lnTo>
                  <a:lnTo>
                    <a:pt x="2012" y="3257"/>
                  </a:lnTo>
                  <a:lnTo>
                    <a:pt x="2042" y="3273"/>
                  </a:lnTo>
                  <a:lnTo>
                    <a:pt x="2078" y="3279"/>
                  </a:lnTo>
                  <a:lnTo>
                    <a:pt x="2112" y="3273"/>
                  </a:lnTo>
                  <a:lnTo>
                    <a:pt x="2142" y="3257"/>
                  </a:lnTo>
                  <a:lnTo>
                    <a:pt x="2166" y="3233"/>
                  </a:lnTo>
                  <a:lnTo>
                    <a:pt x="2182" y="3203"/>
                  </a:lnTo>
                  <a:lnTo>
                    <a:pt x="2188" y="3169"/>
                  </a:lnTo>
                  <a:lnTo>
                    <a:pt x="2182" y="3134"/>
                  </a:lnTo>
                  <a:lnTo>
                    <a:pt x="2166" y="3104"/>
                  </a:lnTo>
                  <a:lnTo>
                    <a:pt x="2142" y="3082"/>
                  </a:lnTo>
                  <a:lnTo>
                    <a:pt x="2112" y="3066"/>
                  </a:lnTo>
                  <a:lnTo>
                    <a:pt x="2078" y="3060"/>
                  </a:lnTo>
                  <a:close/>
                  <a:moveTo>
                    <a:pt x="329" y="219"/>
                  </a:moveTo>
                  <a:lnTo>
                    <a:pt x="295" y="225"/>
                  </a:lnTo>
                  <a:lnTo>
                    <a:pt x="263" y="239"/>
                  </a:lnTo>
                  <a:lnTo>
                    <a:pt x="241" y="263"/>
                  </a:lnTo>
                  <a:lnTo>
                    <a:pt x="225" y="293"/>
                  </a:lnTo>
                  <a:lnTo>
                    <a:pt x="219" y="329"/>
                  </a:lnTo>
                  <a:lnTo>
                    <a:pt x="225" y="363"/>
                  </a:lnTo>
                  <a:lnTo>
                    <a:pt x="241" y="393"/>
                  </a:lnTo>
                  <a:lnTo>
                    <a:pt x="263" y="417"/>
                  </a:lnTo>
                  <a:lnTo>
                    <a:pt x="295" y="433"/>
                  </a:lnTo>
                  <a:lnTo>
                    <a:pt x="329" y="437"/>
                  </a:lnTo>
                  <a:lnTo>
                    <a:pt x="363" y="433"/>
                  </a:lnTo>
                  <a:lnTo>
                    <a:pt x="393" y="417"/>
                  </a:lnTo>
                  <a:lnTo>
                    <a:pt x="417" y="393"/>
                  </a:lnTo>
                  <a:lnTo>
                    <a:pt x="433" y="363"/>
                  </a:lnTo>
                  <a:lnTo>
                    <a:pt x="439" y="329"/>
                  </a:lnTo>
                  <a:lnTo>
                    <a:pt x="433" y="293"/>
                  </a:lnTo>
                  <a:lnTo>
                    <a:pt x="417" y="263"/>
                  </a:lnTo>
                  <a:lnTo>
                    <a:pt x="393" y="239"/>
                  </a:lnTo>
                  <a:lnTo>
                    <a:pt x="363" y="225"/>
                  </a:lnTo>
                  <a:lnTo>
                    <a:pt x="329" y="219"/>
                  </a:lnTo>
                  <a:close/>
                  <a:moveTo>
                    <a:pt x="329" y="0"/>
                  </a:moveTo>
                  <a:lnTo>
                    <a:pt x="387" y="6"/>
                  </a:lnTo>
                  <a:lnTo>
                    <a:pt x="443" y="22"/>
                  </a:lnTo>
                  <a:lnTo>
                    <a:pt x="495" y="46"/>
                  </a:lnTo>
                  <a:lnTo>
                    <a:pt x="541" y="78"/>
                  </a:lnTo>
                  <a:lnTo>
                    <a:pt x="580" y="118"/>
                  </a:lnTo>
                  <a:lnTo>
                    <a:pt x="612" y="163"/>
                  </a:lnTo>
                  <a:lnTo>
                    <a:pt x="636" y="213"/>
                  </a:lnTo>
                  <a:lnTo>
                    <a:pt x="652" y="269"/>
                  </a:lnTo>
                  <a:lnTo>
                    <a:pt x="656" y="329"/>
                  </a:lnTo>
                  <a:lnTo>
                    <a:pt x="652" y="377"/>
                  </a:lnTo>
                  <a:lnTo>
                    <a:pt x="642" y="425"/>
                  </a:lnTo>
                  <a:lnTo>
                    <a:pt x="624" y="468"/>
                  </a:lnTo>
                  <a:lnTo>
                    <a:pt x="1717" y="1563"/>
                  </a:lnTo>
                  <a:lnTo>
                    <a:pt x="1735" y="1585"/>
                  </a:lnTo>
                  <a:lnTo>
                    <a:pt x="1745" y="1611"/>
                  </a:lnTo>
                  <a:lnTo>
                    <a:pt x="1749" y="1639"/>
                  </a:lnTo>
                  <a:lnTo>
                    <a:pt x="1749" y="2687"/>
                  </a:lnTo>
                  <a:lnTo>
                    <a:pt x="1937" y="2874"/>
                  </a:lnTo>
                  <a:lnTo>
                    <a:pt x="1983" y="2856"/>
                  </a:lnTo>
                  <a:lnTo>
                    <a:pt x="2028" y="2844"/>
                  </a:lnTo>
                  <a:lnTo>
                    <a:pt x="2078" y="2840"/>
                  </a:lnTo>
                  <a:lnTo>
                    <a:pt x="2136" y="2846"/>
                  </a:lnTo>
                  <a:lnTo>
                    <a:pt x="2192" y="2862"/>
                  </a:lnTo>
                  <a:lnTo>
                    <a:pt x="2244" y="2886"/>
                  </a:lnTo>
                  <a:lnTo>
                    <a:pt x="2290" y="2918"/>
                  </a:lnTo>
                  <a:lnTo>
                    <a:pt x="2328" y="2958"/>
                  </a:lnTo>
                  <a:lnTo>
                    <a:pt x="2362" y="3004"/>
                  </a:lnTo>
                  <a:lnTo>
                    <a:pt x="2385" y="3054"/>
                  </a:lnTo>
                  <a:lnTo>
                    <a:pt x="2401" y="3110"/>
                  </a:lnTo>
                  <a:lnTo>
                    <a:pt x="2405" y="3169"/>
                  </a:lnTo>
                  <a:lnTo>
                    <a:pt x="2401" y="3227"/>
                  </a:lnTo>
                  <a:lnTo>
                    <a:pt x="2385" y="3283"/>
                  </a:lnTo>
                  <a:lnTo>
                    <a:pt x="2362" y="3335"/>
                  </a:lnTo>
                  <a:lnTo>
                    <a:pt x="2328" y="3381"/>
                  </a:lnTo>
                  <a:lnTo>
                    <a:pt x="2290" y="3419"/>
                  </a:lnTo>
                  <a:lnTo>
                    <a:pt x="2244" y="3452"/>
                  </a:lnTo>
                  <a:lnTo>
                    <a:pt x="2192" y="3476"/>
                  </a:lnTo>
                  <a:lnTo>
                    <a:pt x="2136" y="3492"/>
                  </a:lnTo>
                  <a:lnTo>
                    <a:pt x="2078" y="3496"/>
                  </a:lnTo>
                  <a:lnTo>
                    <a:pt x="2018" y="3492"/>
                  </a:lnTo>
                  <a:lnTo>
                    <a:pt x="1963" y="3476"/>
                  </a:lnTo>
                  <a:lnTo>
                    <a:pt x="1913" y="3452"/>
                  </a:lnTo>
                  <a:lnTo>
                    <a:pt x="1867" y="3419"/>
                  </a:lnTo>
                  <a:lnTo>
                    <a:pt x="1827" y="3381"/>
                  </a:lnTo>
                  <a:lnTo>
                    <a:pt x="1795" y="3335"/>
                  </a:lnTo>
                  <a:lnTo>
                    <a:pt x="1771" y="3283"/>
                  </a:lnTo>
                  <a:lnTo>
                    <a:pt x="1755" y="3227"/>
                  </a:lnTo>
                  <a:lnTo>
                    <a:pt x="1749" y="3169"/>
                  </a:lnTo>
                  <a:lnTo>
                    <a:pt x="1753" y="3120"/>
                  </a:lnTo>
                  <a:lnTo>
                    <a:pt x="1765" y="3072"/>
                  </a:lnTo>
                  <a:lnTo>
                    <a:pt x="1783" y="3028"/>
                  </a:lnTo>
                  <a:lnTo>
                    <a:pt x="1564" y="2809"/>
                  </a:lnTo>
                  <a:lnTo>
                    <a:pt x="1546" y="2787"/>
                  </a:lnTo>
                  <a:lnTo>
                    <a:pt x="1536" y="2761"/>
                  </a:lnTo>
                  <a:lnTo>
                    <a:pt x="1532" y="2733"/>
                  </a:lnTo>
                  <a:lnTo>
                    <a:pt x="1532" y="1684"/>
                  </a:lnTo>
                  <a:lnTo>
                    <a:pt x="469" y="624"/>
                  </a:lnTo>
                  <a:lnTo>
                    <a:pt x="425" y="640"/>
                  </a:lnTo>
                  <a:lnTo>
                    <a:pt x="379" y="652"/>
                  </a:lnTo>
                  <a:lnTo>
                    <a:pt x="329" y="656"/>
                  </a:lnTo>
                  <a:lnTo>
                    <a:pt x="269" y="650"/>
                  </a:lnTo>
                  <a:lnTo>
                    <a:pt x="213" y="636"/>
                  </a:lnTo>
                  <a:lnTo>
                    <a:pt x="164" y="612"/>
                  </a:lnTo>
                  <a:lnTo>
                    <a:pt x="118" y="578"/>
                  </a:lnTo>
                  <a:lnTo>
                    <a:pt x="78" y="540"/>
                  </a:lnTo>
                  <a:lnTo>
                    <a:pt x="46" y="494"/>
                  </a:lnTo>
                  <a:lnTo>
                    <a:pt x="22" y="443"/>
                  </a:lnTo>
                  <a:lnTo>
                    <a:pt x="6" y="387"/>
                  </a:lnTo>
                  <a:lnTo>
                    <a:pt x="0" y="329"/>
                  </a:lnTo>
                  <a:lnTo>
                    <a:pt x="6" y="269"/>
                  </a:lnTo>
                  <a:lnTo>
                    <a:pt x="22" y="213"/>
                  </a:lnTo>
                  <a:lnTo>
                    <a:pt x="46" y="163"/>
                  </a:lnTo>
                  <a:lnTo>
                    <a:pt x="78" y="118"/>
                  </a:lnTo>
                  <a:lnTo>
                    <a:pt x="118" y="78"/>
                  </a:lnTo>
                  <a:lnTo>
                    <a:pt x="164" y="46"/>
                  </a:lnTo>
                  <a:lnTo>
                    <a:pt x="213" y="22"/>
                  </a:lnTo>
                  <a:lnTo>
                    <a:pt x="269" y="6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6" name="Freeform 138"/>
            <p:cNvSpPr>
              <a:spLocks noEditPoints="1"/>
            </p:cNvSpPr>
            <p:nvPr/>
          </p:nvSpPr>
          <p:spPr bwMode="auto">
            <a:xfrm>
              <a:off x="7605713" y="1660525"/>
              <a:ext cx="1822450" cy="1733550"/>
            </a:xfrm>
            <a:custGeom>
              <a:avLst/>
              <a:gdLst>
                <a:gd name="T0" fmla="*/ 1933 w 2296"/>
                <a:gd name="T1" fmla="*/ 1754 h 2185"/>
                <a:gd name="T2" fmla="*/ 1879 w 2296"/>
                <a:gd name="T3" fmla="*/ 1794 h 2185"/>
                <a:gd name="T4" fmla="*/ 1857 w 2296"/>
                <a:gd name="T5" fmla="*/ 1858 h 2185"/>
                <a:gd name="T6" fmla="*/ 1879 w 2296"/>
                <a:gd name="T7" fmla="*/ 1922 h 2185"/>
                <a:gd name="T8" fmla="*/ 1933 w 2296"/>
                <a:gd name="T9" fmla="*/ 1961 h 2185"/>
                <a:gd name="T10" fmla="*/ 2003 w 2296"/>
                <a:gd name="T11" fmla="*/ 1961 h 2185"/>
                <a:gd name="T12" fmla="*/ 2057 w 2296"/>
                <a:gd name="T13" fmla="*/ 1922 h 2185"/>
                <a:gd name="T14" fmla="*/ 2077 w 2296"/>
                <a:gd name="T15" fmla="*/ 1858 h 2185"/>
                <a:gd name="T16" fmla="*/ 2057 w 2296"/>
                <a:gd name="T17" fmla="*/ 1794 h 2185"/>
                <a:gd name="T18" fmla="*/ 2003 w 2296"/>
                <a:gd name="T19" fmla="*/ 1754 h 2185"/>
                <a:gd name="T20" fmla="*/ 327 w 2296"/>
                <a:gd name="T21" fmla="*/ 219 h 2185"/>
                <a:gd name="T22" fmla="*/ 264 w 2296"/>
                <a:gd name="T23" fmla="*/ 239 h 2185"/>
                <a:gd name="T24" fmla="*/ 224 w 2296"/>
                <a:gd name="T25" fmla="*/ 293 h 2185"/>
                <a:gd name="T26" fmla="*/ 224 w 2296"/>
                <a:gd name="T27" fmla="*/ 363 h 2185"/>
                <a:gd name="T28" fmla="*/ 264 w 2296"/>
                <a:gd name="T29" fmla="*/ 417 h 2185"/>
                <a:gd name="T30" fmla="*/ 327 w 2296"/>
                <a:gd name="T31" fmla="*/ 437 h 2185"/>
                <a:gd name="T32" fmla="*/ 391 w 2296"/>
                <a:gd name="T33" fmla="*/ 417 h 2185"/>
                <a:gd name="T34" fmla="*/ 431 w 2296"/>
                <a:gd name="T35" fmla="*/ 363 h 2185"/>
                <a:gd name="T36" fmla="*/ 431 w 2296"/>
                <a:gd name="T37" fmla="*/ 293 h 2185"/>
                <a:gd name="T38" fmla="*/ 391 w 2296"/>
                <a:gd name="T39" fmla="*/ 239 h 2185"/>
                <a:gd name="T40" fmla="*/ 327 w 2296"/>
                <a:gd name="T41" fmla="*/ 219 h 2185"/>
                <a:gd name="T42" fmla="*/ 387 w 2296"/>
                <a:gd name="T43" fmla="*/ 6 h 2185"/>
                <a:gd name="T44" fmla="*/ 495 w 2296"/>
                <a:gd name="T45" fmla="*/ 46 h 2185"/>
                <a:gd name="T46" fmla="*/ 579 w 2296"/>
                <a:gd name="T47" fmla="*/ 120 h 2185"/>
                <a:gd name="T48" fmla="*/ 635 w 2296"/>
                <a:gd name="T49" fmla="*/ 219 h 2185"/>
                <a:gd name="T50" fmla="*/ 1231 w 2296"/>
                <a:gd name="T51" fmla="*/ 223 h 2185"/>
                <a:gd name="T52" fmla="*/ 1279 w 2296"/>
                <a:gd name="T53" fmla="*/ 251 h 2185"/>
                <a:gd name="T54" fmla="*/ 2063 w 2296"/>
                <a:gd name="T55" fmla="*/ 1039 h 2185"/>
                <a:gd name="T56" fmla="*/ 2077 w 2296"/>
                <a:gd name="T57" fmla="*/ 1092 h 2185"/>
                <a:gd name="T58" fmla="*/ 2128 w 2296"/>
                <a:gd name="T59" fmla="*/ 1575 h 2185"/>
                <a:gd name="T60" fmla="*/ 2216 w 2296"/>
                <a:gd name="T61" fmla="*/ 1644 h 2185"/>
                <a:gd name="T62" fmla="*/ 2274 w 2296"/>
                <a:gd name="T63" fmla="*/ 1742 h 2185"/>
                <a:gd name="T64" fmla="*/ 2296 w 2296"/>
                <a:gd name="T65" fmla="*/ 1858 h 2185"/>
                <a:gd name="T66" fmla="*/ 2274 w 2296"/>
                <a:gd name="T67" fmla="*/ 1971 h 2185"/>
                <a:gd name="T68" fmla="*/ 2218 w 2296"/>
                <a:gd name="T69" fmla="*/ 2069 h 2185"/>
                <a:gd name="T70" fmla="*/ 2132 w 2296"/>
                <a:gd name="T71" fmla="*/ 2141 h 2185"/>
                <a:gd name="T72" fmla="*/ 2027 w 2296"/>
                <a:gd name="T73" fmla="*/ 2181 h 2185"/>
                <a:gd name="T74" fmla="*/ 1909 w 2296"/>
                <a:gd name="T75" fmla="*/ 2181 h 2185"/>
                <a:gd name="T76" fmla="*/ 1801 w 2296"/>
                <a:gd name="T77" fmla="*/ 2141 h 2185"/>
                <a:gd name="T78" fmla="*/ 1718 w 2296"/>
                <a:gd name="T79" fmla="*/ 2069 h 2185"/>
                <a:gd name="T80" fmla="*/ 1660 w 2296"/>
                <a:gd name="T81" fmla="*/ 1971 h 2185"/>
                <a:gd name="T82" fmla="*/ 1640 w 2296"/>
                <a:gd name="T83" fmla="*/ 1858 h 2185"/>
                <a:gd name="T84" fmla="*/ 1660 w 2296"/>
                <a:gd name="T85" fmla="*/ 1742 h 2185"/>
                <a:gd name="T86" fmla="*/ 1720 w 2296"/>
                <a:gd name="T87" fmla="*/ 1644 h 2185"/>
                <a:gd name="T88" fmla="*/ 1805 w 2296"/>
                <a:gd name="T89" fmla="*/ 1575 h 2185"/>
                <a:gd name="T90" fmla="*/ 1857 w 2296"/>
                <a:gd name="T91" fmla="*/ 1138 h 2185"/>
                <a:gd name="T92" fmla="*/ 635 w 2296"/>
                <a:gd name="T93" fmla="*/ 437 h 2185"/>
                <a:gd name="T94" fmla="*/ 579 w 2296"/>
                <a:gd name="T95" fmla="*/ 536 h 2185"/>
                <a:gd name="T96" fmla="*/ 495 w 2296"/>
                <a:gd name="T97" fmla="*/ 610 h 2185"/>
                <a:gd name="T98" fmla="*/ 387 w 2296"/>
                <a:gd name="T99" fmla="*/ 650 h 2185"/>
                <a:gd name="T100" fmla="*/ 270 w 2296"/>
                <a:gd name="T101" fmla="*/ 650 h 2185"/>
                <a:gd name="T102" fmla="*/ 162 w 2296"/>
                <a:gd name="T103" fmla="*/ 612 h 2185"/>
                <a:gd name="T104" fmla="*/ 76 w 2296"/>
                <a:gd name="T105" fmla="*/ 540 h 2185"/>
                <a:gd name="T106" fmla="*/ 20 w 2296"/>
                <a:gd name="T107" fmla="*/ 443 h 2185"/>
                <a:gd name="T108" fmla="*/ 0 w 2296"/>
                <a:gd name="T109" fmla="*/ 329 h 2185"/>
                <a:gd name="T110" fmla="*/ 20 w 2296"/>
                <a:gd name="T111" fmla="*/ 213 h 2185"/>
                <a:gd name="T112" fmla="*/ 76 w 2296"/>
                <a:gd name="T113" fmla="*/ 118 h 2185"/>
                <a:gd name="T114" fmla="*/ 162 w 2296"/>
                <a:gd name="T115" fmla="*/ 46 h 2185"/>
                <a:gd name="T116" fmla="*/ 270 w 2296"/>
                <a:gd name="T117" fmla="*/ 6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6" h="2185">
                  <a:moveTo>
                    <a:pt x="1967" y="1748"/>
                  </a:moveTo>
                  <a:lnTo>
                    <a:pt x="1933" y="1754"/>
                  </a:lnTo>
                  <a:lnTo>
                    <a:pt x="1903" y="1770"/>
                  </a:lnTo>
                  <a:lnTo>
                    <a:pt x="1879" y="1794"/>
                  </a:lnTo>
                  <a:lnTo>
                    <a:pt x="1863" y="1824"/>
                  </a:lnTo>
                  <a:lnTo>
                    <a:pt x="1857" y="1858"/>
                  </a:lnTo>
                  <a:lnTo>
                    <a:pt x="1863" y="1892"/>
                  </a:lnTo>
                  <a:lnTo>
                    <a:pt x="1879" y="1922"/>
                  </a:lnTo>
                  <a:lnTo>
                    <a:pt x="1903" y="1945"/>
                  </a:lnTo>
                  <a:lnTo>
                    <a:pt x="1933" y="1961"/>
                  </a:lnTo>
                  <a:lnTo>
                    <a:pt x="1967" y="1967"/>
                  </a:lnTo>
                  <a:lnTo>
                    <a:pt x="2003" y="1961"/>
                  </a:lnTo>
                  <a:lnTo>
                    <a:pt x="2033" y="1945"/>
                  </a:lnTo>
                  <a:lnTo>
                    <a:pt x="2057" y="1922"/>
                  </a:lnTo>
                  <a:lnTo>
                    <a:pt x="2071" y="1892"/>
                  </a:lnTo>
                  <a:lnTo>
                    <a:pt x="2077" y="1858"/>
                  </a:lnTo>
                  <a:lnTo>
                    <a:pt x="2071" y="1824"/>
                  </a:lnTo>
                  <a:lnTo>
                    <a:pt x="2057" y="1794"/>
                  </a:lnTo>
                  <a:lnTo>
                    <a:pt x="2033" y="1770"/>
                  </a:lnTo>
                  <a:lnTo>
                    <a:pt x="2003" y="1754"/>
                  </a:lnTo>
                  <a:lnTo>
                    <a:pt x="1967" y="1748"/>
                  </a:lnTo>
                  <a:close/>
                  <a:moveTo>
                    <a:pt x="327" y="219"/>
                  </a:moveTo>
                  <a:lnTo>
                    <a:pt x="294" y="225"/>
                  </a:lnTo>
                  <a:lnTo>
                    <a:pt x="264" y="239"/>
                  </a:lnTo>
                  <a:lnTo>
                    <a:pt x="240" y="263"/>
                  </a:lnTo>
                  <a:lnTo>
                    <a:pt x="224" y="293"/>
                  </a:lnTo>
                  <a:lnTo>
                    <a:pt x="218" y="329"/>
                  </a:lnTo>
                  <a:lnTo>
                    <a:pt x="224" y="363"/>
                  </a:lnTo>
                  <a:lnTo>
                    <a:pt x="240" y="393"/>
                  </a:lnTo>
                  <a:lnTo>
                    <a:pt x="264" y="417"/>
                  </a:lnTo>
                  <a:lnTo>
                    <a:pt x="294" y="433"/>
                  </a:lnTo>
                  <a:lnTo>
                    <a:pt x="327" y="437"/>
                  </a:lnTo>
                  <a:lnTo>
                    <a:pt x="361" y="433"/>
                  </a:lnTo>
                  <a:lnTo>
                    <a:pt x="391" y="417"/>
                  </a:lnTo>
                  <a:lnTo>
                    <a:pt x="415" y="393"/>
                  </a:lnTo>
                  <a:lnTo>
                    <a:pt x="431" y="363"/>
                  </a:lnTo>
                  <a:lnTo>
                    <a:pt x="437" y="329"/>
                  </a:lnTo>
                  <a:lnTo>
                    <a:pt x="431" y="293"/>
                  </a:lnTo>
                  <a:lnTo>
                    <a:pt x="415" y="263"/>
                  </a:lnTo>
                  <a:lnTo>
                    <a:pt x="391" y="239"/>
                  </a:lnTo>
                  <a:lnTo>
                    <a:pt x="361" y="225"/>
                  </a:lnTo>
                  <a:lnTo>
                    <a:pt x="327" y="219"/>
                  </a:lnTo>
                  <a:close/>
                  <a:moveTo>
                    <a:pt x="327" y="0"/>
                  </a:moveTo>
                  <a:lnTo>
                    <a:pt x="387" y="6"/>
                  </a:lnTo>
                  <a:lnTo>
                    <a:pt x="443" y="22"/>
                  </a:lnTo>
                  <a:lnTo>
                    <a:pt x="495" y="46"/>
                  </a:lnTo>
                  <a:lnTo>
                    <a:pt x="541" y="80"/>
                  </a:lnTo>
                  <a:lnTo>
                    <a:pt x="579" y="120"/>
                  </a:lnTo>
                  <a:lnTo>
                    <a:pt x="613" y="167"/>
                  </a:lnTo>
                  <a:lnTo>
                    <a:pt x="635" y="219"/>
                  </a:lnTo>
                  <a:lnTo>
                    <a:pt x="1203" y="219"/>
                  </a:lnTo>
                  <a:lnTo>
                    <a:pt x="1231" y="223"/>
                  </a:lnTo>
                  <a:lnTo>
                    <a:pt x="1257" y="233"/>
                  </a:lnTo>
                  <a:lnTo>
                    <a:pt x="1279" y="251"/>
                  </a:lnTo>
                  <a:lnTo>
                    <a:pt x="2045" y="1017"/>
                  </a:lnTo>
                  <a:lnTo>
                    <a:pt x="2063" y="1039"/>
                  </a:lnTo>
                  <a:lnTo>
                    <a:pt x="2073" y="1064"/>
                  </a:lnTo>
                  <a:lnTo>
                    <a:pt x="2077" y="1092"/>
                  </a:lnTo>
                  <a:lnTo>
                    <a:pt x="2077" y="1551"/>
                  </a:lnTo>
                  <a:lnTo>
                    <a:pt x="2128" y="1575"/>
                  </a:lnTo>
                  <a:lnTo>
                    <a:pt x="2176" y="1607"/>
                  </a:lnTo>
                  <a:lnTo>
                    <a:pt x="2216" y="1644"/>
                  </a:lnTo>
                  <a:lnTo>
                    <a:pt x="2250" y="1690"/>
                  </a:lnTo>
                  <a:lnTo>
                    <a:pt x="2274" y="1742"/>
                  </a:lnTo>
                  <a:lnTo>
                    <a:pt x="2290" y="1798"/>
                  </a:lnTo>
                  <a:lnTo>
                    <a:pt x="2296" y="1858"/>
                  </a:lnTo>
                  <a:lnTo>
                    <a:pt x="2290" y="1918"/>
                  </a:lnTo>
                  <a:lnTo>
                    <a:pt x="2274" y="1971"/>
                  </a:lnTo>
                  <a:lnTo>
                    <a:pt x="2250" y="2023"/>
                  </a:lnTo>
                  <a:lnTo>
                    <a:pt x="2218" y="2069"/>
                  </a:lnTo>
                  <a:lnTo>
                    <a:pt x="2178" y="2109"/>
                  </a:lnTo>
                  <a:lnTo>
                    <a:pt x="2132" y="2141"/>
                  </a:lnTo>
                  <a:lnTo>
                    <a:pt x="2083" y="2165"/>
                  </a:lnTo>
                  <a:lnTo>
                    <a:pt x="2027" y="2181"/>
                  </a:lnTo>
                  <a:lnTo>
                    <a:pt x="1967" y="2185"/>
                  </a:lnTo>
                  <a:lnTo>
                    <a:pt x="1909" y="2181"/>
                  </a:lnTo>
                  <a:lnTo>
                    <a:pt x="1853" y="2165"/>
                  </a:lnTo>
                  <a:lnTo>
                    <a:pt x="1801" y="2141"/>
                  </a:lnTo>
                  <a:lnTo>
                    <a:pt x="1755" y="2109"/>
                  </a:lnTo>
                  <a:lnTo>
                    <a:pt x="1718" y="2069"/>
                  </a:lnTo>
                  <a:lnTo>
                    <a:pt x="1684" y="2023"/>
                  </a:lnTo>
                  <a:lnTo>
                    <a:pt x="1660" y="1971"/>
                  </a:lnTo>
                  <a:lnTo>
                    <a:pt x="1644" y="1918"/>
                  </a:lnTo>
                  <a:lnTo>
                    <a:pt x="1640" y="1858"/>
                  </a:lnTo>
                  <a:lnTo>
                    <a:pt x="1646" y="1798"/>
                  </a:lnTo>
                  <a:lnTo>
                    <a:pt x="1660" y="1742"/>
                  </a:lnTo>
                  <a:lnTo>
                    <a:pt x="1686" y="1690"/>
                  </a:lnTo>
                  <a:lnTo>
                    <a:pt x="1720" y="1644"/>
                  </a:lnTo>
                  <a:lnTo>
                    <a:pt x="1759" y="1607"/>
                  </a:lnTo>
                  <a:lnTo>
                    <a:pt x="1805" y="1575"/>
                  </a:lnTo>
                  <a:lnTo>
                    <a:pt x="1857" y="1551"/>
                  </a:lnTo>
                  <a:lnTo>
                    <a:pt x="1857" y="1138"/>
                  </a:lnTo>
                  <a:lnTo>
                    <a:pt x="1157" y="437"/>
                  </a:lnTo>
                  <a:lnTo>
                    <a:pt x="635" y="437"/>
                  </a:lnTo>
                  <a:lnTo>
                    <a:pt x="613" y="490"/>
                  </a:lnTo>
                  <a:lnTo>
                    <a:pt x="579" y="536"/>
                  </a:lnTo>
                  <a:lnTo>
                    <a:pt x="541" y="576"/>
                  </a:lnTo>
                  <a:lnTo>
                    <a:pt x="495" y="610"/>
                  </a:lnTo>
                  <a:lnTo>
                    <a:pt x="443" y="634"/>
                  </a:lnTo>
                  <a:lnTo>
                    <a:pt x="387" y="650"/>
                  </a:lnTo>
                  <a:lnTo>
                    <a:pt x="327" y="656"/>
                  </a:lnTo>
                  <a:lnTo>
                    <a:pt x="270" y="650"/>
                  </a:lnTo>
                  <a:lnTo>
                    <a:pt x="214" y="636"/>
                  </a:lnTo>
                  <a:lnTo>
                    <a:pt x="162" y="612"/>
                  </a:lnTo>
                  <a:lnTo>
                    <a:pt x="116" y="578"/>
                  </a:lnTo>
                  <a:lnTo>
                    <a:pt x="76" y="540"/>
                  </a:lnTo>
                  <a:lnTo>
                    <a:pt x="44" y="494"/>
                  </a:lnTo>
                  <a:lnTo>
                    <a:pt x="20" y="443"/>
                  </a:lnTo>
                  <a:lnTo>
                    <a:pt x="4" y="387"/>
                  </a:lnTo>
                  <a:lnTo>
                    <a:pt x="0" y="329"/>
                  </a:lnTo>
                  <a:lnTo>
                    <a:pt x="4" y="269"/>
                  </a:lnTo>
                  <a:lnTo>
                    <a:pt x="20" y="213"/>
                  </a:lnTo>
                  <a:lnTo>
                    <a:pt x="44" y="163"/>
                  </a:lnTo>
                  <a:lnTo>
                    <a:pt x="76" y="118"/>
                  </a:lnTo>
                  <a:lnTo>
                    <a:pt x="116" y="78"/>
                  </a:lnTo>
                  <a:lnTo>
                    <a:pt x="162" y="46"/>
                  </a:lnTo>
                  <a:lnTo>
                    <a:pt x="214" y="22"/>
                  </a:lnTo>
                  <a:lnTo>
                    <a:pt x="270" y="6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7" name="Freeform 139"/>
            <p:cNvSpPr>
              <a:spLocks noEditPoints="1"/>
            </p:cNvSpPr>
            <p:nvPr/>
          </p:nvSpPr>
          <p:spPr bwMode="auto">
            <a:xfrm>
              <a:off x="5002213" y="4089400"/>
              <a:ext cx="3209925" cy="2774950"/>
            </a:xfrm>
            <a:custGeom>
              <a:avLst/>
              <a:gdLst>
                <a:gd name="T0" fmla="*/ 3630 w 4045"/>
                <a:gd name="T1" fmla="*/ 3103 h 3496"/>
                <a:gd name="T2" fmla="*/ 3630 w 4045"/>
                <a:gd name="T3" fmla="*/ 3233 h 3496"/>
                <a:gd name="T4" fmla="*/ 3752 w 4045"/>
                <a:gd name="T5" fmla="*/ 3273 h 3496"/>
                <a:gd name="T6" fmla="*/ 3828 w 4045"/>
                <a:gd name="T7" fmla="*/ 3167 h 3496"/>
                <a:gd name="T8" fmla="*/ 3752 w 4045"/>
                <a:gd name="T9" fmla="*/ 3064 h 3496"/>
                <a:gd name="T10" fmla="*/ 3654 w 4045"/>
                <a:gd name="T11" fmla="*/ 895 h 3496"/>
                <a:gd name="T12" fmla="*/ 3614 w 4045"/>
                <a:gd name="T13" fmla="*/ 1018 h 3496"/>
                <a:gd name="T14" fmla="*/ 3718 w 4045"/>
                <a:gd name="T15" fmla="*/ 1092 h 3496"/>
                <a:gd name="T16" fmla="*/ 3822 w 4045"/>
                <a:gd name="T17" fmla="*/ 1018 h 3496"/>
                <a:gd name="T18" fmla="*/ 3782 w 4045"/>
                <a:gd name="T19" fmla="*/ 895 h 3496"/>
                <a:gd name="T20" fmla="*/ 1935 w 4045"/>
                <a:gd name="T21" fmla="*/ 879 h 3496"/>
                <a:gd name="T22" fmla="*/ 1859 w 4045"/>
                <a:gd name="T23" fmla="*/ 982 h 3496"/>
                <a:gd name="T24" fmla="*/ 1935 w 4045"/>
                <a:gd name="T25" fmla="*/ 1086 h 3496"/>
                <a:gd name="T26" fmla="*/ 2057 w 4045"/>
                <a:gd name="T27" fmla="*/ 1048 h 3496"/>
                <a:gd name="T28" fmla="*/ 2057 w 4045"/>
                <a:gd name="T29" fmla="*/ 919 h 3496"/>
                <a:gd name="T30" fmla="*/ 329 w 4045"/>
                <a:gd name="T31" fmla="*/ 219 h 3496"/>
                <a:gd name="T32" fmla="*/ 226 w 4045"/>
                <a:gd name="T33" fmla="*/ 293 h 3496"/>
                <a:gd name="T34" fmla="*/ 264 w 4045"/>
                <a:gd name="T35" fmla="*/ 416 h 3496"/>
                <a:gd name="T36" fmla="*/ 393 w 4045"/>
                <a:gd name="T37" fmla="*/ 416 h 3496"/>
                <a:gd name="T38" fmla="*/ 433 w 4045"/>
                <a:gd name="T39" fmla="*/ 293 h 3496"/>
                <a:gd name="T40" fmla="*/ 329 w 4045"/>
                <a:gd name="T41" fmla="*/ 219 h 3496"/>
                <a:gd name="T42" fmla="*/ 495 w 4045"/>
                <a:gd name="T43" fmla="*/ 44 h 3496"/>
                <a:gd name="T44" fmla="*/ 637 w 4045"/>
                <a:gd name="T45" fmla="*/ 213 h 3496"/>
                <a:gd name="T46" fmla="*/ 643 w 4045"/>
                <a:gd name="T47" fmla="*/ 424 h 3496"/>
                <a:gd name="T48" fmla="*/ 1686 w 4045"/>
                <a:gd name="T49" fmla="*/ 821 h 3496"/>
                <a:gd name="T50" fmla="*/ 1853 w 4045"/>
                <a:gd name="T51" fmla="*/ 675 h 3496"/>
                <a:gd name="T52" fmla="*/ 2085 w 4045"/>
                <a:gd name="T53" fmla="*/ 675 h 3496"/>
                <a:gd name="T54" fmla="*/ 2252 w 4045"/>
                <a:gd name="T55" fmla="*/ 821 h 3496"/>
                <a:gd name="T56" fmla="*/ 3467 w 4045"/>
                <a:gd name="T57" fmla="*/ 775 h 3496"/>
                <a:gd name="T58" fmla="*/ 3658 w 4045"/>
                <a:gd name="T59" fmla="*/ 662 h 3496"/>
                <a:gd name="T60" fmla="*/ 3884 w 4045"/>
                <a:gd name="T61" fmla="*/ 699 h 3496"/>
                <a:gd name="T62" fmla="*/ 4025 w 4045"/>
                <a:gd name="T63" fmla="*/ 869 h 3496"/>
                <a:gd name="T64" fmla="*/ 4025 w 4045"/>
                <a:gd name="T65" fmla="*/ 1098 h 3496"/>
                <a:gd name="T66" fmla="*/ 3880 w 4045"/>
                <a:gd name="T67" fmla="*/ 1268 h 3496"/>
                <a:gd name="T68" fmla="*/ 3926 w 4045"/>
                <a:gd name="T69" fmla="*/ 2916 h 3496"/>
                <a:gd name="T70" fmla="*/ 4041 w 4045"/>
                <a:gd name="T71" fmla="*/ 3109 h 3496"/>
                <a:gd name="T72" fmla="*/ 4001 w 4045"/>
                <a:gd name="T73" fmla="*/ 3333 h 3496"/>
                <a:gd name="T74" fmla="*/ 3832 w 4045"/>
                <a:gd name="T75" fmla="*/ 3476 h 3496"/>
                <a:gd name="T76" fmla="*/ 3604 w 4045"/>
                <a:gd name="T77" fmla="*/ 3476 h 3496"/>
                <a:gd name="T78" fmla="*/ 3435 w 4045"/>
                <a:gd name="T79" fmla="*/ 3333 h 3496"/>
                <a:gd name="T80" fmla="*/ 3395 w 4045"/>
                <a:gd name="T81" fmla="*/ 3109 h 3496"/>
                <a:gd name="T82" fmla="*/ 3511 w 4045"/>
                <a:gd name="T83" fmla="*/ 2916 h 3496"/>
                <a:gd name="T84" fmla="*/ 3557 w 4045"/>
                <a:gd name="T85" fmla="*/ 1266 h 3496"/>
                <a:gd name="T86" fmla="*/ 3411 w 4045"/>
                <a:gd name="T87" fmla="*/ 1092 h 3496"/>
                <a:gd name="T88" fmla="*/ 2180 w 4045"/>
                <a:gd name="T89" fmla="*/ 1232 h 3496"/>
                <a:gd name="T90" fmla="*/ 1969 w 4045"/>
                <a:gd name="T91" fmla="*/ 1311 h 3496"/>
                <a:gd name="T92" fmla="*/ 1755 w 4045"/>
                <a:gd name="T93" fmla="*/ 1232 h 3496"/>
                <a:gd name="T94" fmla="*/ 986 w 4045"/>
                <a:gd name="T95" fmla="*/ 1092 h 3496"/>
                <a:gd name="T96" fmla="*/ 469 w 4045"/>
                <a:gd name="T97" fmla="*/ 622 h 3496"/>
                <a:gd name="T98" fmla="*/ 270 w 4045"/>
                <a:gd name="T99" fmla="*/ 650 h 3496"/>
                <a:gd name="T100" fmla="*/ 78 w 4045"/>
                <a:gd name="T101" fmla="*/ 538 h 3496"/>
                <a:gd name="T102" fmla="*/ 0 w 4045"/>
                <a:gd name="T103" fmla="*/ 327 h 3496"/>
                <a:gd name="T104" fmla="*/ 78 w 4045"/>
                <a:gd name="T105" fmla="*/ 117 h 3496"/>
                <a:gd name="T106" fmla="*/ 270 w 4045"/>
                <a:gd name="T107" fmla="*/ 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45" h="3496">
                  <a:moveTo>
                    <a:pt x="3718" y="3060"/>
                  </a:moveTo>
                  <a:lnTo>
                    <a:pt x="3684" y="3064"/>
                  </a:lnTo>
                  <a:lnTo>
                    <a:pt x="3654" y="3079"/>
                  </a:lnTo>
                  <a:lnTo>
                    <a:pt x="3630" y="3103"/>
                  </a:lnTo>
                  <a:lnTo>
                    <a:pt x="3614" y="3133"/>
                  </a:lnTo>
                  <a:lnTo>
                    <a:pt x="3608" y="3167"/>
                  </a:lnTo>
                  <a:lnTo>
                    <a:pt x="3614" y="3203"/>
                  </a:lnTo>
                  <a:lnTo>
                    <a:pt x="3630" y="3233"/>
                  </a:lnTo>
                  <a:lnTo>
                    <a:pt x="3654" y="3257"/>
                  </a:lnTo>
                  <a:lnTo>
                    <a:pt x="3684" y="3273"/>
                  </a:lnTo>
                  <a:lnTo>
                    <a:pt x="3718" y="3277"/>
                  </a:lnTo>
                  <a:lnTo>
                    <a:pt x="3752" y="3273"/>
                  </a:lnTo>
                  <a:lnTo>
                    <a:pt x="3782" y="3257"/>
                  </a:lnTo>
                  <a:lnTo>
                    <a:pt x="3806" y="3233"/>
                  </a:lnTo>
                  <a:lnTo>
                    <a:pt x="3822" y="3203"/>
                  </a:lnTo>
                  <a:lnTo>
                    <a:pt x="3828" y="3167"/>
                  </a:lnTo>
                  <a:lnTo>
                    <a:pt x="3822" y="3133"/>
                  </a:lnTo>
                  <a:lnTo>
                    <a:pt x="3806" y="3103"/>
                  </a:lnTo>
                  <a:lnTo>
                    <a:pt x="3782" y="3079"/>
                  </a:lnTo>
                  <a:lnTo>
                    <a:pt x="3752" y="3064"/>
                  </a:lnTo>
                  <a:lnTo>
                    <a:pt x="3718" y="3060"/>
                  </a:lnTo>
                  <a:close/>
                  <a:moveTo>
                    <a:pt x="3718" y="873"/>
                  </a:moveTo>
                  <a:lnTo>
                    <a:pt x="3684" y="879"/>
                  </a:lnTo>
                  <a:lnTo>
                    <a:pt x="3654" y="895"/>
                  </a:lnTo>
                  <a:lnTo>
                    <a:pt x="3630" y="919"/>
                  </a:lnTo>
                  <a:lnTo>
                    <a:pt x="3614" y="949"/>
                  </a:lnTo>
                  <a:lnTo>
                    <a:pt x="3608" y="982"/>
                  </a:lnTo>
                  <a:lnTo>
                    <a:pt x="3614" y="1018"/>
                  </a:lnTo>
                  <a:lnTo>
                    <a:pt x="3630" y="1048"/>
                  </a:lnTo>
                  <a:lnTo>
                    <a:pt x="3654" y="1070"/>
                  </a:lnTo>
                  <a:lnTo>
                    <a:pt x="3684" y="1086"/>
                  </a:lnTo>
                  <a:lnTo>
                    <a:pt x="3718" y="1092"/>
                  </a:lnTo>
                  <a:lnTo>
                    <a:pt x="3752" y="1086"/>
                  </a:lnTo>
                  <a:lnTo>
                    <a:pt x="3782" y="1070"/>
                  </a:lnTo>
                  <a:lnTo>
                    <a:pt x="3806" y="1048"/>
                  </a:lnTo>
                  <a:lnTo>
                    <a:pt x="3822" y="1018"/>
                  </a:lnTo>
                  <a:lnTo>
                    <a:pt x="3828" y="982"/>
                  </a:lnTo>
                  <a:lnTo>
                    <a:pt x="3822" y="949"/>
                  </a:lnTo>
                  <a:lnTo>
                    <a:pt x="3806" y="919"/>
                  </a:lnTo>
                  <a:lnTo>
                    <a:pt x="3782" y="895"/>
                  </a:lnTo>
                  <a:lnTo>
                    <a:pt x="3752" y="879"/>
                  </a:lnTo>
                  <a:lnTo>
                    <a:pt x="3718" y="873"/>
                  </a:lnTo>
                  <a:close/>
                  <a:moveTo>
                    <a:pt x="1969" y="873"/>
                  </a:moveTo>
                  <a:lnTo>
                    <a:pt x="1935" y="879"/>
                  </a:lnTo>
                  <a:lnTo>
                    <a:pt x="1905" y="895"/>
                  </a:lnTo>
                  <a:lnTo>
                    <a:pt x="1881" y="919"/>
                  </a:lnTo>
                  <a:lnTo>
                    <a:pt x="1865" y="949"/>
                  </a:lnTo>
                  <a:lnTo>
                    <a:pt x="1859" y="982"/>
                  </a:lnTo>
                  <a:lnTo>
                    <a:pt x="1865" y="1018"/>
                  </a:lnTo>
                  <a:lnTo>
                    <a:pt x="1881" y="1048"/>
                  </a:lnTo>
                  <a:lnTo>
                    <a:pt x="1905" y="1070"/>
                  </a:lnTo>
                  <a:lnTo>
                    <a:pt x="1935" y="1086"/>
                  </a:lnTo>
                  <a:lnTo>
                    <a:pt x="1969" y="1092"/>
                  </a:lnTo>
                  <a:lnTo>
                    <a:pt x="2003" y="1086"/>
                  </a:lnTo>
                  <a:lnTo>
                    <a:pt x="2033" y="1070"/>
                  </a:lnTo>
                  <a:lnTo>
                    <a:pt x="2057" y="1048"/>
                  </a:lnTo>
                  <a:lnTo>
                    <a:pt x="2073" y="1018"/>
                  </a:lnTo>
                  <a:lnTo>
                    <a:pt x="2079" y="982"/>
                  </a:lnTo>
                  <a:lnTo>
                    <a:pt x="2073" y="949"/>
                  </a:lnTo>
                  <a:lnTo>
                    <a:pt x="2057" y="919"/>
                  </a:lnTo>
                  <a:lnTo>
                    <a:pt x="2033" y="895"/>
                  </a:lnTo>
                  <a:lnTo>
                    <a:pt x="2003" y="879"/>
                  </a:lnTo>
                  <a:lnTo>
                    <a:pt x="1969" y="873"/>
                  </a:lnTo>
                  <a:close/>
                  <a:moveTo>
                    <a:pt x="329" y="219"/>
                  </a:moveTo>
                  <a:lnTo>
                    <a:pt x="294" y="223"/>
                  </a:lnTo>
                  <a:lnTo>
                    <a:pt x="264" y="239"/>
                  </a:lnTo>
                  <a:lnTo>
                    <a:pt x="242" y="263"/>
                  </a:lnTo>
                  <a:lnTo>
                    <a:pt x="226" y="293"/>
                  </a:lnTo>
                  <a:lnTo>
                    <a:pt x="220" y="327"/>
                  </a:lnTo>
                  <a:lnTo>
                    <a:pt x="226" y="363"/>
                  </a:lnTo>
                  <a:lnTo>
                    <a:pt x="242" y="392"/>
                  </a:lnTo>
                  <a:lnTo>
                    <a:pt x="264" y="416"/>
                  </a:lnTo>
                  <a:lnTo>
                    <a:pt x="294" y="430"/>
                  </a:lnTo>
                  <a:lnTo>
                    <a:pt x="329" y="436"/>
                  </a:lnTo>
                  <a:lnTo>
                    <a:pt x="363" y="430"/>
                  </a:lnTo>
                  <a:lnTo>
                    <a:pt x="393" y="416"/>
                  </a:lnTo>
                  <a:lnTo>
                    <a:pt x="417" y="392"/>
                  </a:lnTo>
                  <a:lnTo>
                    <a:pt x="433" y="363"/>
                  </a:lnTo>
                  <a:lnTo>
                    <a:pt x="439" y="327"/>
                  </a:lnTo>
                  <a:lnTo>
                    <a:pt x="433" y="293"/>
                  </a:lnTo>
                  <a:lnTo>
                    <a:pt x="417" y="263"/>
                  </a:lnTo>
                  <a:lnTo>
                    <a:pt x="393" y="239"/>
                  </a:lnTo>
                  <a:lnTo>
                    <a:pt x="363" y="223"/>
                  </a:lnTo>
                  <a:lnTo>
                    <a:pt x="329" y="219"/>
                  </a:lnTo>
                  <a:close/>
                  <a:moveTo>
                    <a:pt x="329" y="0"/>
                  </a:moveTo>
                  <a:lnTo>
                    <a:pt x="387" y="6"/>
                  </a:lnTo>
                  <a:lnTo>
                    <a:pt x="443" y="20"/>
                  </a:lnTo>
                  <a:lnTo>
                    <a:pt x="495" y="44"/>
                  </a:lnTo>
                  <a:lnTo>
                    <a:pt x="541" y="77"/>
                  </a:lnTo>
                  <a:lnTo>
                    <a:pt x="579" y="117"/>
                  </a:lnTo>
                  <a:lnTo>
                    <a:pt x="613" y="161"/>
                  </a:lnTo>
                  <a:lnTo>
                    <a:pt x="637" y="213"/>
                  </a:lnTo>
                  <a:lnTo>
                    <a:pt x="653" y="269"/>
                  </a:lnTo>
                  <a:lnTo>
                    <a:pt x="657" y="327"/>
                  </a:lnTo>
                  <a:lnTo>
                    <a:pt x="653" y="376"/>
                  </a:lnTo>
                  <a:lnTo>
                    <a:pt x="643" y="424"/>
                  </a:lnTo>
                  <a:lnTo>
                    <a:pt x="625" y="468"/>
                  </a:lnTo>
                  <a:lnTo>
                    <a:pt x="1029" y="873"/>
                  </a:lnTo>
                  <a:lnTo>
                    <a:pt x="1662" y="873"/>
                  </a:lnTo>
                  <a:lnTo>
                    <a:pt x="1686" y="821"/>
                  </a:lnTo>
                  <a:lnTo>
                    <a:pt x="1718" y="775"/>
                  </a:lnTo>
                  <a:lnTo>
                    <a:pt x="1755" y="735"/>
                  </a:lnTo>
                  <a:lnTo>
                    <a:pt x="1801" y="701"/>
                  </a:lnTo>
                  <a:lnTo>
                    <a:pt x="1853" y="675"/>
                  </a:lnTo>
                  <a:lnTo>
                    <a:pt x="1909" y="662"/>
                  </a:lnTo>
                  <a:lnTo>
                    <a:pt x="1969" y="656"/>
                  </a:lnTo>
                  <a:lnTo>
                    <a:pt x="2029" y="662"/>
                  </a:lnTo>
                  <a:lnTo>
                    <a:pt x="2085" y="675"/>
                  </a:lnTo>
                  <a:lnTo>
                    <a:pt x="2136" y="701"/>
                  </a:lnTo>
                  <a:lnTo>
                    <a:pt x="2180" y="735"/>
                  </a:lnTo>
                  <a:lnTo>
                    <a:pt x="2220" y="775"/>
                  </a:lnTo>
                  <a:lnTo>
                    <a:pt x="2252" y="821"/>
                  </a:lnTo>
                  <a:lnTo>
                    <a:pt x="2276" y="873"/>
                  </a:lnTo>
                  <a:lnTo>
                    <a:pt x="3411" y="873"/>
                  </a:lnTo>
                  <a:lnTo>
                    <a:pt x="3435" y="821"/>
                  </a:lnTo>
                  <a:lnTo>
                    <a:pt x="3467" y="775"/>
                  </a:lnTo>
                  <a:lnTo>
                    <a:pt x="3505" y="735"/>
                  </a:lnTo>
                  <a:lnTo>
                    <a:pt x="3551" y="701"/>
                  </a:lnTo>
                  <a:lnTo>
                    <a:pt x="3602" y="675"/>
                  </a:lnTo>
                  <a:lnTo>
                    <a:pt x="3658" y="662"/>
                  </a:lnTo>
                  <a:lnTo>
                    <a:pt x="3718" y="656"/>
                  </a:lnTo>
                  <a:lnTo>
                    <a:pt x="3776" y="660"/>
                  </a:lnTo>
                  <a:lnTo>
                    <a:pt x="3832" y="675"/>
                  </a:lnTo>
                  <a:lnTo>
                    <a:pt x="3884" y="699"/>
                  </a:lnTo>
                  <a:lnTo>
                    <a:pt x="3930" y="733"/>
                  </a:lnTo>
                  <a:lnTo>
                    <a:pt x="3969" y="771"/>
                  </a:lnTo>
                  <a:lnTo>
                    <a:pt x="4001" y="817"/>
                  </a:lnTo>
                  <a:lnTo>
                    <a:pt x="4025" y="869"/>
                  </a:lnTo>
                  <a:lnTo>
                    <a:pt x="4041" y="925"/>
                  </a:lnTo>
                  <a:lnTo>
                    <a:pt x="4045" y="982"/>
                  </a:lnTo>
                  <a:lnTo>
                    <a:pt x="4041" y="1042"/>
                  </a:lnTo>
                  <a:lnTo>
                    <a:pt x="4025" y="1098"/>
                  </a:lnTo>
                  <a:lnTo>
                    <a:pt x="3999" y="1150"/>
                  </a:lnTo>
                  <a:lnTo>
                    <a:pt x="3967" y="1196"/>
                  </a:lnTo>
                  <a:lnTo>
                    <a:pt x="3926" y="1236"/>
                  </a:lnTo>
                  <a:lnTo>
                    <a:pt x="3880" y="1268"/>
                  </a:lnTo>
                  <a:lnTo>
                    <a:pt x="3828" y="1291"/>
                  </a:lnTo>
                  <a:lnTo>
                    <a:pt x="3828" y="2860"/>
                  </a:lnTo>
                  <a:lnTo>
                    <a:pt x="3880" y="2884"/>
                  </a:lnTo>
                  <a:lnTo>
                    <a:pt x="3926" y="2916"/>
                  </a:lnTo>
                  <a:lnTo>
                    <a:pt x="3967" y="2956"/>
                  </a:lnTo>
                  <a:lnTo>
                    <a:pt x="3999" y="3002"/>
                  </a:lnTo>
                  <a:lnTo>
                    <a:pt x="4025" y="3054"/>
                  </a:lnTo>
                  <a:lnTo>
                    <a:pt x="4041" y="3109"/>
                  </a:lnTo>
                  <a:lnTo>
                    <a:pt x="4045" y="3169"/>
                  </a:lnTo>
                  <a:lnTo>
                    <a:pt x="4041" y="3227"/>
                  </a:lnTo>
                  <a:lnTo>
                    <a:pt x="4025" y="3283"/>
                  </a:lnTo>
                  <a:lnTo>
                    <a:pt x="4001" y="3333"/>
                  </a:lnTo>
                  <a:lnTo>
                    <a:pt x="3969" y="3378"/>
                  </a:lnTo>
                  <a:lnTo>
                    <a:pt x="3930" y="3418"/>
                  </a:lnTo>
                  <a:lnTo>
                    <a:pt x="3884" y="3450"/>
                  </a:lnTo>
                  <a:lnTo>
                    <a:pt x="3832" y="3476"/>
                  </a:lnTo>
                  <a:lnTo>
                    <a:pt x="3776" y="3490"/>
                  </a:lnTo>
                  <a:lnTo>
                    <a:pt x="3718" y="3496"/>
                  </a:lnTo>
                  <a:lnTo>
                    <a:pt x="3658" y="3490"/>
                  </a:lnTo>
                  <a:lnTo>
                    <a:pt x="3604" y="3476"/>
                  </a:lnTo>
                  <a:lnTo>
                    <a:pt x="3553" y="3450"/>
                  </a:lnTo>
                  <a:lnTo>
                    <a:pt x="3507" y="3418"/>
                  </a:lnTo>
                  <a:lnTo>
                    <a:pt x="3467" y="3378"/>
                  </a:lnTo>
                  <a:lnTo>
                    <a:pt x="3435" y="3333"/>
                  </a:lnTo>
                  <a:lnTo>
                    <a:pt x="3411" y="3283"/>
                  </a:lnTo>
                  <a:lnTo>
                    <a:pt x="3395" y="3227"/>
                  </a:lnTo>
                  <a:lnTo>
                    <a:pt x="3391" y="3169"/>
                  </a:lnTo>
                  <a:lnTo>
                    <a:pt x="3395" y="3109"/>
                  </a:lnTo>
                  <a:lnTo>
                    <a:pt x="3411" y="3054"/>
                  </a:lnTo>
                  <a:lnTo>
                    <a:pt x="3437" y="3002"/>
                  </a:lnTo>
                  <a:lnTo>
                    <a:pt x="3469" y="2956"/>
                  </a:lnTo>
                  <a:lnTo>
                    <a:pt x="3511" y="2916"/>
                  </a:lnTo>
                  <a:lnTo>
                    <a:pt x="3557" y="2884"/>
                  </a:lnTo>
                  <a:lnTo>
                    <a:pt x="3608" y="2860"/>
                  </a:lnTo>
                  <a:lnTo>
                    <a:pt x="3608" y="1291"/>
                  </a:lnTo>
                  <a:lnTo>
                    <a:pt x="3557" y="1266"/>
                  </a:lnTo>
                  <a:lnTo>
                    <a:pt x="3509" y="1234"/>
                  </a:lnTo>
                  <a:lnTo>
                    <a:pt x="3467" y="1192"/>
                  </a:lnTo>
                  <a:lnTo>
                    <a:pt x="3435" y="1146"/>
                  </a:lnTo>
                  <a:lnTo>
                    <a:pt x="3411" y="1092"/>
                  </a:lnTo>
                  <a:lnTo>
                    <a:pt x="2276" y="1092"/>
                  </a:lnTo>
                  <a:lnTo>
                    <a:pt x="2252" y="1144"/>
                  </a:lnTo>
                  <a:lnTo>
                    <a:pt x="2220" y="1192"/>
                  </a:lnTo>
                  <a:lnTo>
                    <a:pt x="2180" y="1232"/>
                  </a:lnTo>
                  <a:lnTo>
                    <a:pt x="2136" y="1266"/>
                  </a:lnTo>
                  <a:lnTo>
                    <a:pt x="2085" y="1289"/>
                  </a:lnTo>
                  <a:lnTo>
                    <a:pt x="2029" y="1305"/>
                  </a:lnTo>
                  <a:lnTo>
                    <a:pt x="1969" y="1311"/>
                  </a:lnTo>
                  <a:lnTo>
                    <a:pt x="1909" y="1305"/>
                  </a:lnTo>
                  <a:lnTo>
                    <a:pt x="1853" y="1289"/>
                  </a:lnTo>
                  <a:lnTo>
                    <a:pt x="1801" y="1266"/>
                  </a:lnTo>
                  <a:lnTo>
                    <a:pt x="1755" y="1232"/>
                  </a:lnTo>
                  <a:lnTo>
                    <a:pt x="1718" y="1192"/>
                  </a:lnTo>
                  <a:lnTo>
                    <a:pt x="1686" y="1144"/>
                  </a:lnTo>
                  <a:lnTo>
                    <a:pt x="1662" y="1092"/>
                  </a:lnTo>
                  <a:lnTo>
                    <a:pt x="986" y="1092"/>
                  </a:lnTo>
                  <a:lnTo>
                    <a:pt x="956" y="1088"/>
                  </a:lnTo>
                  <a:lnTo>
                    <a:pt x="930" y="1078"/>
                  </a:lnTo>
                  <a:lnTo>
                    <a:pt x="908" y="1060"/>
                  </a:lnTo>
                  <a:lnTo>
                    <a:pt x="469" y="622"/>
                  </a:lnTo>
                  <a:lnTo>
                    <a:pt x="425" y="640"/>
                  </a:lnTo>
                  <a:lnTo>
                    <a:pt x="379" y="652"/>
                  </a:lnTo>
                  <a:lnTo>
                    <a:pt x="329" y="656"/>
                  </a:lnTo>
                  <a:lnTo>
                    <a:pt x="270" y="650"/>
                  </a:lnTo>
                  <a:lnTo>
                    <a:pt x="214" y="634"/>
                  </a:lnTo>
                  <a:lnTo>
                    <a:pt x="164" y="610"/>
                  </a:lnTo>
                  <a:lnTo>
                    <a:pt x="118" y="578"/>
                  </a:lnTo>
                  <a:lnTo>
                    <a:pt x="78" y="538"/>
                  </a:lnTo>
                  <a:lnTo>
                    <a:pt x="46" y="492"/>
                  </a:lnTo>
                  <a:lnTo>
                    <a:pt x="22" y="442"/>
                  </a:lnTo>
                  <a:lnTo>
                    <a:pt x="6" y="386"/>
                  </a:lnTo>
                  <a:lnTo>
                    <a:pt x="0" y="327"/>
                  </a:lnTo>
                  <a:lnTo>
                    <a:pt x="6" y="269"/>
                  </a:lnTo>
                  <a:lnTo>
                    <a:pt x="22" y="213"/>
                  </a:lnTo>
                  <a:lnTo>
                    <a:pt x="46" y="161"/>
                  </a:lnTo>
                  <a:lnTo>
                    <a:pt x="78" y="117"/>
                  </a:lnTo>
                  <a:lnTo>
                    <a:pt x="118" y="77"/>
                  </a:lnTo>
                  <a:lnTo>
                    <a:pt x="164" y="44"/>
                  </a:lnTo>
                  <a:lnTo>
                    <a:pt x="214" y="20"/>
                  </a:lnTo>
                  <a:lnTo>
                    <a:pt x="270" y="6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8" name="Freeform 140"/>
            <p:cNvSpPr>
              <a:spLocks noEditPoints="1"/>
            </p:cNvSpPr>
            <p:nvPr/>
          </p:nvSpPr>
          <p:spPr bwMode="auto">
            <a:xfrm>
              <a:off x="4916488" y="1660525"/>
              <a:ext cx="2862263" cy="2254250"/>
            </a:xfrm>
            <a:custGeom>
              <a:avLst/>
              <a:gdLst>
                <a:gd name="T0" fmla="*/ 3215 w 3606"/>
                <a:gd name="T1" fmla="*/ 2426 h 2840"/>
                <a:gd name="T2" fmla="*/ 3169 w 3606"/>
                <a:gd name="T3" fmla="*/ 2514 h 2840"/>
                <a:gd name="T4" fmla="*/ 3215 w 3606"/>
                <a:gd name="T5" fmla="*/ 2601 h 2840"/>
                <a:gd name="T6" fmla="*/ 3313 w 3606"/>
                <a:gd name="T7" fmla="*/ 2617 h 2840"/>
                <a:gd name="T8" fmla="*/ 3382 w 3606"/>
                <a:gd name="T9" fmla="*/ 2547 h 2840"/>
                <a:gd name="T10" fmla="*/ 3366 w 3606"/>
                <a:gd name="T11" fmla="*/ 2450 h 2840"/>
                <a:gd name="T12" fmla="*/ 3279 w 3606"/>
                <a:gd name="T13" fmla="*/ 2404 h 2840"/>
                <a:gd name="T14" fmla="*/ 263 w 3606"/>
                <a:gd name="T15" fmla="*/ 1224 h 2840"/>
                <a:gd name="T16" fmla="*/ 217 w 3606"/>
                <a:gd name="T17" fmla="*/ 1312 h 2840"/>
                <a:gd name="T18" fmla="*/ 263 w 3606"/>
                <a:gd name="T19" fmla="*/ 1399 h 2840"/>
                <a:gd name="T20" fmla="*/ 361 w 3606"/>
                <a:gd name="T21" fmla="*/ 1415 h 2840"/>
                <a:gd name="T22" fmla="*/ 430 w 3606"/>
                <a:gd name="T23" fmla="*/ 1345 h 2840"/>
                <a:gd name="T24" fmla="*/ 414 w 3606"/>
                <a:gd name="T25" fmla="*/ 1248 h 2840"/>
                <a:gd name="T26" fmla="*/ 327 w 3606"/>
                <a:gd name="T27" fmla="*/ 1202 h 2840"/>
                <a:gd name="T28" fmla="*/ 1683 w 3606"/>
                <a:gd name="T29" fmla="*/ 239 h 2840"/>
                <a:gd name="T30" fmla="*/ 1639 w 3606"/>
                <a:gd name="T31" fmla="*/ 329 h 2840"/>
                <a:gd name="T32" fmla="*/ 1683 w 3606"/>
                <a:gd name="T33" fmla="*/ 417 h 2840"/>
                <a:gd name="T34" fmla="*/ 1783 w 3606"/>
                <a:gd name="T35" fmla="*/ 433 h 2840"/>
                <a:gd name="T36" fmla="*/ 1853 w 3606"/>
                <a:gd name="T37" fmla="*/ 363 h 2840"/>
                <a:gd name="T38" fmla="*/ 1837 w 3606"/>
                <a:gd name="T39" fmla="*/ 263 h 2840"/>
                <a:gd name="T40" fmla="*/ 1747 w 3606"/>
                <a:gd name="T41" fmla="*/ 219 h 2840"/>
                <a:gd name="T42" fmla="*/ 1862 w 3606"/>
                <a:gd name="T43" fmla="*/ 22 h 2840"/>
                <a:gd name="T44" fmla="*/ 1998 w 3606"/>
                <a:gd name="T45" fmla="*/ 118 h 2840"/>
                <a:gd name="T46" fmla="*/ 2070 w 3606"/>
                <a:gd name="T47" fmla="*/ 269 h 2840"/>
                <a:gd name="T48" fmla="*/ 2060 w 3606"/>
                <a:gd name="T49" fmla="*/ 425 h 2840"/>
                <a:gd name="T50" fmla="*/ 3372 w 3606"/>
                <a:gd name="T51" fmla="*/ 1804 h 2840"/>
                <a:gd name="T52" fmla="*/ 3388 w 3606"/>
                <a:gd name="T53" fmla="*/ 2207 h 2840"/>
                <a:gd name="T54" fmla="*/ 3528 w 3606"/>
                <a:gd name="T55" fmla="*/ 2300 h 2840"/>
                <a:gd name="T56" fmla="*/ 3602 w 3606"/>
                <a:gd name="T57" fmla="*/ 2454 h 2840"/>
                <a:gd name="T58" fmla="*/ 3586 w 3606"/>
                <a:gd name="T59" fmla="*/ 2627 h 2840"/>
                <a:gd name="T60" fmla="*/ 3490 w 3606"/>
                <a:gd name="T61" fmla="*/ 2765 h 2840"/>
                <a:gd name="T62" fmla="*/ 3336 w 3606"/>
                <a:gd name="T63" fmla="*/ 2836 h 2840"/>
                <a:gd name="T64" fmla="*/ 3165 w 3606"/>
                <a:gd name="T65" fmla="*/ 2821 h 2840"/>
                <a:gd name="T66" fmla="*/ 3027 w 3606"/>
                <a:gd name="T67" fmla="*/ 2725 h 2840"/>
                <a:gd name="T68" fmla="*/ 2955 w 3606"/>
                <a:gd name="T69" fmla="*/ 2571 h 2840"/>
                <a:gd name="T70" fmla="*/ 2971 w 3606"/>
                <a:gd name="T71" fmla="*/ 2398 h 2840"/>
                <a:gd name="T72" fmla="*/ 3069 w 3606"/>
                <a:gd name="T73" fmla="*/ 2262 h 2840"/>
                <a:gd name="T74" fmla="*/ 3169 w 3606"/>
                <a:gd name="T75" fmla="*/ 1904 h 2840"/>
                <a:gd name="T76" fmla="*/ 1797 w 3606"/>
                <a:gd name="T77" fmla="*/ 652 h 2840"/>
                <a:gd name="T78" fmla="*/ 1633 w 3606"/>
                <a:gd name="T79" fmla="*/ 634 h 2840"/>
                <a:gd name="T80" fmla="*/ 1496 w 3606"/>
                <a:gd name="T81" fmla="*/ 536 h 2840"/>
                <a:gd name="T82" fmla="*/ 1093 w 3606"/>
                <a:gd name="T83" fmla="*/ 437 h 2840"/>
                <a:gd name="T84" fmla="*/ 1077 w 3606"/>
                <a:gd name="T85" fmla="*/ 710 h 2840"/>
                <a:gd name="T86" fmla="*/ 640 w 3606"/>
                <a:gd name="T87" fmla="*/ 1216 h 2840"/>
                <a:gd name="T88" fmla="*/ 650 w 3606"/>
                <a:gd name="T89" fmla="*/ 1369 h 2840"/>
                <a:gd name="T90" fmla="*/ 578 w 3606"/>
                <a:gd name="T91" fmla="*/ 1523 h 2840"/>
                <a:gd name="T92" fmla="*/ 440 w 3606"/>
                <a:gd name="T93" fmla="*/ 1619 h 2840"/>
                <a:gd name="T94" fmla="*/ 267 w 3606"/>
                <a:gd name="T95" fmla="*/ 1635 h 2840"/>
                <a:gd name="T96" fmla="*/ 115 w 3606"/>
                <a:gd name="T97" fmla="*/ 1563 h 2840"/>
                <a:gd name="T98" fmla="*/ 20 w 3606"/>
                <a:gd name="T99" fmla="*/ 1425 h 2840"/>
                <a:gd name="T100" fmla="*/ 4 w 3606"/>
                <a:gd name="T101" fmla="*/ 1252 h 2840"/>
                <a:gd name="T102" fmla="*/ 75 w 3606"/>
                <a:gd name="T103" fmla="*/ 1100 h 2840"/>
                <a:gd name="T104" fmla="*/ 213 w 3606"/>
                <a:gd name="T105" fmla="*/ 1005 h 2840"/>
                <a:gd name="T106" fmla="*/ 377 w 3606"/>
                <a:gd name="T107" fmla="*/ 987 h 2840"/>
                <a:gd name="T108" fmla="*/ 873 w 3606"/>
                <a:gd name="T109" fmla="*/ 610 h 2840"/>
                <a:gd name="T110" fmla="*/ 895 w 3606"/>
                <a:gd name="T111" fmla="*/ 263 h 2840"/>
                <a:gd name="T112" fmla="*/ 983 w 3606"/>
                <a:gd name="T113" fmla="*/ 219 h 2840"/>
                <a:gd name="T114" fmla="*/ 1496 w 3606"/>
                <a:gd name="T115" fmla="*/ 120 h 2840"/>
                <a:gd name="T116" fmla="*/ 1633 w 3606"/>
                <a:gd name="T117" fmla="*/ 22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6" h="2840">
                  <a:moveTo>
                    <a:pt x="3279" y="2404"/>
                  </a:moveTo>
                  <a:lnTo>
                    <a:pt x="3245" y="2410"/>
                  </a:lnTo>
                  <a:lnTo>
                    <a:pt x="3215" y="2426"/>
                  </a:lnTo>
                  <a:lnTo>
                    <a:pt x="3191" y="2450"/>
                  </a:lnTo>
                  <a:lnTo>
                    <a:pt x="3175" y="2480"/>
                  </a:lnTo>
                  <a:lnTo>
                    <a:pt x="3169" y="2514"/>
                  </a:lnTo>
                  <a:lnTo>
                    <a:pt x="3175" y="2547"/>
                  </a:lnTo>
                  <a:lnTo>
                    <a:pt x="3191" y="2577"/>
                  </a:lnTo>
                  <a:lnTo>
                    <a:pt x="3215" y="2601"/>
                  </a:lnTo>
                  <a:lnTo>
                    <a:pt x="3245" y="2617"/>
                  </a:lnTo>
                  <a:lnTo>
                    <a:pt x="3279" y="2623"/>
                  </a:lnTo>
                  <a:lnTo>
                    <a:pt x="3313" y="2617"/>
                  </a:lnTo>
                  <a:lnTo>
                    <a:pt x="3342" y="2601"/>
                  </a:lnTo>
                  <a:lnTo>
                    <a:pt x="3366" y="2577"/>
                  </a:lnTo>
                  <a:lnTo>
                    <a:pt x="3382" y="2547"/>
                  </a:lnTo>
                  <a:lnTo>
                    <a:pt x="3388" y="2514"/>
                  </a:lnTo>
                  <a:lnTo>
                    <a:pt x="3382" y="2480"/>
                  </a:lnTo>
                  <a:lnTo>
                    <a:pt x="3366" y="2450"/>
                  </a:lnTo>
                  <a:lnTo>
                    <a:pt x="3342" y="2426"/>
                  </a:lnTo>
                  <a:lnTo>
                    <a:pt x="3313" y="2410"/>
                  </a:lnTo>
                  <a:lnTo>
                    <a:pt x="3279" y="2404"/>
                  </a:lnTo>
                  <a:close/>
                  <a:moveTo>
                    <a:pt x="327" y="1202"/>
                  </a:moveTo>
                  <a:lnTo>
                    <a:pt x="293" y="1208"/>
                  </a:lnTo>
                  <a:lnTo>
                    <a:pt x="263" y="1224"/>
                  </a:lnTo>
                  <a:lnTo>
                    <a:pt x="239" y="1248"/>
                  </a:lnTo>
                  <a:lnTo>
                    <a:pt x="223" y="1278"/>
                  </a:lnTo>
                  <a:lnTo>
                    <a:pt x="217" y="1312"/>
                  </a:lnTo>
                  <a:lnTo>
                    <a:pt x="223" y="1345"/>
                  </a:lnTo>
                  <a:lnTo>
                    <a:pt x="239" y="1375"/>
                  </a:lnTo>
                  <a:lnTo>
                    <a:pt x="263" y="1399"/>
                  </a:lnTo>
                  <a:lnTo>
                    <a:pt x="293" y="1415"/>
                  </a:lnTo>
                  <a:lnTo>
                    <a:pt x="327" y="1421"/>
                  </a:lnTo>
                  <a:lnTo>
                    <a:pt x="361" y="1415"/>
                  </a:lnTo>
                  <a:lnTo>
                    <a:pt x="391" y="1399"/>
                  </a:lnTo>
                  <a:lnTo>
                    <a:pt x="414" y="1375"/>
                  </a:lnTo>
                  <a:lnTo>
                    <a:pt x="430" y="1345"/>
                  </a:lnTo>
                  <a:lnTo>
                    <a:pt x="436" y="1312"/>
                  </a:lnTo>
                  <a:lnTo>
                    <a:pt x="430" y="1278"/>
                  </a:lnTo>
                  <a:lnTo>
                    <a:pt x="414" y="1248"/>
                  </a:lnTo>
                  <a:lnTo>
                    <a:pt x="391" y="1224"/>
                  </a:lnTo>
                  <a:lnTo>
                    <a:pt x="361" y="1208"/>
                  </a:lnTo>
                  <a:lnTo>
                    <a:pt x="327" y="1202"/>
                  </a:lnTo>
                  <a:close/>
                  <a:moveTo>
                    <a:pt x="1747" y="219"/>
                  </a:moveTo>
                  <a:lnTo>
                    <a:pt x="1713" y="225"/>
                  </a:lnTo>
                  <a:lnTo>
                    <a:pt x="1683" y="239"/>
                  </a:lnTo>
                  <a:lnTo>
                    <a:pt x="1659" y="263"/>
                  </a:lnTo>
                  <a:lnTo>
                    <a:pt x="1643" y="293"/>
                  </a:lnTo>
                  <a:lnTo>
                    <a:pt x="1639" y="329"/>
                  </a:lnTo>
                  <a:lnTo>
                    <a:pt x="1643" y="363"/>
                  </a:lnTo>
                  <a:lnTo>
                    <a:pt x="1659" y="393"/>
                  </a:lnTo>
                  <a:lnTo>
                    <a:pt x="1683" y="417"/>
                  </a:lnTo>
                  <a:lnTo>
                    <a:pt x="1713" y="433"/>
                  </a:lnTo>
                  <a:lnTo>
                    <a:pt x="1747" y="437"/>
                  </a:lnTo>
                  <a:lnTo>
                    <a:pt x="1783" y="433"/>
                  </a:lnTo>
                  <a:lnTo>
                    <a:pt x="1813" y="417"/>
                  </a:lnTo>
                  <a:lnTo>
                    <a:pt x="1837" y="393"/>
                  </a:lnTo>
                  <a:lnTo>
                    <a:pt x="1853" y="363"/>
                  </a:lnTo>
                  <a:lnTo>
                    <a:pt x="1857" y="329"/>
                  </a:lnTo>
                  <a:lnTo>
                    <a:pt x="1853" y="293"/>
                  </a:lnTo>
                  <a:lnTo>
                    <a:pt x="1837" y="263"/>
                  </a:lnTo>
                  <a:lnTo>
                    <a:pt x="1813" y="239"/>
                  </a:lnTo>
                  <a:lnTo>
                    <a:pt x="1783" y="225"/>
                  </a:lnTo>
                  <a:lnTo>
                    <a:pt x="1747" y="219"/>
                  </a:lnTo>
                  <a:close/>
                  <a:moveTo>
                    <a:pt x="1747" y="0"/>
                  </a:moveTo>
                  <a:lnTo>
                    <a:pt x="1807" y="6"/>
                  </a:lnTo>
                  <a:lnTo>
                    <a:pt x="1862" y="22"/>
                  </a:lnTo>
                  <a:lnTo>
                    <a:pt x="1912" y="46"/>
                  </a:lnTo>
                  <a:lnTo>
                    <a:pt x="1958" y="78"/>
                  </a:lnTo>
                  <a:lnTo>
                    <a:pt x="1998" y="118"/>
                  </a:lnTo>
                  <a:lnTo>
                    <a:pt x="2030" y="163"/>
                  </a:lnTo>
                  <a:lnTo>
                    <a:pt x="2056" y="213"/>
                  </a:lnTo>
                  <a:lnTo>
                    <a:pt x="2070" y="269"/>
                  </a:lnTo>
                  <a:lnTo>
                    <a:pt x="2076" y="329"/>
                  </a:lnTo>
                  <a:lnTo>
                    <a:pt x="2072" y="377"/>
                  </a:lnTo>
                  <a:lnTo>
                    <a:pt x="2060" y="425"/>
                  </a:lnTo>
                  <a:lnTo>
                    <a:pt x="2042" y="468"/>
                  </a:lnTo>
                  <a:lnTo>
                    <a:pt x="3356" y="1780"/>
                  </a:lnTo>
                  <a:lnTo>
                    <a:pt x="3372" y="1804"/>
                  </a:lnTo>
                  <a:lnTo>
                    <a:pt x="3384" y="1830"/>
                  </a:lnTo>
                  <a:lnTo>
                    <a:pt x="3388" y="1858"/>
                  </a:lnTo>
                  <a:lnTo>
                    <a:pt x="3388" y="2207"/>
                  </a:lnTo>
                  <a:lnTo>
                    <a:pt x="3440" y="2229"/>
                  </a:lnTo>
                  <a:lnTo>
                    <a:pt x="3486" y="2262"/>
                  </a:lnTo>
                  <a:lnTo>
                    <a:pt x="3528" y="2300"/>
                  </a:lnTo>
                  <a:lnTo>
                    <a:pt x="3560" y="2346"/>
                  </a:lnTo>
                  <a:lnTo>
                    <a:pt x="3586" y="2398"/>
                  </a:lnTo>
                  <a:lnTo>
                    <a:pt x="3602" y="2454"/>
                  </a:lnTo>
                  <a:lnTo>
                    <a:pt x="3606" y="2514"/>
                  </a:lnTo>
                  <a:lnTo>
                    <a:pt x="3602" y="2571"/>
                  </a:lnTo>
                  <a:lnTo>
                    <a:pt x="3586" y="2627"/>
                  </a:lnTo>
                  <a:lnTo>
                    <a:pt x="3562" y="2679"/>
                  </a:lnTo>
                  <a:lnTo>
                    <a:pt x="3530" y="2725"/>
                  </a:lnTo>
                  <a:lnTo>
                    <a:pt x="3490" y="2765"/>
                  </a:lnTo>
                  <a:lnTo>
                    <a:pt x="3444" y="2797"/>
                  </a:lnTo>
                  <a:lnTo>
                    <a:pt x="3392" y="2821"/>
                  </a:lnTo>
                  <a:lnTo>
                    <a:pt x="3336" y="2836"/>
                  </a:lnTo>
                  <a:lnTo>
                    <a:pt x="3279" y="2840"/>
                  </a:lnTo>
                  <a:lnTo>
                    <a:pt x="3219" y="2836"/>
                  </a:lnTo>
                  <a:lnTo>
                    <a:pt x="3165" y="2821"/>
                  </a:lnTo>
                  <a:lnTo>
                    <a:pt x="3113" y="2797"/>
                  </a:lnTo>
                  <a:lnTo>
                    <a:pt x="3067" y="2765"/>
                  </a:lnTo>
                  <a:lnTo>
                    <a:pt x="3027" y="2725"/>
                  </a:lnTo>
                  <a:lnTo>
                    <a:pt x="2995" y="2679"/>
                  </a:lnTo>
                  <a:lnTo>
                    <a:pt x="2971" y="2627"/>
                  </a:lnTo>
                  <a:lnTo>
                    <a:pt x="2955" y="2571"/>
                  </a:lnTo>
                  <a:lnTo>
                    <a:pt x="2950" y="2514"/>
                  </a:lnTo>
                  <a:lnTo>
                    <a:pt x="2955" y="2454"/>
                  </a:lnTo>
                  <a:lnTo>
                    <a:pt x="2971" y="2398"/>
                  </a:lnTo>
                  <a:lnTo>
                    <a:pt x="2997" y="2346"/>
                  </a:lnTo>
                  <a:lnTo>
                    <a:pt x="3029" y="2300"/>
                  </a:lnTo>
                  <a:lnTo>
                    <a:pt x="3069" y="2262"/>
                  </a:lnTo>
                  <a:lnTo>
                    <a:pt x="3117" y="2229"/>
                  </a:lnTo>
                  <a:lnTo>
                    <a:pt x="3169" y="2207"/>
                  </a:lnTo>
                  <a:lnTo>
                    <a:pt x="3169" y="1904"/>
                  </a:lnTo>
                  <a:lnTo>
                    <a:pt x="1888" y="624"/>
                  </a:lnTo>
                  <a:lnTo>
                    <a:pt x="1845" y="640"/>
                  </a:lnTo>
                  <a:lnTo>
                    <a:pt x="1797" y="652"/>
                  </a:lnTo>
                  <a:lnTo>
                    <a:pt x="1747" y="656"/>
                  </a:lnTo>
                  <a:lnTo>
                    <a:pt x="1689" y="650"/>
                  </a:lnTo>
                  <a:lnTo>
                    <a:pt x="1633" y="634"/>
                  </a:lnTo>
                  <a:lnTo>
                    <a:pt x="1581" y="610"/>
                  </a:lnTo>
                  <a:lnTo>
                    <a:pt x="1535" y="576"/>
                  </a:lnTo>
                  <a:lnTo>
                    <a:pt x="1496" y="536"/>
                  </a:lnTo>
                  <a:lnTo>
                    <a:pt x="1464" y="490"/>
                  </a:lnTo>
                  <a:lnTo>
                    <a:pt x="1440" y="437"/>
                  </a:lnTo>
                  <a:lnTo>
                    <a:pt x="1093" y="437"/>
                  </a:lnTo>
                  <a:lnTo>
                    <a:pt x="1093" y="656"/>
                  </a:lnTo>
                  <a:lnTo>
                    <a:pt x="1089" y="684"/>
                  </a:lnTo>
                  <a:lnTo>
                    <a:pt x="1077" y="710"/>
                  </a:lnTo>
                  <a:lnTo>
                    <a:pt x="1061" y="734"/>
                  </a:lnTo>
                  <a:lnTo>
                    <a:pt x="622" y="1172"/>
                  </a:lnTo>
                  <a:lnTo>
                    <a:pt x="640" y="1216"/>
                  </a:lnTo>
                  <a:lnTo>
                    <a:pt x="650" y="1262"/>
                  </a:lnTo>
                  <a:lnTo>
                    <a:pt x="654" y="1312"/>
                  </a:lnTo>
                  <a:lnTo>
                    <a:pt x="650" y="1369"/>
                  </a:lnTo>
                  <a:lnTo>
                    <a:pt x="634" y="1425"/>
                  </a:lnTo>
                  <a:lnTo>
                    <a:pt x="610" y="1477"/>
                  </a:lnTo>
                  <a:lnTo>
                    <a:pt x="578" y="1523"/>
                  </a:lnTo>
                  <a:lnTo>
                    <a:pt x="538" y="1563"/>
                  </a:lnTo>
                  <a:lnTo>
                    <a:pt x="492" y="1595"/>
                  </a:lnTo>
                  <a:lnTo>
                    <a:pt x="440" y="1619"/>
                  </a:lnTo>
                  <a:lnTo>
                    <a:pt x="385" y="1635"/>
                  </a:lnTo>
                  <a:lnTo>
                    <a:pt x="327" y="1639"/>
                  </a:lnTo>
                  <a:lnTo>
                    <a:pt x="267" y="1635"/>
                  </a:lnTo>
                  <a:lnTo>
                    <a:pt x="213" y="1619"/>
                  </a:lnTo>
                  <a:lnTo>
                    <a:pt x="161" y="1595"/>
                  </a:lnTo>
                  <a:lnTo>
                    <a:pt x="115" y="1563"/>
                  </a:lnTo>
                  <a:lnTo>
                    <a:pt x="75" y="1523"/>
                  </a:lnTo>
                  <a:lnTo>
                    <a:pt x="43" y="1477"/>
                  </a:lnTo>
                  <a:lnTo>
                    <a:pt x="20" y="1425"/>
                  </a:lnTo>
                  <a:lnTo>
                    <a:pt x="4" y="1369"/>
                  </a:lnTo>
                  <a:lnTo>
                    <a:pt x="0" y="1312"/>
                  </a:lnTo>
                  <a:lnTo>
                    <a:pt x="4" y="1252"/>
                  </a:lnTo>
                  <a:lnTo>
                    <a:pt x="20" y="1198"/>
                  </a:lnTo>
                  <a:lnTo>
                    <a:pt x="43" y="1146"/>
                  </a:lnTo>
                  <a:lnTo>
                    <a:pt x="75" y="1100"/>
                  </a:lnTo>
                  <a:lnTo>
                    <a:pt x="115" y="1060"/>
                  </a:lnTo>
                  <a:lnTo>
                    <a:pt x="161" y="1029"/>
                  </a:lnTo>
                  <a:lnTo>
                    <a:pt x="213" y="1005"/>
                  </a:lnTo>
                  <a:lnTo>
                    <a:pt x="267" y="989"/>
                  </a:lnTo>
                  <a:lnTo>
                    <a:pt x="327" y="985"/>
                  </a:lnTo>
                  <a:lnTo>
                    <a:pt x="377" y="987"/>
                  </a:lnTo>
                  <a:lnTo>
                    <a:pt x="422" y="999"/>
                  </a:lnTo>
                  <a:lnTo>
                    <a:pt x="466" y="1017"/>
                  </a:lnTo>
                  <a:lnTo>
                    <a:pt x="873" y="610"/>
                  </a:lnTo>
                  <a:lnTo>
                    <a:pt x="873" y="329"/>
                  </a:lnTo>
                  <a:lnTo>
                    <a:pt x="879" y="293"/>
                  </a:lnTo>
                  <a:lnTo>
                    <a:pt x="895" y="263"/>
                  </a:lnTo>
                  <a:lnTo>
                    <a:pt x="917" y="239"/>
                  </a:lnTo>
                  <a:lnTo>
                    <a:pt x="947" y="225"/>
                  </a:lnTo>
                  <a:lnTo>
                    <a:pt x="983" y="219"/>
                  </a:lnTo>
                  <a:lnTo>
                    <a:pt x="1440" y="219"/>
                  </a:lnTo>
                  <a:lnTo>
                    <a:pt x="1464" y="167"/>
                  </a:lnTo>
                  <a:lnTo>
                    <a:pt x="1496" y="120"/>
                  </a:lnTo>
                  <a:lnTo>
                    <a:pt x="1535" y="80"/>
                  </a:lnTo>
                  <a:lnTo>
                    <a:pt x="1581" y="46"/>
                  </a:lnTo>
                  <a:lnTo>
                    <a:pt x="1633" y="22"/>
                  </a:lnTo>
                  <a:lnTo>
                    <a:pt x="1689" y="6"/>
                  </a:lnTo>
                  <a:lnTo>
                    <a:pt x="17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99" name="Freeform 141"/>
            <p:cNvSpPr>
              <a:spLocks noEditPoints="1"/>
            </p:cNvSpPr>
            <p:nvPr/>
          </p:nvSpPr>
          <p:spPr bwMode="auto">
            <a:xfrm>
              <a:off x="4221163" y="1660525"/>
              <a:ext cx="3384550" cy="2949575"/>
            </a:xfrm>
            <a:custGeom>
              <a:avLst/>
              <a:gdLst>
                <a:gd name="T0" fmla="*/ 3871 w 4264"/>
                <a:gd name="T1" fmla="*/ 3299 h 3716"/>
                <a:gd name="T2" fmla="*/ 3826 w 4264"/>
                <a:gd name="T3" fmla="*/ 3387 h 3716"/>
                <a:gd name="T4" fmla="*/ 3871 w 4264"/>
                <a:gd name="T5" fmla="*/ 3476 h 3716"/>
                <a:gd name="T6" fmla="*/ 3971 w 4264"/>
                <a:gd name="T7" fmla="*/ 3490 h 3716"/>
                <a:gd name="T8" fmla="*/ 4039 w 4264"/>
                <a:gd name="T9" fmla="*/ 3423 h 3716"/>
                <a:gd name="T10" fmla="*/ 4023 w 4264"/>
                <a:gd name="T11" fmla="*/ 3323 h 3716"/>
                <a:gd name="T12" fmla="*/ 3935 w 4264"/>
                <a:gd name="T13" fmla="*/ 3279 h 3716"/>
                <a:gd name="T14" fmla="*/ 1139 w 4264"/>
                <a:gd name="T15" fmla="*/ 239 h 3716"/>
                <a:gd name="T16" fmla="*/ 1093 w 4264"/>
                <a:gd name="T17" fmla="*/ 329 h 3716"/>
                <a:gd name="T18" fmla="*/ 1139 w 4264"/>
                <a:gd name="T19" fmla="*/ 417 h 3716"/>
                <a:gd name="T20" fmla="*/ 1237 w 4264"/>
                <a:gd name="T21" fmla="*/ 433 h 3716"/>
                <a:gd name="T22" fmla="*/ 1306 w 4264"/>
                <a:gd name="T23" fmla="*/ 363 h 3716"/>
                <a:gd name="T24" fmla="*/ 1290 w 4264"/>
                <a:gd name="T25" fmla="*/ 263 h 3716"/>
                <a:gd name="T26" fmla="*/ 1203 w 4264"/>
                <a:gd name="T27" fmla="*/ 219 h 3716"/>
                <a:gd name="T28" fmla="*/ 1316 w 4264"/>
                <a:gd name="T29" fmla="*/ 22 h 3716"/>
                <a:gd name="T30" fmla="*/ 1454 w 4264"/>
                <a:gd name="T31" fmla="*/ 118 h 3716"/>
                <a:gd name="T32" fmla="*/ 1526 w 4264"/>
                <a:gd name="T33" fmla="*/ 269 h 3716"/>
                <a:gd name="T34" fmla="*/ 1510 w 4264"/>
                <a:gd name="T35" fmla="*/ 443 h 3716"/>
                <a:gd name="T36" fmla="*/ 1414 w 4264"/>
                <a:gd name="T37" fmla="*/ 578 h 3716"/>
                <a:gd name="T38" fmla="*/ 1261 w 4264"/>
                <a:gd name="T39" fmla="*/ 650 h 3716"/>
                <a:gd name="T40" fmla="*/ 1107 w 4264"/>
                <a:gd name="T41" fmla="*/ 640 h 3716"/>
                <a:gd name="T42" fmla="*/ 219 w 4264"/>
                <a:gd name="T43" fmla="*/ 2358 h 3716"/>
                <a:gd name="T44" fmla="*/ 1667 w 4264"/>
                <a:gd name="T45" fmla="*/ 2627 h 3716"/>
                <a:gd name="T46" fmla="*/ 2342 w 4264"/>
                <a:gd name="T47" fmla="*/ 3279 h 3716"/>
                <a:gd name="T48" fmla="*/ 3684 w 4264"/>
                <a:gd name="T49" fmla="*/ 3179 h 3716"/>
                <a:gd name="T50" fmla="*/ 3820 w 4264"/>
                <a:gd name="T51" fmla="*/ 3082 h 3716"/>
                <a:gd name="T52" fmla="*/ 3995 w 4264"/>
                <a:gd name="T53" fmla="*/ 3066 h 3716"/>
                <a:gd name="T54" fmla="*/ 4147 w 4264"/>
                <a:gd name="T55" fmla="*/ 3137 h 3716"/>
                <a:gd name="T56" fmla="*/ 4242 w 4264"/>
                <a:gd name="T57" fmla="*/ 3273 h 3716"/>
                <a:gd name="T58" fmla="*/ 4258 w 4264"/>
                <a:gd name="T59" fmla="*/ 3446 h 3716"/>
                <a:gd name="T60" fmla="*/ 4187 w 4264"/>
                <a:gd name="T61" fmla="*/ 3598 h 3716"/>
                <a:gd name="T62" fmla="*/ 4051 w 4264"/>
                <a:gd name="T63" fmla="*/ 3694 h 3716"/>
                <a:gd name="T64" fmla="*/ 3875 w 4264"/>
                <a:gd name="T65" fmla="*/ 3710 h 3716"/>
                <a:gd name="T66" fmla="*/ 3724 w 4264"/>
                <a:gd name="T67" fmla="*/ 3636 h 3716"/>
                <a:gd name="T68" fmla="*/ 3628 w 4264"/>
                <a:gd name="T69" fmla="*/ 3496 h 3716"/>
                <a:gd name="T70" fmla="*/ 2242 w 4264"/>
                <a:gd name="T71" fmla="*/ 3482 h 3716"/>
                <a:gd name="T72" fmla="*/ 437 w 4264"/>
                <a:gd name="T73" fmla="*/ 2840 h 3716"/>
                <a:gd name="T74" fmla="*/ 361 w 4264"/>
                <a:gd name="T75" fmla="*/ 2809 h 3716"/>
                <a:gd name="T76" fmla="*/ 4 w 4264"/>
                <a:gd name="T77" fmla="*/ 2432 h 3716"/>
                <a:gd name="T78" fmla="*/ 4 w 4264"/>
                <a:gd name="T79" fmla="*/ 1393 h 3716"/>
                <a:gd name="T80" fmla="*/ 908 w 4264"/>
                <a:gd name="T81" fmla="*/ 468 h 3716"/>
                <a:gd name="T82" fmla="*/ 876 w 4264"/>
                <a:gd name="T83" fmla="*/ 329 h 3716"/>
                <a:gd name="T84" fmla="*/ 919 w 4264"/>
                <a:gd name="T85" fmla="*/ 163 h 3716"/>
                <a:gd name="T86" fmla="*/ 1037 w 4264"/>
                <a:gd name="T87" fmla="*/ 46 h 3716"/>
                <a:gd name="T88" fmla="*/ 1203 w 4264"/>
                <a:gd name="T89" fmla="*/ 0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64" h="3716">
                  <a:moveTo>
                    <a:pt x="3935" y="3279"/>
                  </a:moveTo>
                  <a:lnTo>
                    <a:pt x="3901" y="3283"/>
                  </a:lnTo>
                  <a:lnTo>
                    <a:pt x="3871" y="3299"/>
                  </a:lnTo>
                  <a:lnTo>
                    <a:pt x="3847" y="3323"/>
                  </a:lnTo>
                  <a:lnTo>
                    <a:pt x="3831" y="3353"/>
                  </a:lnTo>
                  <a:lnTo>
                    <a:pt x="3826" y="3387"/>
                  </a:lnTo>
                  <a:lnTo>
                    <a:pt x="3831" y="3423"/>
                  </a:lnTo>
                  <a:lnTo>
                    <a:pt x="3847" y="3452"/>
                  </a:lnTo>
                  <a:lnTo>
                    <a:pt x="3871" y="3476"/>
                  </a:lnTo>
                  <a:lnTo>
                    <a:pt x="3901" y="3490"/>
                  </a:lnTo>
                  <a:lnTo>
                    <a:pt x="3935" y="3496"/>
                  </a:lnTo>
                  <a:lnTo>
                    <a:pt x="3971" y="3490"/>
                  </a:lnTo>
                  <a:lnTo>
                    <a:pt x="4001" y="3476"/>
                  </a:lnTo>
                  <a:lnTo>
                    <a:pt x="4023" y="3452"/>
                  </a:lnTo>
                  <a:lnTo>
                    <a:pt x="4039" y="3423"/>
                  </a:lnTo>
                  <a:lnTo>
                    <a:pt x="4045" y="3387"/>
                  </a:lnTo>
                  <a:lnTo>
                    <a:pt x="4039" y="3353"/>
                  </a:lnTo>
                  <a:lnTo>
                    <a:pt x="4023" y="3323"/>
                  </a:lnTo>
                  <a:lnTo>
                    <a:pt x="4001" y="3299"/>
                  </a:lnTo>
                  <a:lnTo>
                    <a:pt x="3971" y="3283"/>
                  </a:lnTo>
                  <a:lnTo>
                    <a:pt x="3935" y="3279"/>
                  </a:lnTo>
                  <a:close/>
                  <a:moveTo>
                    <a:pt x="1203" y="219"/>
                  </a:moveTo>
                  <a:lnTo>
                    <a:pt x="1169" y="225"/>
                  </a:lnTo>
                  <a:lnTo>
                    <a:pt x="1139" y="239"/>
                  </a:lnTo>
                  <a:lnTo>
                    <a:pt x="1115" y="263"/>
                  </a:lnTo>
                  <a:lnTo>
                    <a:pt x="1099" y="293"/>
                  </a:lnTo>
                  <a:lnTo>
                    <a:pt x="1093" y="329"/>
                  </a:lnTo>
                  <a:lnTo>
                    <a:pt x="1099" y="363"/>
                  </a:lnTo>
                  <a:lnTo>
                    <a:pt x="1115" y="393"/>
                  </a:lnTo>
                  <a:lnTo>
                    <a:pt x="1139" y="417"/>
                  </a:lnTo>
                  <a:lnTo>
                    <a:pt x="1169" y="433"/>
                  </a:lnTo>
                  <a:lnTo>
                    <a:pt x="1203" y="437"/>
                  </a:lnTo>
                  <a:lnTo>
                    <a:pt x="1237" y="433"/>
                  </a:lnTo>
                  <a:lnTo>
                    <a:pt x="1267" y="417"/>
                  </a:lnTo>
                  <a:lnTo>
                    <a:pt x="1290" y="393"/>
                  </a:lnTo>
                  <a:lnTo>
                    <a:pt x="1306" y="363"/>
                  </a:lnTo>
                  <a:lnTo>
                    <a:pt x="1312" y="329"/>
                  </a:lnTo>
                  <a:lnTo>
                    <a:pt x="1306" y="293"/>
                  </a:lnTo>
                  <a:lnTo>
                    <a:pt x="1290" y="263"/>
                  </a:lnTo>
                  <a:lnTo>
                    <a:pt x="1267" y="239"/>
                  </a:lnTo>
                  <a:lnTo>
                    <a:pt x="1237" y="225"/>
                  </a:lnTo>
                  <a:lnTo>
                    <a:pt x="1203" y="219"/>
                  </a:lnTo>
                  <a:close/>
                  <a:moveTo>
                    <a:pt x="1203" y="0"/>
                  </a:moveTo>
                  <a:lnTo>
                    <a:pt x="1261" y="6"/>
                  </a:lnTo>
                  <a:lnTo>
                    <a:pt x="1316" y="22"/>
                  </a:lnTo>
                  <a:lnTo>
                    <a:pt x="1368" y="46"/>
                  </a:lnTo>
                  <a:lnTo>
                    <a:pt x="1414" y="78"/>
                  </a:lnTo>
                  <a:lnTo>
                    <a:pt x="1454" y="118"/>
                  </a:lnTo>
                  <a:lnTo>
                    <a:pt x="1486" y="163"/>
                  </a:lnTo>
                  <a:lnTo>
                    <a:pt x="1510" y="213"/>
                  </a:lnTo>
                  <a:lnTo>
                    <a:pt x="1526" y="269"/>
                  </a:lnTo>
                  <a:lnTo>
                    <a:pt x="1530" y="329"/>
                  </a:lnTo>
                  <a:lnTo>
                    <a:pt x="1526" y="387"/>
                  </a:lnTo>
                  <a:lnTo>
                    <a:pt x="1510" y="443"/>
                  </a:lnTo>
                  <a:lnTo>
                    <a:pt x="1486" y="494"/>
                  </a:lnTo>
                  <a:lnTo>
                    <a:pt x="1454" y="540"/>
                  </a:lnTo>
                  <a:lnTo>
                    <a:pt x="1414" y="578"/>
                  </a:lnTo>
                  <a:lnTo>
                    <a:pt x="1368" y="612"/>
                  </a:lnTo>
                  <a:lnTo>
                    <a:pt x="1316" y="636"/>
                  </a:lnTo>
                  <a:lnTo>
                    <a:pt x="1261" y="650"/>
                  </a:lnTo>
                  <a:lnTo>
                    <a:pt x="1203" y="656"/>
                  </a:lnTo>
                  <a:lnTo>
                    <a:pt x="1153" y="652"/>
                  </a:lnTo>
                  <a:lnTo>
                    <a:pt x="1107" y="640"/>
                  </a:lnTo>
                  <a:lnTo>
                    <a:pt x="1063" y="624"/>
                  </a:lnTo>
                  <a:lnTo>
                    <a:pt x="219" y="1465"/>
                  </a:lnTo>
                  <a:lnTo>
                    <a:pt x="219" y="2358"/>
                  </a:lnTo>
                  <a:lnTo>
                    <a:pt x="483" y="2623"/>
                  </a:lnTo>
                  <a:lnTo>
                    <a:pt x="1640" y="2623"/>
                  </a:lnTo>
                  <a:lnTo>
                    <a:pt x="1667" y="2627"/>
                  </a:lnTo>
                  <a:lnTo>
                    <a:pt x="1695" y="2637"/>
                  </a:lnTo>
                  <a:lnTo>
                    <a:pt x="1717" y="2655"/>
                  </a:lnTo>
                  <a:lnTo>
                    <a:pt x="2342" y="3279"/>
                  </a:lnTo>
                  <a:lnTo>
                    <a:pt x="3628" y="3279"/>
                  </a:lnTo>
                  <a:lnTo>
                    <a:pt x="3652" y="3225"/>
                  </a:lnTo>
                  <a:lnTo>
                    <a:pt x="3684" y="3179"/>
                  </a:lnTo>
                  <a:lnTo>
                    <a:pt x="3724" y="3139"/>
                  </a:lnTo>
                  <a:lnTo>
                    <a:pt x="3770" y="3106"/>
                  </a:lnTo>
                  <a:lnTo>
                    <a:pt x="3820" y="3082"/>
                  </a:lnTo>
                  <a:lnTo>
                    <a:pt x="3875" y="3066"/>
                  </a:lnTo>
                  <a:lnTo>
                    <a:pt x="3935" y="3060"/>
                  </a:lnTo>
                  <a:lnTo>
                    <a:pt x="3995" y="3066"/>
                  </a:lnTo>
                  <a:lnTo>
                    <a:pt x="4051" y="3080"/>
                  </a:lnTo>
                  <a:lnTo>
                    <a:pt x="4101" y="3104"/>
                  </a:lnTo>
                  <a:lnTo>
                    <a:pt x="4147" y="3137"/>
                  </a:lnTo>
                  <a:lnTo>
                    <a:pt x="4187" y="3177"/>
                  </a:lnTo>
                  <a:lnTo>
                    <a:pt x="4218" y="3221"/>
                  </a:lnTo>
                  <a:lnTo>
                    <a:pt x="4242" y="3273"/>
                  </a:lnTo>
                  <a:lnTo>
                    <a:pt x="4258" y="3329"/>
                  </a:lnTo>
                  <a:lnTo>
                    <a:pt x="4264" y="3387"/>
                  </a:lnTo>
                  <a:lnTo>
                    <a:pt x="4258" y="3446"/>
                  </a:lnTo>
                  <a:lnTo>
                    <a:pt x="4242" y="3502"/>
                  </a:lnTo>
                  <a:lnTo>
                    <a:pt x="4218" y="3552"/>
                  </a:lnTo>
                  <a:lnTo>
                    <a:pt x="4187" y="3598"/>
                  </a:lnTo>
                  <a:lnTo>
                    <a:pt x="4147" y="3638"/>
                  </a:lnTo>
                  <a:lnTo>
                    <a:pt x="4101" y="3670"/>
                  </a:lnTo>
                  <a:lnTo>
                    <a:pt x="4051" y="3694"/>
                  </a:lnTo>
                  <a:lnTo>
                    <a:pt x="3995" y="3710"/>
                  </a:lnTo>
                  <a:lnTo>
                    <a:pt x="3935" y="3716"/>
                  </a:lnTo>
                  <a:lnTo>
                    <a:pt x="3875" y="3710"/>
                  </a:lnTo>
                  <a:lnTo>
                    <a:pt x="3820" y="3694"/>
                  </a:lnTo>
                  <a:lnTo>
                    <a:pt x="3770" y="3670"/>
                  </a:lnTo>
                  <a:lnTo>
                    <a:pt x="3724" y="3636"/>
                  </a:lnTo>
                  <a:lnTo>
                    <a:pt x="3684" y="3596"/>
                  </a:lnTo>
                  <a:lnTo>
                    <a:pt x="3652" y="3548"/>
                  </a:lnTo>
                  <a:lnTo>
                    <a:pt x="3628" y="3496"/>
                  </a:lnTo>
                  <a:lnTo>
                    <a:pt x="2296" y="3496"/>
                  </a:lnTo>
                  <a:lnTo>
                    <a:pt x="2268" y="3492"/>
                  </a:lnTo>
                  <a:lnTo>
                    <a:pt x="2242" y="3482"/>
                  </a:lnTo>
                  <a:lnTo>
                    <a:pt x="2218" y="3464"/>
                  </a:lnTo>
                  <a:lnTo>
                    <a:pt x="1594" y="2840"/>
                  </a:lnTo>
                  <a:lnTo>
                    <a:pt x="437" y="2840"/>
                  </a:lnTo>
                  <a:lnTo>
                    <a:pt x="409" y="2836"/>
                  </a:lnTo>
                  <a:lnTo>
                    <a:pt x="383" y="2827"/>
                  </a:lnTo>
                  <a:lnTo>
                    <a:pt x="361" y="2809"/>
                  </a:lnTo>
                  <a:lnTo>
                    <a:pt x="32" y="2482"/>
                  </a:lnTo>
                  <a:lnTo>
                    <a:pt x="14" y="2458"/>
                  </a:lnTo>
                  <a:lnTo>
                    <a:pt x="4" y="2432"/>
                  </a:lnTo>
                  <a:lnTo>
                    <a:pt x="0" y="2404"/>
                  </a:lnTo>
                  <a:lnTo>
                    <a:pt x="0" y="1421"/>
                  </a:lnTo>
                  <a:lnTo>
                    <a:pt x="4" y="1393"/>
                  </a:lnTo>
                  <a:lnTo>
                    <a:pt x="14" y="1365"/>
                  </a:lnTo>
                  <a:lnTo>
                    <a:pt x="32" y="1343"/>
                  </a:lnTo>
                  <a:lnTo>
                    <a:pt x="908" y="468"/>
                  </a:lnTo>
                  <a:lnTo>
                    <a:pt x="890" y="425"/>
                  </a:lnTo>
                  <a:lnTo>
                    <a:pt x="878" y="377"/>
                  </a:lnTo>
                  <a:lnTo>
                    <a:pt x="876" y="329"/>
                  </a:lnTo>
                  <a:lnTo>
                    <a:pt x="880" y="269"/>
                  </a:lnTo>
                  <a:lnTo>
                    <a:pt x="896" y="213"/>
                  </a:lnTo>
                  <a:lnTo>
                    <a:pt x="919" y="163"/>
                  </a:lnTo>
                  <a:lnTo>
                    <a:pt x="951" y="118"/>
                  </a:lnTo>
                  <a:lnTo>
                    <a:pt x="991" y="78"/>
                  </a:lnTo>
                  <a:lnTo>
                    <a:pt x="1037" y="46"/>
                  </a:lnTo>
                  <a:lnTo>
                    <a:pt x="1089" y="22"/>
                  </a:lnTo>
                  <a:lnTo>
                    <a:pt x="1143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300" name="Freeform 142"/>
            <p:cNvSpPr>
              <a:spLocks noEditPoints="1"/>
            </p:cNvSpPr>
            <p:nvPr/>
          </p:nvSpPr>
          <p:spPr bwMode="auto">
            <a:xfrm>
              <a:off x="8212138" y="2441575"/>
              <a:ext cx="1216025" cy="3902075"/>
            </a:xfrm>
            <a:custGeom>
              <a:avLst/>
              <a:gdLst>
                <a:gd name="T0" fmla="*/ 242 w 1532"/>
                <a:gd name="T1" fmla="*/ 4523 h 4915"/>
                <a:gd name="T2" fmla="*/ 242 w 1532"/>
                <a:gd name="T3" fmla="*/ 4652 h 4915"/>
                <a:gd name="T4" fmla="*/ 363 w 1532"/>
                <a:gd name="T5" fmla="*/ 4692 h 4915"/>
                <a:gd name="T6" fmla="*/ 439 w 1532"/>
                <a:gd name="T7" fmla="*/ 4588 h 4915"/>
                <a:gd name="T8" fmla="*/ 363 w 1532"/>
                <a:gd name="T9" fmla="*/ 4485 h 4915"/>
                <a:gd name="T10" fmla="*/ 263 w 1532"/>
                <a:gd name="T11" fmla="*/ 3626 h 4915"/>
                <a:gd name="T12" fmla="*/ 226 w 1532"/>
                <a:gd name="T13" fmla="*/ 3747 h 4915"/>
                <a:gd name="T14" fmla="*/ 329 w 1532"/>
                <a:gd name="T15" fmla="*/ 3823 h 4915"/>
                <a:gd name="T16" fmla="*/ 433 w 1532"/>
                <a:gd name="T17" fmla="*/ 3747 h 4915"/>
                <a:gd name="T18" fmla="*/ 393 w 1532"/>
                <a:gd name="T19" fmla="*/ 3626 h 4915"/>
                <a:gd name="T20" fmla="*/ 1169 w 1532"/>
                <a:gd name="T21" fmla="*/ 1861 h 4915"/>
                <a:gd name="T22" fmla="*/ 1093 w 1532"/>
                <a:gd name="T23" fmla="*/ 1965 h 4915"/>
                <a:gd name="T24" fmla="*/ 1169 w 1532"/>
                <a:gd name="T25" fmla="*/ 2069 h 4915"/>
                <a:gd name="T26" fmla="*/ 1293 w 1532"/>
                <a:gd name="T27" fmla="*/ 2029 h 4915"/>
                <a:gd name="T28" fmla="*/ 1293 w 1532"/>
                <a:gd name="T29" fmla="*/ 1901 h 4915"/>
                <a:gd name="T30" fmla="*/ 547 w 1532"/>
                <a:gd name="T31" fmla="*/ 217 h 4915"/>
                <a:gd name="T32" fmla="*/ 443 w 1532"/>
                <a:gd name="T33" fmla="*/ 293 h 4915"/>
                <a:gd name="T34" fmla="*/ 483 w 1532"/>
                <a:gd name="T35" fmla="*/ 414 h 4915"/>
                <a:gd name="T36" fmla="*/ 613 w 1532"/>
                <a:gd name="T37" fmla="*/ 414 h 4915"/>
                <a:gd name="T38" fmla="*/ 650 w 1532"/>
                <a:gd name="T39" fmla="*/ 293 h 4915"/>
                <a:gd name="T40" fmla="*/ 547 w 1532"/>
                <a:gd name="T41" fmla="*/ 217 h 4915"/>
                <a:gd name="T42" fmla="*/ 712 w 1532"/>
                <a:gd name="T43" fmla="*/ 44 h 4915"/>
                <a:gd name="T44" fmla="*/ 856 w 1532"/>
                <a:gd name="T45" fmla="*/ 213 h 4915"/>
                <a:gd name="T46" fmla="*/ 854 w 1532"/>
                <a:gd name="T47" fmla="*/ 442 h 4915"/>
                <a:gd name="T48" fmla="*/ 708 w 1532"/>
                <a:gd name="T49" fmla="*/ 610 h 4915"/>
                <a:gd name="T50" fmla="*/ 1107 w 1532"/>
                <a:gd name="T51" fmla="*/ 1652 h 4915"/>
                <a:gd name="T52" fmla="*/ 1319 w 1532"/>
                <a:gd name="T53" fmla="*/ 1658 h 4915"/>
                <a:gd name="T54" fmla="*/ 1486 w 1532"/>
                <a:gd name="T55" fmla="*/ 1800 h 4915"/>
                <a:gd name="T56" fmla="*/ 1526 w 1532"/>
                <a:gd name="T57" fmla="*/ 2025 h 4915"/>
                <a:gd name="T58" fmla="*/ 1412 w 1532"/>
                <a:gd name="T59" fmla="*/ 2216 h 4915"/>
                <a:gd name="T60" fmla="*/ 1309 w 1532"/>
                <a:gd name="T61" fmla="*/ 2432 h 4915"/>
                <a:gd name="T62" fmla="*/ 439 w 1532"/>
                <a:gd name="T63" fmla="*/ 3406 h 4915"/>
                <a:gd name="T64" fmla="*/ 611 w 1532"/>
                <a:gd name="T65" fmla="*/ 3548 h 4915"/>
                <a:gd name="T66" fmla="*/ 650 w 1532"/>
                <a:gd name="T67" fmla="*/ 3773 h 4915"/>
                <a:gd name="T68" fmla="*/ 537 w 1532"/>
                <a:gd name="T69" fmla="*/ 3964 h 4915"/>
                <a:gd name="T70" fmla="*/ 491 w 1532"/>
                <a:gd name="T71" fmla="*/ 4303 h 4915"/>
                <a:gd name="T72" fmla="*/ 636 w 1532"/>
                <a:gd name="T73" fmla="*/ 4473 h 4915"/>
                <a:gd name="T74" fmla="*/ 636 w 1532"/>
                <a:gd name="T75" fmla="*/ 4702 h 4915"/>
                <a:gd name="T76" fmla="*/ 495 w 1532"/>
                <a:gd name="T77" fmla="*/ 4871 h 4915"/>
                <a:gd name="T78" fmla="*/ 269 w 1532"/>
                <a:gd name="T79" fmla="*/ 4909 h 4915"/>
                <a:gd name="T80" fmla="*/ 78 w 1532"/>
                <a:gd name="T81" fmla="*/ 4800 h 4915"/>
                <a:gd name="T82" fmla="*/ 0 w 1532"/>
                <a:gd name="T83" fmla="*/ 4588 h 4915"/>
                <a:gd name="T84" fmla="*/ 80 w 1532"/>
                <a:gd name="T85" fmla="*/ 4375 h 4915"/>
                <a:gd name="T86" fmla="*/ 220 w 1532"/>
                <a:gd name="T87" fmla="*/ 4020 h 4915"/>
                <a:gd name="T88" fmla="*/ 46 w 1532"/>
                <a:gd name="T89" fmla="*/ 3881 h 4915"/>
                <a:gd name="T90" fmla="*/ 6 w 1532"/>
                <a:gd name="T91" fmla="*/ 3653 h 4915"/>
                <a:gd name="T92" fmla="*/ 120 w 1532"/>
                <a:gd name="T93" fmla="*/ 3462 h 4915"/>
                <a:gd name="T94" fmla="*/ 224 w 1532"/>
                <a:gd name="T95" fmla="*/ 3249 h 4915"/>
                <a:gd name="T96" fmla="*/ 1093 w 1532"/>
                <a:gd name="T97" fmla="*/ 2272 h 4915"/>
                <a:gd name="T98" fmla="*/ 922 w 1532"/>
                <a:gd name="T99" fmla="*/ 2133 h 4915"/>
                <a:gd name="T100" fmla="*/ 880 w 1532"/>
                <a:gd name="T101" fmla="*/ 1915 h 4915"/>
                <a:gd name="T102" fmla="*/ 453 w 1532"/>
                <a:gd name="T103" fmla="*/ 1365 h 4915"/>
                <a:gd name="T104" fmla="*/ 385 w 1532"/>
                <a:gd name="T105" fmla="*/ 610 h 4915"/>
                <a:gd name="T106" fmla="*/ 242 w 1532"/>
                <a:gd name="T107" fmla="*/ 442 h 4915"/>
                <a:gd name="T108" fmla="*/ 240 w 1532"/>
                <a:gd name="T109" fmla="*/ 213 h 4915"/>
                <a:gd name="T110" fmla="*/ 381 w 1532"/>
                <a:gd name="T111" fmla="*/ 44 h 4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32" h="4915">
                  <a:moveTo>
                    <a:pt x="329" y="4479"/>
                  </a:moveTo>
                  <a:lnTo>
                    <a:pt x="293" y="4485"/>
                  </a:lnTo>
                  <a:lnTo>
                    <a:pt x="263" y="4499"/>
                  </a:lnTo>
                  <a:lnTo>
                    <a:pt x="242" y="4523"/>
                  </a:lnTo>
                  <a:lnTo>
                    <a:pt x="226" y="4552"/>
                  </a:lnTo>
                  <a:lnTo>
                    <a:pt x="220" y="4588"/>
                  </a:lnTo>
                  <a:lnTo>
                    <a:pt x="226" y="4622"/>
                  </a:lnTo>
                  <a:lnTo>
                    <a:pt x="242" y="4652"/>
                  </a:lnTo>
                  <a:lnTo>
                    <a:pt x="263" y="4676"/>
                  </a:lnTo>
                  <a:lnTo>
                    <a:pt x="293" y="4692"/>
                  </a:lnTo>
                  <a:lnTo>
                    <a:pt x="329" y="4696"/>
                  </a:lnTo>
                  <a:lnTo>
                    <a:pt x="363" y="4692"/>
                  </a:lnTo>
                  <a:lnTo>
                    <a:pt x="393" y="4676"/>
                  </a:lnTo>
                  <a:lnTo>
                    <a:pt x="417" y="4652"/>
                  </a:lnTo>
                  <a:lnTo>
                    <a:pt x="433" y="4622"/>
                  </a:lnTo>
                  <a:lnTo>
                    <a:pt x="439" y="4588"/>
                  </a:lnTo>
                  <a:lnTo>
                    <a:pt x="433" y="4552"/>
                  </a:lnTo>
                  <a:lnTo>
                    <a:pt x="417" y="4523"/>
                  </a:lnTo>
                  <a:lnTo>
                    <a:pt x="393" y="4499"/>
                  </a:lnTo>
                  <a:lnTo>
                    <a:pt x="363" y="4485"/>
                  </a:lnTo>
                  <a:lnTo>
                    <a:pt x="329" y="4479"/>
                  </a:lnTo>
                  <a:close/>
                  <a:moveTo>
                    <a:pt x="329" y="3604"/>
                  </a:moveTo>
                  <a:lnTo>
                    <a:pt x="293" y="3610"/>
                  </a:lnTo>
                  <a:lnTo>
                    <a:pt x="263" y="3626"/>
                  </a:lnTo>
                  <a:lnTo>
                    <a:pt x="242" y="3649"/>
                  </a:lnTo>
                  <a:lnTo>
                    <a:pt x="226" y="3679"/>
                  </a:lnTo>
                  <a:lnTo>
                    <a:pt x="220" y="3713"/>
                  </a:lnTo>
                  <a:lnTo>
                    <a:pt x="226" y="3747"/>
                  </a:lnTo>
                  <a:lnTo>
                    <a:pt x="242" y="3777"/>
                  </a:lnTo>
                  <a:lnTo>
                    <a:pt x="263" y="3801"/>
                  </a:lnTo>
                  <a:lnTo>
                    <a:pt x="293" y="3817"/>
                  </a:lnTo>
                  <a:lnTo>
                    <a:pt x="329" y="3823"/>
                  </a:lnTo>
                  <a:lnTo>
                    <a:pt x="363" y="3817"/>
                  </a:lnTo>
                  <a:lnTo>
                    <a:pt x="393" y="3801"/>
                  </a:lnTo>
                  <a:lnTo>
                    <a:pt x="417" y="3777"/>
                  </a:lnTo>
                  <a:lnTo>
                    <a:pt x="433" y="3747"/>
                  </a:lnTo>
                  <a:lnTo>
                    <a:pt x="439" y="3713"/>
                  </a:lnTo>
                  <a:lnTo>
                    <a:pt x="433" y="3679"/>
                  </a:lnTo>
                  <a:lnTo>
                    <a:pt x="417" y="3649"/>
                  </a:lnTo>
                  <a:lnTo>
                    <a:pt x="393" y="3626"/>
                  </a:lnTo>
                  <a:lnTo>
                    <a:pt x="363" y="3610"/>
                  </a:lnTo>
                  <a:lnTo>
                    <a:pt x="329" y="3604"/>
                  </a:lnTo>
                  <a:close/>
                  <a:moveTo>
                    <a:pt x="1203" y="1855"/>
                  </a:moveTo>
                  <a:lnTo>
                    <a:pt x="1169" y="1861"/>
                  </a:lnTo>
                  <a:lnTo>
                    <a:pt x="1139" y="1877"/>
                  </a:lnTo>
                  <a:lnTo>
                    <a:pt x="1115" y="1901"/>
                  </a:lnTo>
                  <a:lnTo>
                    <a:pt x="1099" y="1931"/>
                  </a:lnTo>
                  <a:lnTo>
                    <a:pt x="1093" y="1965"/>
                  </a:lnTo>
                  <a:lnTo>
                    <a:pt x="1099" y="1999"/>
                  </a:lnTo>
                  <a:lnTo>
                    <a:pt x="1115" y="2029"/>
                  </a:lnTo>
                  <a:lnTo>
                    <a:pt x="1139" y="2053"/>
                  </a:lnTo>
                  <a:lnTo>
                    <a:pt x="1169" y="2069"/>
                  </a:lnTo>
                  <a:lnTo>
                    <a:pt x="1203" y="2075"/>
                  </a:lnTo>
                  <a:lnTo>
                    <a:pt x="1239" y="2069"/>
                  </a:lnTo>
                  <a:lnTo>
                    <a:pt x="1269" y="2053"/>
                  </a:lnTo>
                  <a:lnTo>
                    <a:pt x="1293" y="2029"/>
                  </a:lnTo>
                  <a:lnTo>
                    <a:pt x="1307" y="1999"/>
                  </a:lnTo>
                  <a:lnTo>
                    <a:pt x="1313" y="1965"/>
                  </a:lnTo>
                  <a:lnTo>
                    <a:pt x="1307" y="1931"/>
                  </a:lnTo>
                  <a:lnTo>
                    <a:pt x="1293" y="1901"/>
                  </a:lnTo>
                  <a:lnTo>
                    <a:pt x="1269" y="1877"/>
                  </a:lnTo>
                  <a:lnTo>
                    <a:pt x="1239" y="1861"/>
                  </a:lnTo>
                  <a:lnTo>
                    <a:pt x="1203" y="1855"/>
                  </a:lnTo>
                  <a:close/>
                  <a:moveTo>
                    <a:pt x="547" y="217"/>
                  </a:moveTo>
                  <a:lnTo>
                    <a:pt x="513" y="223"/>
                  </a:lnTo>
                  <a:lnTo>
                    <a:pt x="483" y="239"/>
                  </a:lnTo>
                  <a:lnTo>
                    <a:pt x="459" y="263"/>
                  </a:lnTo>
                  <a:lnTo>
                    <a:pt x="443" y="293"/>
                  </a:lnTo>
                  <a:lnTo>
                    <a:pt x="439" y="327"/>
                  </a:lnTo>
                  <a:lnTo>
                    <a:pt x="443" y="360"/>
                  </a:lnTo>
                  <a:lnTo>
                    <a:pt x="459" y="390"/>
                  </a:lnTo>
                  <a:lnTo>
                    <a:pt x="483" y="414"/>
                  </a:lnTo>
                  <a:lnTo>
                    <a:pt x="513" y="430"/>
                  </a:lnTo>
                  <a:lnTo>
                    <a:pt x="547" y="436"/>
                  </a:lnTo>
                  <a:lnTo>
                    <a:pt x="583" y="430"/>
                  </a:lnTo>
                  <a:lnTo>
                    <a:pt x="613" y="414"/>
                  </a:lnTo>
                  <a:lnTo>
                    <a:pt x="636" y="390"/>
                  </a:lnTo>
                  <a:lnTo>
                    <a:pt x="650" y="360"/>
                  </a:lnTo>
                  <a:lnTo>
                    <a:pt x="656" y="327"/>
                  </a:lnTo>
                  <a:lnTo>
                    <a:pt x="650" y="293"/>
                  </a:lnTo>
                  <a:lnTo>
                    <a:pt x="636" y="263"/>
                  </a:lnTo>
                  <a:lnTo>
                    <a:pt x="613" y="239"/>
                  </a:lnTo>
                  <a:lnTo>
                    <a:pt x="583" y="223"/>
                  </a:lnTo>
                  <a:lnTo>
                    <a:pt x="547" y="217"/>
                  </a:lnTo>
                  <a:close/>
                  <a:moveTo>
                    <a:pt x="547" y="0"/>
                  </a:moveTo>
                  <a:lnTo>
                    <a:pt x="607" y="4"/>
                  </a:lnTo>
                  <a:lnTo>
                    <a:pt x="662" y="20"/>
                  </a:lnTo>
                  <a:lnTo>
                    <a:pt x="712" y="44"/>
                  </a:lnTo>
                  <a:lnTo>
                    <a:pt x="758" y="75"/>
                  </a:lnTo>
                  <a:lnTo>
                    <a:pt x="798" y="115"/>
                  </a:lnTo>
                  <a:lnTo>
                    <a:pt x="830" y="161"/>
                  </a:lnTo>
                  <a:lnTo>
                    <a:pt x="856" y="213"/>
                  </a:lnTo>
                  <a:lnTo>
                    <a:pt x="870" y="267"/>
                  </a:lnTo>
                  <a:lnTo>
                    <a:pt x="876" y="327"/>
                  </a:lnTo>
                  <a:lnTo>
                    <a:pt x="870" y="386"/>
                  </a:lnTo>
                  <a:lnTo>
                    <a:pt x="854" y="442"/>
                  </a:lnTo>
                  <a:lnTo>
                    <a:pt x="830" y="494"/>
                  </a:lnTo>
                  <a:lnTo>
                    <a:pt x="796" y="538"/>
                  </a:lnTo>
                  <a:lnTo>
                    <a:pt x="756" y="578"/>
                  </a:lnTo>
                  <a:lnTo>
                    <a:pt x="708" y="610"/>
                  </a:lnTo>
                  <a:lnTo>
                    <a:pt x="656" y="634"/>
                  </a:lnTo>
                  <a:lnTo>
                    <a:pt x="656" y="1265"/>
                  </a:lnTo>
                  <a:lnTo>
                    <a:pt x="1063" y="1670"/>
                  </a:lnTo>
                  <a:lnTo>
                    <a:pt x="1107" y="1652"/>
                  </a:lnTo>
                  <a:lnTo>
                    <a:pt x="1155" y="1642"/>
                  </a:lnTo>
                  <a:lnTo>
                    <a:pt x="1203" y="1638"/>
                  </a:lnTo>
                  <a:lnTo>
                    <a:pt x="1263" y="1642"/>
                  </a:lnTo>
                  <a:lnTo>
                    <a:pt x="1319" y="1658"/>
                  </a:lnTo>
                  <a:lnTo>
                    <a:pt x="1368" y="1682"/>
                  </a:lnTo>
                  <a:lnTo>
                    <a:pt x="1414" y="1714"/>
                  </a:lnTo>
                  <a:lnTo>
                    <a:pt x="1454" y="1754"/>
                  </a:lnTo>
                  <a:lnTo>
                    <a:pt x="1486" y="1800"/>
                  </a:lnTo>
                  <a:lnTo>
                    <a:pt x="1510" y="1851"/>
                  </a:lnTo>
                  <a:lnTo>
                    <a:pt x="1526" y="1907"/>
                  </a:lnTo>
                  <a:lnTo>
                    <a:pt x="1532" y="1965"/>
                  </a:lnTo>
                  <a:lnTo>
                    <a:pt x="1526" y="2025"/>
                  </a:lnTo>
                  <a:lnTo>
                    <a:pt x="1510" y="2081"/>
                  </a:lnTo>
                  <a:lnTo>
                    <a:pt x="1486" y="2133"/>
                  </a:lnTo>
                  <a:lnTo>
                    <a:pt x="1452" y="2178"/>
                  </a:lnTo>
                  <a:lnTo>
                    <a:pt x="1412" y="2216"/>
                  </a:lnTo>
                  <a:lnTo>
                    <a:pt x="1364" y="2250"/>
                  </a:lnTo>
                  <a:lnTo>
                    <a:pt x="1313" y="2272"/>
                  </a:lnTo>
                  <a:lnTo>
                    <a:pt x="1313" y="2402"/>
                  </a:lnTo>
                  <a:lnTo>
                    <a:pt x="1309" y="2432"/>
                  </a:lnTo>
                  <a:lnTo>
                    <a:pt x="1299" y="2457"/>
                  </a:lnTo>
                  <a:lnTo>
                    <a:pt x="1281" y="2479"/>
                  </a:lnTo>
                  <a:lnTo>
                    <a:pt x="439" y="3323"/>
                  </a:lnTo>
                  <a:lnTo>
                    <a:pt x="439" y="3406"/>
                  </a:lnTo>
                  <a:lnTo>
                    <a:pt x="491" y="3430"/>
                  </a:lnTo>
                  <a:lnTo>
                    <a:pt x="537" y="3462"/>
                  </a:lnTo>
                  <a:lnTo>
                    <a:pt x="577" y="3502"/>
                  </a:lnTo>
                  <a:lnTo>
                    <a:pt x="611" y="3548"/>
                  </a:lnTo>
                  <a:lnTo>
                    <a:pt x="636" y="3598"/>
                  </a:lnTo>
                  <a:lnTo>
                    <a:pt x="650" y="3653"/>
                  </a:lnTo>
                  <a:lnTo>
                    <a:pt x="656" y="3713"/>
                  </a:lnTo>
                  <a:lnTo>
                    <a:pt x="650" y="3773"/>
                  </a:lnTo>
                  <a:lnTo>
                    <a:pt x="636" y="3829"/>
                  </a:lnTo>
                  <a:lnTo>
                    <a:pt x="611" y="3881"/>
                  </a:lnTo>
                  <a:lnTo>
                    <a:pt x="577" y="3927"/>
                  </a:lnTo>
                  <a:lnTo>
                    <a:pt x="537" y="3964"/>
                  </a:lnTo>
                  <a:lnTo>
                    <a:pt x="491" y="3998"/>
                  </a:lnTo>
                  <a:lnTo>
                    <a:pt x="439" y="4020"/>
                  </a:lnTo>
                  <a:lnTo>
                    <a:pt x="439" y="4279"/>
                  </a:lnTo>
                  <a:lnTo>
                    <a:pt x="491" y="4303"/>
                  </a:lnTo>
                  <a:lnTo>
                    <a:pt x="537" y="4335"/>
                  </a:lnTo>
                  <a:lnTo>
                    <a:pt x="577" y="4375"/>
                  </a:lnTo>
                  <a:lnTo>
                    <a:pt x="611" y="4421"/>
                  </a:lnTo>
                  <a:lnTo>
                    <a:pt x="636" y="4473"/>
                  </a:lnTo>
                  <a:lnTo>
                    <a:pt x="650" y="4529"/>
                  </a:lnTo>
                  <a:lnTo>
                    <a:pt x="656" y="4588"/>
                  </a:lnTo>
                  <a:lnTo>
                    <a:pt x="652" y="4646"/>
                  </a:lnTo>
                  <a:lnTo>
                    <a:pt x="636" y="4702"/>
                  </a:lnTo>
                  <a:lnTo>
                    <a:pt x="613" y="4754"/>
                  </a:lnTo>
                  <a:lnTo>
                    <a:pt x="579" y="4800"/>
                  </a:lnTo>
                  <a:lnTo>
                    <a:pt x="541" y="4838"/>
                  </a:lnTo>
                  <a:lnTo>
                    <a:pt x="495" y="4871"/>
                  </a:lnTo>
                  <a:lnTo>
                    <a:pt x="443" y="4895"/>
                  </a:lnTo>
                  <a:lnTo>
                    <a:pt x="387" y="4909"/>
                  </a:lnTo>
                  <a:lnTo>
                    <a:pt x="329" y="4915"/>
                  </a:lnTo>
                  <a:lnTo>
                    <a:pt x="269" y="4909"/>
                  </a:lnTo>
                  <a:lnTo>
                    <a:pt x="214" y="4895"/>
                  </a:lnTo>
                  <a:lnTo>
                    <a:pt x="164" y="4871"/>
                  </a:lnTo>
                  <a:lnTo>
                    <a:pt x="118" y="4838"/>
                  </a:lnTo>
                  <a:lnTo>
                    <a:pt x="78" y="4800"/>
                  </a:lnTo>
                  <a:lnTo>
                    <a:pt x="46" y="4754"/>
                  </a:lnTo>
                  <a:lnTo>
                    <a:pt x="22" y="4702"/>
                  </a:lnTo>
                  <a:lnTo>
                    <a:pt x="6" y="4646"/>
                  </a:lnTo>
                  <a:lnTo>
                    <a:pt x="0" y="4588"/>
                  </a:lnTo>
                  <a:lnTo>
                    <a:pt x="6" y="4529"/>
                  </a:lnTo>
                  <a:lnTo>
                    <a:pt x="22" y="4473"/>
                  </a:lnTo>
                  <a:lnTo>
                    <a:pt x="46" y="4421"/>
                  </a:lnTo>
                  <a:lnTo>
                    <a:pt x="80" y="4375"/>
                  </a:lnTo>
                  <a:lnTo>
                    <a:pt x="120" y="4335"/>
                  </a:lnTo>
                  <a:lnTo>
                    <a:pt x="168" y="4303"/>
                  </a:lnTo>
                  <a:lnTo>
                    <a:pt x="220" y="4279"/>
                  </a:lnTo>
                  <a:lnTo>
                    <a:pt x="220" y="4020"/>
                  </a:lnTo>
                  <a:lnTo>
                    <a:pt x="168" y="3998"/>
                  </a:lnTo>
                  <a:lnTo>
                    <a:pt x="120" y="3964"/>
                  </a:lnTo>
                  <a:lnTo>
                    <a:pt x="80" y="3927"/>
                  </a:lnTo>
                  <a:lnTo>
                    <a:pt x="46" y="3881"/>
                  </a:lnTo>
                  <a:lnTo>
                    <a:pt x="22" y="3829"/>
                  </a:lnTo>
                  <a:lnTo>
                    <a:pt x="6" y="3773"/>
                  </a:lnTo>
                  <a:lnTo>
                    <a:pt x="0" y="3713"/>
                  </a:lnTo>
                  <a:lnTo>
                    <a:pt x="6" y="3653"/>
                  </a:lnTo>
                  <a:lnTo>
                    <a:pt x="22" y="3598"/>
                  </a:lnTo>
                  <a:lnTo>
                    <a:pt x="46" y="3548"/>
                  </a:lnTo>
                  <a:lnTo>
                    <a:pt x="80" y="3502"/>
                  </a:lnTo>
                  <a:lnTo>
                    <a:pt x="120" y="3462"/>
                  </a:lnTo>
                  <a:lnTo>
                    <a:pt x="168" y="3430"/>
                  </a:lnTo>
                  <a:lnTo>
                    <a:pt x="220" y="3406"/>
                  </a:lnTo>
                  <a:lnTo>
                    <a:pt x="220" y="3277"/>
                  </a:lnTo>
                  <a:lnTo>
                    <a:pt x="224" y="3249"/>
                  </a:lnTo>
                  <a:lnTo>
                    <a:pt x="234" y="3221"/>
                  </a:lnTo>
                  <a:lnTo>
                    <a:pt x="252" y="3199"/>
                  </a:lnTo>
                  <a:lnTo>
                    <a:pt x="1093" y="2358"/>
                  </a:lnTo>
                  <a:lnTo>
                    <a:pt x="1093" y="2272"/>
                  </a:lnTo>
                  <a:lnTo>
                    <a:pt x="1041" y="2250"/>
                  </a:lnTo>
                  <a:lnTo>
                    <a:pt x="995" y="2216"/>
                  </a:lnTo>
                  <a:lnTo>
                    <a:pt x="956" y="2178"/>
                  </a:lnTo>
                  <a:lnTo>
                    <a:pt x="922" y="2133"/>
                  </a:lnTo>
                  <a:lnTo>
                    <a:pt x="896" y="2081"/>
                  </a:lnTo>
                  <a:lnTo>
                    <a:pt x="882" y="2025"/>
                  </a:lnTo>
                  <a:lnTo>
                    <a:pt x="876" y="1965"/>
                  </a:lnTo>
                  <a:lnTo>
                    <a:pt x="880" y="1915"/>
                  </a:lnTo>
                  <a:lnTo>
                    <a:pt x="890" y="1869"/>
                  </a:lnTo>
                  <a:lnTo>
                    <a:pt x="908" y="1826"/>
                  </a:lnTo>
                  <a:lnTo>
                    <a:pt x="471" y="1387"/>
                  </a:lnTo>
                  <a:lnTo>
                    <a:pt x="453" y="1365"/>
                  </a:lnTo>
                  <a:lnTo>
                    <a:pt x="441" y="1339"/>
                  </a:lnTo>
                  <a:lnTo>
                    <a:pt x="439" y="1309"/>
                  </a:lnTo>
                  <a:lnTo>
                    <a:pt x="439" y="634"/>
                  </a:lnTo>
                  <a:lnTo>
                    <a:pt x="385" y="610"/>
                  </a:lnTo>
                  <a:lnTo>
                    <a:pt x="339" y="578"/>
                  </a:lnTo>
                  <a:lnTo>
                    <a:pt x="299" y="538"/>
                  </a:lnTo>
                  <a:lnTo>
                    <a:pt x="265" y="494"/>
                  </a:lnTo>
                  <a:lnTo>
                    <a:pt x="242" y="442"/>
                  </a:lnTo>
                  <a:lnTo>
                    <a:pt x="226" y="386"/>
                  </a:lnTo>
                  <a:lnTo>
                    <a:pt x="220" y="327"/>
                  </a:lnTo>
                  <a:lnTo>
                    <a:pt x="226" y="267"/>
                  </a:lnTo>
                  <a:lnTo>
                    <a:pt x="240" y="213"/>
                  </a:lnTo>
                  <a:lnTo>
                    <a:pt x="263" y="161"/>
                  </a:lnTo>
                  <a:lnTo>
                    <a:pt x="297" y="115"/>
                  </a:lnTo>
                  <a:lnTo>
                    <a:pt x="337" y="75"/>
                  </a:lnTo>
                  <a:lnTo>
                    <a:pt x="381" y="44"/>
                  </a:lnTo>
                  <a:lnTo>
                    <a:pt x="433" y="20"/>
                  </a:lnTo>
                  <a:lnTo>
                    <a:pt x="489" y="4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395" name="Freeform 237"/>
          <p:cNvSpPr>
            <a:spLocks noEditPoints="1"/>
          </p:cNvSpPr>
          <p:nvPr/>
        </p:nvSpPr>
        <p:spPr bwMode="auto">
          <a:xfrm>
            <a:off x="7511824" y="4434314"/>
            <a:ext cx="473153" cy="670464"/>
          </a:xfrm>
          <a:custGeom>
            <a:avLst/>
            <a:gdLst>
              <a:gd name="T0" fmla="*/ 2309 w 2892"/>
              <a:gd name="T1" fmla="*/ 2588 h 4098"/>
              <a:gd name="T2" fmla="*/ 582 w 2892"/>
              <a:gd name="T3" fmla="*/ 2373 h 4098"/>
              <a:gd name="T4" fmla="*/ 611 w 2892"/>
              <a:gd name="T5" fmla="*/ 2584 h 4098"/>
              <a:gd name="T6" fmla="*/ 2351 w 2892"/>
              <a:gd name="T7" fmla="*/ 2246 h 4098"/>
              <a:gd name="T8" fmla="*/ 2462 w 2892"/>
              <a:gd name="T9" fmla="*/ 2661 h 4098"/>
              <a:gd name="T10" fmla="*/ 2072 w 2892"/>
              <a:gd name="T11" fmla="*/ 2480 h 4098"/>
              <a:gd name="T12" fmla="*/ 703 w 2892"/>
              <a:gd name="T13" fmla="*/ 2275 h 4098"/>
              <a:gd name="T14" fmla="*/ 666 w 2892"/>
              <a:gd name="T15" fmla="*/ 2702 h 4098"/>
              <a:gd name="T16" fmla="*/ 360 w 2892"/>
              <a:gd name="T17" fmla="*/ 2398 h 4098"/>
              <a:gd name="T18" fmla="*/ 1791 w 2892"/>
              <a:gd name="T19" fmla="*/ 2761 h 4098"/>
              <a:gd name="T20" fmla="*/ 1530 w 2892"/>
              <a:gd name="T21" fmla="*/ 2446 h 4098"/>
              <a:gd name="T22" fmla="*/ 1079 w 2892"/>
              <a:gd name="T23" fmla="*/ 2201 h 4098"/>
              <a:gd name="T24" fmla="*/ 1339 w 2892"/>
              <a:gd name="T25" fmla="*/ 2285 h 4098"/>
              <a:gd name="T26" fmla="*/ 1593 w 2892"/>
              <a:gd name="T27" fmla="*/ 2148 h 4098"/>
              <a:gd name="T28" fmla="*/ 1987 w 2892"/>
              <a:gd name="T29" fmla="*/ 2152 h 4098"/>
              <a:gd name="T30" fmla="*/ 2111 w 2892"/>
              <a:gd name="T31" fmla="*/ 3424 h 4098"/>
              <a:gd name="T32" fmla="*/ 2487 w 2892"/>
              <a:gd name="T33" fmla="*/ 3937 h 4098"/>
              <a:gd name="T34" fmla="*/ 2279 w 2892"/>
              <a:gd name="T35" fmla="*/ 1950 h 4098"/>
              <a:gd name="T36" fmla="*/ 1298 w 2892"/>
              <a:gd name="T37" fmla="*/ 1174 h 4098"/>
              <a:gd name="T38" fmla="*/ 1585 w 2892"/>
              <a:gd name="T39" fmla="*/ 1202 h 4098"/>
              <a:gd name="T40" fmla="*/ 1534 w 2892"/>
              <a:gd name="T41" fmla="*/ 877 h 4098"/>
              <a:gd name="T42" fmla="*/ 1644 w 2892"/>
              <a:gd name="T43" fmla="*/ 1341 h 4098"/>
              <a:gd name="T44" fmla="*/ 1180 w 2892"/>
              <a:gd name="T45" fmla="*/ 1232 h 4098"/>
              <a:gd name="T46" fmla="*/ 1964 w 2892"/>
              <a:gd name="T47" fmla="*/ 258 h 4098"/>
              <a:gd name="T48" fmla="*/ 1925 w 2892"/>
              <a:gd name="T49" fmla="*/ 385 h 4098"/>
              <a:gd name="T50" fmla="*/ 980 w 2892"/>
              <a:gd name="T51" fmla="*/ 286 h 4098"/>
              <a:gd name="T52" fmla="*/ 863 w 2892"/>
              <a:gd name="T53" fmla="*/ 332 h 4098"/>
              <a:gd name="T54" fmla="*/ 1338 w 2892"/>
              <a:gd name="T55" fmla="*/ 65 h 4098"/>
              <a:gd name="T56" fmla="*/ 734 w 2892"/>
              <a:gd name="T57" fmla="*/ 928 h 4098"/>
              <a:gd name="T58" fmla="*/ 1067 w 2892"/>
              <a:gd name="T59" fmla="*/ 646 h 4098"/>
              <a:gd name="T60" fmla="*/ 1498 w 2892"/>
              <a:gd name="T61" fmla="*/ 621 h 4098"/>
              <a:gd name="T62" fmla="*/ 984 w 2892"/>
              <a:gd name="T63" fmla="*/ 964 h 4098"/>
              <a:gd name="T64" fmla="*/ 1217 w 2892"/>
              <a:gd name="T65" fmla="*/ 1583 h 4098"/>
              <a:gd name="T66" fmla="*/ 1112 w 2892"/>
              <a:gd name="T67" fmla="*/ 1671 h 4098"/>
              <a:gd name="T68" fmla="*/ 1324 w 2892"/>
              <a:gd name="T69" fmla="*/ 1926 h 4098"/>
              <a:gd name="T70" fmla="*/ 1888 w 2892"/>
              <a:gd name="T71" fmla="*/ 2068 h 4098"/>
              <a:gd name="T72" fmla="*/ 1407 w 2892"/>
              <a:gd name="T73" fmla="*/ 1756 h 4098"/>
              <a:gd name="T74" fmla="*/ 1729 w 2892"/>
              <a:gd name="T75" fmla="*/ 1550 h 4098"/>
              <a:gd name="T76" fmla="*/ 1870 w 2892"/>
              <a:gd name="T77" fmla="*/ 885 h 4098"/>
              <a:gd name="T78" fmla="*/ 1670 w 2892"/>
              <a:gd name="T79" fmla="*/ 591 h 4098"/>
              <a:gd name="T80" fmla="*/ 2062 w 2892"/>
              <a:gd name="T81" fmla="*/ 1034 h 4098"/>
              <a:gd name="T82" fmla="*/ 2049 w 2892"/>
              <a:gd name="T83" fmla="*/ 129 h 4098"/>
              <a:gd name="T84" fmla="*/ 2093 w 2892"/>
              <a:gd name="T85" fmla="*/ 4 h 4098"/>
              <a:gd name="T86" fmla="*/ 2237 w 2892"/>
              <a:gd name="T87" fmla="*/ 1073 h 4098"/>
              <a:gd name="T88" fmla="*/ 2274 w 2892"/>
              <a:gd name="T89" fmla="*/ 1814 h 4098"/>
              <a:gd name="T90" fmla="*/ 2879 w 2892"/>
              <a:gd name="T91" fmla="*/ 3691 h 4098"/>
              <a:gd name="T92" fmla="*/ 1652 w 2892"/>
              <a:gd name="T93" fmla="*/ 4072 h 4098"/>
              <a:gd name="T94" fmla="*/ 1982 w 2892"/>
              <a:gd name="T95" fmla="*/ 2958 h 4098"/>
              <a:gd name="T96" fmla="*/ 1013 w 2892"/>
              <a:gd name="T97" fmla="*/ 2862 h 4098"/>
              <a:gd name="T98" fmla="*/ 1226 w 2892"/>
              <a:gd name="T99" fmla="*/ 3727 h 4098"/>
              <a:gd name="T100" fmla="*/ 374 w 2892"/>
              <a:gd name="T101" fmla="*/ 4072 h 4098"/>
              <a:gd name="T102" fmla="*/ 44 w 2892"/>
              <a:gd name="T103" fmla="*/ 2850 h 4098"/>
              <a:gd name="T104" fmla="*/ 422 w 2892"/>
              <a:gd name="T105" fmla="*/ 3950 h 4098"/>
              <a:gd name="T106" fmla="*/ 777 w 2892"/>
              <a:gd name="T107" fmla="*/ 3394 h 4098"/>
              <a:gd name="T108" fmla="*/ 887 w 2892"/>
              <a:gd name="T109" fmla="*/ 2131 h 4098"/>
              <a:gd name="T110" fmla="*/ 131 w 2892"/>
              <a:gd name="T111" fmla="*/ 2444 h 4098"/>
              <a:gd name="T112" fmla="*/ 0 w 2892"/>
              <a:gd name="T113" fmla="*/ 2465 h 4098"/>
              <a:gd name="T114" fmla="*/ 863 w 2892"/>
              <a:gd name="T115" fmla="*/ 1376 h 4098"/>
              <a:gd name="T116" fmla="*/ 607 w 2892"/>
              <a:gd name="T117" fmla="*/ 967 h 4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92" h="4098">
                <a:moveTo>
                  <a:pt x="2309" y="2373"/>
                </a:moveTo>
                <a:lnTo>
                  <a:pt x="2280" y="2377"/>
                </a:lnTo>
                <a:lnTo>
                  <a:pt x="2254" y="2387"/>
                </a:lnTo>
                <a:lnTo>
                  <a:pt x="2232" y="2404"/>
                </a:lnTo>
                <a:lnTo>
                  <a:pt x="2216" y="2427"/>
                </a:lnTo>
                <a:lnTo>
                  <a:pt x="2205" y="2451"/>
                </a:lnTo>
                <a:lnTo>
                  <a:pt x="2201" y="2480"/>
                </a:lnTo>
                <a:lnTo>
                  <a:pt x="2205" y="2508"/>
                </a:lnTo>
                <a:lnTo>
                  <a:pt x="2216" y="2535"/>
                </a:lnTo>
                <a:lnTo>
                  <a:pt x="2232" y="2557"/>
                </a:lnTo>
                <a:lnTo>
                  <a:pt x="2254" y="2573"/>
                </a:lnTo>
                <a:lnTo>
                  <a:pt x="2280" y="2584"/>
                </a:lnTo>
                <a:lnTo>
                  <a:pt x="2309" y="2588"/>
                </a:lnTo>
                <a:lnTo>
                  <a:pt x="2338" y="2584"/>
                </a:lnTo>
                <a:lnTo>
                  <a:pt x="2364" y="2573"/>
                </a:lnTo>
                <a:lnTo>
                  <a:pt x="2385" y="2557"/>
                </a:lnTo>
                <a:lnTo>
                  <a:pt x="2402" y="2535"/>
                </a:lnTo>
                <a:lnTo>
                  <a:pt x="2413" y="2508"/>
                </a:lnTo>
                <a:lnTo>
                  <a:pt x="2417" y="2480"/>
                </a:lnTo>
                <a:lnTo>
                  <a:pt x="2413" y="2451"/>
                </a:lnTo>
                <a:lnTo>
                  <a:pt x="2402" y="2427"/>
                </a:lnTo>
                <a:lnTo>
                  <a:pt x="2385" y="2404"/>
                </a:lnTo>
                <a:lnTo>
                  <a:pt x="2364" y="2387"/>
                </a:lnTo>
                <a:lnTo>
                  <a:pt x="2338" y="2377"/>
                </a:lnTo>
                <a:lnTo>
                  <a:pt x="2309" y="2373"/>
                </a:lnTo>
                <a:close/>
                <a:moveTo>
                  <a:pt x="582" y="2373"/>
                </a:moveTo>
                <a:lnTo>
                  <a:pt x="554" y="2377"/>
                </a:lnTo>
                <a:lnTo>
                  <a:pt x="529" y="2387"/>
                </a:lnTo>
                <a:lnTo>
                  <a:pt x="507" y="2404"/>
                </a:lnTo>
                <a:lnTo>
                  <a:pt x="489" y="2427"/>
                </a:lnTo>
                <a:lnTo>
                  <a:pt x="479" y="2451"/>
                </a:lnTo>
                <a:lnTo>
                  <a:pt x="476" y="2480"/>
                </a:lnTo>
                <a:lnTo>
                  <a:pt x="479" y="2508"/>
                </a:lnTo>
                <a:lnTo>
                  <a:pt x="489" y="2535"/>
                </a:lnTo>
                <a:lnTo>
                  <a:pt x="507" y="2557"/>
                </a:lnTo>
                <a:lnTo>
                  <a:pt x="529" y="2573"/>
                </a:lnTo>
                <a:lnTo>
                  <a:pt x="554" y="2584"/>
                </a:lnTo>
                <a:lnTo>
                  <a:pt x="582" y="2588"/>
                </a:lnTo>
                <a:lnTo>
                  <a:pt x="611" y="2584"/>
                </a:lnTo>
                <a:lnTo>
                  <a:pt x="637" y="2573"/>
                </a:lnTo>
                <a:lnTo>
                  <a:pt x="659" y="2557"/>
                </a:lnTo>
                <a:lnTo>
                  <a:pt x="676" y="2535"/>
                </a:lnTo>
                <a:lnTo>
                  <a:pt x="687" y="2508"/>
                </a:lnTo>
                <a:lnTo>
                  <a:pt x="690" y="2480"/>
                </a:lnTo>
                <a:lnTo>
                  <a:pt x="687" y="2451"/>
                </a:lnTo>
                <a:lnTo>
                  <a:pt x="676" y="2427"/>
                </a:lnTo>
                <a:lnTo>
                  <a:pt x="659" y="2404"/>
                </a:lnTo>
                <a:lnTo>
                  <a:pt x="637" y="2387"/>
                </a:lnTo>
                <a:lnTo>
                  <a:pt x="611" y="2377"/>
                </a:lnTo>
                <a:lnTo>
                  <a:pt x="582" y="2373"/>
                </a:lnTo>
                <a:close/>
                <a:moveTo>
                  <a:pt x="2309" y="2243"/>
                </a:moveTo>
                <a:lnTo>
                  <a:pt x="2351" y="2246"/>
                </a:lnTo>
                <a:lnTo>
                  <a:pt x="2391" y="2258"/>
                </a:lnTo>
                <a:lnTo>
                  <a:pt x="2428" y="2275"/>
                </a:lnTo>
                <a:lnTo>
                  <a:pt x="2462" y="2299"/>
                </a:lnTo>
                <a:lnTo>
                  <a:pt x="2490" y="2327"/>
                </a:lnTo>
                <a:lnTo>
                  <a:pt x="2514" y="2361"/>
                </a:lnTo>
                <a:lnTo>
                  <a:pt x="2531" y="2398"/>
                </a:lnTo>
                <a:lnTo>
                  <a:pt x="2542" y="2438"/>
                </a:lnTo>
                <a:lnTo>
                  <a:pt x="2546" y="2480"/>
                </a:lnTo>
                <a:lnTo>
                  <a:pt x="2542" y="2523"/>
                </a:lnTo>
                <a:lnTo>
                  <a:pt x="2531" y="2563"/>
                </a:lnTo>
                <a:lnTo>
                  <a:pt x="2514" y="2600"/>
                </a:lnTo>
                <a:lnTo>
                  <a:pt x="2490" y="2633"/>
                </a:lnTo>
                <a:lnTo>
                  <a:pt x="2462" y="2661"/>
                </a:lnTo>
                <a:lnTo>
                  <a:pt x="2428" y="2685"/>
                </a:lnTo>
                <a:lnTo>
                  <a:pt x="2391" y="2702"/>
                </a:lnTo>
                <a:lnTo>
                  <a:pt x="2351" y="2713"/>
                </a:lnTo>
                <a:lnTo>
                  <a:pt x="2309" y="2717"/>
                </a:lnTo>
                <a:lnTo>
                  <a:pt x="2267" y="2713"/>
                </a:lnTo>
                <a:lnTo>
                  <a:pt x="2226" y="2702"/>
                </a:lnTo>
                <a:lnTo>
                  <a:pt x="2188" y="2685"/>
                </a:lnTo>
                <a:lnTo>
                  <a:pt x="2156" y="2661"/>
                </a:lnTo>
                <a:lnTo>
                  <a:pt x="2128" y="2633"/>
                </a:lnTo>
                <a:lnTo>
                  <a:pt x="2104" y="2600"/>
                </a:lnTo>
                <a:lnTo>
                  <a:pt x="2087" y="2563"/>
                </a:lnTo>
                <a:lnTo>
                  <a:pt x="2075" y="2523"/>
                </a:lnTo>
                <a:lnTo>
                  <a:pt x="2072" y="2480"/>
                </a:lnTo>
                <a:lnTo>
                  <a:pt x="2075" y="2438"/>
                </a:lnTo>
                <a:lnTo>
                  <a:pt x="2087" y="2398"/>
                </a:lnTo>
                <a:lnTo>
                  <a:pt x="2104" y="2361"/>
                </a:lnTo>
                <a:lnTo>
                  <a:pt x="2128" y="2327"/>
                </a:lnTo>
                <a:lnTo>
                  <a:pt x="2156" y="2299"/>
                </a:lnTo>
                <a:lnTo>
                  <a:pt x="2188" y="2275"/>
                </a:lnTo>
                <a:lnTo>
                  <a:pt x="2226" y="2258"/>
                </a:lnTo>
                <a:lnTo>
                  <a:pt x="2267" y="2246"/>
                </a:lnTo>
                <a:lnTo>
                  <a:pt x="2309" y="2243"/>
                </a:lnTo>
                <a:close/>
                <a:moveTo>
                  <a:pt x="582" y="2243"/>
                </a:moveTo>
                <a:lnTo>
                  <a:pt x="626" y="2246"/>
                </a:lnTo>
                <a:lnTo>
                  <a:pt x="666" y="2258"/>
                </a:lnTo>
                <a:lnTo>
                  <a:pt x="703" y="2275"/>
                </a:lnTo>
                <a:lnTo>
                  <a:pt x="735" y="2299"/>
                </a:lnTo>
                <a:lnTo>
                  <a:pt x="764" y="2327"/>
                </a:lnTo>
                <a:lnTo>
                  <a:pt x="787" y="2361"/>
                </a:lnTo>
                <a:lnTo>
                  <a:pt x="805" y="2398"/>
                </a:lnTo>
                <a:lnTo>
                  <a:pt x="816" y="2438"/>
                </a:lnTo>
                <a:lnTo>
                  <a:pt x="820" y="2480"/>
                </a:lnTo>
                <a:lnTo>
                  <a:pt x="816" y="2523"/>
                </a:lnTo>
                <a:lnTo>
                  <a:pt x="805" y="2563"/>
                </a:lnTo>
                <a:lnTo>
                  <a:pt x="787" y="2600"/>
                </a:lnTo>
                <a:lnTo>
                  <a:pt x="764" y="2633"/>
                </a:lnTo>
                <a:lnTo>
                  <a:pt x="735" y="2661"/>
                </a:lnTo>
                <a:lnTo>
                  <a:pt x="703" y="2685"/>
                </a:lnTo>
                <a:lnTo>
                  <a:pt x="666" y="2702"/>
                </a:lnTo>
                <a:lnTo>
                  <a:pt x="626" y="2713"/>
                </a:lnTo>
                <a:lnTo>
                  <a:pt x="582" y="2717"/>
                </a:lnTo>
                <a:lnTo>
                  <a:pt x="540" y="2713"/>
                </a:lnTo>
                <a:lnTo>
                  <a:pt x="500" y="2702"/>
                </a:lnTo>
                <a:lnTo>
                  <a:pt x="463" y="2685"/>
                </a:lnTo>
                <a:lnTo>
                  <a:pt x="430" y="2661"/>
                </a:lnTo>
                <a:lnTo>
                  <a:pt x="401" y="2633"/>
                </a:lnTo>
                <a:lnTo>
                  <a:pt x="377" y="2600"/>
                </a:lnTo>
                <a:lnTo>
                  <a:pt x="360" y="2563"/>
                </a:lnTo>
                <a:lnTo>
                  <a:pt x="349" y="2523"/>
                </a:lnTo>
                <a:lnTo>
                  <a:pt x="345" y="2480"/>
                </a:lnTo>
                <a:lnTo>
                  <a:pt x="349" y="2438"/>
                </a:lnTo>
                <a:lnTo>
                  <a:pt x="360" y="2398"/>
                </a:lnTo>
                <a:lnTo>
                  <a:pt x="377" y="2361"/>
                </a:lnTo>
                <a:lnTo>
                  <a:pt x="401" y="2327"/>
                </a:lnTo>
                <a:lnTo>
                  <a:pt x="430" y="2299"/>
                </a:lnTo>
                <a:lnTo>
                  <a:pt x="463" y="2275"/>
                </a:lnTo>
                <a:lnTo>
                  <a:pt x="500" y="2258"/>
                </a:lnTo>
                <a:lnTo>
                  <a:pt x="540" y="2246"/>
                </a:lnTo>
                <a:lnTo>
                  <a:pt x="582" y="2243"/>
                </a:lnTo>
                <a:close/>
                <a:moveTo>
                  <a:pt x="1079" y="2201"/>
                </a:moveTo>
                <a:lnTo>
                  <a:pt x="1079" y="2739"/>
                </a:lnTo>
                <a:lnTo>
                  <a:pt x="1082" y="2751"/>
                </a:lnTo>
                <a:lnTo>
                  <a:pt x="1089" y="2758"/>
                </a:lnTo>
                <a:lnTo>
                  <a:pt x="1100" y="2761"/>
                </a:lnTo>
                <a:lnTo>
                  <a:pt x="1791" y="2761"/>
                </a:lnTo>
                <a:lnTo>
                  <a:pt x="1802" y="2758"/>
                </a:lnTo>
                <a:lnTo>
                  <a:pt x="1810" y="2751"/>
                </a:lnTo>
                <a:lnTo>
                  <a:pt x="1812" y="2739"/>
                </a:lnTo>
                <a:lnTo>
                  <a:pt x="1812" y="2201"/>
                </a:lnTo>
                <a:lnTo>
                  <a:pt x="1725" y="2201"/>
                </a:lnTo>
                <a:lnTo>
                  <a:pt x="1719" y="2243"/>
                </a:lnTo>
                <a:lnTo>
                  <a:pt x="1707" y="2282"/>
                </a:lnTo>
                <a:lnTo>
                  <a:pt x="1688" y="2320"/>
                </a:lnTo>
                <a:lnTo>
                  <a:pt x="1664" y="2353"/>
                </a:lnTo>
                <a:lnTo>
                  <a:pt x="1637" y="2383"/>
                </a:lnTo>
                <a:lnTo>
                  <a:pt x="1605" y="2409"/>
                </a:lnTo>
                <a:lnTo>
                  <a:pt x="1569" y="2430"/>
                </a:lnTo>
                <a:lnTo>
                  <a:pt x="1530" y="2446"/>
                </a:lnTo>
                <a:lnTo>
                  <a:pt x="1489" y="2455"/>
                </a:lnTo>
                <a:lnTo>
                  <a:pt x="1446" y="2459"/>
                </a:lnTo>
                <a:lnTo>
                  <a:pt x="1402" y="2455"/>
                </a:lnTo>
                <a:lnTo>
                  <a:pt x="1361" y="2446"/>
                </a:lnTo>
                <a:lnTo>
                  <a:pt x="1323" y="2430"/>
                </a:lnTo>
                <a:lnTo>
                  <a:pt x="1287" y="2409"/>
                </a:lnTo>
                <a:lnTo>
                  <a:pt x="1254" y="2383"/>
                </a:lnTo>
                <a:lnTo>
                  <a:pt x="1227" y="2353"/>
                </a:lnTo>
                <a:lnTo>
                  <a:pt x="1203" y="2320"/>
                </a:lnTo>
                <a:lnTo>
                  <a:pt x="1185" y="2282"/>
                </a:lnTo>
                <a:lnTo>
                  <a:pt x="1172" y="2243"/>
                </a:lnTo>
                <a:lnTo>
                  <a:pt x="1166" y="2201"/>
                </a:lnTo>
                <a:lnTo>
                  <a:pt x="1079" y="2201"/>
                </a:lnTo>
                <a:close/>
                <a:moveTo>
                  <a:pt x="1446" y="2028"/>
                </a:moveTo>
                <a:lnTo>
                  <a:pt x="1416" y="2030"/>
                </a:lnTo>
                <a:lnTo>
                  <a:pt x="1387" y="2039"/>
                </a:lnTo>
                <a:lnTo>
                  <a:pt x="1361" y="2053"/>
                </a:lnTo>
                <a:lnTo>
                  <a:pt x="1339" y="2071"/>
                </a:lnTo>
                <a:lnTo>
                  <a:pt x="1320" y="2094"/>
                </a:lnTo>
                <a:lnTo>
                  <a:pt x="1307" y="2120"/>
                </a:lnTo>
                <a:lnTo>
                  <a:pt x="1298" y="2148"/>
                </a:lnTo>
                <a:lnTo>
                  <a:pt x="1295" y="2178"/>
                </a:lnTo>
                <a:lnTo>
                  <a:pt x="1298" y="2209"/>
                </a:lnTo>
                <a:lnTo>
                  <a:pt x="1307" y="2237"/>
                </a:lnTo>
                <a:lnTo>
                  <a:pt x="1320" y="2263"/>
                </a:lnTo>
                <a:lnTo>
                  <a:pt x="1339" y="2285"/>
                </a:lnTo>
                <a:lnTo>
                  <a:pt x="1361" y="2304"/>
                </a:lnTo>
                <a:lnTo>
                  <a:pt x="1387" y="2317"/>
                </a:lnTo>
                <a:lnTo>
                  <a:pt x="1416" y="2326"/>
                </a:lnTo>
                <a:lnTo>
                  <a:pt x="1446" y="2330"/>
                </a:lnTo>
                <a:lnTo>
                  <a:pt x="1477" y="2326"/>
                </a:lnTo>
                <a:lnTo>
                  <a:pt x="1504" y="2317"/>
                </a:lnTo>
                <a:lnTo>
                  <a:pt x="1530" y="2304"/>
                </a:lnTo>
                <a:lnTo>
                  <a:pt x="1552" y="2285"/>
                </a:lnTo>
                <a:lnTo>
                  <a:pt x="1571" y="2263"/>
                </a:lnTo>
                <a:lnTo>
                  <a:pt x="1585" y="2237"/>
                </a:lnTo>
                <a:lnTo>
                  <a:pt x="1593" y="2209"/>
                </a:lnTo>
                <a:lnTo>
                  <a:pt x="1597" y="2178"/>
                </a:lnTo>
                <a:lnTo>
                  <a:pt x="1593" y="2148"/>
                </a:lnTo>
                <a:lnTo>
                  <a:pt x="1585" y="2120"/>
                </a:lnTo>
                <a:lnTo>
                  <a:pt x="1571" y="2094"/>
                </a:lnTo>
                <a:lnTo>
                  <a:pt x="1552" y="2071"/>
                </a:lnTo>
                <a:lnTo>
                  <a:pt x="1530" y="2053"/>
                </a:lnTo>
                <a:lnTo>
                  <a:pt x="1504" y="2039"/>
                </a:lnTo>
                <a:lnTo>
                  <a:pt x="1477" y="2030"/>
                </a:lnTo>
                <a:lnTo>
                  <a:pt x="1446" y="2028"/>
                </a:lnTo>
                <a:close/>
                <a:moveTo>
                  <a:pt x="2028" y="1941"/>
                </a:moveTo>
                <a:lnTo>
                  <a:pt x="2028" y="2049"/>
                </a:lnTo>
                <a:lnTo>
                  <a:pt x="2026" y="2079"/>
                </a:lnTo>
                <a:lnTo>
                  <a:pt x="2017" y="2106"/>
                </a:lnTo>
                <a:lnTo>
                  <a:pt x="2005" y="2131"/>
                </a:lnTo>
                <a:lnTo>
                  <a:pt x="1987" y="2152"/>
                </a:lnTo>
                <a:lnTo>
                  <a:pt x="1966" y="2171"/>
                </a:lnTo>
                <a:lnTo>
                  <a:pt x="1943" y="2186"/>
                </a:lnTo>
                <a:lnTo>
                  <a:pt x="1943" y="2664"/>
                </a:lnTo>
                <a:lnTo>
                  <a:pt x="1980" y="2695"/>
                </a:lnTo>
                <a:lnTo>
                  <a:pt x="2015" y="2730"/>
                </a:lnTo>
                <a:lnTo>
                  <a:pt x="2043" y="2768"/>
                </a:lnTo>
                <a:lnTo>
                  <a:pt x="2068" y="2810"/>
                </a:lnTo>
                <a:lnTo>
                  <a:pt x="2088" y="2854"/>
                </a:lnTo>
                <a:lnTo>
                  <a:pt x="2103" y="2901"/>
                </a:lnTo>
                <a:lnTo>
                  <a:pt x="2111" y="2948"/>
                </a:lnTo>
                <a:lnTo>
                  <a:pt x="2115" y="2998"/>
                </a:lnTo>
                <a:lnTo>
                  <a:pt x="2115" y="3394"/>
                </a:lnTo>
                <a:lnTo>
                  <a:pt x="2111" y="3424"/>
                </a:lnTo>
                <a:lnTo>
                  <a:pt x="2103" y="3451"/>
                </a:lnTo>
                <a:lnTo>
                  <a:pt x="2089" y="3477"/>
                </a:lnTo>
                <a:lnTo>
                  <a:pt x="2070" y="3501"/>
                </a:lnTo>
                <a:lnTo>
                  <a:pt x="1776" y="3795"/>
                </a:lnTo>
                <a:lnTo>
                  <a:pt x="1772" y="3800"/>
                </a:lnTo>
                <a:lnTo>
                  <a:pt x="1770" y="3805"/>
                </a:lnTo>
                <a:lnTo>
                  <a:pt x="1770" y="3810"/>
                </a:lnTo>
                <a:lnTo>
                  <a:pt x="1770" y="3969"/>
                </a:lnTo>
                <a:lnTo>
                  <a:pt x="2410" y="3969"/>
                </a:lnTo>
                <a:lnTo>
                  <a:pt x="2431" y="3966"/>
                </a:lnTo>
                <a:lnTo>
                  <a:pt x="2451" y="3960"/>
                </a:lnTo>
                <a:lnTo>
                  <a:pt x="2469" y="3950"/>
                </a:lnTo>
                <a:lnTo>
                  <a:pt x="2487" y="3937"/>
                </a:lnTo>
                <a:lnTo>
                  <a:pt x="2730" y="3693"/>
                </a:lnTo>
                <a:lnTo>
                  <a:pt x="2744" y="3677"/>
                </a:lnTo>
                <a:lnTo>
                  <a:pt x="2754" y="3658"/>
                </a:lnTo>
                <a:lnTo>
                  <a:pt x="2760" y="3639"/>
                </a:lnTo>
                <a:lnTo>
                  <a:pt x="2762" y="3616"/>
                </a:lnTo>
                <a:lnTo>
                  <a:pt x="2762" y="2465"/>
                </a:lnTo>
                <a:lnTo>
                  <a:pt x="2760" y="2444"/>
                </a:lnTo>
                <a:lnTo>
                  <a:pt x="2754" y="2424"/>
                </a:lnTo>
                <a:lnTo>
                  <a:pt x="2744" y="2405"/>
                </a:lnTo>
                <a:lnTo>
                  <a:pt x="2730" y="2389"/>
                </a:lnTo>
                <a:lnTo>
                  <a:pt x="2314" y="1973"/>
                </a:lnTo>
                <a:lnTo>
                  <a:pt x="2297" y="1960"/>
                </a:lnTo>
                <a:lnTo>
                  <a:pt x="2279" y="1950"/>
                </a:lnTo>
                <a:lnTo>
                  <a:pt x="2258" y="1943"/>
                </a:lnTo>
                <a:lnTo>
                  <a:pt x="2237" y="1941"/>
                </a:lnTo>
                <a:lnTo>
                  <a:pt x="2028" y="1941"/>
                </a:lnTo>
                <a:close/>
                <a:moveTo>
                  <a:pt x="1446" y="992"/>
                </a:moveTo>
                <a:lnTo>
                  <a:pt x="1416" y="995"/>
                </a:lnTo>
                <a:lnTo>
                  <a:pt x="1387" y="1005"/>
                </a:lnTo>
                <a:lnTo>
                  <a:pt x="1361" y="1018"/>
                </a:lnTo>
                <a:lnTo>
                  <a:pt x="1339" y="1037"/>
                </a:lnTo>
                <a:lnTo>
                  <a:pt x="1320" y="1059"/>
                </a:lnTo>
                <a:lnTo>
                  <a:pt x="1307" y="1084"/>
                </a:lnTo>
                <a:lnTo>
                  <a:pt x="1298" y="1113"/>
                </a:lnTo>
                <a:lnTo>
                  <a:pt x="1295" y="1144"/>
                </a:lnTo>
                <a:lnTo>
                  <a:pt x="1298" y="1174"/>
                </a:lnTo>
                <a:lnTo>
                  <a:pt x="1307" y="1202"/>
                </a:lnTo>
                <a:lnTo>
                  <a:pt x="1320" y="1227"/>
                </a:lnTo>
                <a:lnTo>
                  <a:pt x="1339" y="1249"/>
                </a:lnTo>
                <a:lnTo>
                  <a:pt x="1361" y="1268"/>
                </a:lnTo>
                <a:lnTo>
                  <a:pt x="1387" y="1283"/>
                </a:lnTo>
                <a:lnTo>
                  <a:pt x="1416" y="1291"/>
                </a:lnTo>
                <a:lnTo>
                  <a:pt x="1446" y="1294"/>
                </a:lnTo>
                <a:lnTo>
                  <a:pt x="1477" y="1291"/>
                </a:lnTo>
                <a:lnTo>
                  <a:pt x="1504" y="1283"/>
                </a:lnTo>
                <a:lnTo>
                  <a:pt x="1530" y="1268"/>
                </a:lnTo>
                <a:lnTo>
                  <a:pt x="1552" y="1249"/>
                </a:lnTo>
                <a:lnTo>
                  <a:pt x="1571" y="1227"/>
                </a:lnTo>
                <a:lnTo>
                  <a:pt x="1585" y="1202"/>
                </a:lnTo>
                <a:lnTo>
                  <a:pt x="1593" y="1174"/>
                </a:lnTo>
                <a:lnTo>
                  <a:pt x="1597" y="1144"/>
                </a:lnTo>
                <a:lnTo>
                  <a:pt x="1593" y="1113"/>
                </a:lnTo>
                <a:lnTo>
                  <a:pt x="1585" y="1084"/>
                </a:lnTo>
                <a:lnTo>
                  <a:pt x="1571" y="1059"/>
                </a:lnTo>
                <a:lnTo>
                  <a:pt x="1552" y="1037"/>
                </a:lnTo>
                <a:lnTo>
                  <a:pt x="1530" y="1018"/>
                </a:lnTo>
                <a:lnTo>
                  <a:pt x="1504" y="1005"/>
                </a:lnTo>
                <a:lnTo>
                  <a:pt x="1477" y="995"/>
                </a:lnTo>
                <a:lnTo>
                  <a:pt x="1446" y="992"/>
                </a:lnTo>
                <a:close/>
                <a:moveTo>
                  <a:pt x="1446" y="863"/>
                </a:moveTo>
                <a:lnTo>
                  <a:pt x="1492" y="867"/>
                </a:lnTo>
                <a:lnTo>
                  <a:pt x="1534" y="877"/>
                </a:lnTo>
                <a:lnTo>
                  <a:pt x="1575" y="894"/>
                </a:lnTo>
                <a:lnTo>
                  <a:pt x="1611" y="916"/>
                </a:lnTo>
                <a:lnTo>
                  <a:pt x="1644" y="945"/>
                </a:lnTo>
                <a:lnTo>
                  <a:pt x="1672" y="977"/>
                </a:lnTo>
                <a:lnTo>
                  <a:pt x="1695" y="1015"/>
                </a:lnTo>
                <a:lnTo>
                  <a:pt x="1711" y="1054"/>
                </a:lnTo>
                <a:lnTo>
                  <a:pt x="1723" y="1098"/>
                </a:lnTo>
                <a:lnTo>
                  <a:pt x="1726" y="1144"/>
                </a:lnTo>
                <a:lnTo>
                  <a:pt x="1723" y="1188"/>
                </a:lnTo>
                <a:lnTo>
                  <a:pt x="1711" y="1232"/>
                </a:lnTo>
                <a:lnTo>
                  <a:pt x="1695" y="1272"/>
                </a:lnTo>
                <a:lnTo>
                  <a:pt x="1672" y="1309"/>
                </a:lnTo>
                <a:lnTo>
                  <a:pt x="1644" y="1341"/>
                </a:lnTo>
                <a:lnTo>
                  <a:pt x="1611" y="1370"/>
                </a:lnTo>
                <a:lnTo>
                  <a:pt x="1575" y="1392"/>
                </a:lnTo>
                <a:lnTo>
                  <a:pt x="1534" y="1409"/>
                </a:lnTo>
                <a:lnTo>
                  <a:pt x="1492" y="1419"/>
                </a:lnTo>
                <a:lnTo>
                  <a:pt x="1446" y="1423"/>
                </a:lnTo>
                <a:lnTo>
                  <a:pt x="1401" y="1419"/>
                </a:lnTo>
                <a:lnTo>
                  <a:pt x="1357" y="1409"/>
                </a:lnTo>
                <a:lnTo>
                  <a:pt x="1316" y="1392"/>
                </a:lnTo>
                <a:lnTo>
                  <a:pt x="1280" y="1370"/>
                </a:lnTo>
                <a:lnTo>
                  <a:pt x="1248" y="1341"/>
                </a:lnTo>
                <a:lnTo>
                  <a:pt x="1220" y="1309"/>
                </a:lnTo>
                <a:lnTo>
                  <a:pt x="1197" y="1272"/>
                </a:lnTo>
                <a:lnTo>
                  <a:pt x="1180" y="1232"/>
                </a:lnTo>
                <a:lnTo>
                  <a:pt x="1169" y="1188"/>
                </a:lnTo>
                <a:lnTo>
                  <a:pt x="1165" y="1144"/>
                </a:lnTo>
                <a:lnTo>
                  <a:pt x="1169" y="1098"/>
                </a:lnTo>
                <a:lnTo>
                  <a:pt x="1180" y="1054"/>
                </a:lnTo>
                <a:lnTo>
                  <a:pt x="1197" y="1015"/>
                </a:lnTo>
                <a:lnTo>
                  <a:pt x="1220" y="977"/>
                </a:lnTo>
                <a:lnTo>
                  <a:pt x="1248" y="945"/>
                </a:lnTo>
                <a:lnTo>
                  <a:pt x="1280" y="916"/>
                </a:lnTo>
                <a:lnTo>
                  <a:pt x="1316" y="894"/>
                </a:lnTo>
                <a:lnTo>
                  <a:pt x="1357" y="877"/>
                </a:lnTo>
                <a:lnTo>
                  <a:pt x="1401" y="867"/>
                </a:lnTo>
                <a:lnTo>
                  <a:pt x="1446" y="863"/>
                </a:lnTo>
                <a:close/>
                <a:moveTo>
                  <a:pt x="1964" y="258"/>
                </a:moveTo>
                <a:lnTo>
                  <a:pt x="1984" y="262"/>
                </a:lnTo>
                <a:lnTo>
                  <a:pt x="2002" y="271"/>
                </a:lnTo>
                <a:lnTo>
                  <a:pt x="2016" y="286"/>
                </a:lnTo>
                <a:lnTo>
                  <a:pt x="2025" y="303"/>
                </a:lnTo>
                <a:lnTo>
                  <a:pt x="2028" y="324"/>
                </a:lnTo>
                <a:lnTo>
                  <a:pt x="2028" y="332"/>
                </a:lnTo>
                <a:lnTo>
                  <a:pt x="2025" y="353"/>
                </a:lnTo>
                <a:lnTo>
                  <a:pt x="2016" y="370"/>
                </a:lnTo>
                <a:lnTo>
                  <a:pt x="2002" y="385"/>
                </a:lnTo>
                <a:lnTo>
                  <a:pt x="1984" y="394"/>
                </a:lnTo>
                <a:lnTo>
                  <a:pt x="1964" y="397"/>
                </a:lnTo>
                <a:lnTo>
                  <a:pt x="1943" y="394"/>
                </a:lnTo>
                <a:lnTo>
                  <a:pt x="1925" y="385"/>
                </a:lnTo>
                <a:lnTo>
                  <a:pt x="1911" y="370"/>
                </a:lnTo>
                <a:lnTo>
                  <a:pt x="1902" y="353"/>
                </a:lnTo>
                <a:lnTo>
                  <a:pt x="1899" y="332"/>
                </a:lnTo>
                <a:lnTo>
                  <a:pt x="1899" y="324"/>
                </a:lnTo>
                <a:lnTo>
                  <a:pt x="1902" y="303"/>
                </a:lnTo>
                <a:lnTo>
                  <a:pt x="1911" y="286"/>
                </a:lnTo>
                <a:lnTo>
                  <a:pt x="1925" y="271"/>
                </a:lnTo>
                <a:lnTo>
                  <a:pt x="1943" y="262"/>
                </a:lnTo>
                <a:lnTo>
                  <a:pt x="1964" y="258"/>
                </a:lnTo>
                <a:close/>
                <a:moveTo>
                  <a:pt x="928" y="258"/>
                </a:moveTo>
                <a:lnTo>
                  <a:pt x="949" y="262"/>
                </a:lnTo>
                <a:lnTo>
                  <a:pt x="966" y="271"/>
                </a:lnTo>
                <a:lnTo>
                  <a:pt x="980" y="286"/>
                </a:lnTo>
                <a:lnTo>
                  <a:pt x="990" y="303"/>
                </a:lnTo>
                <a:lnTo>
                  <a:pt x="992" y="324"/>
                </a:lnTo>
                <a:lnTo>
                  <a:pt x="992" y="332"/>
                </a:lnTo>
                <a:lnTo>
                  <a:pt x="990" y="353"/>
                </a:lnTo>
                <a:lnTo>
                  <a:pt x="980" y="370"/>
                </a:lnTo>
                <a:lnTo>
                  <a:pt x="966" y="385"/>
                </a:lnTo>
                <a:lnTo>
                  <a:pt x="949" y="394"/>
                </a:lnTo>
                <a:lnTo>
                  <a:pt x="928" y="397"/>
                </a:lnTo>
                <a:lnTo>
                  <a:pt x="908" y="394"/>
                </a:lnTo>
                <a:lnTo>
                  <a:pt x="889" y="385"/>
                </a:lnTo>
                <a:lnTo>
                  <a:pt x="875" y="370"/>
                </a:lnTo>
                <a:lnTo>
                  <a:pt x="867" y="353"/>
                </a:lnTo>
                <a:lnTo>
                  <a:pt x="863" y="332"/>
                </a:lnTo>
                <a:lnTo>
                  <a:pt x="863" y="324"/>
                </a:lnTo>
                <a:lnTo>
                  <a:pt x="867" y="303"/>
                </a:lnTo>
                <a:lnTo>
                  <a:pt x="875" y="286"/>
                </a:lnTo>
                <a:lnTo>
                  <a:pt x="889" y="271"/>
                </a:lnTo>
                <a:lnTo>
                  <a:pt x="908" y="262"/>
                </a:lnTo>
                <a:lnTo>
                  <a:pt x="928" y="258"/>
                </a:lnTo>
                <a:close/>
                <a:moveTo>
                  <a:pt x="842" y="0"/>
                </a:moveTo>
                <a:lnTo>
                  <a:pt x="1273" y="0"/>
                </a:lnTo>
                <a:lnTo>
                  <a:pt x="1294" y="4"/>
                </a:lnTo>
                <a:lnTo>
                  <a:pt x="1311" y="12"/>
                </a:lnTo>
                <a:lnTo>
                  <a:pt x="1325" y="26"/>
                </a:lnTo>
                <a:lnTo>
                  <a:pt x="1335" y="45"/>
                </a:lnTo>
                <a:lnTo>
                  <a:pt x="1338" y="65"/>
                </a:lnTo>
                <a:lnTo>
                  <a:pt x="1335" y="86"/>
                </a:lnTo>
                <a:lnTo>
                  <a:pt x="1325" y="103"/>
                </a:lnTo>
                <a:lnTo>
                  <a:pt x="1311" y="117"/>
                </a:lnTo>
                <a:lnTo>
                  <a:pt x="1294" y="127"/>
                </a:lnTo>
                <a:lnTo>
                  <a:pt x="1273" y="129"/>
                </a:lnTo>
                <a:lnTo>
                  <a:pt x="842" y="129"/>
                </a:lnTo>
                <a:lnTo>
                  <a:pt x="813" y="133"/>
                </a:lnTo>
                <a:lnTo>
                  <a:pt x="787" y="144"/>
                </a:lnTo>
                <a:lnTo>
                  <a:pt x="765" y="161"/>
                </a:lnTo>
                <a:lnTo>
                  <a:pt x="749" y="183"/>
                </a:lnTo>
                <a:lnTo>
                  <a:pt x="738" y="209"/>
                </a:lnTo>
                <a:lnTo>
                  <a:pt x="734" y="237"/>
                </a:lnTo>
                <a:lnTo>
                  <a:pt x="734" y="928"/>
                </a:lnTo>
                <a:lnTo>
                  <a:pt x="738" y="954"/>
                </a:lnTo>
                <a:lnTo>
                  <a:pt x="746" y="979"/>
                </a:lnTo>
                <a:lnTo>
                  <a:pt x="761" y="1000"/>
                </a:lnTo>
                <a:lnTo>
                  <a:pt x="781" y="1017"/>
                </a:lnTo>
                <a:lnTo>
                  <a:pt x="803" y="1028"/>
                </a:lnTo>
                <a:lnTo>
                  <a:pt x="830" y="1034"/>
                </a:lnTo>
                <a:lnTo>
                  <a:pt x="844" y="969"/>
                </a:lnTo>
                <a:lnTo>
                  <a:pt x="867" y="905"/>
                </a:lnTo>
                <a:lnTo>
                  <a:pt x="897" y="844"/>
                </a:lnTo>
                <a:lnTo>
                  <a:pt x="931" y="789"/>
                </a:lnTo>
                <a:lnTo>
                  <a:pt x="971" y="736"/>
                </a:lnTo>
                <a:lnTo>
                  <a:pt x="1017" y="688"/>
                </a:lnTo>
                <a:lnTo>
                  <a:pt x="1067" y="646"/>
                </a:lnTo>
                <a:lnTo>
                  <a:pt x="1121" y="608"/>
                </a:lnTo>
                <a:lnTo>
                  <a:pt x="1181" y="576"/>
                </a:lnTo>
                <a:lnTo>
                  <a:pt x="1243" y="551"/>
                </a:lnTo>
                <a:lnTo>
                  <a:pt x="1308" y="533"/>
                </a:lnTo>
                <a:lnTo>
                  <a:pt x="1376" y="522"/>
                </a:lnTo>
                <a:lnTo>
                  <a:pt x="1446" y="518"/>
                </a:lnTo>
                <a:lnTo>
                  <a:pt x="1467" y="520"/>
                </a:lnTo>
                <a:lnTo>
                  <a:pt x="1484" y="530"/>
                </a:lnTo>
                <a:lnTo>
                  <a:pt x="1498" y="544"/>
                </a:lnTo>
                <a:lnTo>
                  <a:pt x="1508" y="561"/>
                </a:lnTo>
                <a:lnTo>
                  <a:pt x="1510" y="582"/>
                </a:lnTo>
                <a:lnTo>
                  <a:pt x="1508" y="602"/>
                </a:lnTo>
                <a:lnTo>
                  <a:pt x="1498" y="621"/>
                </a:lnTo>
                <a:lnTo>
                  <a:pt x="1484" y="635"/>
                </a:lnTo>
                <a:lnTo>
                  <a:pt x="1467" y="643"/>
                </a:lnTo>
                <a:lnTo>
                  <a:pt x="1446" y="647"/>
                </a:lnTo>
                <a:lnTo>
                  <a:pt x="1384" y="651"/>
                </a:lnTo>
                <a:lnTo>
                  <a:pt x="1324" y="662"/>
                </a:lnTo>
                <a:lnTo>
                  <a:pt x="1267" y="681"/>
                </a:lnTo>
                <a:lnTo>
                  <a:pt x="1212" y="705"/>
                </a:lnTo>
                <a:lnTo>
                  <a:pt x="1162" y="736"/>
                </a:lnTo>
                <a:lnTo>
                  <a:pt x="1116" y="772"/>
                </a:lnTo>
                <a:lnTo>
                  <a:pt x="1075" y="813"/>
                </a:lnTo>
                <a:lnTo>
                  <a:pt x="1038" y="859"/>
                </a:lnTo>
                <a:lnTo>
                  <a:pt x="1007" y="910"/>
                </a:lnTo>
                <a:lnTo>
                  <a:pt x="984" y="964"/>
                </a:lnTo>
                <a:lnTo>
                  <a:pt x="965" y="1021"/>
                </a:lnTo>
                <a:lnTo>
                  <a:pt x="954" y="1080"/>
                </a:lnTo>
                <a:lnTo>
                  <a:pt x="950" y="1144"/>
                </a:lnTo>
                <a:lnTo>
                  <a:pt x="953" y="1198"/>
                </a:lnTo>
                <a:lnTo>
                  <a:pt x="961" y="1252"/>
                </a:lnTo>
                <a:lnTo>
                  <a:pt x="976" y="1304"/>
                </a:lnTo>
                <a:lnTo>
                  <a:pt x="996" y="1354"/>
                </a:lnTo>
                <a:lnTo>
                  <a:pt x="1021" y="1401"/>
                </a:lnTo>
                <a:lnTo>
                  <a:pt x="1052" y="1444"/>
                </a:lnTo>
                <a:lnTo>
                  <a:pt x="1087" y="1485"/>
                </a:lnTo>
                <a:lnTo>
                  <a:pt x="1125" y="1522"/>
                </a:lnTo>
                <a:lnTo>
                  <a:pt x="1169" y="1555"/>
                </a:lnTo>
                <a:lnTo>
                  <a:pt x="1217" y="1583"/>
                </a:lnTo>
                <a:lnTo>
                  <a:pt x="1231" y="1593"/>
                </a:lnTo>
                <a:lnTo>
                  <a:pt x="1242" y="1606"/>
                </a:lnTo>
                <a:lnTo>
                  <a:pt x="1248" y="1622"/>
                </a:lnTo>
                <a:lnTo>
                  <a:pt x="1252" y="1638"/>
                </a:lnTo>
                <a:lnTo>
                  <a:pt x="1251" y="1654"/>
                </a:lnTo>
                <a:lnTo>
                  <a:pt x="1244" y="1670"/>
                </a:lnTo>
                <a:lnTo>
                  <a:pt x="1234" y="1685"/>
                </a:lnTo>
                <a:lnTo>
                  <a:pt x="1221" y="1695"/>
                </a:lnTo>
                <a:lnTo>
                  <a:pt x="1206" y="1703"/>
                </a:lnTo>
                <a:lnTo>
                  <a:pt x="1190" y="1705"/>
                </a:lnTo>
                <a:lnTo>
                  <a:pt x="1174" y="1704"/>
                </a:lnTo>
                <a:lnTo>
                  <a:pt x="1157" y="1698"/>
                </a:lnTo>
                <a:lnTo>
                  <a:pt x="1112" y="1671"/>
                </a:lnTo>
                <a:lnTo>
                  <a:pt x="1069" y="1643"/>
                </a:lnTo>
                <a:lnTo>
                  <a:pt x="1030" y="1611"/>
                </a:lnTo>
                <a:lnTo>
                  <a:pt x="992" y="1575"/>
                </a:lnTo>
                <a:lnTo>
                  <a:pt x="992" y="2049"/>
                </a:lnTo>
                <a:lnTo>
                  <a:pt x="996" y="2060"/>
                </a:lnTo>
                <a:lnTo>
                  <a:pt x="1003" y="2068"/>
                </a:lnTo>
                <a:lnTo>
                  <a:pt x="1015" y="2070"/>
                </a:lnTo>
                <a:lnTo>
                  <a:pt x="1187" y="2070"/>
                </a:lnTo>
                <a:lnTo>
                  <a:pt x="1206" y="2034"/>
                </a:lnTo>
                <a:lnTo>
                  <a:pt x="1228" y="2001"/>
                </a:lnTo>
                <a:lnTo>
                  <a:pt x="1257" y="1972"/>
                </a:lnTo>
                <a:lnTo>
                  <a:pt x="1289" y="1946"/>
                </a:lnTo>
                <a:lnTo>
                  <a:pt x="1324" y="1926"/>
                </a:lnTo>
                <a:lnTo>
                  <a:pt x="1362" y="1911"/>
                </a:lnTo>
                <a:lnTo>
                  <a:pt x="1403" y="1901"/>
                </a:lnTo>
                <a:lnTo>
                  <a:pt x="1446" y="1897"/>
                </a:lnTo>
                <a:lnTo>
                  <a:pt x="1489" y="1901"/>
                </a:lnTo>
                <a:lnTo>
                  <a:pt x="1529" y="1911"/>
                </a:lnTo>
                <a:lnTo>
                  <a:pt x="1567" y="1926"/>
                </a:lnTo>
                <a:lnTo>
                  <a:pt x="1603" y="1946"/>
                </a:lnTo>
                <a:lnTo>
                  <a:pt x="1634" y="1972"/>
                </a:lnTo>
                <a:lnTo>
                  <a:pt x="1663" y="2001"/>
                </a:lnTo>
                <a:lnTo>
                  <a:pt x="1687" y="2034"/>
                </a:lnTo>
                <a:lnTo>
                  <a:pt x="1705" y="2070"/>
                </a:lnTo>
                <a:lnTo>
                  <a:pt x="1877" y="2070"/>
                </a:lnTo>
                <a:lnTo>
                  <a:pt x="1888" y="2068"/>
                </a:lnTo>
                <a:lnTo>
                  <a:pt x="1895" y="2060"/>
                </a:lnTo>
                <a:lnTo>
                  <a:pt x="1899" y="2049"/>
                </a:lnTo>
                <a:lnTo>
                  <a:pt x="1899" y="1575"/>
                </a:lnTo>
                <a:lnTo>
                  <a:pt x="1854" y="1617"/>
                </a:lnTo>
                <a:lnTo>
                  <a:pt x="1805" y="1655"/>
                </a:lnTo>
                <a:lnTo>
                  <a:pt x="1752" y="1689"/>
                </a:lnTo>
                <a:lnTo>
                  <a:pt x="1697" y="1716"/>
                </a:lnTo>
                <a:lnTo>
                  <a:pt x="1637" y="1739"/>
                </a:lnTo>
                <a:lnTo>
                  <a:pt x="1576" y="1755"/>
                </a:lnTo>
                <a:lnTo>
                  <a:pt x="1511" y="1765"/>
                </a:lnTo>
                <a:lnTo>
                  <a:pt x="1446" y="1768"/>
                </a:lnTo>
                <a:lnTo>
                  <a:pt x="1426" y="1766"/>
                </a:lnTo>
                <a:lnTo>
                  <a:pt x="1407" y="1756"/>
                </a:lnTo>
                <a:lnTo>
                  <a:pt x="1393" y="1742"/>
                </a:lnTo>
                <a:lnTo>
                  <a:pt x="1385" y="1725"/>
                </a:lnTo>
                <a:lnTo>
                  <a:pt x="1381" y="1704"/>
                </a:lnTo>
                <a:lnTo>
                  <a:pt x="1385" y="1684"/>
                </a:lnTo>
                <a:lnTo>
                  <a:pt x="1393" y="1665"/>
                </a:lnTo>
                <a:lnTo>
                  <a:pt x="1407" y="1652"/>
                </a:lnTo>
                <a:lnTo>
                  <a:pt x="1426" y="1643"/>
                </a:lnTo>
                <a:lnTo>
                  <a:pt x="1446" y="1639"/>
                </a:lnTo>
                <a:lnTo>
                  <a:pt x="1508" y="1635"/>
                </a:lnTo>
                <a:lnTo>
                  <a:pt x="1567" y="1624"/>
                </a:lnTo>
                <a:lnTo>
                  <a:pt x="1625" y="1606"/>
                </a:lnTo>
                <a:lnTo>
                  <a:pt x="1679" y="1581"/>
                </a:lnTo>
                <a:lnTo>
                  <a:pt x="1729" y="1550"/>
                </a:lnTo>
                <a:lnTo>
                  <a:pt x="1775" y="1514"/>
                </a:lnTo>
                <a:lnTo>
                  <a:pt x="1817" y="1473"/>
                </a:lnTo>
                <a:lnTo>
                  <a:pt x="1853" y="1427"/>
                </a:lnTo>
                <a:lnTo>
                  <a:pt x="1884" y="1376"/>
                </a:lnTo>
                <a:lnTo>
                  <a:pt x="1909" y="1323"/>
                </a:lnTo>
                <a:lnTo>
                  <a:pt x="1926" y="1265"/>
                </a:lnTo>
                <a:lnTo>
                  <a:pt x="1938" y="1206"/>
                </a:lnTo>
                <a:lnTo>
                  <a:pt x="1943" y="1144"/>
                </a:lnTo>
                <a:lnTo>
                  <a:pt x="1939" y="1088"/>
                </a:lnTo>
                <a:lnTo>
                  <a:pt x="1930" y="1034"/>
                </a:lnTo>
                <a:lnTo>
                  <a:pt x="1915" y="982"/>
                </a:lnTo>
                <a:lnTo>
                  <a:pt x="1895" y="933"/>
                </a:lnTo>
                <a:lnTo>
                  <a:pt x="1870" y="885"/>
                </a:lnTo>
                <a:lnTo>
                  <a:pt x="1839" y="842"/>
                </a:lnTo>
                <a:lnTo>
                  <a:pt x="1805" y="801"/>
                </a:lnTo>
                <a:lnTo>
                  <a:pt x="1766" y="764"/>
                </a:lnTo>
                <a:lnTo>
                  <a:pt x="1723" y="731"/>
                </a:lnTo>
                <a:lnTo>
                  <a:pt x="1674" y="703"/>
                </a:lnTo>
                <a:lnTo>
                  <a:pt x="1661" y="693"/>
                </a:lnTo>
                <a:lnTo>
                  <a:pt x="1649" y="681"/>
                </a:lnTo>
                <a:lnTo>
                  <a:pt x="1643" y="664"/>
                </a:lnTo>
                <a:lnTo>
                  <a:pt x="1639" y="648"/>
                </a:lnTo>
                <a:lnTo>
                  <a:pt x="1642" y="632"/>
                </a:lnTo>
                <a:lnTo>
                  <a:pt x="1647" y="616"/>
                </a:lnTo>
                <a:lnTo>
                  <a:pt x="1657" y="601"/>
                </a:lnTo>
                <a:lnTo>
                  <a:pt x="1670" y="591"/>
                </a:lnTo>
                <a:lnTo>
                  <a:pt x="1685" y="584"/>
                </a:lnTo>
                <a:lnTo>
                  <a:pt x="1702" y="581"/>
                </a:lnTo>
                <a:lnTo>
                  <a:pt x="1718" y="582"/>
                </a:lnTo>
                <a:lnTo>
                  <a:pt x="1735" y="589"/>
                </a:lnTo>
                <a:lnTo>
                  <a:pt x="1791" y="621"/>
                </a:lnTo>
                <a:lnTo>
                  <a:pt x="1843" y="659"/>
                </a:lnTo>
                <a:lnTo>
                  <a:pt x="1890" y="703"/>
                </a:lnTo>
                <a:lnTo>
                  <a:pt x="1933" y="749"/>
                </a:lnTo>
                <a:lnTo>
                  <a:pt x="1970" y="800"/>
                </a:lnTo>
                <a:lnTo>
                  <a:pt x="2001" y="854"/>
                </a:lnTo>
                <a:lnTo>
                  <a:pt x="2027" y="913"/>
                </a:lnTo>
                <a:lnTo>
                  <a:pt x="2048" y="972"/>
                </a:lnTo>
                <a:lnTo>
                  <a:pt x="2062" y="1034"/>
                </a:lnTo>
                <a:lnTo>
                  <a:pt x="2088" y="1028"/>
                </a:lnTo>
                <a:lnTo>
                  <a:pt x="2110" y="1016"/>
                </a:lnTo>
                <a:lnTo>
                  <a:pt x="2130" y="1000"/>
                </a:lnTo>
                <a:lnTo>
                  <a:pt x="2145" y="979"/>
                </a:lnTo>
                <a:lnTo>
                  <a:pt x="2155" y="954"/>
                </a:lnTo>
                <a:lnTo>
                  <a:pt x="2157" y="928"/>
                </a:lnTo>
                <a:lnTo>
                  <a:pt x="2157" y="237"/>
                </a:lnTo>
                <a:lnTo>
                  <a:pt x="2154" y="209"/>
                </a:lnTo>
                <a:lnTo>
                  <a:pt x="2143" y="183"/>
                </a:lnTo>
                <a:lnTo>
                  <a:pt x="2126" y="161"/>
                </a:lnTo>
                <a:lnTo>
                  <a:pt x="2104" y="144"/>
                </a:lnTo>
                <a:lnTo>
                  <a:pt x="2078" y="133"/>
                </a:lnTo>
                <a:lnTo>
                  <a:pt x="2049" y="129"/>
                </a:lnTo>
                <a:lnTo>
                  <a:pt x="1618" y="129"/>
                </a:lnTo>
                <a:lnTo>
                  <a:pt x="1598" y="127"/>
                </a:lnTo>
                <a:lnTo>
                  <a:pt x="1580" y="117"/>
                </a:lnTo>
                <a:lnTo>
                  <a:pt x="1566" y="103"/>
                </a:lnTo>
                <a:lnTo>
                  <a:pt x="1557" y="86"/>
                </a:lnTo>
                <a:lnTo>
                  <a:pt x="1554" y="65"/>
                </a:lnTo>
                <a:lnTo>
                  <a:pt x="1557" y="45"/>
                </a:lnTo>
                <a:lnTo>
                  <a:pt x="1566" y="26"/>
                </a:lnTo>
                <a:lnTo>
                  <a:pt x="1580" y="12"/>
                </a:lnTo>
                <a:lnTo>
                  <a:pt x="1598" y="4"/>
                </a:lnTo>
                <a:lnTo>
                  <a:pt x="1618" y="0"/>
                </a:lnTo>
                <a:lnTo>
                  <a:pt x="2049" y="0"/>
                </a:lnTo>
                <a:lnTo>
                  <a:pt x="2093" y="4"/>
                </a:lnTo>
                <a:lnTo>
                  <a:pt x="2133" y="15"/>
                </a:lnTo>
                <a:lnTo>
                  <a:pt x="2170" y="32"/>
                </a:lnTo>
                <a:lnTo>
                  <a:pt x="2202" y="56"/>
                </a:lnTo>
                <a:lnTo>
                  <a:pt x="2231" y="84"/>
                </a:lnTo>
                <a:lnTo>
                  <a:pt x="2254" y="118"/>
                </a:lnTo>
                <a:lnTo>
                  <a:pt x="2272" y="154"/>
                </a:lnTo>
                <a:lnTo>
                  <a:pt x="2283" y="195"/>
                </a:lnTo>
                <a:lnTo>
                  <a:pt x="2287" y="237"/>
                </a:lnTo>
                <a:lnTo>
                  <a:pt x="2287" y="928"/>
                </a:lnTo>
                <a:lnTo>
                  <a:pt x="2284" y="967"/>
                </a:lnTo>
                <a:lnTo>
                  <a:pt x="2274" y="1006"/>
                </a:lnTo>
                <a:lnTo>
                  <a:pt x="2258" y="1042"/>
                </a:lnTo>
                <a:lnTo>
                  <a:pt x="2237" y="1073"/>
                </a:lnTo>
                <a:lnTo>
                  <a:pt x="2211" y="1101"/>
                </a:lnTo>
                <a:lnTo>
                  <a:pt x="2181" y="1125"/>
                </a:lnTo>
                <a:lnTo>
                  <a:pt x="2147" y="1144"/>
                </a:lnTo>
                <a:lnTo>
                  <a:pt x="2110" y="1157"/>
                </a:lnTo>
                <a:lnTo>
                  <a:pt x="2070" y="1164"/>
                </a:lnTo>
                <a:lnTo>
                  <a:pt x="2067" y="1218"/>
                </a:lnTo>
                <a:lnTo>
                  <a:pt x="2058" y="1270"/>
                </a:lnTo>
                <a:lnTo>
                  <a:pt x="2046" y="1323"/>
                </a:lnTo>
                <a:lnTo>
                  <a:pt x="2028" y="1372"/>
                </a:lnTo>
                <a:lnTo>
                  <a:pt x="2028" y="1376"/>
                </a:lnTo>
                <a:lnTo>
                  <a:pt x="2028" y="1812"/>
                </a:lnTo>
                <a:lnTo>
                  <a:pt x="2237" y="1812"/>
                </a:lnTo>
                <a:lnTo>
                  <a:pt x="2274" y="1814"/>
                </a:lnTo>
                <a:lnTo>
                  <a:pt x="2310" y="1823"/>
                </a:lnTo>
                <a:lnTo>
                  <a:pt x="2345" y="1838"/>
                </a:lnTo>
                <a:lnTo>
                  <a:pt x="2376" y="1857"/>
                </a:lnTo>
                <a:lnTo>
                  <a:pt x="2405" y="1881"/>
                </a:lnTo>
                <a:lnTo>
                  <a:pt x="2822" y="2297"/>
                </a:lnTo>
                <a:lnTo>
                  <a:pt x="2846" y="2326"/>
                </a:lnTo>
                <a:lnTo>
                  <a:pt x="2865" y="2358"/>
                </a:lnTo>
                <a:lnTo>
                  <a:pt x="2879" y="2392"/>
                </a:lnTo>
                <a:lnTo>
                  <a:pt x="2888" y="2428"/>
                </a:lnTo>
                <a:lnTo>
                  <a:pt x="2892" y="2465"/>
                </a:lnTo>
                <a:lnTo>
                  <a:pt x="2892" y="3616"/>
                </a:lnTo>
                <a:lnTo>
                  <a:pt x="2888" y="3655"/>
                </a:lnTo>
                <a:lnTo>
                  <a:pt x="2879" y="3691"/>
                </a:lnTo>
                <a:lnTo>
                  <a:pt x="2865" y="3724"/>
                </a:lnTo>
                <a:lnTo>
                  <a:pt x="2846" y="3757"/>
                </a:lnTo>
                <a:lnTo>
                  <a:pt x="2822" y="3785"/>
                </a:lnTo>
                <a:lnTo>
                  <a:pt x="2577" y="4028"/>
                </a:lnTo>
                <a:lnTo>
                  <a:pt x="2549" y="4053"/>
                </a:lnTo>
                <a:lnTo>
                  <a:pt x="2518" y="4072"/>
                </a:lnTo>
                <a:lnTo>
                  <a:pt x="2483" y="4087"/>
                </a:lnTo>
                <a:lnTo>
                  <a:pt x="2447" y="4096"/>
                </a:lnTo>
                <a:lnTo>
                  <a:pt x="2410" y="4098"/>
                </a:lnTo>
                <a:lnTo>
                  <a:pt x="1705" y="4098"/>
                </a:lnTo>
                <a:lnTo>
                  <a:pt x="1684" y="4094"/>
                </a:lnTo>
                <a:lnTo>
                  <a:pt x="1667" y="4086"/>
                </a:lnTo>
                <a:lnTo>
                  <a:pt x="1652" y="4072"/>
                </a:lnTo>
                <a:lnTo>
                  <a:pt x="1643" y="4053"/>
                </a:lnTo>
                <a:lnTo>
                  <a:pt x="1639" y="4033"/>
                </a:lnTo>
                <a:lnTo>
                  <a:pt x="1639" y="3810"/>
                </a:lnTo>
                <a:lnTo>
                  <a:pt x="1643" y="3780"/>
                </a:lnTo>
                <a:lnTo>
                  <a:pt x="1652" y="3753"/>
                </a:lnTo>
                <a:lnTo>
                  <a:pt x="1666" y="3727"/>
                </a:lnTo>
                <a:lnTo>
                  <a:pt x="1684" y="3703"/>
                </a:lnTo>
                <a:lnTo>
                  <a:pt x="1979" y="3409"/>
                </a:lnTo>
                <a:lnTo>
                  <a:pt x="1982" y="3404"/>
                </a:lnTo>
                <a:lnTo>
                  <a:pt x="1985" y="3399"/>
                </a:lnTo>
                <a:lnTo>
                  <a:pt x="1985" y="3394"/>
                </a:lnTo>
                <a:lnTo>
                  <a:pt x="1985" y="2998"/>
                </a:lnTo>
                <a:lnTo>
                  <a:pt x="1982" y="2958"/>
                </a:lnTo>
                <a:lnTo>
                  <a:pt x="1974" y="2921"/>
                </a:lnTo>
                <a:lnTo>
                  <a:pt x="1961" y="2884"/>
                </a:lnTo>
                <a:lnTo>
                  <a:pt x="1943" y="2850"/>
                </a:lnTo>
                <a:lnTo>
                  <a:pt x="1920" y="2818"/>
                </a:lnTo>
                <a:lnTo>
                  <a:pt x="1902" y="2843"/>
                </a:lnTo>
                <a:lnTo>
                  <a:pt x="1878" y="2862"/>
                </a:lnTo>
                <a:lnTo>
                  <a:pt x="1852" y="2877"/>
                </a:lnTo>
                <a:lnTo>
                  <a:pt x="1823" y="2887"/>
                </a:lnTo>
                <a:lnTo>
                  <a:pt x="1791" y="2890"/>
                </a:lnTo>
                <a:lnTo>
                  <a:pt x="1100" y="2890"/>
                </a:lnTo>
                <a:lnTo>
                  <a:pt x="1069" y="2887"/>
                </a:lnTo>
                <a:lnTo>
                  <a:pt x="1039" y="2877"/>
                </a:lnTo>
                <a:lnTo>
                  <a:pt x="1013" y="2862"/>
                </a:lnTo>
                <a:lnTo>
                  <a:pt x="990" y="2843"/>
                </a:lnTo>
                <a:lnTo>
                  <a:pt x="972" y="2818"/>
                </a:lnTo>
                <a:lnTo>
                  <a:pt x="949" y="2850"/>
                </a:lnTo>
                <a:lnTo>
                  <a:pt x="931" y="2884"/>
                </a:lnTo>
                <a:lnTo>
                  <a:pt x="918" y="2921"/>
                </a:lnTo>
                <a:lnTo>
                  <a:pt x="909" y="2958"/>
                </a:lnTo>
                <a:lnTo>
                  <a:pt x="907" y="2998"/>
                </a:lnTo>
                <a:lnTo>
                  <a:pt x="907" y="3394"/>
                </a:lnTo>
                <a:lnTo>
                  <a:pt x="907" y="3399"/>
                </a:lnTo>
                <a:lnTo>
                  <a:pt x="909" y="3404"/>
                </a:lnTo>
                <a:lnTo>
                  <a:pt x="913" y="3409"/>
                </a:lnTo>
                <a:lnTo>
                  <a:pt x="1207" y="3703"/>
                </a:lnTo>
                <a:lnTo>
                  <a:pt x="1226" y="3727"/>
                </a:lnTo>
                <a:lnTo>
                  <a:pt x="1241" y="3753"/>
                </a:lnTo>
                <a:lnTo>
                  <a:pt x="1248" y="3780"/>
                </a:lnTo>
                <a:lnTo>
                  <a:pt x="1252" y="3810"/>
                </a:lnTo>
                <a:lnTo>
                  <a:pt x="1252" y="4033"/>
                </a:lnTo>
                <a:lnTo>
                  <a:pt x="1248" y="4053"/>
                </a:lnTo>
                <a:lnTo>
                  <a:pt x="1239" y="4072"/>
                </a:lnTo>
                <a:lnTo>
                  <a:pt x="1225" y="4086"/>
                </a:lnTo>
                <a:lnTo>
                  <a:pt x="1207" y="4094"/>
                </a:lnTo>
                <a:lnTo>
                  <a:pt x="1187" y="4098"/>
                </a:lnTo>
                <a:lnTo>
                  <a:pt x="482" y="4098"/>
                </a:lnTo>
                <a:lnTo>
                  <a:pt x="444" y="4096"/>
                </a:lnTo>
                <a:lnTo>
                  <a:pt x="408" y="4087"/>
                </a:lnTo>
                <a:lnTo>
                  <a:pt x="374" y="4072"/>
                </a:lnTo>
                <a:lnTo>
                  <a:pt x="343" y="4053"/>
                </a:lnTo>
                <a:lnTo>
                  <a:pt x="314" y="4028"/>
                </a:lnTo>
                <a:lnTo>
                  <a:pt x="69" y="3785"/>
                </a:lnTo>
                <a:lnTo>
                  <a:pt x="46" y="3757"/>
                </a:lnTo>
                <a:lnTo>
                  <a:pt x="26" y="3724"/>
                </a:lnTo>
                <a:lnTo>
                  <a:pt x="12" y="3691"/>
                </a:lnTo>
                <a:lnTo>
                  <a:pt x="3" y="3655"/>
                </a:lnTo>
                <a:lnTo>
                  <a:pt x="0" y="3616"/>
                </a:lnTo>
                <a:lnTo>
                  <a:pt x="0" y="2912"/>
                </a:lnTo>
                <a:lnTo>
                  <a:pt x="3" y="2891"/>
                </a:lnTo>
                <a:lnTo>
                  <a:pt x="12" y="2874"/>
                </a:lnTo>
                <a:lnTo>
                  <a:pt x="27" y="2860"/>
                </a:lnTo>
                <a:lnTo>
                  <a:pt x="44" y="2850"/>
                </a:lnTo>
                <a:lnTo>
                  <a:pt x="66" y="2847"/>
                </a:lnTo>
                <a:lnTo>
                  <a:pt x="85" y="2850"/>
                </a:lnTo>
                <a:lnTo>
                  <a:pt x="103" y="2860"/>
                </a:lnTo>
                <a:lnTo>
                  <a:pt x="118" y="2874"/>
                </a:lnTo>
                <a:lnTo>
                  <a:pt x="126" y="2891"/>
                </a:lnTo>
                <a:lnTo>
                  <a:pt x="130" y="2912"/>
                </a:lnTo>
                <a:lnTo>
                  <a:pt x="130" y="3616"/>
                </a:lnTo>
                <a:lnTo>
                  <a:pt x="131" y="3639"/>
                </a:lnTo>
                <a:lnTo>
                  <a:pt x="138" y="3658"/>
                </a:lnTo>
                <a:lnTo>
                  <a:pt x="148" y="3677"/>
                </a:lnTo>
                <a:lnTo>
                  <a:pt x="161" y="3693"/>
                </a:lnTo>
                <a:lnTo>
                  <a:pt x="406" y="3937"/>
                </a:lnTo>
                <a:lnTo>
                  <a:pt x="422" y="3950"/>
                </a:lnTo>
                <a:lnTo>
                  <a:pt x="441" y="3960"/>
                </a:lnTo>
                <a:lnTo>
                  <a:pt x="461" y="3966"/>
                </a:lnTo>
                <a:lnTo>
                  <a:pt x="482" y="3969"/>
                </a:lnTo>
                <a:lnTo>
                  <a:pt x="1123" y="3969"/>
                </a:lnTo>
                <a:lnTo>
                  <a:pt x="1123" y="3810"/>
                </a:lnTo>
                <a:lnTo>
                  <a:pt x="1121" y="3805"/>
                </a:lnTo>
                <a:lnTo>
                  <a:pt x="1119" y="3800"/>
                </a:lnTo>
                <a:lnTo>
                  <a:pt x="1115" y="3795"/>
                </a:lnTo>
                <a:lnTo>
                  <a:pt x="821" y="3501"/>
                </a:lnTo>
                <a:lnTo>
                  <a:pt x="802" y="3477"/>
                </a:lnTo>
                <a:lnTo>
                  <a:pt x="789" y="3451"/>
                </a:lnTo>
                <a:lnTo>
                  <a:pt x="780" y="3424"/>
                </a:lnTo>
                <a:lnTo>
                  <a:pt x="777" y="3394"/>
                </a:lnTo>
                <a:lnTo>
                  <a:pt x="777" y="2998"/>
                </a:lnTo>
                <a:lnTo>
                  <a:pt x="780" y="2948"/>
                </a:lnTo>
                <a:lnTo>
                  <a:pt x="789" y="2901"/>
                </a:lnTo>
                <a:lnTo>
                  <a:pt x="803" y="2854"/>
                </a:lnTo>
                <a:lnTo>
                  <a:pt x="823" y="2810"/>
                </a:lnTo>
                <a:lnTo>
                  <a:pt x="848" y="2768"/>
                </a:lnTo>
                <a:lnTo>
                  <a:pt x="877" y="2730"/>
                </a:lnTo>
                <a:lnTo>
                  <a:pt x="912" y="2695"/>
                </a:lnTo>
                <a:lnTo>
                  <a:pt x="950" y="2664"/>
                </a:lnTo>
                <a:lnTo>
                  <a:pt x="950" y="2186"/>
                </a:lnTo>
                <a:lnTo>
                  <a:pt x="925" y="2171"/>
                </a:lnTo>
                <a:lnTo>
                  <a:pt x="904" y="2152"/>
                </a:lnTo>
                <a:lnTo>
                  <a:pt x="887" y="2131"/>
                </a:lnTo>
                <a:lnTo>
                  <a:pt x="874" y="2106"/>
                </a:lnTo>
                <a:lnTo>
                  <a:pt x="866" y="2079"/>
                </a:lnTo>
                <a:lnTo>
                  <a:pt x="863" y="2049"/>
                </a:lnTo>
                <a:lnTo>
                  <a:pt x="863" y="1941"/>
                </a:lnTo>
                <a:lnTo>
                  <a:pt x="654" y="1941"/>
                </a:lnTo>
                <a:lnTo>
                  <a:pt x="633" y="1943"/>
                </a:lnTo>
                <a:lnTo>
                  <a:pt x="613" y="1950"/>
                </a:lnTo>
                <a:lnTo>
                  <a:pt x="595" y="1960"/>
                </a:lnTo>
                <a:lnTo>
                  <a:pt x="577" y="1973"/>
                </a:lnTo>
                <a:lnTo>
                  <a:pt x="161" y="2389"/>
                </a:lnTo>
                <a:lnTo>
                  <a:pt x="148" y="2405"/>
                </a:lnTo>
                <a:lnTo>
                  <a:pt x="138" y="2424"/>
                </a:lnTo>
                <a:lnTo>
                  <a:pt x="131" y="2444"/>
                </a:lnTo>
                <a:lnTo>
                  <a:pt x="130" y="2465"/>
                </a:lnTo>
                <a:lnTo>
                  <a:pt x="130" y="2653"/>
                </a:lnTo>
                <a:lnTo>
                  <a:pt x="126" y="2674"/>
                </a:lnTo>
                <a:lnTo>
                  <a:pt x="118" y="2691"/>
                </a:lnTo>
                <a:lnTo>
                  <a:pt x="103" y="2705"/>
                </a:lnTo>
                <a:lnTo>
                  <a:pt x="85" y="2715"/>
                </a:lnTo>
                <a:lnTo>
                  <a:pt x="66" y="2717"/>
                </a:lnTo>
                <a:lnTo>
                  <a:pt x="44" y="2715"/>
                </a:lnTo>
                <a:lnTo>
                  <a:pt x="27" y="2705"/>
                </a:lnTo>
                <a:lnTo>
                  <a:pt x="12" y="2691"/>
                </a:lnTo>
                <a:lnTo>
                  <a:pt x="3" y="2674"/>
                </a:lnTo>
                <a:lnTo>
                  <a:pt x="0" y="2653"/>
                </a:lnTo>
                <a:lnTo>
                  <a:pt x="0" y="2465"/>
                </a:lnTo>
                <a:lnTo>
                  <a:pt x="3" y="2428"/>
                </a:lnTo>
                <a:lnTo>
                  <a:pt x="12" y="2392"/>
                </a:lnTo>
                <a:lnTo>
                  <a:pt x="26" y="2358"/>
                </a:lnTo>
                <a:lnTo>
                  <a:pt x="46" y="2326"/>
                </a:lnTo>
                <a:lnTo>
                  <a:pt x="69" y="2297"/>
                </a:lnTo>
                <a:lnTo>
                  <a:pt x="487" y="1881"/>
                </a:lnTo>
                <a:lnTo>
                  <a:pt x="515" y="1857"/>
                </a:lnTo>
                <a:lnTo>
                  <a:pt x="546" y="1838"/>
                </a:lnTo>
                <a:lnTo>
                  <a:pt x="581" y="1823"/>
                </a:lnTo>
                <a:lnTo>
                  <a:pt x="617" y="1814"/>
                </a:lnTo>
                <a:lnTo>
                  <a:pt x="654" y="1812"/>
                </a:lnTo>
                <a:lnTo>
                  <a:pt x="863" y="1812"/>
                </a:lnTo>
                <a:lnTo>
                  <a:pt x="863" y="1376"/>
                </a:lnTo>
                <a:lnTo>
                  <a:pt x="863" y="1372"/>
                </a:lnTo>
                <a:lnTo>
                  <a:pt x="846" y="1323"/>
                </a:lnTo>
                <a:lnTo>
                  <a:pt x="833" y="1270"/>
                </a:lnTo>
                <a:lnTo>
                  <a:pt x="825" y="1218"/>
                </a:lnTo>
                <a:lnTo>
                  <a:pt x="821" y="1164"/>
                </a:lnTo>
                <a:lnTo>
                  <a:pt x="781" y="1157"/>
                </a:lnTo>
                <a:lnTo>
                  <a:pt x="744" y="1144"/>
                </a:lnTo>
                <a:lnTo>
                  <a:pt x="710" y="1125"/>
                </a:lnTo>
                <a:lnTo>
                  <a:pt x="680" y="1101"/>
                </a:lnTo>
                <a:lnTo>
                  <a:pt x="654" y="1073"/>
                </a:lnTo>
                <a:lnTo>
                  <a:pt x="633" y="1042"/>
                </a:lnTo>
                <a:lnTo>
                  <a:pt x="617" y="1006"/>
                </a:lnTo>
                <a:lnTo>
                  <a:pt x="607" y="967"/>
                </a:lnTo>
                <a:lnTo>
                  <a:pt x="605" y="928"/>
                </a:lnTo>
                <a:lnTo>
                  <a:pt x="605" y="237"/>
                </a:lnTo>
                <a:lnTo>
                  <a:pt x="608" y="195"/>
                </a:lnTo>
                <a:lnTo>
                  <a:pt x="620" y="154"/>
                </a:lnTo>
                <a:lnTo>
                  <a:pt x="637" y="118"/>
                </a:lnTo>
                <a:lnTo>
                  <a:pt x="661" y="84"/>
                </a:lnTo>
                <a:lnTo>
                  <a:pt x="689" y="56"/>
                </a:lnTo>
                <a:lnTo>
                  <a:pt x="721" y="32"/>
                </a:lnTo>
                <a:lnTo>
                  <a:pt x="759" y="15"/>
                </a:lnTo>
                <a:lnTo>
                  <a:pt x="798" y="4"/>
                </a:lnTo>
                <a:lnTo>
                  <a:pt x="84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88009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78" y="260648"/>
            <a:ext cx="7772400" cy="14540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NATURAL INTELLIGENCE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1026" name="Picture 2" descr="https://s1.qwant.com/thumbr/0x0/2/c/77c9befc28c906f61fafd8bc311d50ae15c55ecbc4ba285332fb295072f919/fourmis_big.jpg?u=http%3A%2F%2Fblog.dinett-illustration.com%2Fwp-content%2Fuploads%2F2013%2F12%2Ffourmis_big.jpg&amp;q=0&amp;b=1&amp;p=0&amp;a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6" y="1366406"/>
            <a:ext cx="2570712" cy="20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1.qwant.com/thumbr/0x0/a/5/feea99657568814d1d67b8a596737be79463c253477751212b88976db6244a/aluminium-fourmiliere-02.jpg?u=http%3A%2F%2Fwww.laboiteverte.fr%2Fwp-content%2Fuploads%2F2013%2F12%2Faluminium-fourmiliere-02.jpg&amp;q=0&amp;b=1&amp;p=0&amp;a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6459"/>
            <a:ext cx="3373274" cy="25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s2.qwant.com/thumbr/0x0/d/c/9222010f6708e3ba4b1132c48e8237ccb3e581dd795ef38fb2d35bea5e7e1e/einstein3.jpg?u=http%3A%2F%2Fcarta-bianca.max.gazzetta.it%2Ffiles%2F2012%2F09%2Feinstein3.jpg&amp;q=0&amp;b=1&amp;p=0&amp;a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34484"/>
            <a:ext cx="2913313" cy="318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38" y="3158025"/>
            <a:ext cx="5427940" cy="28879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439268" y="1158356"/>
            <a:ext cx="7920880" cy="20162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/>
              <a:t>“It is the </a:t>
            </a:r>
            <a:r>
              <a:rPr lang="en-US" sz="2800" i="1" dirty="0"/>
              <a:t>science</a:t>
            </a:r>
            <a:r>
              <a:rPr lang="en-US" sz="2800" dirty="0"/>
              <a:t> and </a:t>
            </a:r>
            <a:r>
              <a:rPr lang="en-US" sz="2800" i="1" dirty="0"/>
              <a:t>engineering</a:t>
            </a:r>
            <a:r>
              <a:rPr lang="en-US" sz="2800" dirty="0"/>
              <a:t> of </a:t>
            </a:r>
            <a:r>
              <a:rPr lang="en-US" sz="2800" i="1" dirty="0"/>
              <a:t>making intelligent machines</a:t>
            </a:r>
            <a:r>
              <a:rPr lang="en-US" sz="2800" dirty="0"/>
              <a:t>, especially </a:t>
            </a:r>
            <a:r>
              <a:rPr lang="en-US" sz="2800" i="1" dirty="0"/>
              <a:t>intelligent computer programs.</a:t>
            </a:r>
            <a:r>
              <a:rPr lang="en-US" sz="2800" dirty="0"/>
              <a:t>" by John McCarthy. 1956</a:t>
            </a:r>
            <a:r>
              <a:rPr lang="en-US" sz="2800" dirty="0" smtClean="0"/>
              <a:t>.</a:t>
            </a:r>
          </a:p>
          <a:p>
            <a:endParaRPr lang="fr-FR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13771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Turing 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3" name="Picture 2" descr="https://upload.wikimedia.org/wikipedia/commons/5/55/Turing_tes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8231"/>
            <a:ext cx="6120680" cy="466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794264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Turing test</a:t>
            </a:r>
            <a:r>
              <a:rPr lang="en-US" dirty="0"/>
              <a:t>, developed by </a:t>
            </a:r>
            <a:r>
              <a:rPr lang="en-US" dirty="0">
                <a:hlinkClick r:id="rId3" tooltip="Alan Turing"/>
              </a:rPr>
              <a:t>Alan Turing</a:t>
            </a:r>
            <a:r>
              <a:rPr lang="en-US" dirty="0"/>
              <a:t> in 1950, is a test of a machine's ability to </a:t>
            </a:r>
            <a:r>
              <a:rPr lang="en-US" dirty="0">
                <a:hlinkClick r:id="rId4" tooltip="Artificial intelligence"/>
              </a:rPr>
              <a:t>exhibit intelligent behavior</a:t>
            </a:r>
            <a:r>
              <a:rPr lang="en-US" dirty="0"/>
              <a:t> equivalent to, or indistinguishable from, that of a 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  <p:pic>
        <p:nvPicPr>
          <p:cNvPr id="1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6" y="1170386"/>
            <a:ext cx="3029046" cy="45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11081"/>
          </a:xfrm>
        </p:spPr>
        <p:txBody>
          <a:bodyPr/>
          <a:lstStyle/>
          <a:p>
            <a:r>
              <a:rPr lang="fr-FR" dirty="0" err="1" smtClean="0"/>
              <a:t>Mathematical</a:t>
            </a:r>
            <a:r>
              <a:rPr lang="fr-FR" dirty="0" smtClean="0"/>
              <a:t>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321297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Nature’s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for Learning And </a:t>
            </a:r>
            <a:r>
              <a:rPr lang="fr-FR" dirty="0" err="1" smtClean="0"/>
              <a:t>Prospering</a:t>
            </a:r>
            <a:r>
              <a:rPr lang="fr-FR" dirty="0" smtClean="0"/>
              <a:t> in a </a:t>
            </a:r>
            <a:r>
              <a:rPr lang="fr-FR" dirty="0" err="1" smtClean="0"/>
              <a:t>Complex</a:t>
            </a:r>
            <a:r>
              <a:rPr lang="fr-FR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8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5427940" cy="2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433102" y="1052736"/>
            <a:ext cx="8243354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“</a:t>
            </a:r>
            <a:r>
              <a:rPr lang="de-DE" dirty="0"/>
              <a:t>AI </a:t>
            </a:r>
            <a:r>
              <a:rPr lang="en-US" dirty="0"/>
              <a:t>is the </a:t>
            </a:r>
            <a:r>
              <a:rPr lang="en-US" i="1" dirty="0"/>
              <a:t>computer-based exploration</a:t>
            </a:r>
            <a:r>
              <a:rPr lang="en-US" dirty="0"/>
              <a:t> of methods for </a:t>
            </a:r>
            <a:r>
              <a:rPr lang="en-US" i="1" dirty="0"/>
              <a:t>solving</a:t>
            </a:r>
            <a:r>
              <a:rPr lang="en-US" dirty="0"/>
              <a:t> challenging tasks that have traditionally depended on people for solution. Such tasks include complex </a:t>
            </a:r>
            <a:r>
              <a:rPr lang="en-US" i="1" dirty="0"/>
              <a:t>logical inference, diagnosis, visual recognition, comprehension</a:t>
            </a:r>
            <a:r>
              <a:rPr lang="en-US" dirty="0"/>
              <a:t> of </a:t>
            </a:r>
            <a:r>
              <a:rPr lang="en-US" i="1" dirty="0"/>
              <a:t>natural language, game playing, explanation,</a:t>
            </a:r>
            <a:r>
              <a:rPr lang="en-US" dirty="0"/>
              <a:t> and </a:t>
            </a:r>
            <a:r>
              <a:rPr lang="en-US" i="1" dirty="0"/>
              <a:t>planning”</a:t>
            </a:r>
            <a:r>
              <a:rPr lang="en-US" dirty="0"/>
              <a:t> by Eric Horvitz. 1990.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265245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38292" y="1447326"/>
            <a:ext cx="8176300" cy="4645970"/>
            <a:chOff x="910042" y="692696"/>
            <a:chExt cx="10898894" cy="6193013"/>
          </a:xfrm>
        </p:grpSpPr>
        <p:grpSp>
          <p:nvGrpSpPr>
            <p:cNvPr id="11" name="Group 10"/>
            <p:cNvGrpSpPr/>
            <p:nvPr/>
          </p:nvGrpSpPr>
          <p:grpSpPr>
            <a:xfrm>
              <a:off x="1390375" y="692696"/>
              <a:ext cx="9793088" cy="5760640"/>
              <a:chOff x="1341884" y="692696"/>
              <a:chExt cx="9793088" cy="576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41884" y="692696"/>
                <a:ext cx="9793088" cy="5760640"/>
              </a:xfrm>
              <a:prstGeom prst="roundRect">
                <a:avLst>
                  <a:gd name="adj" fmla="val 512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701924" y="1088740"/>
                <a:ext cx="9073008" cy="4968552"/>
              </a:xfrm>
              <a:prstGeom prst="rect">
                <a:avLst/>
              </a:prstGeom>
              <a:gradFill flip="none" rotWithShape="1">
                <a:gsLst>
                  <a:gs pos="36000">
                    <a:schemeClr val="bg1"/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0042" y="6453336"/>
              <a:ext cx="10898894" cy="432373"/>
            </a:xfrm>
            <a:custGeom>
              <a:avLst/>
              <a:gdLst>
                <a:gd name="connsiteX0" fmla="*/ 0 w 9361040"/>
                <a:gd name="connsiteY0" fmla="*/ 0 h 404664"/>
                <a:gd name="connsiteX1" fmla="*/ 9361040 w 9361040"/>
                <a:gd name="connsiteY1" fmla="*/ 0 h 404664"/>
                <a:gd name="connsiteX2" fmla="*/ 9361040 w 9361040"/>
                <a:gd name="connsiteY2" fmla="*/ 404664 h 404664"/>
                <a:gd name="connsiteX3" fmla="*/ 0 w 9361040"/>
                <a:gd name="connsiteY3" fmla="*/ 404664 h 404664"/>
                <a:gd name="connsiteX4" fmla="*/ 0 w 9361040"/>
                <a:gd name="connsiteY4" fmla="*/ 0 h 404664"/>
                <a:gd name="connsiteX0" fmla="*/ 0 w 10178458"/>
                <a:gd name="connsiteY0" fmla="*/ 0 h 418519"/>
                <a:gd name="connsiteX1" fmla="*/ 9361040 w 10178458"/>
                <a:gd name="connsiteY1" fmla="*/ 0 h 418519"/>
                <a:gd name="connsiteX2" fmla="*/ 10178458 w 10178458"/>
                <a:gd name="connsiteY2" fmla="*/ 418519 h 418519"/>
                <a:gd name="connsiteX3" fmla="*/ 0 w 10178458"/>
                <a:gd name="connsiteY3" fmla="*/ 404664 h 418519"/>
                <a:gd name="connsiteX4" fmla="*/ 0 w 10178458"/>
                <a:gd name="connsiteY4" fmla="*/ 0 h 418519"/>
                <a:gd name="connsiteX0" fmla="*/ 651164 w 10829622"/>
                <a:gd name="connsiteY0" fmla="*/ 0 h 432373"/>
                <a:gd name="connsiteX1" fmla="*/ 10012204 w 10829622"/>
                <a:gd name="connsiteY1" fmla="*/ 0 h 432373"/>
                <a:gd name="connsiteX2" fmla="*/ 10829622 w 10829622"/>
                <a:gd name="connsiteY2" fmla="*/ 418519 h 432373"/>
                <a:gd name="connsiteX3" fmla="*/ 0 w 10829622"/>
                <a:gd name="connsiteY3" fmla="*/ 432373 h 432373"/>
                <a:gd name="connsiteX4" fmla="*/ 651164 w 10829622"/>
                <a:gd name="connsiteY4" fmla="*/ 0 h 432373"/>
                <a:gd name="connsiteX0" fmla="*/ 720436 w 10898894"/>
                <a:gd name="connsiteY0" fmla="*/ 0 h 432373"/>
                <a:gd name="connsiteX1" fmla="*/ 10081476 w 10898894"/>
                <a:gd name="connsiteY1" fmla="*/ 0 h 432373"/>
                <a:gd name="connsiteX2" fmla="*/ 10898894 w 10898894"/>
                <a:gd name="connsiteY2" fmla="*/ 418519 h 432373"/>
                <a:gd name="connsiteX3" fmla="*/ 0 w 10898894"/>
                <a:gd name="connsiteY3" fmla="*/ 432373 h 432373"/>
                <a:gd name="connsiteX4" fmla="*/ 720436 w 10898894"/>
                <a:gd name="connsiteY4" fmla="*/ 0 h 4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8894" h="432373">
                  <a:moveTo>
                    <a:pt x="720436" y="0"/>
                  </a:moveTo>
                  <a:lnTo>
                    <a:pt x="10081476" y="0"/>
                  </a:lnTo>
                  <a:lnTo>
                    <a:pt x="10898894" y="418519"/>
                  </a:lnTo>
                  <a:lnTo>
                    <a:pt x="0" y="432373"/>
                  </a:lnTo>
                  <a:lnTo>
                    <a:pt x="72043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96" y="1319811"/>
            <a:ext cx="7772400" cy="14540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ARTIFICIAL INTELLIGENCE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611902" y="2564064"/>
            <a:ext cx="1920197" cy="1525807"/>
            <a:chOff x="3294063" y="1204913"/>
            <a:chExt cx="5595938" cy="4446588"/>
          </a:xfrm>
          <a:gradFill flip="none" rotWithShape="1">
            <a:gsLst>
              <a:gs pos="0">
                <a:schemeClr val="accent1"/>
              </a:gs>
              <a:gs pos="59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95" name="Freeform 6"/>
            <p:cNvSpPr>
              <a:spLocks noEditPoints="1"/>
            </p:cNvSpPr>
            <p:nvPr/>
          </p:nvSpPr>
          <p:spPr bwMode="auto">
            <a:xfrm>
              <a:off x="3908426" y="1204913"/>
              <a:ext cx="4845050" cy="3127375"/>
            </a:xfrm>
            <a:custGeom>
              <a:avLst/>
              <a:gdLst>
                <a:gd name="T0" fmla="*/ 693 w 3052"/>
                <a:gd name="T1" fmla="*/ 461 h 1970"/>
                <a:gd name="T2" fmla="*/ 941 w 3052"/>
                <a:gd name="T3" fmla="*/ 126 h 1970"/>
                <a:gd name="T4" fmla="*/ 1503 w 3052"/>
                <a:gd name="T5" fmla="*/ 33 h 1970"/>
                <a:gd name="T6" fmla="*/ 1732 w 3052"/>
                <a:gd name="T7" fmla="*/ 171 h 1970"/>
                <a:gd name="T8" fmla="*/ 1952 w 3052"/>
                <a:gd name="T9" fmla="*/ 142 h 1970"/>
                <a:gd name="T10" fmla="*/ 2268 w 3052"/>
                <a:gd name="T11" fmla="*/ 250 h 1970"/>
                <a:gd name="T12" fmla="*/ 2491 w 3052"/>
                <a:gd name="T13" fmla="*/ 402 h 1970"/>
                <a:gd name="T14" fmla="*/ 2745 w 3052"/>
                <a:gd name="T15" fmla="*/ 550 h 1970"/>
                <a:gd name="T16" fmla="*/ 2817 w 3052"/>
                <a:gd name="T17" fmla="*/ 765 h 1970"/>
                <a:gd name="T18" fmla="*/ 3006 w 3052"/>
                <a:gd name="T19" fmla="*/ 940 h 1970"/>
                <a:gd name="T20" fmla="*/ 3046 w 3052"/>
                <a:gd name="T21" fmla="*/ 1228 h 1970"/>
                <a:gd name="T22" fmla="*/ 2975 w 3052"/>
                <a:gd name="T23" fmla="*/ 1384 h 1970"/>
                <a:gd name="T24" fmla="*/ 2914 w 3052"/>
                <a:gd name="T25" fmla="*/ 1415 h 1970"/>
                <a:gd name="T26" fmla="*/ 2986 w 3052"/>
                <a:gd name="T27" fmla="*/ 1102 h 1970"/>
                <a:gd name="T28" fmla="*/ 2847 w 3052"/>
                <a:gd name="T29" fmla="*/ 856 h 1970"/>
                <a:gd name="T30" fmla="*/ 2613 w 3052"/>
                <a:gd name="T31" fmla="*/ 752 h 1970"/>
                <a:gd name="T32" fmla="*/ 2783 w 3052"/>
                <a:gd name="T33" fmla="*/ 716 h 1970"/>
                <a:gd name="T34" fmla="*/ 2590 w 3052"/>
                <a:gd name="T35" fmla="*/ 506 h 1970"/>
                <a:gd name="T36" fmla="*/ 2277 w 3052"/>
                <a:gd name="T37" fmla="*/ 448 h 1970"/>
                <a:gd name="T38" fmla="*/ 2266 w 3052"/>
                <a:gd name="T39" fmla="*/ 301 h 1970"/>
                <a:gd name="T40" fmla="*/ 1998 w 3052"/>
                <a:gd name="T41" fmla="*/ 216 h 1970"/>
                <a:gd name="T42" fmla="*/ 1669 w 3052"/>
                <a:gd name="T43" fmla="*/ 302 h 1970"/>
                <a:gd name="T44" fmla="*/ 1630 w 3052"/>
                <a:gd name="T45" fmla="*/ 137 h 1970"/>
                <a:gd name="T46" fmla="*/ 1342 w 3052"/>
                <a:gd name="T47" fmla="*/ 68 h 1970"/>
                <a:gd name="T48" fmla="*/ 1059 w 3052"/>
                <a:gd name="T49" fmla="*/ 104 h 1970"/>
                <a:gd name="T50" fmla="*/ 1072 w 3052"/>
                <a:gd name="T51" fmla="*/ 180 h 1970"/>
                <a:gd name="T52" fmla="*/ 1335 w 3052"/>
                <a:gd name="T53" fmla="*/ 254 h 1970"/>
                <a:gd name="T54" fmla="*/ 1429 w 3052"/>
                <a:gd name="T55" fmla="*/ 471 h 1970"/>
                <a:gd name="T56" fmla="*/ 1266 w 3052"/>
                <a:gd name="T57" fmla="*/ 797 h 1970"/>
                <a:gd name="T58" fmla="*/ 1259 w 3052"/>
                <a:gd name="T59" fmla="*/ 1019 h 1970"/>
                <a:gd name="T60" fmla="*/ 1447 w 3052"/>
                <a:gd name="T61" fmla="*/ 1225 h 1970"/>
                <a:gd name="T62" fmla="*/ 1396 w 3052"/>
                <a:gd name="T63" fmla="*/ 1620 h 1970"/>
                <a:gd name="T64" fmla="*/ 1387 w 3052"/>
                <a:gd name="T65" fmla="*/ 1909 h 1970"/>
                <a:gd name="T66" fmla="*/ 1340 w 3052"/>
                <a:gd name="T67" fmla="*/ 1666 h 1970"/>
                <a:gd name="T68" fmla="*/ 1394 w 3052"/>
                <a:gd name="T69" fmla="*/ 1276 h 1970"/>
                <a:gd name="T70" fmla="*/ 1224 w 3052"/>
                <a:gd name="T71" fmla="*/ 1080 h 1970"/>
                <a:gd name="T72" fmla="*/ 959 w 3052"/>
                <a:gd name="T73" fmla="*/ 1102 h 1970"/>
                <a:gd name="T74" fmla="*/ 788 w 3052"/>
                <a:gd name="T75" fmla="*/ 1334 h 1970"/>
                <a:gd name="T76" fmla="*/ 732 w 3052"/>
                <a:gd name="T77" fmla="*/ 1468 h 1970"/>
                <a:gd name="T78" fmla="*/ 702 w 3052"/>
                <a:gd name="T79" fmla="*/ 1196 h 1970"/>
                <a:gd name="T80" fmla="*/ 531 w 3052"/>
                <a:gd name="T81" fmla="*/ 1093 h 1970"/>
                <a:gd name="T82" fmla="*/ 309 w 3052"/>
                <a:gd name="T83" fmla="*/ 1199 h 1970"/>
                <a:gd name="T84" fmla="*/ 234 w 3052"/>
                <a:gd name="T85" fmla="*/ 1446 h 1970"/>
                <a:gd name="T86" fmla="*/ 277 w 3052"/>
                <a:gd name="T87" fmla="*/ 1852 h 1970"/>
                <a:gd name="T88" fmla="*/ 163 w 3052"/>
                <a:gd name="T89" fmla="*/ 1970 h 1970"/>
                <a:gd name="T90" fmla="*/ 11 w 3052"/>
                <a:gd name="T91" fmla="*/ 1886 h 1970"/>
                <a:gd name="T92" fmla="*/ 118 w 3052"/>
                <a:gd name="T93" fmla="*/ 1938 h 1970"/>
                <a:gd name="T94" fmla="*/ 220 w 3052"/>
                <a:gd name="T95" fmla="*/ 1861 h 1970"/>
                <a:gd name="T96" fmla="*/ 193 w 3052"/>
                <a:gd name="T97" fmla="*/ 1546 h 1970"/>
                <a:gd name="T98" fmla="*/ 213 w 3052"/>
                <a:gd name="T99" fmla="*/ 1216 h 1970"/>
                <a:gd name="T100" fmla="*/ 434 w 3052"/>
                <a:gd name="T101" fmla="*/ 1040 h 1970"/>
                <a:gd name="T102" fmla="*/ 680 w 3052"/>
                <a:gd name="T103" fmla="*/ 1089 h 1970"/>
                <a:gd name="T104" fmla="*/ 770 w 3052"/>
                <a:gd name="T105" fmla="*/ 1245 h 1970"/>
                <a:gd name="T106" fmla="*/ 924 w 3052"/>
                <a:gd name="T107" fmla="*/ 1055 h 1970"/>
                <a:gd name="T108" fmla="*/ 1165 w 3052"/>
                <a:gd name="T109" fmla="*/ 954 h 1970"/>
                <a:gd name="T110" fmla="*/ 1257 w 3052"/>
                <a:gd name="T111" fmla="*/ 729 h 1970"/>
                <a:gd name="T112" fmla="*/ 1363 w 3052"/>
                <a:gd name="T113" fmla="*/ 466 h 1970"/>
                <a:gd name="T114" fmla="*/ 1239 w 3052"/>
                <a:gd name="T115" fmla="*/ 267 h 1970"/>
                <a:gd name="T116" fmla="*/ 940 w 3052"/>
                <a:gd name="T117" fmla="*/ 261 h 1970"/>
                <a:gd name="T118" fmla="*/ 710 w 3052"/>
                <a:gd name="T119" fmla="*/ 442 h 1970"/>
                <a:gd name="T120" fmla="*/ 834 w 3052"/>
                <a:gd name="T121" fmla="*/ 265 h 1970"/>
                <a:gd name="T122" fmla="*/ 942 w 3052"/>
                <a:gd name="T123" fmla="*/ 126 h 1970"/>
                <a:gd name="T124" fmla="*/ 1102 w 3052"/>
                <a:gd name="T125" fmla="*/ 3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52" h="1970">
                  <a:moveTo>
                    <a:pt x="2883" y="1453"/>
                  </a:moveTo>
                  <a:lnTo>
                    <a:pt x="2881" y="1456"/>
                  </a:lnTo>
                  <a:lnTo>
                    <a:pt x="2879" y="1454"/>
                  </a:lnTo>
                  <a:lnTo>
                    <a:pt x="2883" y="1453"/>
                  </a:lnTo>
                  <a:close/>
                  <a:moveTo>
                    <a:pt x="695" y="457"/>
                  </a:moveTo>
                  <a:lnTo>
                    <a:pt x="693" y="462"/>
                  </a:lnTo>
                  <a:lnTo>
                    <a:pt x="693" y="461"/>
                  </a:lnTo>
                  <a:lnTo>
                    <a:pt x="692" y="461"/>
                  </a:lnTo>
                  <a:lnTo>
                    <a:pt x="692" y="460"/>
                  </a:lnTo>
                  <a:lnTo>
                    <a:pt x="692" y="460"/>
                  </a:lnTo>
                  <a:lnTo>
                    <a:pt x="695" y="457"/>
                  </a:lnTo>
                  <a:close/>
                  <a:moveTo>
                    <a:pt x="942" y="124"/>
                  </a:moveTo>
                  <a:lnTo>
                    <a:pt x="942" y="126"/>
                  </a:lnTo>
                  <a:lnTo>
                    <a:pt x="941" y="126"/>
                  </a:lnTo>
                  <a:lnTo>
                    <a:pt x="942" y="124"/>
                  </a:lnTo>
                  <a:close/>
                  <a:moveTo>
                    <a:pt x="1276" y="0"/>
                  </a:moveTo>
                  <a:lnTo>
                    <a:pt x="1322" y="1"/>
                  </a:lnTo>
                  <a:lnTo>
                    <a:pt x="1368" y="4"/>
                  </a:lnTo>
                  <a:lnTo>
                    <a:pt x="1414" y="12"/>
                  </a:lnTo>
                  <a:lnTo>
                    <a:pt x="1459" y="21"/>
                  </a:lnTo>
                  <a:lnTo>
                    <a:pt x="1503" y="33"/>
                  </a:lnTo>
                  <a:lnTo>
                    <a:pt x="1545" y="48"/>
                  </a:lnTo>
                  <a:lnTo>
                    <a:pt x="1586" y="66"/>
                  </a:lnTo>
                  <a:lnTo>
                    <a:pt x="1624" y="86"/>
                  </a:lnTo>
                  <a:lnTo>
                    <a:pt x="1659" y="108"/>
                  </a:lnTo>
                  <a:lnTo>
                    <a:pt x="1690" y="133"/>
                  </a:lnTo>
                  <a:lnTo>
                    <a:pt x="1719" y="159"/>
                  </a:lnTo>
                  <a:lnTo>
                    <a:pt x="1732" y="171"/>
                  </a:lnTo>
                  <a:lnTo>
                    <a:pt x="1744" y="178"/>
                  </a:lnTo>
                  <a:lnTo>
                    <a:pt x="1757" y="180"/>
                  </a:lnTo>
                  <a:lnTo>
                    <a:pt x="1772" y="179"/>
                  </a:lnTo>
                  <a:lnTo>
                    <a:pt x="1787" y="173"/>
                  </a:lnTo>
                  <a:lnTo>
                    <a:pt x="1843" y="157"/>
                  </a:lnTo>
                  <a:lnTo>
                    <a:pt x="1897" y="147"/>
                  </a:lnTo>
                  <a:lnTo>
                    <a:pt x="1952" y="142"/>
                  </a:lnTo>
                  <a:lnTo>
                    <a:pt x="2006" y="146"/>
                  </a:lnTo>
                  <a:lnTo>
                    <a:pt x="2061" y="154"/>
                  </a:lnTo>
                  <a:lnTo>
                    <a:pt x="2114" y="168"/>
                  </a:lnTo>
                  <a:lnTo>
                    <a:pt x="2168" y="188"/>
                  </a:lnTo>
                  <a:lnTo>
                    <a:pt x="2204" y="206"/>
                  </a:lnTo>
                  <a:lnTo>
                    <a:pt x="2238" y="227"/>
                  </a:lnTo>
                  <a:lnTo>
                    <a:pt x="2268" y="250"/>
                  </a:lnTo>
                  <a:lnTo>
                    <a:pt x="2295" y="275"/>
                  </a:lnTo>
                  <a:lnTo>
                    <a:pt x="2316" y="303"/>
                  </a:lnTo>
                  <a:lnTo>
                    <a:pt x="2335" y="333"/>
                  </a:lnTo>
                  <a:lnTo>
                    <a:pt x="2346" y="365"/>
                  </a:lnTo>
                  <a:lnTo>
                    <a:pt x="2396" y="379"/>
                  </a:lnTo>
                  <a:lnTo>
                    <a:pt x="2444" y="391"/>
                  </a:lnTo>
                  <a:lnTo>
                    <a:pt x="2491" y="402"/>
                  </a:lnTo>
                  <a:lnTo>
                    <a:pt x="2536" y="416"/>
                  </a:lnTo>
                  <a:lnTo>
                    <a:pt x="2580" y="431"/>
                  </a:lnTo>
                  <a:lnTo>
                    <a:pt x="2620" y="449"/>
                  </a:lnTo>
                  <a:lnTo>
                    <a:pt x="2657" y="470"/>
                  </a:lnTo>
                  <a:lnTo>
                    <a:pt x="2690" y="494"/>
                  </a:lnTo>
                  <a:lnTo>
                    <a:pt x="2720" y="520"/>
                  </a:lnTo>
                  <a:lnTo>
                    <a:pt x="2745" y="550"/>
                  </a:lnTo>
                  <a:lnTo>
                    <a:pt x="2767" y="582"/>
                  </a:lnTo>
                  <a:lnTo>
                    <a:pt x="2784" y="618"/>
                  </a:lnTo>
                  <a:lnTo>
                    <a:pt x="2798" y="656"/>
                  </a:lnTo>
                  <a:lnTo>
                    <a:pt x="2805" y="698"/>
                  </a:lnTo>
                  <a:lnTo>
                    <a:pt x="2808" y="741"/>
                  </a:lnTo>
                  <a:lnTo>
                    <a:pt x="2812" y="753"/>
                  </a:lnTo>
                  <a:lnTo>
                    <a:pt x="2817" y="765"/>
                  </a:lnTo>
                  <a:lnTo>
                    <a:pt x="2826" y="775"/>
                  </a:lnTo>
                  <a:lnTo>
                    <a:pt x="2835" y="782"/>
                  </a:lnTo>
                  <a:lnTo>
                    <a:pt x="2880" y="809"/>
                  </a:lnTo>
                  <a:lnTo>
                    <a:pt x="2920" y="838"/>
                  </a:lnTo>
                  <a:lnTo>
                    <a:pt x="2954" y="870"/>
                  </a:lnTo>
                  <a:lnTo>
                    <a:pt x="2983" y="904"/>
                  </a:lnTo>
                  <a:lnTo>
                    <a:pt x="3006" y="940"/>
                  </a:lnTo>
                  <a:lnTo>
                    <a:pt x="3024" y="980"/>
                  </a:lnTo>
                  <a:lnTo>
                    <a:pt x="3038" y="1022"/>
                  </a:lnTo>
                  <a:lnTo>
                    <a:pt x="3047" y="1066"/>
                  </a:lnTo>
                  <a:lnTo>
                    <a:pt x="3051" y="1112"/>
                  </a:lnTo>
                  <a:lnTo>
                    <a:pt x="3051" y="1161"/>
                  </a:lnTo>
                  <a:lnTo>
                    <a:pt x="3046" y="1211"/>
                  </a:lnTo>
                  <a:lnTo>
                    <a:pt x="3046" y="1228"/>
                  </a:lnTo>
                  <a:lnTo>
                    <a:pt x="3048" y="1246"/>
                  </a:lnTo>
                  <a:lnTo>
                    <a:pt x="3051" y="1264"/>
                  </a:lnTo>
                  <a:lnTo>
                    <a:pt x="3051" y="1264"/>
                  </a:lnTo>
                  <a:lnTo>
                    <a:pt x="3052" y="1264"/>
                  </a:lnTo>
                  <a:lnTo>
                    <a:pt x="2997" y="1349"/>
                  </a:lnTo>
                  <a:lnTo>
                    <a:pt x="2986" y="1366"/>
                  </a:lnTo>
                  <a:lnTo>
                    <a:pt x="2975" y="1384"/>
                  </a:lnTo>
                  <a:lnTo>
                    <a:pt x="2963" y="1400"/>
                  </a:lnTo>
                  <a:lnTo>
                    <a:pt x="2952" y="1417"/>
                  </a:lnTo>
                  <a:lnTo>
                    <a:pt x="2937" y="1430"/>
                  </a:lnTo>
                  <a:lnTo>
                    <a:pt x="2921" y="1441"/>
                  </a:lnTo>
                  <a:lnTo>
                    <a:pt x="2901" y="1450"/>
                  </a:lnTo>
                  <a:lnTo>
                    <a:pt x="2883" y="1453"/>
                  </a:lnTo>
                  <a:lnTo>
                    <a:pt x="2914" y="1415"/>
                  </a:lnTo>
                  <a:lnTo>
                    <a:pt x="2941" y="1374"/>
                  </a:lnTo>
                  <a:lnTo>
                    <a:pt x="2962" y="1331"/>
                  </a:lnTo>
                  <a:lnTo>
                    <a:pt x="2978" y="1286"/>
                  </a:lnTo>
                  <a:lnTo>
                    <a:pt x="2988" y="1242"/>
                  </a:lnTo>
                  <a:lnTo>
                    <a:pt x="2992" y="1196"/>
                  </a:lnTo>
                  <a:lnTo>
                    <a:pt x="2992" y="1149"/>
                  </a:lnTo>
                  <a:lnTo>
                    <a:pt x="2986" y="1102"/>
                  </a:lnTo>
                  <a:lnTo>
                    <a:pt x="2975" y="1054"/>
                  </a:lnTo>
                  <a:lnTo>
                    <a:pt x="2958" y="1006"/>
                  </a:lnTo>
                  <a:lnTo>
                    <a:pt x="2942" y="968"/>
                  </a:lnTo>
                  <a:lnTo>
                    <a:pt x="2922" y="934"/>
                  </a:lnTo>
                  <a:lnTo>
                    <a:pt x="2899" y="905"/>
                  </a:lnTo>
                  <a:lnTo>
                    <a:pt x="2874" y="878"/>
                  </a:lnTo>
                  <a:lnTo>
                    <a:pt x="2847" y="856"/>
                  </a:lnTo>
                  <a:lnTo>
                    <a:pt x="2817" y="836"/>
                  </a:lnTo>
                  <a:lnTo>
                    <a:pt x="2786" y="817"/>
                  </a:lnTo>
                  <a:lnTo>
                    <a:pt x="2754" y="802"/>
                  </a:lnTo>
                  <a:lnTo>
                    <a:pt x="2720" y="788"/>
                  </a:lnTo>
                  <a:lnTo>
                    <a:pt x="2684" y="776"/>
                  </a:lnTo>
                  <a:lnTo>
                    <a:pt x="2649" y="764"/>
                  </a:lnTo>
                  <a:lnTo>
                    <a:pt x="2613" y="752"/>
                  </a:lnTo>
                  <a:lnTo>
                    <a:pt x="2575" y="741"/>
                  </a:lnTo>
                  <a:lnTo>
                    <a:pt x="2628" y="741"/>
                  </a:lnTo>
                  <a:lnTo>
                    <a:pt x="2680" y="742"/>
                  </a:lnTo>
                  <a:lnTo>
                    <a:pt x="2716" y="747"/>
                  </a:lnTo>
                  <a:lnTo>
                    <a:pt x="2755" y="752"/>
                  </a:lnTo>
                  <a:lnTo>
                    <a:pt x="2797" y="759"/>
                  </a:lnTo>
                  <a:lnTo>
                    <a:pt x="2783" y="716"/>
                  </a:lnTo>
                  <a:lnTo>
                    <a:pt x="2765" y="676"/>
                  </a:lnTo>
                  <a:lnTo>
                    <a:pt x="2742" y="640"/>
                  </a:lnTo>
                  <a:lnTo>
                    <a:pt x="2718" y="608"/>
                  </a:lnTo>
                  <a:lnTo>
                    <a:pt x="2690" y="579"/>
                  </a:lnTo>
                  <a:lnTo>
                    <a:pt x="2659" y="552"/>
                  </a:lnTo>
                  <a:lnTo>
                    <a:pt x="2626" y="527"/>
                  </a:lnTo>
                  <a:lnTo>
                    <a:pt x="2590" y="506"/>
                  </a:lnTo>
                  <a:lnTo>
                    <a:pt x="2552" y="487"/>
                  </a:lnTo>
                  <a:lnTo>
                    <a:pt x="2507" y="469"/>
                  </a:lnTo>
                  <a:lnTo>
                    <a:pt x="2462" y="456"/>
                  </a:lnTo>
                  <a:lnTo>
                    <a:pt x="2416" y="448"/>
                  </a:lnTo>
                  <a:lnTo>
                    <a:pt x="2370" y="445"/>
                  </a:lnTo>
                  <a:lnTo>
                    <a:pt x="2323" y="445"/>
                  </a:lnTo>
                  <a:lnTo>
                    <a:pt x="2277" y="448"/>
                  </a:lnTo>
                  <a:lnTo>
                    <a:pt x="2230" y="454"/>
                  </a:lnTo>
                  <a:lnTo>
                    <a:pt x="2183" y="461"/>
                  </a:lnTo>
                  <a:lnTo>
                    <a:pt x="2179" y="446"/>
                  </a:lnTo>
                  <a:lnTo>
                    <a:pt x="2330" y="387"/>
                  </a:lnTo>
                  <a:lnTo>
                    <a:pt x="2313" y="355"/>
                  </a:lnTo>
                  <a:lnTo>
                    <a:pt x="2292" y="326"/>
                  </a:lnTo>
                  <a:lnTo>
                    <a:pt x="2266" y="301"/>
                  </a:lnTo>
                  <a:lnTo>
                    <a:pt x="2236" y="278"/>
                  </a:lnTo>
                  <a:lnTo>
                    <a:pt x="2203" y="259"/>
                  </a:lnTo>
                  <a:lnTo>
                    <a:pt x="2167" y="243"/>
                  </a:lnTo>
                  <a:lnTo>
                    <a:pt x="2128" y="231"/>
                  </a:lnTo>
                  <a:lnTo>
                    <a:pt x="2087" y="223"/>
                  </a:lnTo>
                  <a:lnTo>
                    <a:pt x="2043" y="217"/>
                  </a:lnTo>
                  <a:lnTo>
                    <a:pt x="1998" y="216"/>
                  </a:lnTo>
                  <a:lnTo>
                    <a:pt x="1952" y="217"/>
                  </a:lnTo>
                  <a:lnTo>
                    <a:pt x="1905" y="223"/>
                  </a:lnTo>
                  <a:lnTo>
                    <a:pt x="1857" y="231"/>
                  </a:lnTo>
                  <a:lnTo>
                    <a:pt x="1810" y="244"/>
                  </a:lnTo>
                  <a:lnTo>
                    <a:pt x="1761" y="260"/>
                  </a:lnTo>
                  <a:lnTo>
                    <a:pt x="1715" y="279"/>
                  </a:lnTo>
                  <a:lnTo>
                    <a:pt x="1669" y="302"/>
                  </a:lnTo>
                  <a:lnTo>
                    <a:pt x="1626" y="328"/>
                  </a:lnTo>
                  <a:lnTo>
                    <a:pt x="1583" y="359"/>
                  </a:lnTo>
                  <a:lnTo>
                    <a:pt x="1570" y="347"/>
                  </a:lnTo>
                  <a:lnTo>
                    <a:pt x="1720" y="189"/>
                  </a:lnTo>
                  <a:lnTo>
                    <a:pt x="1693" y="171"/>
                  </a:lnTo>
                  <a:lnTo>
                    <a:pt x="1663" y="153"/>
                  </a:lnTo>
                  <a:lnTo>
                    <a:pt x="1630" y="137"/>
                  </a:lnTo>
                  <a:lnTo>
                    <a:pt x="1595" y="122"/>
                  </a:lnTo>
                  <a:lnTo>
                    <a:pt x="1556" y="109"/>
                  </a:lnTo>
                  <a:lnTo>
                    <a:pt x="1515" y="97"/>
                  </a:lnTo>
                  <a:lnTo>
                    <a:pt x="1474" y="88"/>
                  </a:lnTo>
                  <a:lnTo>
                    <a:pt x="1431" y="79"/>
                  </a:lnTo>
                  <a:lnTo>
                    <a:pt x="1387" y="73"/>
                  </a:lnTo>
                  <a:lnTo>
                    <a:pt x="1342" y="68"/>
                  </a:lnTo>
                  <a:lnTo>
                    <a:pt x="1298" y="66"/>
                  </a:lnTo>
                  <a:lnTo>
                    <a:pt x="1255" y="66"/>
                  </a:lnTo>
                  <a:lnTo>
                    <a:pt x="1212" y="68"/>
                  </a:lnTo>
                  <a:lnTo>
                    <a:pt x="1171" y="74"/>
                  </a:lnTo>
                  <a:lnTo>
                    <a:pt x="1132" y="81"/>
                  </a:lnTo>
                  <a:lnTo>
                    <a:pt x="1094" y="91"/>
                  </a:lnTo>
                  <a:lnTo>
                    <a:pt x="1059" y="104"/>
                  </a:lnTo>
                  <a:lnTo>
                    <a:pt x="1027" y="120"/>
                  </a:lnTo>
                  <a:lnTo>
                    <a:pt x="998" y="138"/>
                  </a:lnTo>
                  <a:lnTo>
                    <a:pt x="973" y="159"/>
                  </a:lnTo>
                  <a:lnTo>
                    <a:pt x="952" y="184"/>
                  </a:lnTo>
                  <a:lnTo>
                    <a:pt x="991" y="183"/>
                  </a:lnTo>
                  <a:lnTo>
                    <a:pt x="1031" y="181"/>
                  </a:lnTo>
                  <a:lnTo>
                    <a:pt x="1072" y="180"/>
                  </a:lnTo>
                  <a:lnTo>
                    <a:pt x="1112" y="179"/>
                  </a:lnTo>
                  <a:lnTo>
                    <a:pt x="1153" y="181"/>
                  </a:lnTo>
                  <a:lnTo>
                    <a:pt x="1193" y="187"/>
                  </a:lnTo>
                  <a:lnTo>
                    <a:pt x="1233" y="198"/>
                  </a:lnTo>
                  <a:lnTo>
                    <a:pt x="1271" y="213"/>
                  </a:lnTo>
                  <a:lnTo>
                    <a:pt x="1305" y="232"/>
                  </a:lnTo>
                  <a:lnTo>
                    <a:pt x="1335" y="254"/>
                  </a:lnTo>
                  <a:lnTo>
                    <a:pt x="1361" y="278"/>
                  </a:lnTo>
                  <a:lnTo>
                    <a:pt x="1383" y="305"/>
                  </a:lnTo>
                  <a:lnTo>
                    <a:pt x="1401" y="335"/>
                  </a:lnTo>
                  <a:lnTo>
                    <a:pt x="1415" y="367"/>
                  </a:lnTo>
                  <a:lnTo>
                    <a:pt x="1425" y="400"/>
                  </a:lnTo>
                  <a:lnTo>
                    <a:pt x="1429" y="434"/>
                  </a:lnTo>
                  <a:lnTo>
                    <a:pt x="1429" y="471"/>
                  </a:lnTo>
                  <a:lnTo>
                    <a:pt x="1425" y="508"/>
                  </a:lnTo>
                  <a:lnTo>
                    <a:pt x="1415" y="546"/>
                  </a:lnTo>
                  <a:lnTo>
                    <a:pt x="1401" y="584"/>
                  </a:lnTo>
                  <a:lnTo>
                    <a:pt x="1382" y="623"/>
                  </a:lnTo>
                  <a:lnTo>
                    <a:pt x="1345" y="682"/>
                  </a:lnTo>
                  <a:lnTo>
                    <a:pt x="1306" y="739"/>
                  </a:lnTo>
                  <a:lnTo>
                    <a:pt x="1266" y="797"/>
                  </a:lnTo>
                  <a:lnTo>
                    <a:pt x="1228" y="855"/>
                  </a:lnTo>
                  <a:lnTo>
                    <a:pt x="1212" y="885"/>
                  </a:lnTo>
                  <a:lnTo>
                    <a:pt x="1199" y="916"/>
                  </a:lnTo>
                  <a:lnTo>
                    <a:pt x="1186" y="949"/>
                  </a:lnTo>
                  <a:lnTo>
                    <a:pt x="1173" y="982"/>
                  </a:lnTo>
                  <a:lnTo>
                    <a:pt x="1218" y="1000"/>
                  </a:lnTo>
                  <a:lnTo>
                    <a:pt x="1259" y="1019"/>
                  </a:lnTo>
                  <a:lnTo>
                    <a:pt x="1297" y="1038"/>
                  </a:lnTo>
                  <a:lnTo>
                    <a:pt x="1334" y="1061"/>
                  </a:lnTo>
                  <a:lnTo>
                    <a:pt x="1366" y="1088"/>
                  </a:lnTo>
                  <a:lnTo>
                    <a:pt x="1393" y="1118"/>
                  </a:lnTo>
                  <a:lnTo>
                    <a:pt x="1415" y="1151"/>
                  </a:lnTo>
                  <a:lnTo>
                    <a:pt x="1434" y="1186"/>
                  </a:lnTo>
                  <a:lnTo>
                    <a:pt x="1447" y="1225"/>
                  </a:lnTo>
                  <a:lnTo>
                    <a:pt x="1457" y="1266"/>
                  </a:lnTo>
                  <a:lnTo>
                    <a:pt x="1461" y="1308"/>
                  </a:lnTo>
                  <a:lnTo>
                    <a:pt x="1461" y="1352"/>
                  </a:lnTo>
                  <a:lnTo>
                    <a:pt x="1456" y="1399"/>
                  </a:lnTo>
                  <a:lnTo>
                    <a:pt x="1446" y="1448"/>
                  </a:lnTo>
                  <a:lnTo>
                    <a:pt x="1421" y="1534"/>
                  </a:lnTo>
                  <a:lnTo>
                    <a:pt x="1396" y="1620"/>
                  </a:lnTo>
                  <a:lnTo>
                    <a:pt x="1382" y="1674"/>
                  </a:lnTo>
                  <a:lnTo>
                    <a:pt x="1374" y="1728"/>
                  </a:lnTo>
                  <a:lnTo>
                    <a:pt x="1373" y="1781"/>
                  </a:lnTo>
                  <a:lnTo>
                    <a:pt x="1379" y="1834"/>
                  </a:lnTo>
                  <a:lnTo>
                    <a:pt x="1391" y="1887"/>
                  </a:lnTo>
                  <a:lnTo>
                    <a:pt x="1412" y="1940"/>
                  </a:lnTo>
                  <a:lnTo>
                    <a:pt x="1387" y="1909"/>
                  </a:lnTo>
                  <a:lnTo>
                    <a:pt x="1368" y="1877"/>
                  </a:lnTo>
                  <a:lnTo>
                    <a:pt x="1353" y="1843"/>
                  </a:lnTo>
                  <a:lnTo>
                    <a:pt x="1343" y="1809"/>
                  </a:lnTo>
                  <a:lnTo>
                    <a:pt x="1338" y="1774"/>
                  </a:lnTo>
                  <a:lnTo>
                    <a:pt x="1336" y="1739"/>
                  </a:lnTo>
                  <a:lnTo>
                    <a:pt x="1337" y="1702"/>
                  </a:lnTo>
                  <a:lnTo>
                    <a:pt x="1340" y="1666"/>
                  </a:lnTo>
                  <a:lnTo>
                    <a:pt x="1344" y="1629"/>
                  </a:lnTo>
                  <a:lnTo>
                    <a:pt x="1359" y="1552"/>
                  </a:lnTo>
                  <a:lnTo>
                    <a:pt x="1376" y="1475"/>
                  </a:lnTo>
                  <a:lnTo>
                    <a:pt x="1393" y="1399"/>
                  </a:lnTo>
                  <a:lnTo>
                    <a:pt x="1399" y="1356"/>
                  </a:lnTo>
                  <a:lnTo>
                    <a:pt x="1399" y="1315"/>
                  </a:lnTo>
                  <a:lnTo>
                    <a:pt x="1394" y="1276"/>
                  </a:lnTo>
                  <a:lnTo>
                    <a:pt x="1384" y="1240"/>
                  </a:lnTo>
                  <a:lnTo>
                    <a:pt x="1369" y="1206"/>
                  </a:lnTo>
                  <a:lnTo>
                    <a:pt x="1349" y="1175"/>
                  </a:lnTo>
                  <a:lnTo>
                    <a:pt x="1324" y="1146"/>
                  </a:lnTo>
                  <a:lnTo>
                    <a:pt x="1295" y="1120"/>
                  </a:lnTo>
                  <a:lnTo>
                    <a:pt x="1261" y="1098"/>
                  </a:lnTo>
                  <a:lnTo>
                    <a:pt x="1224" y="1080"/>
                  </a:lnTo>
                  <a:lnTo>
                    <a:pt x="1186" y="1067"/>
                  </a:lnTo>
                  <a:lnTo>
                    <a:pt x="1148" y="1059"/>
                  </a:lnTo>
                  <a:lnTo>
                    <a:pt x="1109" y="1057"/>
                  </a:lnTo>
                  <a:lnTo>
                    <a:pt x="1071" y="1060"/>
                  </a:lnTo>
                  <a:lnTo>
                    <a:pt x="1032" y="1069"/>
                  </a:lnTo>
                  <a:lnTo>
                    <a:pt x="995" y="1083"/>
                  </a:lnTo>
                  <a:lnTo>
                    <a:pt x="959" y="1102"/>
                  </a:lnTo>
                  <a:lnTo>
                    <a:pt x="925" y="1127"/>
                  </a:lnTo>
                  <a:lnTo>
                    <a:pt x="892" y="1157"/>
                  </a:lnTo>
                  <a:lnTo>
                    <a:pt x="864" y="1189"/>
                  </a:lnTo>
                  <a:lnTo>
                    <a:pt x="841" y="1222"/>
                  </a:lnTo>
                  <a:lnTo>
                    <a:pt x="820" y="1258"/>
                  </a:lnTo>
                  <a:lnTo>
                    <a:pt x="802" y="1296"/>
                  </a:lnTo>
                  <a:lnTo>
                    <a:pt x="788" y="1334"/>
                  </a:lnTo>
                  <a:lnTo>
                    <a:pt x="775" y="1375"/>
                  </a:lnTo>
                  <a:lnTo>
                    <a:pt x="765" y="1415"/>
                  </a:lnTo>
                  <a:lnTo>
                    <a:pt x="755" y="1456"/>
                  </a:lnTo>
                  <a:lnTo>
                    <a:pt x="749" y="1484"/>
                  </a:lnTo>
                  <a:lnTo>
                    <a:pt x="741" y="1512"/>
                  </a:lnTo>
                  <a:lnTo>
                    <a:pt x="732" y="1538"/>
                  </a:lnTo>
                  <a:lnTo>
                    <a:pt x="732" y="1468"/>
                  </a:lnTo>
                  <a:lnTo>
                    <a:pt x="733" y="1396"/>
                  </a:lnTo>
                  <a:lnTo>
                    <a:pt x="731" y="1325"/>
                  </a:lnTo>
                  <a:lnTo>
                    <a:pt x="728" y="1297"/>
                  </a:lnTo>
                  <a:lnTo>
                    <a:pt x="725" y="1270"/>
                  </a:lnTo>
                  <a:lnTo>
                    <a:pt x="720" y="1244"/>
                  </a:lnTo>
                  <a:lnTo>
                    <a:pt x="712" y="1220"/>
                  </a:lnTo>
                  <a:lnTo>
                    <a:pt x="702" y="1196"/>
                  </a:lnTo>
                  <a:lnTo>
                    <a:pt x="689" y="1175"/>
                  </a:lnTo>
                  <a:lnTo>
                    <a:pt x="673" y="1155"/>
                  </a:lnTo>
                  <a:lnTo>
                    <a:pt x="654" y="1137"/>
                  </a:lnTo>
                  <a:lnTo>
                    <a:pt x="630" y="1122"/>
                  </a:lnTo>
                  <a:lnTo>
                    <a:pt x="602" y="1109"/>
                  </a:lnTo>
                  <a:lnTo>
                    <a:pt x="566" y="1099"/>
                  </a:lnTo>
                  <a:lnTo>
                    <a:pt x="531" y="1093"/>
                  </a:lnTo>
                  <a:lnTo>
                    <a:pt x="496" y="1093"/>
                  </a:lnTo>
                  <a:lnTo>
                    <a:pt x="463" y="1099"/>
                  </a:lnTo>
                  <a:lnTo>
                    <a:pt x="431" y="1109"/>
                  </a:lnTo>
                  <a:lnTo>
                    <a:pt x="400" y="1124"/>
                  </a:lnTo>
                  <a:lnTo>
                    <a:pt x="369" y="1144"/>
                  </a:lnTo>
                  <a:lnTo>
                    <a:pt x="340" y="1168"/>
                  </a:lnTo>
                  <a:lnTo>
                    <a:pt x="309" y="1199"/>
                  </a:lnTo>
                  <a:lnTo>
                    <a:pt x="285" y="1231"/>
                  </a:lnTo>
                  <a:lnTo>
                    <a:pt x="265" y="1266"/>
                  </a:lnTo>
                  <a:lnTo>
                    <a:pt x="251" y="1300"/>
                  </a:lnTo>
                  <a:lnTo>
                    <a:pt x="242" y="1335"/>
                  </a:lnTo>
                  <a:lnTo>
                    <a:pt x="235" y="1372"/>
                  </a:lnTo>
                  <a:lnTo>
                    <a:pt x="233" y="1409"/>
                  </a:lnTo>
                  <a:lnTo>
                    <a:pt x="234" y="1446"/>
                  </a:lnTo>
                  <a:lnTo>
                    <a:pt x="238" y="1485"/>
                  </a:lnTo>
                  <a:lnTo>
                    <a:pt x="243" y="1525"/>
                  </a:lnTo>
                  <a:lnTo>
                    <a:pt x="250" y="1564"/>
                  </a:lnTo>
                  <a:lnTo>
                    <a:pt x="264" y="1650"/>
                  </a:lnTo>
                  <a:lnTo>
                    <a:pt x="275" y="1736"/>
                  </a:lnTo>
                  <a:lnTo>
                    <a:pt x="279" y="1822"/>
                  </a:lnTo>
                  <a:lnTo>
                    <a:pt x="277" y="1852"/>
                  </a:lnTo>
                  <a:lnTo>
                    <a:pt x="270" y="1880"/>
                  </a:lnTo>
                  <a:lnTo>
                    <a:pt x="259" y="1903"/>
                  </a:lnTo>
                  <a:lnTo>
                    <a:pt x="245" y="1925"/>
                  </a:lnTo>
                  <a:lnTo>
                    <a:pt x="227" y="1942"/>
                  </a:lnTo>
                  <a:lnTo>
                    <a:pt x="208" y="1956"/>
                  </a:lnTo>
                  <a:lnTo>
                    <a:pt x="185" y="1964"/>
                  </a:lnTo>
                  <a:lnTo>
                    <a:pt x="163" y="1970"/>
                  </a:lnTo>
                  <a:lnTo>
                    <a:pt x="135" y="1970"/>
                  </a:lnTo>
                  <a:lnTo>
                    <a:pt x="108" y="1966"/>
                  </a:lnTo>
                  <a:lnTo>
                    <a:pt x="85" y="1958"/>
                  </a:lnTo>
                  <a:lnTo>
                    <a:pt x="62" y="1946"/>
                  </a:lnTo>
                  <a:lnTo>
                    <a:pt x="43" y="1930"/>
                  </a:lnTo>
                  <a:lnTo>
                    <a:pt x="26" y="1910"/>
                  </a:lnTo>
                  <a:lnTo>
                    <a:pt x="11" y="1886"/>
                  </a:lnTo>
                  <a:lnTo>
                    <a:pt x="0" y="1858"/>
                  </a:lnTo>
                  <a:lnTo>
                    <a:pt x="18" y="1874"/>
                  </a:lnTo>
                  <a:lnTo>
                    <a:pt x="36" y="1892"/>
                  </a:lnTo>
                  <a:lnTo>
                    <a:pt x="55" y="1907"/>
                  </a:lnTo>
                  <a:lnTo>
                    <a:pt x="74" y="1920"/>
                  </a:lnTo>
                  <a:lnTo>
                    <a:pt x="96" y="1931"/>
                  </a:lnTo>
                  <a:lnTo>
                    <a:pt x="118" y="1938"/>
                  </a:lnTo>
                  <a:lnTo>
                    <a:pt x="139" y="1940"/>
                  </a:lnTo>
                  <a:lnTo>
                    <a:pt x="158" y="1938"/>
                  </a:lnTo>
                  <a:lnTo>
                    <a:pt x="177" y="1930"/>
                  </a:lnTo>
                  <a:lnTo>
                    <a:pt x="192" y="1919"/>
                  </a:lnTo>
                  <a:lnTo>
                    <a:pt x="204" y="1903"/>
                  </a:lnTo>
                  <a:lnTo>
                    <a:pt x="215" y="1884"/>
                  </a:lnTo>
                  <a:lnTo>
                    <a:pt x="220" y="1861"/>
                  </a:lnTo>
                  <a:lnTo>
                    <a:pt x="225" y="1823"/>
                  </a:lnTo>
                  <a:lnTo>
                    <a:pt x="224" y="1786"/>
                  </a:lnTo>
                  <a:lnTo>
                    <a:pt x="220" y="1747"/>
                  </a:lnTo>
                  <a:lnTo>
                    <a:pt x="216" y="1709"/>
                  </a:lnTo>
                  <a:lnTo>
                    <a:pt x="212" y="1671"/>
                  </a:lnTo>
                  <a:lnTo>
                    <a:pt x="203" y="1609"/>
                  </a:lnTo>
                  <a:lnTo>
                    <a:pt x="193" y="1546"/>
                  </a:lnTo>
                  <a:lnTo>
                    <a:pt x="183" y="1484"/>
                  </a:lnTo>
                  <a:lnTo>
                    <a:pt x="176" y="1421"/>
                  </a:lnTo>
                  <a:lnTo>
                    <a:pt x="171" y="1359"/>
                  </a:lnTo>
                  <a:lnTo>
                    <a:pt x="173" y="1323"/>
                  </a:lnTo>
                  <a:lnTo>
                    <a:pt x="182" y="1287"/>
                  </a:lnTo>
                  <a:lnTo>
                    <a:pt x="195" y="1252"/>
                  </a:lnTo>
                  <a:lnTo>
                    <a:pt x="213" y="1216"/>
                  </a:lnTo>
                  <a:lnTo>
                    <a:pt x="235" y="1182"/>
                  </a:lnTo>
                  <a:lnTo>
                    <a:pt x="261" y="1150"/>
                  </a:lnTo>
                  <a:lnTo>
                    <a:pt x="291" y="1121"/>
                  </a:lnTo>
                  <a:lnTo>
                    <a:pt x="323" y="1094"/>
                  </a:lnTo>
                  <a:lnTo>
                    <a:pt x="358" y="1072"/>
                  </a:lnTo>
                  <a:lnTo>
                    <a:pt x="396" y="1053"/>
                  </a:lnTo>
                  <a:lnTo>
                    <a:pt x="434" y="1040"/>
                  </a:lnTo>
                  <a:lnTo>
                    <a:pt x="475" y="1031"/>
                  </a:lnTo>
                  <a:lnTo>
                    <a:pt x="516" y="1029"/>
                  </a:lnTo>
                  <a:lnTo>
                    <a:pt x="557" y="1033"/>
                  </a:lnTo>
                  <a:lnTo>
                    <a:pt x="593" y="1043"/>
                  </a:lnTo>
                  <a:lnTo>
                    <a:pt x="625" y="1055"/>
                  </a:lnTo>
                  <a:lnTo>
                    <a:pt x="654" y="1071"/>
                  </a:lnTo>
                  <a:lnTo>
                    <a:pt x="680" y="1089"/>
                  </a:lnTo>
                  <a:lnTo>
                    <a:pt x="703" y="1112"/>
                  </a:lnTo>
                  <a:lnTo>
                    <a:pt x="723" y="1138"/>
                  </a:lnTo>
                  <a:lnTo>
                    <a:pt x="740" y="1168"/>
                  </a:lnTo>
                  <a:lnTo>
                    <a:pt x="754" y="1201"/>
                  </a:lnTo>
                  <a:lnTo>
                    <a:pt x="767" y="1242"/>
                  </a:lnTo>
                  <a:lnTo>
                    <a:pt x="768" y="1243"/>
                  </a:lnTo>
                  <a:lnTo>
                    <a:pt x="770" y="1245"/>
                  </a:lnTo>
                  <a:lnTo>
                    <a:pt x="773" y="1246"/>
                  </a:lnTo>
                  <a:lnTo>
                    <a:pt x="794" y="1208"/>
                  </a:lnTo>
                  <a:lnTo>
                    <a:pt x="815" y="1170"/>
                  </a:lnTo>
                  <a:lnTo>
                    <a:pt x="840" y="1137"/>
                  </a:lnTo>
                  <a:lnTo>
                    <a:pt x="865" y="1106"/>
                  </a:lnTo>
                  <a:lnTo>
                    <a:pt x="893" y="1078"/>
                  </a:lnTo>
                  <a:lnTo>
                    <a:pt x="924" y="1055"/>
                  </a:lnTo>
                  <a:lnTo>
                    <a:pt x="957" y="1033"/>
                  </a:lnTo>
                  <a:lnTo>
                    <a:pt x="993" y="1017"/>
                  </a:lnTo>
                  <a:lnTo>
                    <a:pt x="1031" y="1005"/>
                  </a:lnTo>
                  <a:lnTo>
                    <a:pt x="1073" y="996"/>
                  </a:lnTo>
                  <a:lnTo>
                    <a:pt x="1117" y="992"/>
                  </a:lnTo>
                  <a:lnTo>
                    <a:pt x="1164" y="992"/>
                  </a:lnTo>
                  <a:lnTo>
                    <a:pt x="1165" y="954"/>
                  </a:lnTo>
                  <a:lnTo>
                    <a:pt x="1170" y="919"/>
                  </a:lnTo>
                  <a:lnTo>
                    <a:pt x="1179" y="885"/>
                  </a:lnTo>
                  <a:lnTo>
                    <a:pt x="1190" y="852"/>
                  </a:lnTo>
                  <a:lnTo>
                    <a:pt x="1204" y="821"/>
                  </a:lnTo>
                  <a:lnTo>
                    <a:pt x="1220" y="790"/>
                  </a:lnTo>
                  <a:lnTo>
                    <a:pt x="1239" y="760"/>
                  </a:lnTo>
                  <a:lnTo>
                    <a:pt x="1257" y="729"/>
                  </a:lnTo>
                  <a:lnTo>
                    <a:pt x="1274" y="699"/>
                  </a:lnTo>
                  <a:lnTo>
                    <a:pt x="1296" y="661"/>
                  </a:lnTo>
                  <a:lnTo>
                    <a:pt x="1318" y="624"/>
                  </a:lnTo>
                  <a:lnTo>
                    <a:pt x="1336" y="584"/>
                  </a:lnTo>
                  <a:lnTo>
                    <a:pt x="1351" y="543"/>
                  </a:lnTo>
                  <a:lnTo>
                    <a:pt x="1359" y="505"/>
                  </a:lnTo>
                  <a:lnTo>
                    <a:pt x="1363" y="466"/>
                  </a:lnTo>
                  <a:lnTo>
                    <a:pt x="1359" y="430"/>
                  </a:lnTo>
                  <a:lnTo>
                    <a:pt x="1352" y="396"/>
                  </a:lnTo>
                  <a:lnTo>
                    <a:pt x="1338" y="365"/>
                  </a:lnTo>
                  <a:lnTo>
                    <a:pt x="1320" y="335"/>
                  </a:lnTo>
                  <a:lnTo>
                    <a:pt x="1297" y="309"/>
                  </a:lnTo>
                  <a:lnTo>
                    <a:pt x="1271" y="287"/>
                  </a:lnTo>
                  <a:lnTo>
                    <a:pt x="1239" y="267"/>
                  </a:lnTo>
                  <a:lnTo>
                    <a:pt x="1203" y="252"/>
                  </a:lnTo>
                  <a:lnTo>
                    <a:pt x="1164" y="243"/>
                  </a:lnTo>
                  <a:lnTo>
                    <a:pt x="1121" y="238"/>
                  </a:lnTo>
                  <a:lnTo>
                    <a:pt x="1073" y="236"/>
                  </a:lnTo>
                  <a:lnTo>
                    <a:pt x="1027" y="240"/>
                  </a:lnTo>
                  <a:lnTo>
                    <a:pt x="983" y="248"/>
                  </a:lnTo>
                  <a:lnTo>
                    <a:pt x="940" y="261"/>
                  </a:lnTo>
                  <a:lnTo>
                    <a:pt x="901" y="278"/>
                  </a:lnTo>
                  <a:lnTo>
                    <a:pt x="862" y="298"/>
                  </a:lnTo>
                  <a:lnTo>
                    <a:pt x="827" y="324"/>
                  </a:lnTo>
                  <a:lnTo>
                    <a:pt x="791" y="353"/>
                  </a:lnTo>
                  <a:lnTo>
                    <a:pt x="759" y="385"/>
                  </a:lnTo>
                  <a:lnTo>
                    <a:pt x="728" y="422"/>
                  </a:lnTo>
                  <a:lnTo>
                    <a:pt x="710" y="442"/>
                  </a:lnTo>
                  <a:lnTo>
                    <a:pt x="695" y="457"/>
                  </a:lnTo>
                  <a:lnTo>
                    <a:pt x="708" y="422"/>
                  </a:lnTo>
                  <a:lnTo>
                    <a:pt x="726" y="385"/>
                  </a:lnTo>
                  <a:lnTo>
                    <a:pt x="749" y="351"/>
                  </a:lnTo>
                  <a:lnTo>
                    <a:pt x="774" y="320"/>
                  </a:lnTo>
                  <a:lnTo>
                    <a:pt x="803" y="292"/>
                  </a:lnTo>
                  <a:lnTo>
                    <a:pt x="834" y="265"/>
                  </a:lnTo>
                  <a:lnTo>
                    <a:pt x="868" y="242"/>
                  </a:lnTo>
                  <a:lnTo>
                    <a:pt x="890" y="227"/>
                  </a:lnTo>
                  <a:lnTo>
                    <a:pt x="906" y="210"/>
                  </a:lnTo>
                  <a:lnTo>
                    <a:pt x="920" y="192"/>
                  </a:lnTo>
                  <a:lnTo>
                    <a:pt x="929" y="170"/>
                  </a:lnTo>
                  <a:lnTo>
                    <a:pt x="937" y="148"/>
                  </a:lnTo>
                  <a:lnTo>
                    <a:pt x="942" y="126"/>
                  </a:lnTo>
                  <a:lnTo>
                    <a:pt x="949" y="124"/>
                  </a:lnTo>
                  <a:lnTo>
                    <a:pt x="957" y="123"/>
                  </a:lnTo>
                  <a:lnTo>
                    <a:pt x="964" y="119"/>
                  </a:lnTo>
                  <a:lnTo>
                    <a:pt x="994" y="91"/>
                  </a:lnTo>
                  <a:lnTo>
                    <a:pt x="1026" y="66"/>
                  </a:lnTo>
                  <a:lnTo>
                    <a:pt x="1062" y="47"/>
                  </a:lnTo>
                  <a:lnTo>
                    <a:pt x="1102" y="30"/>
                  </a:lnTo>
                  <a:lnTo>
                    <a:pt x="1142" y="17"/>
                  </a:lnTo>
                  <a:lnTo>
                    <a:pt x="1185" y="9"/>
                  </a:lnTo>
                  <a:lnTo>
                    <a:pt x="1230" y="2"/>
                  </a:lnTo>
                  <a:lnTo>
                    <a:pt x="1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6" name="Freeform 7"/>
            <p:cNvSpPr>
              <a:spLocks noEditPoints="1"/>
            </p:cNvSpPr>
            <p:nvPr/>
          </p:nvSpPr>
          <p:spPr bwMode="auto">
            <a:xfrm>
              <a:off x="4735513" y="1825626"/>
              <a:ext cx="2690813" cy="3268663"/>
            </a:xfrm>
            <a:custGeom>
              <a:avLst/>
              <a:gdLst>
                <a:gd name="T0" fmla="*/ 1403 w 1695"/>
                <a:gd name="T1" fmla="*/ 206 h 2059"/>
                <a:gd name="T2" fmla="*/ 1130 w 1695"/>
                <a:gd name="T3" fmla="*/ 4 h 2059"/>
                <a:gd name="T4" fmla="*/ 1354 w 1695"/>
                <a:gd name="T5" fmla="*/ 161 h 2059"/>
                <a:gd name="T6" fmla="*/ 1392 w 1695"/>
                <a:gd name="T7" fmla="*/ 237 h 2059"/>
                <a:gd name="T8" fmla="*/ 1381 w 1695"/>
                <a:gd name="T9" fmla="*/ 502 h 2059"/>
                <a:gd name="T10" fmla="*/ 1205 w 1695"/>
                <a:gd name="T11" fmla="*/ 825 h 2059"/>
                <a:gd name="T12" fmla="*/ 1121 w 1695"/>
                <a:gd name="T13" fmla="*/ 1103 h 2059"/>
                <a:gd name="T14" fmla="*/ 1316 w 1695"/>
                <a:gd name="T15" fmla="*/ 984 h 2059"/>
                <a:gd name="T16" fmla="*/ 1591 w 1695"/>
                <a:gd name="T17" fmla="*/ 1019 h 2059"/>
                <a:gd name="T18" fmla="*/ 1695 w 1695"/>
                <a:gd name="T19" fmla="*/ 1256 h 2059"/>
                <a:gd name="T20" fmla="*/ 1592 w 1695"/>
                <a:gd name="T21" fmla="*/ 1554 h 2059"/>
                <a:gd name="T22" fmla="*/ 1570 w 1695"/>
                <a:gd name="T23" fmla="*/ 1717 h 2059"/>
                <a:gd name="T24" fmla="*/ 1545 w 1695"/>
                <a:gd name="T25" fmla="*/ 1757 h 2059"/>
                <a:gd name="T26" fmla="*/ 1568 w 1695"/>
                <a:gd name="T27" fmla="*/ 1470 h 2059"/>
                <a:gd name="T28" fmla="*/ 1628 w 1695"/>
                <a:gd name="T29" fmla="*/ 1190 h 2059"/>
                <a:gd name="T30" fmla="*/ 1468 w 1695"/>
                <a:gd name="T31" fmla="*/ 1036 h 2059"/>
                <a:gd name="T32" fmla="*/ 1228 w 1695"/>
                <a:gd name="T33" fmla="*/ 1075 h 2059"/>
                <a:gd name="T34" fmla="*/ 1150 w 1695"/>
                <a:gd name="T35" fmla="*/ 1229 h 2059"/>
                <a:gd name="T36" fmla="*/ 1217 w 1695"/>
                <a:gd name="T37" fmla="*/ 1551 h 2059"/>
                <a:gd name="T38" fmla="*/ 1108 w 1695"/>
                <a:gd name="T39" fmla="*/ 1799 h 2059"/>
                <a:gd name="T40" fmla="*/ 846 w 1695"/>
                <a:gd name="T41" fmla="*/ 1846 h 2059"/>
                <a:gd name="T42" fmla="*/ 641 w 1695"/>
                <a:gd name="T43" fmla="*/ 1795 h 2059"/>
                <a:gd name="T44" fmla="*/ 693 w 1695"/>
                <a:gd name="T45" fmla="*/ 1927 h 2059"/>
                <a:gd name="T46" fmla="*/ 956 w 1695"/>
                <a:gd name="T47" fmla="*/ 2019 h 2059"/>
                <a:gd name="T48" fmla="*/ 784 w 1695"/>
                <a:gd name="T49" fmla="*/ 2052 h 2059"/>
                <a:gd name="T50" fmla="*/ 608 w 1695"/>
                <a:gd name="T51" fmla="*/ 1951 h 2059"/>
                <a:gd name="T52" fmla="*/ 604 w 1695"/>
                <a:gd name="T53" fmla="*/ 1782 h 2059"/>
                <a:gd name="T54" fmla="*/ 503 w 1695"/>
                <a:gd name="T55" fmla="*/ 1486 h 2059"/>
                <a:gd name="T56" fmla="*/ 396 w 1695"/>
                <a:gd name="T57" fmla="*/ 1390 h 2059"/>
                <a:gd name="T58" fmla="*/ 131 w 1695"/>
                <a:gd name="T59" fmla="*/ 1435 h 2059"/>
                <a:gd name="T60" fmla="*/ 135 w 1695"/>
                <a:gd name="T61" fmla="*/ 1604 h 2059"/>
                <a:gd name="T62" fmla="*/ 291 w 1695"/>
                <a:gd name="T63" fmla="*/ 1673 h 2059"/>
                <a:gd name="T64" fmla="*/ 140 w 1695"/>
                <a:gd name="T65" fmla="*/ 1676 h 2059"/>
                <a:gd name="T66" fmla="*/ 36 w 1695"/>
                <a:gd name="T67" fmla="*/ 1755 h 2059"/>
                <a:gd name="T68" fmla="*/ 170 w 1695"/>
                <a:gd name="T69" fmla="*/ 1909 h 2059"/>
                <a:gd name="T70" fmla="*/ 399 w 1695"/>
                <a:gd name="T71" fmla="*/ 1843 h 2059"/>
                <a:gd name="T72" fmla="*/ 462 w 1695"/>
                <a:gd name="T73" fmla="*/ 1648 h 2059"/>
                <a:gd name="T74" fmla="*/ 294 w 1695"/>
                <a:gd name="T75" fmla="*/ 1528 h 2059"/>
                <a:gd name="T76" fmla="*/ 447 w 1695"/>
                <a:gd name="T77" fmla="*/ 1548 h 2059"/>
                <a:gd name="T78" fmla="*/ 522 w 1695"/>
                <a:gd name="T79" fmla="*/ 1773 h 2059"/>
                <a:gd name="T80" fmla="*/ 344 w 1695"/>
                <a:gd name="T81" fmla="*/ 1955 h 2059"/>
                <a:gd name="T82" fmla="*/ 98 w 1695"/>
                <a:gd name="T83" fmla="*/ 1947 h 2059"/>
                <a:gd name="T84" fmla="*/ 0 w 1695"/>
                <a:gd name="T85" fmla="*/ 1751 h 2059"/>
                <a:gd name="T86" fmla="*/ 50 w 1695"/>
                <a:gd name="T87" fmla="*/ 1572 h 2059"/>
                <a:gd name="T88" fmla="*/ 84 w 1695"/>
                <a:gd name="T89" fmla="*/ 1387 h 2059"/>
                <a:gd name="T90" fmla="*/ 322 w 1695"/>
                <a:gd name="T91" fmla="*/ 1338 h 2059"/>
                <a:gd name="T92" fmla="*/ 497 w 1695"/>
                <a:gd name="T93" fmla="*/ 1300 h 2059"/>
                <a:gd name="T94" fmla="*/ 589 w 1695"/>
                <a:gd name="T95" fmla="*/ 1588 h 2059"/>
                <a:gd name="T96" fmla="*/ 815 w 1695"/>
                <a:gd name="T97" fmla="*/ 1778 h 2059"/>
                <a:gd name="T98" fmla="*/ 1063 w 1695"/>
                <a:gd name="T99" fmla="*/ 1756 h 2059"/>
                <a:gd name="T100" fmla="*/ 1152 w 1695"/>
                <a:gd name="T101" fmla="*/ 1526 h 2059"/>
                <a:gd name="T102" fmla="*/ 1062 w 1695"/>
                <a:gd name="T103" fmla="*/ 1169 h 2059"/>
                <a:gd name="T104" fmla="*/ 1145 w 1695"/>
                <a:gd name="T105" fmla="*/ 794 h 2059"/>
                <a:gd name="T106" fmla="*/ 1350 w 1695"/>
                <a:gd name="T107" fmla="*/ 405 h 2059"/>
                <a:gd name="T108" fmla="*/ 1277 w 1695"/>
                <a:gd name="T109" fmla="*/ 119 h 2059"/>
                <a:gd name="T110" fmla="*/ 1016 w 1695"/>
                <a:gd name="T111" fmla="*/ 2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5" h="2059">
                  <a:moveTo>
                    <a:pt x="606" y="1962"/>
                  </a:moveTo>
                  <a:lnTo>
                    <a:pt x="607" y="1962"/>
                  </a:lnTo>
                  <a:lnTo>
                    <a:pt x="607" y="1963"/>
                  </a:lnTo>
                  <a:lnTo>
                    <a:pt x="607" y="1963"/>
                  </a:lnTo>
                  <a:lnTo>
                    <a:pt x="607" y="1962"/>
                  </a:lnTo>
                  <a:lnTo>
                    <a:pt x="606" y="1962"/>
                  </a:lnTo>
                  <a:close/>
                  <a:moveTo>
                    <a:pt x="1403" y="206"/>
                  </a:moveTo>
                  <a:lnTo>
                    <a:pt x="1403" y="206"/>
                  </a:lnTo>
                  <a:lnTo>
                    <a:pt x="1403" y="207"/>
                  </a:lnTo>
                  <a:lnTo>
                    <a:pt x="1404" y="207"/>
                  </a:lnTo>
                  <a:lnTo>
                    <a:pt x="1402" y="206"/>
                  </a:lnTo>
                  <a:lnTo>
                    <a:pt x="1403" y="206"/>
                  </a:lnTo>
                  <a:close/>
                  <a:moveTo>
                    <a:pt x="1093" y="0"/>
                  </a:moveTo>
                  <a:lnTo>
                    <a:pt x="1130" y="4"/>
                  </a:lnTo>
                  <a:lnTo>
                    <a:pt x="1168" y="13"/>
                  </a:lnTo>
                  <a:lnTo>
                    <a:pt x="1204" y="27"/>
                  </a:lnTo>
                  <a:lnTo>
                    <a:pt x="1238" y="46"/>
                  </a:lnTo>
                  <a:lnTo>
                    <a:pt x="1271" y="68"/>
                  </a:lnTo>
                  <a:lnTo>
                    <a:pt x="1302" y="96"/>
                  </a:lnTo>
                  <a:lnTo>
                    <a:pt x="1329" y="127"/>
                  </a:lnTo>
                  <a:lnTo>
                    <a:pt x="1354" y="161"/>
                  </a:lnTo>
                  <a:lnTo>
                    <a:pt x="1365" y="174"/>
                  </a:lnTo>
                  <a:lnTo>
                    <a:pt x="1377" y="186"/>
                  </a:lnTo>
                  <a:lnTo>
                    <a:pt x="1390" y="196"/>
                  </a:lnTo>
                  <a:lnTo>
                    <a:pt x="1402" y="206"/>
                  </a:lnTo>
                  <a:lnTo>
                    <a:pt x="1399" y="217"/>
                  </a:lnTo>
                  <a:lnTo>
                    <a:pt x="1394" y="226"/>
                  </a:lnTo>
                  <a:lnTo>
                    <a:pt x="1392" y="237"/>
                  </a:lnTo>
                  <a:lnTo>
                    <a:pt x="1392" y="246"/>
                  </a:lnTo>
                  <a:lnTo>
                    <a:pt x="1402" y="291"/>
                  </a:lnTo>
                  <a:lnTo>
                    <a:pt x="1407" y="335"/>
                  </a:lnTo>
                  <a:lnTo>
                    <a:pt x="1406" y="378"/>
                  </a:lnTo>
                  <a:lnTo>
                    <a:pt x="1402" y="420"/>
                  </a:lnTo>
                  <a:lnTo>
                    <a:pt x="1392" y="462"/>
                  </a:lnTo>
                  <a:lnTo>
                    <a:pt x="1381" y="502"/>
                  </a:lnTo>
                  <a:lnTo>
                    <a:pt x="1365" y="542"/>
                  </a:lnTo>
                  <a:lnTo>
                    <a:pt x="1347" y="582"/>
                  </a:lnTo>
                  <a:lnTo>
                    <a:pt x="1327" y="620"/>
                  </a:lnTo>
                  <a:lnTo>
                    <a:pt x="1307" y="659"/>
                  </a:lnTo>
                  <a:lnTo>
                    <a:pt x="1274" y="715"/>
                  </a:lnTo>
                  <a:lnTo>
                    <a:pt x="1239" y="770"/>
                  </a:lnTo>
                  <a:lnTo>
                    <a:pt x="1205" y="825"/>
                  </a:lnTo>
                  <a:lnTo>
                    <a:pt x="1173" y="883"/>
                  </a:lnTo>
                  <a:lnTo>
                    <a:pt x="1157" y="916"/>
                  </a:lnTo>
                  <a:lnTo>
                    <a:pt x="1143" y="951"/>
                  </a:lnTo>
                  <a:lnTo>
                    <a:pt x="1132" y="986"/>
                  </a:lnTo>
                  <a:lnTo>
                    <a:pt x="1124" y="1022"/>
                  </a:lnTo>
                  <a:lnTo>
                    <a:pt x="1121" y="1061"/>
                  </a:lnTo>
                  <a:lnTo>
                    <a:pt x="1121" y="1103"/>
                  </a:lnTo>
                  <a:lnTo>
                    <a:pt x="1126" y="1145"/>
                  </a:lnTo>
                  <a:lnTo>
                    <a:pt x="1152" y="1105"/>
                  </a:lnTo>
                  <a:lnTo>
                    <a:pt x="1178" y="1070"/>
                  </a:lnTo>
                  <a:lnTo>
                    <a:pt x="1209" y="1040"/>
                  </a:lnTo>
                  <a:lnTo>
                    <a:pt x="1242" y="1017"/>
                  </a:lnTo>
                  <a:lnTo>
                    <a:pt x="1278" y="998"/>
                  </a:lnTo>
                  <a:lnTo>
                    <a:pt x="1316" y="984"/>
                  </a:lnTo>
                  <a:lnTo>
                    <a:pt x="1358" y="973"/>
                  </a:lnTo>
                  <a:lnTo>
                    <a:pt x="1403" y="968"/>
                  </a:lnTo>
                  <a:lnTo>
                    <a:pt x="1446" y="968"/>
                  </a:lnTo>
                  <a:lnTo>
                    <a:pt x="1486" y="973"/>
                  </a:lnTo>
                  <a:lnTo>
                    <a:pt x="1524" y="984"/>
                  </a:lnTo>
                  <a:lnTo>
                    <a:pt x="1559" y="1000"/>
                  </a:lnTo>
                  <a:lnTo>
                    <a:pt x="1591" y="1019"/>
                  </a:lnTo>
                  <a:lnTo>
                    <a:pt x="1619" y="1043"/>
                  </a:lnTo>
                  <a:lnTo>
                    <a:pt x="1644" y="1070"/>
                  </a:lnTo>
                  <a:lnTo>
                    <a:pt x="1664" y="1101"/>
                  </a:lnTo>
                  <a:lnTo>
                    <a:pt x="1679" y="1137"/>
                  </a:lnTo>
                  <a:lnTo>
                    <a:pt x="1690" y="1173"/>
                  </a:lnTo>
                  <a:lnTo>
                    <a:pt x="1695" y="1214"/>
                  </a:lnTo>
                  <a:lnTo>
                    <a:pt x="1695" y="1256"/>
                  </a:lnTo>
                  <a:lnTo>
                    <a:pt x="1689" y="1300"/>
                  </a:lnTo>
                  <a:lnTo>
                    <a:pt x="1675" y="1353"/>
                  </a:lnTo>
                  <a:lnTo>
                    <a:pt x="1656" y="1404"/>
                  </a:lnTo>
                  <a:lnTo>
                    <a:pt x="1634" y="1456"/>
                  </a:lnTo>
                  <a:lnTo>
                    <a:pt x="1618" y="1492"/>
                  </a:lnTo>
                  <a:lnTo>
                    <a:pt x="1604" y="1525"/>
                  </a:lnTo>
                  <a:lnTo>
                    <a:pt x="1592" y="1554"/>
                  </a:lnTo>
                  <a:lnTo>
                    <a:pt x="1583" y="1580"/>
                  </a:lnTo>
                  <a:lnTo>
                    <a:pt x="1575" y="1604"/>
                  </a:lnTo>
                  <a:lnTo>
                    <a:pt x="1570" y="1627"/>
                  </a:lnTo>
                  <a:lnTo>
                    <a:pt x="1568" y="1648"/>
                  </a:lnTo>
                  <a:lnTo>
                    <a:pt x="1567" y="1670"/>
                  </a:lnTo>
                  <a:lnTo>
                    <a:pt x="1567" y="1692"/>
                  </a:lnTo>
                  <a:lnTo>
                    <a:pt x="1570" y="1717"/>
                  </a:lnTo>
                  <a:lnTo>
                    <a:pt x="1574" y="1742"/>
                  </a:lnTo>
                  <a:lnTo>
                    <a:pt x="1581" y="1771"/>
                  </a:lnTo>
                  <a:lnTo>
                    <a:pt x="1589" y="1804"/>
                  </a:lnTo>
                  <a:lnTo>
                    <a:pt x="1599" y="1841"/>
                  </a:lnTo>
                  <a:lnTo>
                    <a:pt x="1577" y="1816"/>
                  </a:lnTo>
                  <a:lnTo>
                    <a:pt x="1559" y="1787"/>
                  </a:lnTo>
                  <a:lnTo>
                    <a:pt x="1545" y="1757"/>
                  </a:lnTo>
                  <a:lnTo>
                    <a:pt x="1535" y="1724"/>
                  </a:lnTo>
                  <a:lnTo>
                    <a:pt x="1528" y="1689"/>
                  </a:lnTo>
                  <a:lnTo>
                    <a:pt x="1525" y="1654"/>
                  </a:lnTo>
                  <a:lnTo>
                    <a:pt x="1527" y="1617"/>
                  </a:lnTo>
                  <a:lnTo>
                    <a:pt x="1533" y="1581"/>
                  </a:lnTo>
                  <a:lnTo>
                    <a:pt x="1550" y="1525"/>
                  </a:lnTo>
                  <a:lnTo>
                    <a:pt x="1568" y="1470"/>
                  </a:lnTo>
                  <a:lnTo>
                    <a:pt x="1587" y="1415"/>
                  </a:lnTo>
                  <a:lnTo>
                    <a:pt x="1601" y="1376"/>
                  </a:lnTo>
                  <a:lnTo>
                    <a:pt x="1614" y="1337"/>
                  </a:lnTo>
                  <a:lnTo>
                    <a:pt x="1625" y="1297"/>
                  </a:lnTo>
                  <a:lnTo>
                    <a:pt x="1631" y="1259"/>
                  </a:lnTo>
                  <a:lnTo>
                    <a:pt x="1632" y="1223"/>
                  </a:lnTo>
                  <a:lnTo>
                    <a:pt x="1628" y="1190"/>
                  </a:lnTo>
                  <a:lnTo>
                    <a:pt x="1618" y="1159"/>
                  </a:lnTo>
                  <a:lnTo>
                    <a:pt x="1604" y="1130"/>
                  </a:lnTo>
                  <a:lnTo>
                    <a:pt x="1586" y="1106"/>
                  </a:lnTo>
                  <a:lnTo>
                    <a:pt x="1562" y="1083"/>
                  </a:lnTo>
                  <a:lnTo>
                    <a:pt x="1536" y="1064"/>
                  </a:lnTo>
                  <a:lnTo>
                    <a:pt x="1504" y="1048"/>
                  </a:lnTo>
                  <a:lnTo>
                    <a:pt x="1468" y="1036"/>
                  </a:lnTo>
                  <a:lnTo>
                    <a:pt x="1432" y="1029"/>
                  </a:lnTo>
                  <a:lnTo>
                    <a:pt x="1396" y="1026"/>
                  </a:lnTo>
                  <a:lnTo>
                    <a:pt x="1359" y="1028"/>
                  </a:lnTo>
                  <a:lnTo>
                    <a:pt x="1324" y="1034"/>
                  </a:lnTo>
                  <a:lnTo>
                    <a:pt x="1290" y="1044"/>
                  </a:lnTo>
                  <a:lnTo>
                    <a:pt x="1258" y="1058"/>
                  </a:lnTo>
                  <a:lnTo>
                    <a:pt x="1228" y="1075"/>
                  </a:lnTo>
                  <a:lnTo>
                    <a:pt x="1201" y="1095"/>
                  </a:lnTo>
                  <a:lnTo>
                    <a:pt x="1178" y="1119"/>
                  </a:lnTo>
                  <a:lnTo>
                    <a:pt x="1161" y="1144"/>
                  </a:lnTo>
                  <a:lnTo>
                    <a:pt x="1148" y="1172"/>
                  </a:lnTo>
                  <a:lnTo>
                    <a:pt x="1145" y="1190"/>
                  </a:lnTo>
                  <a:lnTo>
                    <a:pt x="1146" y="1210"/>
                  </a:lnTo>
                  <a:lnTo>
                    <a:pt x="1150" y="1229"/>
                  </a:lnTo>
                  <a:lnTo>
                    <a:pt x="1154" y="1248"/>
                  </a:lnTo>
                  <a:lnTo>
                    <a:pt x="1158" y="1267"/>
                  </a:lnTo>
                  <a:lnTo>
                    <a:pt x="1172" y="1324"/>
                  </a:lnTo>
                  <a:lnTo>
                    <a:pt x="1187" y="1381"/>
                  </a:lnTo>
                  <a:lnTo>
                    <a:pt x="1201" y="1437"/>
                  </a:lnTo>
                  <a:lnTo>
                    <a:pt x="1212" y="1494"/>
                  </a:lnTo>
                  <a:lnTo>
                    <a:pt x="1217" y="1551"/>
                  </a:lnTo>
                  <a:lnTo>
                    <a:pt x="1215" y="1596"/>
                  </a:lnTo>
                  <a:lnTo>
                    <a:pt x="1208" y="1637"/>
                  </a:lnTo>
                  <a:lnTo>
                    <a:pt x="1197" y="1677"/>
                  </a:lnTo>
                  <a:lnTo>
                    <a:pt x="1179" y="1712"/>
                  </a:lnTo>
                  <a:lnTo>
                    <a:pt x="1159" y="1746"/>
                  </a:lnTo>
                  <a:lnTo>
                    <a:pt x="1136" y="1774"/>
                  </a:lnTo>
                  <a:lnTo>
                    <a:pt x="1108" y="1799"/>
                  </a:lnTo>
                  <a:lnTo>
                    <a:pt x="1077" y="1819"/>
                  </a:lnTo>
                  <a:lnTo>
                    <a:pt x="1043" y="1836"/>
                  </a:lnTo>
                  <a:lnTo>
                    <a:pt x="1007" y="1848"/>
                  </a:lnTo>
                  <a:lnTo>
                    <a:pt x="969" y="1855"/>
                  </a:lnTo>
                  <a:lnTo>
                    <a:pt x="929" y="1858"/>
                  </a:lnTo>
                  <a:lnTo>
                    <a:pt x="888" y="1855"/>
                  </a:lnTo>
                  <a:lnTo>
                    <a:pt x="846" y="1846"/>
                  </a:lnTo>
                  <a:lnTo>
                    <a:pt x="803" y="1832"/>
                  </a:lnTo>
                  <a:lnTo>
                    <a:pt x="767" y="1815"/>
                  </a:lnTo>
                  <a:lnTo>
                    <a:pt x="731" y="1796"/>
                  </a:lnTo>
                  <a:lnTo>
                    <a:pt x="697" y="1774"/>
                  </a:lnTo>
                  <a:lnTo>
                    <a:pt x="662" y="1754"/>
                  </a:lnTo>
                  <a:lnTo>
                    <a:pt x="650" y="1774"/>
                  </a:lnTo>
                  <a:lnTo>
                    <a:pt x="641" y="1795"/>
                  </a:lnTo>
                  <a:lnTo>
                    <a:pt x="635" y="1816"/>
                  </a:lnTo>
                  <a:lnTo>
                    <a:pt x="634" y="1836"/>
                  </a:lnTo>
                  <a:lnTo>
                    <a:pt x="637" y="1857"/>
                  </a:lnTo>
                  <a:lnTo>
                    <a:pt x="644" y="1876"/>
                  </a:lnTo>
                  <a:lnTo>
                    <a:pt x="655" y="1894"/>
                  </a:lnTo>
                  <a:lnTo>
                    <a:pt x="672" y="1911"/>
                  </a:lnTo>
                  <a:lnTo>
                    <a:pt x="693" y="1927"/>
                  </a:lnTo>
                  <a:lnTo>
                    <a:pt x="732" y="1949"/>
                  </a:lnTo>
                  <a:lnTo>
                    <a:pt x="775" y="1967"/>
                  </a:lnTo>
                  <a:lnTo>
                    <a:pt x="819" y="1983"/>
                  </a:lnTo>
                  <a:lnTo>
                    <a:pt x="864" y="1997"/>
                  </a:lnTo>
                  <a:lnTo>
                    <a:pt x="909" y="2011"/>
                  </a:lnTo>
                  <a:lnTo>
                    <a:pt x="931" y="2016"/>
                  </a:lnTo>
                  <a:lnTo>
                    <a:pt x="956" y="2019"/>
                  </a:lnTo>
                  <a:lnTo>
                    <a:pt x="981" y="2023"/>
                  </a:lnTo>
                  <a:lnTo>
                    <a:pt x="1005" y="2028"/>
                  </a:lnTo>
                  <a:lnTo>
                    <a:pt x="959" y="2043"/>
                  </a:lnTo>
                  <a:lnTo>
                    <a:pt x="914" y="2054"/>
                  </a:lnTo>
                  <a:lnTo>
                    <a:pt x="870" y="2059"/>
                  </a:lnTo>
                  <a:lnTo>
                    <a:pt x="827" y="2058"/>
                  </a:lnTo>
                  <a:lnTo>
                    <a:pt x="784" y="2052"/>
                  </a:lnTo>
                  <a:lnTo>
                    <a:pt x="741" y="2038"/>
                  </a:lnTo>
                  <a:lnTo>
                    <a:pt x="699" y="2018"/>
                  </a:lnTo>
                  <a:lnTo>
                    <a:pt x="658" y="1992"/>
                  </a:lnTo>
                  <a:lnTo>
                    <a:pt x="642" y="1981"/>
                  </a:lnTo>
                  <a:lnTo>
                    <a:pt x="624" y="1971"/>
                  </a:lnTo>
                  <a:lnTo>
                    <a:pt x="607" y="1962"/>
                  </a:lnTo>
                  <a:lnTo>
                    <a:pt x="608" y="1951"/>
                  </a:lnTo>
                  <a:lnTo>
                    <a:pt x="608" y="1938"/>
                  </a:lnTo>
                  <a:lnTo>
                    <a:pt x="606" y="1927"/>
                  </a:lnTo>
                  <a:lnTo>
                    <a:pt x="595" y="1896"/>
                  </a:lnTo>
                  <a:lnTo>
                    <a:pt x="588" y="1866"/>
                  </a:lnTo>
                  <a:lnTo>
                    <a:pt x="587" y="1836"/>
                  </a:lnTo>
                  <a:lnTo>
                    <a:pt x="593" y="1809"/>
                  </a:lnTo>
                  <a:lnTo>
                    <a:pt x="604" y="1782"/>
                  </a:lnTo>
                  <a:lnTo>
                    <a:pt x="622" y="1756"/>
                  </a:lnTo>
                  <a:lnTo>
                    <a:pt x="646" y="1731"/>
                  </a:lnTo>
                  <a:lnTo>
                    <a:pt x="608" y="1686"/>
                  </a:lnTo>
                  <a:lnTo>
                    <a:pt x="575" y="1640"/>
                  </a:lnTo>
                  <a:lnTo>
                    <a:pt x="546" y="1590"/>
                  </a:lnTo>
                  <a:lnTo>
                    <a:pt x="523" y="1539"/>
                  </a:lnTo>
                  <a:lnTo>
                    <a:pt x="503" y="1486"/>
                  </a:lnTo>
                  <a:lnTo>
                    <a:pt x="488" y="1430"/>
                  </a:lnTo>
                  <a:lnTo>
                    <a:pt x="484" y="1421"/>
                  </a:lnTo>
                  <a:lnTo>
                    <a:pt x="478" y="1412"/>
                  </a:lnTo>
                  <a:lnTo>
                    <a:pt x="470" y="1403"/>
                  </a:lnTo>
                  <a:lnTo>
                    <a:pt x="462" y="1397"/>
                  </a:lnTo>
                  <a:lnTo>
                    <a:pt x="454" y="1394"/>
                  </a:lnTo>
                  <a:lnTo>
                    <a:pt x="396" y="1390"/>
                  </a:lnTo>
                  <a:lnTo>
                    <a:pt x="337" y="1386"/>
                  </a:lnTo>
                  <a:lnTo>
                    <a:pt x="278" y="1386"/>
                  </a:lnTo>
                  <a:lnTo>
                    <a:pt x="220" y="1390"/>
                  </a:lnTo>
                  <a:lnTo>
                    <a:pt x="192" y="1396"/>
                  </a:lnTo>
                  <a:lnTo>
                    <a:pt x="168" y="1405"/>
                  </a:lnTo>
                  <a:lnTo>
                    <a:pt x="148" y="1419"/>
                  </a:lnTo>
                  <a:lnTo>
                    <a:pt x="131" y="1435"/>
                  </a:lnTo>
                  <a:lnTo>
                    <a:pt x="120" y="1455"/>
                  </a:lnTo>
                  <a:lnTo>
                    <a:pt x="112" y="1477"/>
                  </a:lnTo>
                  <a:lnTo>
                    <a:pt x="108" y="1502"/>
                  </a:lnTo>
                  <a:lnTo>
                    <a:pt x="107" y="1528"/>
                  </a:lnTo>
                  <a:lnTo>
                    <a:pt x="111" y="1555"/>
                  </a:lnTo>
                  <a:lnTo>
                    <a:pt x="121" y="1582"/>
                  </a:lnTo>
                  <a:lnTo>
                    <a:pt x="135" y="1604"/>
                  </a:lnTo>
                  <a:lnTo>
                    <a:pt x="154" y="1625"/>
                  </a:lnTo>
                  <a:lnTo>
                    <a:pt x="176" y="1642"/>
                  </a:lnTo>
                  <a:lnTo>
                    <a:pt x="202" y="1655"/>
                  </a:lnTo>
                  <a:lnTo>
                    <a:pt x="232" y="1663"/>
                  </a:lnTo>
                  <a:lnTo>
                    <a:pt x="250" y="1666"/>
                  </a:lnTo>
                  <a:lnTo>
                    <a:pt x="269" y="1670"/>
                  </a:lnTo>
                  <a:lnTo>
                    <a:pt x="291" y="1673"/>
                  </a:lnTo>
                  <a:lnTo>
                    <a:pt x="316" y="1677"/>
                  </a:lnTo>
                  <a:lnTo>
                    <a:pt x="282" y="1689"/>
                  </a:lnTo>
                  <a:lnTo>
                    <a:pt x="250" y="1696"/>
                  </a:lnTo>
                  <a:lnTo>
                    <a:pt x="220" y="1697"/>
                  </a:lnTo>
                  <a:lnTo>
                    <a:pt x="192" y="1694"/>
                  </a:lnTo>
                  <a:lnTo>
                    <a:pt x="166" y="1688"/>
                  </a:lnTo>
                  <a:lnTo>
                    <a:pt x="140" y="1676"/>
                  </a:lnTo>
                  <a:lnTo>
                    <a:pt x="116" y="1662"/>
                  </a:lnTo>
                  <a:lnTo>
                    <a:pt x="93" y="1644"/>
                  </a:lnTo>
                  <a:lnTo>
                    <a:pt x="71" y="1624"/>
                  </a:lnTo>
                  <a:lnTo>
                    <a:pt x="53" y="1658"/>
                  </a:lnTo>
                  <a:lnTo>
                    <a:pt x="42" y="1692"/>
                  </a:lnTo>
                  <a:lnTo>
                    <a:pt x="36" y="1724"/>
                  </a:lnTo>
                  <a:lnTo>
                    <a:pt x="36" y="1755"/>
                  </a:lnTo>
                  <a:lnTo>
                    <a:pt x="41" y="1784"/>
                  </a:lnTo>
                  <a:lnTo>
                    <a:pt x="51" y="1813"/>
                  </a:lnTo>
                  <a:lnTo>
                    <a:pt x="68" y="1840"/>
                  </a:lnTo>
                  <a:lnTo>
                    <a:pt x="90" y="1864"/>
                  </a:lnTo>
                  <a:lnTo>
                    <a:pt x="113" y="1885"/>
                  </a:lnTo>
                  <a:lnTo>
                    <a:pt x="140" y="1900"/>
                  </a:lnTo>
                  <a:lnTo>
                    <a:pt x="170" y="1909"/>
                  </a:lnTo>
                  <a:lnTo>
                    <a:pt x="201" y="1915"/>
                  </a:lnTo>
                  <a:lnTo>
                    <a:pt x="235" y="1915"/>
                  </a:lnTo>
                  <a:lnTo>
                    <a:pt x="269" y="1909"/>
                  </a:lnTo>
                  <a:lnTo>
                    <a:pt x="304" y="1900"/>
                  </a:lnTo>
                  <a:lnTo>
                    <a:pt x="338" y="1884"/>
                  </a:lnTo>
                  <a:lnTo>
                    <a:pt x="370" y="1864"/>
                  </a:lnTo>
                  <a:lnTo>
                    <a:pt x="399" y="1843"/>
                  </a:lnTo>
                  <a:lnTo>
                    <a:pt x="422" y="1817"/>
                  </a:lnTo>
                  <a:lnTo>
                    <a:pt x="443" y="1792"/>
                  </a:lnTo>
                  <a:lnTo>
                    <a:pt x="458" y="1763"/>
                  </a:lnTo>
                  <a:lnTo>
                    <a:pt x="467" y="1735"/>
                  </a:lnTo>
                  <a:lnTo>
                    <a:pt x="472" y="1706"/>
                  </a:lnTo>
                  <a:lnTo>
                    <a:pt x="469" y="1677"/>
                  </a:lnTo>
                  <a:lnTo>
                    <a:pt x="462" y="1648"/>
                  </a:lnTo>
                  <a:lnTo>
                    <a:pt x="450" y="1621"/>
                  </a:lnTo>
                  <a:lnTo>
                    <a:pt x="435" y="1598"/>
                  </a:lnTo>
                  <a:lnTo>
                    <a:pt x="416" y="1579"/>
                  </a:lnTo>
                  <a:lnTo>
                    <a:pt x="391" y="1562"/>
                  </a:lnTo>
                  <a:lnTo>
                    <a:pt x="364" y="1548"/>
                  </a:lnTo>
                  <a:lnTo>
                    <a:pt x="330" y="1537"/>
                  </a:lnTo>
                  <a:lnTo>
                    <a:pt x="294" y="1528"/>
                  </a:lnTo>
                  <a:lnTo>
                    <a:pt x="251" y="1522"/>
                  </a:lnTo>
                  <a:lnTo>
                    <a:pt x="288" y="1511"/>
                  </a:lnTo>
                  <a:lnTo>
                    <a:pt x="323" y="1507"/>
                  </a:lnTo>
                  <a:lnTo>
                    <a:pt x="356" y="1508"/>
                  </a:lnTo>
                  <a:lnTo>
                    <a:pt x="388" y="1516"/>
                  </a:lnTo>
                  <a:lnTo>
                    <a:pt x="418" y="1528"/>
                  </a:lnTo>
                  <a:lnTo>
                    <a:pt x="447" y="1548"/>
                  </a:lnTo>
                  <a:lnTo>
                    <a:pt x="473" y="1572"/>
                  </a:lnTo>
                  <a:lnTo>
                    <a:pt x="496" y="1603"/>
                  </a:lnTo>
                  <a:lnTo>
                    <a:pt x="514" y="1635"/>
                  </a:lnTo>
                  <a:lnTo>
                    <a:pt x="525" y="1669"/>
                  </a:lnTo>
                  <a:lnTo>
                    <a:pt x="530" y="1703"/>
                  </a:lnTo>
                  <a:lnTo>
                    <a:pt x="529" y="1738"/>
                  </a:lnTo>
                  <a:lnTo>
                    <a:pt x="522" y="1773"/>
                  </a:lnTo>
                  <a:lnTo>
                    <a:pt x="507" y="1809"/>
                  </a:lnTo>
                  <a:lnTo>
                    <a:pt x="489" y="1841"/>
                  </a:lnTo>
                  <a:lnTo>
                    <a:pt x="466" y="1870"/>
                  </a:lnTo>
                  <a:lnTo>
                    <a:pt x="441" y="1895"/>
                  </a:lnTo>
                  <a:lnTo>
                    <a:pt x="411" y="1919"/>
                  </a:lnTo>
                  <a:lnTo>
                    <a:pt x="379" y="1939"/>
                  </a:lnTo>
                  <a:lnTo>
                    <a:pt x="344" y="1955"/>
                  </a:lnTo>
                  <a:lnTo>
                    <a:pt x="308" y="1968"/>
                  </a:lnTo>
                  <a:lnTo>
                    <a:pt x="272" y="1976"/>
                  </a:lnTo>
                  <a:lnTo>
                    <a:pt x="234" y="1980"/>
                  </a:lnTo>
                  <a:lnTo>
                    <a:pt x="198" y="1979"/>
                  </a:lnTo>
                  <a:lnTo>
                    <a:pt x="161" y="1973"/>
                  </a:lnTo>
                  <a:lnTo>
                    <a:pt x="128" y="1962"/>
                  </a:lnTo>
                  <a:lnTo>
                    <a:pt x="98" y="1947"/>
                  </a:lnTo>
                  <a:lnTo>
                    <a:pt x="73" y="1926"/>
                  </a:lnTo>
                  <a:lnTo>
                    <a:pt x="49" y="1904"/>
                  </a:lnTo>
                  <a:lnTo>
                    <a:pt x="31" y="1877"/>
                  </a:lnTo>
                  <a:lnTo>
                    <a:pt x="16" y="1848"/>
                  </a:lnTo>
                  <a:lnTo>
                    <a:pt x="6" y="1817"/>
                  </a:lnTo>
                  <a:lnTo>
                    <a:pt x="0" y="1784"/>
                  </a:lnTo>
                  <a:lnTo>
                    <a:pt x="0" y="1751"/>
                  </a:lnTo>
                  <a:lnTo>
                    <a:pt x="4" y="1718"/>
                  </a:lnTo>
                  <a:lnTo>
                    <a:pt x="14" y="1685"/>
                  </a:lnTo>
                  <a:lnTo>
                    <a:pt x="30" y="1651"/>
                  </a:lnTo>
                  <a:lnTo>
                    <a:pt x="40" y="1632"/>
                  </a:lnTo>
                  <a:lnTo>
                    <a:pt x="47" y="1613"/>
                  </a:lnTo>
                  <a:lnTo>
                    <a:pt x="50" y="1594"/>
                  </a:lnTo>
                  <a:lnTo>
                    <a:pt x="50" y="1572"/>
                  </a:lnTo>
                  <a:lnTo>
                    <a:pt x="46" y="1550"/>
                  </a:lnTo>
                  <a:lnTo>
                    <a:pt x="40" y="1520"/>
                  </a:lnTo>
                  <a:lnTo>
                    <a:pt x="40" y="1491"/>
                  </a:lnTo>
                  <a:lnTo>
                    <a:pt x="45" y="1462"/>
                  </a:lnTo>
                  <a:lnTo>
                    <a:pt x="53" y="1435"/>
                  </a:lnTo>
                  <a:lnTo>
                    <a:pt x="67" y="1411"/>
                  </a:lnTo>
                  <a:lnTo>
                    <a:pt x="84" y="1387"/>
                  </a:lnTo>
                  <a:lnTo>
                    <a:pt x="106" y="1368"/>
                  </a:lnTo>
                  <a:lnTo>
                    <a:pt x="129" y="1352"/>
                  </a:lnTo>
                  <a:lnTo>
                    <a:pt x="156" y="1339"/>
                  </a:lnTo>
                  <a:lnTo>
                    <a:pt x="186" y="1331"/>
                  </a:lnTo>
                  <a:lnTo>
                    <a:pt x="217" y="1328"/>
                  </a:lnTo>
                  <a:lnTo>
                    <a:pt x="269" y="1331"/>
                  </a:lnTo>
                  <a:lnTo>
                    <a:pt x="322" y="1338"/>
                  </a:lnTo>
                  <a:lnTo>
                    <a:pt x="374" y="1348"/>
                  </a:lnTo>
                  <a:lnTo>
                    <a:pt x="428" y="1358"/>
                  </a:lnTo>
                  <a:lnTo>
                    <a:pt x="481" y="1367"/>
                  </a:lnTo>
                  <a:lnTo>
                    <a:pt x="481" y="1217"/>
                  </a:lnTo>
                  <a:lnTo>
                    <a:pt x="490" y="1217"/>
                  </a:lnTo>
                  <a:lnTo>
                    <a:pt x="494" y="1259"/>
                  </a:lnTo>
                  <a:lnTo>
                    <a:pt x="497" y="1300"/>
                  </a:lnTo>
                  <a:lnTo>
                    <a:pt x="501" y="1342"/>
                  </a:lnTo>
                  <a:lnTo>
                    <a:pt x="509" y="1383"/>
                  </a:lnTo>
                  <a:lnTo>
                    <a:pt x="521" y="1428"/>
                  </a:lnTo>
                  <a:lnTo>
                    <a:pt x="535" y="1471"/>
                  </a:lnTo>
                  <a:lnTo>
                    <a:pt x="551" y="1511"/>
                  </a:lnTo>
                  <a:lnTo>
                    <a:pt x="569" y="1551"/>
                  </a:lnTo>
                  <a:lnTo>
                    <a:pt x="589" y="1588"/>
                  </a:lnTo>
                  <a:lnTo>
                    <a:pt x="612" y="1624"/>
                  </a:lnTo>
                  <a:lnTo>
                    <a:pt x="638" y="1657"/>
                  </a:lnTo>
                  <a:lnTo>
                    <a:pt x="667" y="1687"/>
                  </a:lnTo>
                  <a:lnTo>
                    <a:pt x="698" y="1715"/>
                  </a:lnTo>
                  <a:lnTo>
                    <a:pt x="734" y="1738"/>
                  </a:lnTo>
                  <a:lnTo>
                    <a:pt x="773" y="1759"/>
                  </a:lnTo>
                  <a:lnTo>
                    <a:pt x="815" y="1778"/>
                  </a:lnTo>
                  <a:lnTo>
                    <a:pt x="862" y="1793"/>
                  </a:lnTo>
                  <a:lnTo>
                    <a:pt x="898" y="1800"/>
                  </a:lnTo>
                  <a:lnTo>
                    <a:pt x="935" y="1801"/>
                  </a:lnTo>
                  <a:lnTo>
                    <a:pt x="970" y="1797"/>
                  </a:lnTo>
                  <a:lnTo>
                    <a:pt x="1003" y="1788"/>
                  </a:lnTo>
                  <a:lnTo>
                    <a:pt x="1035" y="1774"/>
                  </a:lnTo>
                  <a:lnTo>
                    <a:pt x="1063" y="1756"/>
                  </a:lnTo>
                  <a:lnTo>
                    <a:pt x="1089" y="1734"/>
                  </a:lnTo>
                  <a:lnTo>
                    <a:pt x="1110" y="1707"/>
                  </a:lnTo>
                  <a:lnTo>
                    <a:pt x="1128" y="1678"/>
                  </a:lnTo>
                  <a:lnTo>
                    <a:pt x="1141" y="1646"/>
                  </a:lnTo>
                  <a:lnTo>
                    <a:pt x="1150" y="1611"/>
                  </a:lnTo>
                  <a:lnTo>
                    <a:pt x="1153" y="1572"/>
                  </a:lnTo>
                  <a:lnTo>
                    <a:pt x="1152" y="1526"/>
                  </a:lnTo>
                  <a:lnTo>
                    <a:pt x="1146" y="1479"/>
                  </a:lnTo>
                  <a:lnTo>
                    <a:pt x="1139" y="1432"/>
                  </a:lnTo>
                  <a:lnTo>
                    <a:pt x="1127" y="1386"/>
                  </a:lnTo>
                  <a:lnTo>
                    <a:pt x="1111" y="1343"/>
                  </a:lnTo>
                  <a:lnTo>
                    <a:pt x="1088" y="1283"/>
                  </a:lnTo>
                  <a:lnTo>
                    <a:pt x="1071" y="1226"/>
                  </a:lnTo>
                  <a:lnTo>
                    <a:pt x="1062" y="1169"/>
                  </a:lnTo>
                  <a:lnTo>
                    <a:pt x="1058" y="1112"/>
                  </a:lnTo>
                  <a:lnTo>
                    <a:pt x="1060" y="1058"/>
                  </a:lnTo>
                  <a:lnTo>
                    <a:pt x="1066" y="1003"/>
                  </a:lnTo>
                  <a:lnTo>
                    <a:pt x="1079" y="951"/>
                  </a:lnTo>
                  <a:lnTo>
                    <a:pt x="1097" y="897"/>
                  </a:lnTo>
                  <a:lnTo>
                    <a:pt x="1119" y="846"/>
                  </a:lnTo>
                  <a:lnTo>
                    <a:pt x="1145" y="794"/>
                  </a:lnTo>
                  <a:lnTo>
                    <a:pt x="1175" y="743"/>
                  </a:lnTo>
                  <a:lnTo>
                    <a:pt x="1209" y="692"/>
                  </a:lnTo>
                  <a:lnTo>
                    <a:pt x="1245" y="638"/>
                  </a:lnTo>
                  <a:lnTo>
                    <a:pt x="1278" y="583"/>
                  </a:lnTo>
                  <a:lnTo>
                    <a:pt x="1307" y="525"/>
                  </a:lnTo>
                  <a:lnTo>
                    <a:pt x="1331" y="465"/>
                  </a:lnTo>
                  <a:lnTo>
                    <a:pt x="1350" y="405"/>
                  </a:lnTo>
                  <a:lnTo>
                    <a:pt x="1358" y="358"/>
                  </a:lnTo>
                  <a:lnTo>
                    <a:pt x="1358" y="313"/>
                  </a:lnTo>
                  <a:lnTo>
                    <a:pt x="1353" y="269"/>
                  </a:lnTo>
                  <a:lnTo>
                    <a:pt x="1342" y="227"/>
                  </a:lnTo>
                  <a:lnTo>
                    <a:pt x="1325" y="189"/>
                  </a:lnTo>
                  <a:lnTo>
                    <a:pt x="1304" y="152"/>
                  </a:lnTo>
                  <a:lnTo>
                    <a:pt x="1277" y="119"/>
                  </a:lnTo>
                  <a:lnTo>
                    <a:pt x="1247" y="90"/>
                  </a:lnTo>
                  <a:lnTo>
                    <a:pt x="1214" y="66"/>
                  </a:lnTo>
                  <a:lnTo>
                    <a:pt x="1178" y="46"/>
                  </a:lnTo>
                  <a:lnTo>
                    <a:pt x="1140" y="31"/>
                  </a:lnTo>
                  <a:lnTo>
                    <a:pt x="1099" y="21"/>
                  </a:lnTo>
                  <a:lnTo>
                    <a:pt x="1058" y="17"/>
                  </a:lnTo>
                  <a:lnTo>
                    <a:pt x="1016" y="20"/>
                  </a:lnTo>
                  <a:lnTo>
                    <a:pt x="1005" y="20"/>
                  </a:lnTo>
                  <a:lnTo>
                    <a:pt x="993" y="20"/>
                  </a:lnTo>
                  <a:lnTo>
                    <a:pt x="978" y="20"/>
                  </a:lnTo>
                  <a:lnTo>
                    <a:pt x="1016" y="8"/>
                  </a:lnTo>
                  <a:lnTo>
                    <a:pt x="1054" y="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7" name="Freeform 8"/>
            <p:cNvSpPr>
              <a:spLocks noEditPoints="1"/>
            </p:cNvSpPr>
            <p:nvPr/>
          </p:nvSpPr>
          <p:spPr bwMode="auto">
            <a:xfrm>
              <a:off x="6908801" y="2027238"/>
              <a:ext cx="1644650" cy="2246313"/>
            </a:xfrm>
            <a:custGeom>
              <a:avLst/>
              <a:gdLst>
                <a:gd name="T0" fmla="*/ 991 w 1036"/>
                <a:gd name="T1" fmla="*/ 938 h 1415"/>
                <a:gd name="T2" fmla="*/ 34 w 1036"/>
                <a:gd name="T3" fmla="*/ 80 h 1415"/>
                <a:gd name="T4" fmla="*/ 312 w 1036"/>
                <a:gd name="T5" fmla="*/ 1 h 1415"/>
                <a:gd name="T6" fmla="*/ 470 w 1036"/>
                <a:gd name="T7" fmla="*/ 68 h 1415"/>
                <a:gd name="T8" fmla="*/ 528 w 1036"/>
                <a:gd name="T9" fmla="*/ 214 h 1415"/>
                <a:gd name="T10" fmla="*/ 599 w 1036"/>
                <a:gd name="T11" fmla="*/ 304 h 1415"/>
                <a:gd name="T12" fmla="*/ 697 w 1036"/>
                <a:gd name="T13" fmla="*/ 385 h 1415"/>
                <a:gd name="T14" fmla="*/ 748 w 1036"/>
                <a:gd name="T15" fmla="*/ 434 h 1415"/>
                <a:gd name="T16" fmla="*/ 887 w 1036"/>
                <a:gd name="T17" fmla="*/ 503 h 1415"/>
                <a:gd name="T18" fmla="*/ 973 w 1036"/>
                <a:gd name="T19" fmla="*/ 655 h 1415"/>
                <a:gd name="T20" fmla="*/ 946 w 1036"/>
                <a:gd name="T21" fmla="*/ 814 h 1415"/>
                <a:gd name="T22" fmla="*/ 1006 w 1036"/>
                <a:gd name="T23" fmla="*/ 974 h 1415"/>
                <a:gd name="T24" fmla="*/ 1032 w 1036"/>
                <a:gd name="T25" fmla="*/ 1171 h 1415"/>
                <a:gd name="T26" fmla="*/ 948 w 1036"/>
                <a:gd name="T27" fmla="*/ 1334 h 1415"/>
                <a:gd name="T28" fmla="*/ 798 w 1036"/>
                <a:gd name="T29" fmla="*/ 1415 h 1415"/>
                <a:gd name="T30" fmla="*/ 950 w 1036"/>
                <a:gd name="T31" fmla="*/ 1200 h 1415"/>
                <a:gd name="T32" fmla="*/ 963 w 1036"/>
                <a:gd name="T33" fmla="*/ 1012 h 1415"/>
                <a:gd name="T34" fmla="*/ 751 w 1036"/>
                <a:gd name="T35" fmla="*/ 967 h 1415"/>
                <a:gd name="T36" fmla="*/ 509 w 1036"/>
                <a:gd name="T37" fmla="*/ 1100 h 1415"/>
                <a:gd name="T38" fmla="*/ 478 w 1036"/>
                <a:gd name="T39" fmla="*/ 1073 h 1415"/>
                <a:gd name="T40" fmla="*/ 601 w 1036"/>
                <a:gd name="T41" fmla="*/ 978 h 1415"/>
                <a:gd name="T42" fmla="*/ 780 w 1036"/>
                <a:gd name="T43" fmla="*/ 886 h 1415"/>
                <a:gd name="T44" fmla="*/ 899 w 1036"/>
                <a:gd name="T45" fmla="*/ 756 h 1415"/>
                <a:gd name="T46" fmla="*/ 896 w 1036"/>
                <a:gd name="T47" fmla="*/ 596 h 1415"/>
                <a:gd name="T48" fmla="*/ 775 w 1036"/>
                <a:gd name="T49" fmla="*/ 472 h 1415"/>
                <a:gd name="T50" fmla="*/ 720 w 1036"/>
                <a:gd name="T51" fmla="*/ 576 h 1415"/>
                <a:gd name="T52" fmla="*/ 775 w 1036"/>
                <a:gd name="T53" fmla="*/ 697 h 1415"/>
                <a:gd name="T54" fmla="*/ 696 w 1036"/>
                <a:gd name="T55" fmla="*/ 804 h 1415"/>
                <a:gd name="T56" fmla="*/ 395 w 1036"/>
                <a:gd name="T57" fmla="*/ 876 h 1415"/>
                <a:gd name="T58" fmla="*/ 99 w 1036"/>
                <a:gd name="T59" fmla="*/ 799 h 1415"/>
                <a:gd name="T60" fmla="*/ 8 w 1036"/>
                <a:gd name="T61" fmla="*/ 687 h 1415"/>
                <a:gd name="T62" fmla="*/ 14 w 1036"/>
                <a:gd name="T63" fmla="*/ 554 h 1415"/>
                <a:gd name="T64" fmla="*/ 110 w 1036"/>
                <a:gd name="T65" fmla="*/ 471 h 1415"/>
                <a:gd name="T66" fmla="*/ 280 w 1036"/>
                <a:gd name="T67" fmla="*/ 499 h 1415"/>
                <a:gd name="T68" fmla="*/ 127 w 1036"/>
                <a:gd name="T69" fmla="*/ 504 h 1415"/>
                <a:gd name="T70" fmla="*/ 54 w 1036"/>
                <a:gd name="T71" fmla="*/ 604 h 1415"/>
                <a:gd name="T72" fmla="*/ 102 w 1036"/>
                <a:gd name="T73" fmla="*/ 718 h 1415"/>
                <a:gd name="T74" fmla="*/ 345 w 1036"/>
                <a:gd name="T75" fmla="*/ 803 h 1415"/>
                <a:gd name="T76" fmla="*/ 647 w 1036"/>
                <a:gd name="T77" fmla="*/ 771 h 1415"/>
                <a:gd name="T78" fmla="*/ 736 w 1036"/>
                <a:gd name="T79" fmla="*/ 703 h 1415"/>
                <a:gd name="T80" fmla="*/ 733 w 1036"/>
                <a:gd name="T81" fmla="*/ 614 h 1415"/>
                <a:gd name="T82" fmla="*/ 592 w 1036"/>
                <a:gd name="T83" fmla="*/ 639 h 1415"/>
                <a:gd name="T84" fmla="*/ 418 w 1036"/>
                <a:gd name="T85" fmla="*/ 674 h 1415"/>
                <a:gd name="T86" fmla="*/ 274 w 1036"/>
                <a:gd name="T87" fmla="*/ 630 h 1415"/>
                <a:gd name="T88" fmla="*/ 505 w 1036"/>
                <a:gd name="T89" fmla="*/ 612 h 1415"/>
                <a:gd name="T90" fmla="*/ 630 w 1036"/>
                <a:gd name="T91" fmla="*/ 521 h 1415"/>
                <a:gd name="T92" fmla="*/ 639 w 1036"/>
                <a:gd name="T93" fmla="*/ 415 h 1415"/>
                <a:gd name="T94" fmla="*/ 541 w 1036"/>
                <a:gd name="T95" fmla="*/ 325 h 1415"/>
                <a:gd name="T96" fmla="*/ 493 w 1036"/>
                <a:gd name="T97" fmla="*/ 323 h 1415"/>
                <a:gd name="T98" fmla="*/ 420 w 1036"/>
                <a:gd name="T99" fmla="*/ 373 h 1415"/>
                <a:gd name="T100" fmla="*/ 298 w 1036"/>
                <a:gd name="T101" fmla="*/ 387 h 1415"/>
                <a:gd name="T102" fmla="*/ 202 w 1036"/>
                <a:gd name="T103" fmla="*/ 324 h 1415"/>
                <a:gd name="T104" fmla="*/ 315 w 1036"/>
                <a:gd name="T105" fmla="*/ 339 h 1415"/>
                <a:gd name="T106" fmla="*/ 436 w 1036"/>
                <a:gd name="T107" fmla="*/ 290 h 1415"/>
                <a:gd name="T108" fmla="*/ 457 w 1036"/>
                <a:gd name="T109" fmla="*/ 175 h 1415"/>
                <a:gd name="T110" fmla="*/ 391 w 1036"/>
                <a:gd name="T111" fmla="*/ 90 h 1415"/>
                <a:gd name="T112" fmla="*/ 183 w 1036"/>
                <a:gd name="T113" fmla="*/ 63 h 1415"/>
                <a:gd name="T114" fmla="*/ 37 w 1036"/>
                <a:gd name="T115" fmla="*/ 78 h 1415"/>
                <a:gd name="T116" fmla="*/ 198 w 1036"/>
                <a:gd name="T117" fmla="*/ 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6" h="1415">
                  <a:moveTo>
                    <a:pt x="989" y="936"/>
                  </a:moveTo>
                  <a:lnTo>
                    <a:pt x="989" y="936"/>
                  </a:lnTo>
                  <a:lnTo>
                    <a:pt x="990" y="937"/>
                  </a:lnTo>
                  <a:lnTo>
                    <a:pt x="991" y="938"/>
                  </a:lnTo>
                  <a:lnTo>
                    <a:pt x="991" y="938"/>
                  </a:lnTo>
                  <a:lnTo>
                    <a:pt x="989" y="937"/>
                  </a:lnTo>
                  <a:lnTo>
                    <a:pt x="989" y="936"/>
                  </a:lnTo>
                  <a:close/>
                  <a:moveTo>
                    <a:pt x="37" y="78"/>
                  </a:moveTo>
                  <a:lnTo>
                    <a:pt x="35" y="80"/>
                  </a:lnTo>
                  <a:lnTo>
                    <a:pt x="34" y="80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37" y="78"/>
                  </a:lnTo>
                  <a:close/>
                  <a:moveTo>
                    <a:pt x="275" y="0"/>
                  </a:moveTo>
                  <a:lnTo>
                    <a:pt x="312" y="1"/>
                  </a:lnTo>
                  <a:lnTo>
                    <a:pt x="349" y="6"/>
                  </a:lnTo>
                  <a:lnTo>
                    <a:pt x="384" y="16"/>
                  </a:lnTo>
                  <a:lnTo>
                    <a:pt x="415" y="29"/>
                  </a:lnTo>
                  <a:lnTo>
                    <a:pt x="443" y="45"/>
                  </a:lnTo>
                  <a:lnTo>
                    <a:pt x="470" y="68"/>
                  </a:lnTo>
                  <a:lnTo>
                    <a:pt x="493" y="94"/>
                  </a:lnTo>
                  <a:lnTo>
                    <a:pt x="509" y="121"/>
                  </a:lnTo>
                  <a:lnTo>
                    <a:pt x="520" y="151"/>
                  </a:lnTo>
                  <a:lnTo>
                    <a:pt x="526" y="182"/>
                  </a:lnTo>
                  <a:lnTo>
                    <a:pt x="528" y="214"/>
                  </a:lnTo>
                  <a:lnTo>
                    <a:pt x="526" y="248"/>
                  </a:lnTo>
                  <a:lnTo>
                    <a:pt x="518" y="283"/>
                  </a:lnTo>
                  <a:lnTo>
                    <a:pt x="546" y="289"/>
                  </a:lnTo>
                  <a:lnTo>
                    <a:pt x="574" y="295"/>
                  </a:lnTo>
                  <a:lnTo>
                    <a:pt x="599" y="304"/>
                  </a:lnTo>
                  <a:lnTo>
                    <a:pt x="623" y="313"/>
                  </a:lnTo>
                  <a:lnTo>
                    <a:pt x="645" y="326"/>
                  </a:lnTo>
                  <a:lnTo>
                    <a:pt x="665" y="342"/>
                  </a:lnTo>
                  <a:lnTo>
                    <a:pt x="682" y="361"/>
                  </a:lnTo>
                  <a:lnTo>
                    <a:pt x="697" y="385"/>
                  </a:lnTo>
                  <a:lnTo>
                    <a:pt x="708" y="414"/>
                  </a:lnTo>
                  <a:lnTo>
                    <a:pt x="713" y="420"/>
                  </a:lnTo>
                  <a:lnTo>
                    <a:pt x="723" y="426"/>
                  </a:lnTo>
                  <a:lnTo>
                    <a:pt x="736" y="430"/>
                  </a:lnTo>
                  <a:lnTo>
                    <a:pt x="748" y="434"/>
                  </a:lnTo>
                  <a:lnTo>
                    <a:pt x="760" y="437"/>
                  </a:lnTo>
                  <a:lnTo>
                    <a:pt x="796" y="449"/>
                  </a:lnTo>
                  <a:lnTo>
                    <a:pt x="831" y="464"/>
                  </a:lnTo>
                  <a:lnTo>
                    <a:pt x="861" y="481"/>
                  </a:lnTo>
                  <a:lnTo>
                    <a:pt x="887" y="503"/>
                  </a:lnTo>
                  <a:lnTo>
                    <a:pt x="912" y="526"/>
                  </a:lnTo>
                  <a:lnTo>
                    <a:pt x="932" y="554"/>
                  </a:lnTo>
                  <a:lnTo>
                    <a:pt x="949" y="584"/>
                  </a:lnTo>
                  <a:lnTo>
                    <a:pt x="962" y="618"/>
                  </a:lnTo>
                  <a:lnTo>
                    <a:pt x="973" y="655"/>
                  </a:lnTo>
                  <a:lnTo>
                    <a:pt x="977" y="689"/>
                  </a:lnTo>
                  <a:lnTo>
                    <a:pt x="976" y="721"/>
                  </a:lnTo>
                  <a:lnTo>
                    <a:pt x="970" y="753"/>
                  </a:lnTo>
                  <a:lnTo>
                    <a:pt x="960" y="783"/>
                  </a:lnTo>
                  <a:lnTo>
                    <a:pt x="946" y="814"/>
                  </a:lnTo>
                  <a:lnTo>
                    <a:pt x="930" y="843"/>
                  </a:lnTo>
                  <a:lnTo>
                    <a:pt x="911" y="872"/>
                  </a:lnTo>
                  <a:lnTo>
                    <a:pt x="952" y="906"/>
                  </a:lnTo>
                  <a:lnTo>
                    <a:pt x="989" y="937"/>
                  </a:lnTo>
                  <a:lnTo>
                    <a:pt x="1006" y="974"/>
                  </a:lnTo>
                  <a:lnTo>
                    <a:pt x="1020" y="1013"/>
                  </a:lnTo>
                  <a:lnTo>
                    <a:pt x="1030" y="1053"/>
                  </a:lnTo>
                  <a:lnTo>
                    <a:pt x="1035" y="1092"/>
                  </a:lnTo>
                  <a:lnTo>
                    <a:pt x="1036" y="1132"/>
                  </a:lnTo>
                  <a:lnTo>
                    <a:pt x="1032" y="1171"/>
                  </a:lnTo>
                  <a:lnTo>
                    <a:pt x="1021" y="1211"/>
                  </a:lnTo>
                  <a:lnTo>
                    <a:pt x="1004" y="1252"/>
                  </a:lnTo>
                  <a:lnTo>
                    <a:pt x="988" y="1282"/>
                  </a:lnTo>
                  <a:lnTo>
                    <a:pt x="969" y="1309"/>
                  </a:lnTo>
                  <a:lnTo>
                    <a:pt x="948" y="1334"/>
                  </a:lnTo>
                  <a:lnTo>
                    <a:pt x="924" y="1356"/>
                  </a:lnTo>
                  <a:lnTo>
                    <a:pt x="897" y="1376"/>
                  </a:lnTo>
                  <a:lnTo>
                    <a:pt x="867" y="1392"/>
                  </a:lnTo>
                  <a:lnTo>
                    <a:pt x="834" y="1405"/>
                  </a:lnTo>
                  <a:lnTo>
                    <a:pt x="798" y="1415"/>
                  </a:lnTo>
                  <a:lnTo>
                    <a:pt x="839" y="1369"/>
                  </a:lnTo>
                  <a:lnTo>
                    <a:pt x="876" y="1325"/>
                  </a:lnTo>
                  <a:lnTo>
                    <a:pt x="907" y="1283"/>
                  </a:lnTo>
                  <a:lnTo>
                    <a:pt x="931" y="1241"/>
                  </a:lnTo>
                  <a:lnTo>
                    <a:pt x="950" y="1200"/>
                  </a:lnTo>
                  <a:lnTo>
                    <a:pt x="963" y="1162"/>
                  </a:lnTo>
                  <a:lnTo>
                    <a:pt x="972" y="1123"/>
                  </a:lnTo>
                  <a:lnTo>
                    <a:pt x="974" y="1086"/>
                  </a:lnTo>
                  <a:lnTo>
                    <a:pt x="972" y="1048"/>
                  </a:lnTo>
                  <a:lnTo>
                    <a:pt x="963" y="1012"/>
                  </a:lnTo>
                  <a:lnTo>
                    <a:pt x="950" y="976"/>
                  </a:lnTo>
                  <a:lnTo>
                    <a:pt x="931" y="939"/>
                  </a:lnTo>
                  <a:lnTo>
                    <a:pt x="908" y="903"/>
                  </a:lnTo>
                  <a:lnTo>
                    <a:pt x="829" y="936"/>
                  </a:lnTo>
                  <a:lnTo>
                    <a:pt x="751" y="967"/>
                  </a:lnTo>
                  <a:lnTo>
                    <a:pt x="672" y="1000"/>
                  </a:lnTo>
                  <a:lnTo>
                    <a:pt x="597" y="1037"/>
                  </a:lnTo>
                  <a:lnTo>
                    <a:pt x="566" y="1055"/>
                  </a:lnTo>
                  <a:lnTo>
                    <a:pt x="537" y="1076"/>
                  </a:lnTo>
                  <a:lnTo>
                    <a:pt x="509" y="1100"/>
                  </a:lnTo>
                  <a:lnTo>
                    <a:pt x="482" y="1124"/>
                  </a:lnTo>
                  <a:lnTo>
                    <a:pt x="455" y="1147"/>
                  </a:lnTo>
                  <a:lnTo>
                    <a:pt x="459" y="1120"/>
                  </a:lnTo>
                  <a:lnTo>
                    <a:pt x="466" y="1095"/>
                  </a:lnTo>
                  <a:lnTo>
                    <a:pt x="478" y="1073"/>
                  </a:lnTo>
                  <a:lnTo>
                    <a:pt x="494" y="1052"/>
                  </a:lnTo>
                  <a:lnTo>
                    <a:pt x="514" y="1031"/>
                  </a:lnTo>
                  <a:lnTo>
                    <a:pt x="537" y="1014"/>
                  </a:lnTo>
                  <a:lnTo>
                    <a:pt x="562" y="998"/>
                  </a:lnTo>
                  <a:lnTo>
                    <a:pt x="601" y="978"/>
                  </a:lnTo>
                  <a:lnTo>
                    <a:pt x="640" y="961"/>
                  </a:lnTo>
                  <a:lnTo>
                    <a:pt x="680" y="942"/>
                  </a:lnTo>
                  <a:lnTo>
                    <a:pt x="718" y="923"/>
                  </a:lnTo>
                  <a:lnTo>
                    <a:pt x="749" y="905"/>
                  </a:lnTo>
                  <a:lnTo>
                    <a:pt x="780" y="886"/>
                  </a:lnTo>
                  <a:lnTo>
                    <a:pt x="810" y="865"/>
                  </a:lnTo>
                  <a:lnTo>
                    <a:pt x="837" y="843"/>
                  </a:lnTo>
                  <a:lnTo>
                    <a:pt x="862" y="817"/>
                  </a:lnTo>
                  <a:lnTo>
                    <a:pt x="883" y="787"/>
                  </a:lnTo>
                  <a:lnTo>
                    <a:pt x="899" y="756"/>
                  </a:lnTo>
                  <a:lnTo>
                    <a:pt x="910" y="724"/>
                  </a:lnTo>
                  <a:lnTo>
                    <a:pt x="914" y="692"/>
                  </a:lnTo>
                  <a:lnTo>
                    <a:pt x="914" y="659"/>
                  </a:lnTo>
                  <a:lnTo>
                    <a:pt x="908" y="628"/>
                  </a:lnTo>
                  <a:lnTo>
                    <a:pt x="896" y="596"/>
                  </a:lnTo>
                  <a:lnTo>
                    <a:pt x="879" y="566"/>
                  </a:lnTo>
                  <a:lnTo>
                    <a:pt x="857" y="538"/>
                  </a:lnTo>
                  <a:lnTo>
                    <a:pt x="831" y="511"/>
                  </a:lnTo>
                  <a:lnTo>
                    <a:pt x="799" y="487"/>
                  </a:lnTo>
                  <a:lnTo>
                    <a:pt x="775" y="472"/>
                  </a:lnTo>
                  <a:lnTo>
                    <a:pt x="748" y="458"/>
                  </a:lnTo>
                  <a:lnTo>
                    <a:pt x="722" y="444"/>
                  </a:lnTo>
                  <a:lnTo>
                    <a:pt x="706" y="501"/>
                  </a:lnTo>
                  <a:lnTo>
                    <a:pt x="692" y="554"/>
                  </a:lnTo>
                  <a:lnTo>
                    <a:pt x="720" y="576"/>
                  </a:lnTo>
                  <a:lnTo>
                    <a:pt x="741" y="600"/>
                  </a:lnTo>
                  <a:lnTo>
                    <a:pt x="758" y="625"/>
                  </a:lnTo>
                  <a:lnTo>
                    <a:pt x="769" y="649"/>
                  </a:lnTo>
                  <a:lnTo>
                    <a:pt x="775" y="674"/>
                  </a:lnTo>
                  <a:lnTo>
                    <a:pt x="775" y="697"/>
                  </a:lnTo>
                  <a:lnTo>
                    <a:pt x="770" y="722"/>
                  </a:lnTo>
                  <a:lnTo>
                    <a:pt x="760" y="744"/>
                  </a:lnTo>
                  <a:lnTo>
                    <a:pt x="744" y="766"/>
                  </a:lnTo>
                  <a:lnTo>
                    <a:pt x="723" y="786"/>
                  </a:lnTo>
                  <a:lnTo>
                    <a:pt x="696" y="804"/>
                  </a:lnTo>
                  <a:lnTo>
                    <a:pt x="663" y="819"/>
                  </a:lnTo>
                  <a:lnTo>
                    <a:pt x="597" y="845"/>
                  </a:lnTo>
                  <a:lnTo>
                    <a:pt x="530" y="862"/>
                  </a:lnTo>
                  <a:lnTo>
                    <a:pt x="463" y="873"/>
                  </a:lnTo>
                  <a:lnTo>
                    <a:pt x="395" y="876"/>
                  </a:lnTo>
                  <a:lnTo>
                    <a:pt x="328" y="872"/>
                  </a:lnTo>
                  <a:lnTo>
                    <a:pt x="262" y="861"/>
                  </a:lnTo>
                  <a:lnTo>
                    <a:pt x="194" y="842"/>
                  </a:lnTo>
                  <a:lnTo>
                    <a:pt x="128" y="814"/>
                  </a:lnTo>
                  <a:lnTo>
                    <a:pt x="99" y="799"/>
                  </a:lnTo>
                  <a:lnTo>
                    <a:pt x="75" y="782"/>
                  </a:lnTo>
                  <a:lnTo>
                    <a:pt x="52" y="762"/>
                  </a:lnTo>
                  <a:lnTo>
                    <a:pt x="34" y="739"/>
                  </a:lnTo>
                  <a:lnTo>
                    <a:pt x="19" y="714"/>
                  </a:lnTo>
                  <a:lnTo>
                    <a:pt x="8" y="687"/>
                  </a:lnTo>
                  <a:lnTo>
                    <a:pt x="2" y="657"/>
                  </a:lnTo>
                  <a:lnTo>
                    <a:pt x="0" y="625"/>
                  </a:lnTo>
                  <a:lnTo>
                    <a:pt x="1" y="600"/>
                  </a:lnTo>
                  <a:lnTo>
                    <a:pt x="6" y="576"/>
                  </a:lnTo>
                  <a:lnTo>
                    <a:pt x="14" y="554"/>
                  </a:lnTo>
                  <a:lnTo>
                    <a:pt x="25" y="533"/>
                  </a:lnTo>
                  <a:lnTo>
                    <a:pt x="39" y="514"/>
                  </a:lnTo>
                  <a:lnTo>
                    <a:pt x="58" y="498"/>
                  </a:lnTo>
                  <a:lnTo>
                    <a:pt x="78" y="484"/>
                  </a:lnTo>
                  <a:lnTo>
                    <a:pt x="110" y="471"/>
                  </a:lnTo>
                  <a:lnTo>
                    <a:pt x="143" y="464"/>
                  </a:lnTo>
                  <a:lnTo>
                    <a:pt x="176" y="463"/>
                  </a:lnTo>
                  <a:lnTo>
                    <a:pt x="210" y="469"/>
                  </a:lnTo>
                  <a:lnTo>
                    <a:pt x="245" y="481"/>
                  </a:lnTo>
                  <a:lnTo>
                    <a:pt x="280" y="499"/>
                  </a:lnTo>
                  <a:lnTo>
                    <a:pt x="243" y="496"/>
                  </a:lnTo>
                  <a:lnTo>
                    <a:pt x="209" y="493"/>
                  </a:lnTo>
                  <a:lnTo>
                    <a:pt x="179" y="492"/>
                  </a:lnTo>
                  <a:lnTo>
                    <a:pt x="152" y="495"/>
                  </a:lnTo>
                  <a:lnTo>
                    <a:pt x="127" y="504"/>
                  </a:lnTo>
                  <a:lnTo>
                    <a:pt x="106" y="517"/>
                  </a:lnTo>
                  <a:lnTo>
                    <a:pt x="87" y="534"/>
                  </a:lnTo>
                  <a:lnTo>
                    <a:pt x="73" y="554"/>
                  </a:lnTo>
                  <a:lnTo>
                    <a:pt x="62" y="579"/>
                  </a:lnTo>
                  <a:lnTo>
                    <a:pt x="54" y="604"/>
                  </a:lnTo>
                  <a:lnTo>
                    <a:pt x="53" y="630"/>
                  </a:lnTo>
                  <a:lnTo>
                    <a:pt x="59" y="655"/>
                  </a:lnTo>
                  <a:lnTo>
                    <a:pt x="68" y="678"/>
                  </a:lnTo>
                  <a:lnTo>
                    <a:pt x="83" y="700"/>
                  </a:lnTo>
                  <a:lnTo>
                    <a:pt x="102" y="718"/>
                  </a:lnTo>
                  <a:lnTo>
                    <a:pt x="135" y="741"/>
                  </a:lnTo>
                  <a:lnTo>
                    <a:pt x="169" y="760"/>
                  </a:lnTo>
                  <a:lnTo>
                    <a:pt x="204" y="774"/>
                  </a:lnTo>
                  <a:lnTo>
                    <a:pt x="275" y="793"/>
                  </a:lnTo>
                  <a:lnTo>
                    <a:pt x="345" y="803"/>
                  </a:lnTo>
                  <a:lnTo>
                    <a:pt x="415" y="808"/>
                  </a:lnTo>
                  <a:lnTo>
                    <a:pt x="485" y="804"/>
                  </a:lnTo>
                  <a:lnTo>
                    <a:pt x="556" y="795"/>
                  </a:lnTo>
                  <a:lnTo>
                    <a:pt x="626" y="778"/>
                  </a:lnTo>
                  <a:lnTo>
                    <a:pt x="647" y="771"/>
                  </a:lnTo>
                  <a:lnTo>
                    <a:pt x="667" y="763"/>
                  </a:lnTo>
                  <a:lnTo>
                    <a:pt x="690" y="751"/>
                  </a:lnTo>
                  <a:lnTo>
                    <a:pt x="708" y="736"/>
                  </a:lnTo>
                  <a:lnTo>
                    <a:pt x="724" y="720"/>
                  </a:lnTo>
                  <a:lnTo>
                    <a:pt x="736" y="703"/>
                  </a:lnTo>
                  <a:lnTo>
                    <a:pt x="743" y="685"/>
                  </a:lnTo>
                  <a:lnTo>
                    <a:pt x="747" y="665"/>
                  </a:lnTo>
                  <a:lnTo>
                    <a:pt x="747" y="647"/>
                  </a:lnTo>
                  <a:lnTo>
                    <a:pt x="742" y="630"/>
                  </a:lnTo>
                  <a:lnTo>
                    <a:pt x="733" y="614"/>
                  </a:lnTo>
                  <a:lnTo>
                    <a:pt x="720" y="599"/>
                  </a:lnTo>
                  <a:lnTo>
                    <a:pt x="700" y="586"/>
                  </a:lnTo>
                  <a:lnTo>
                    <a:pt x="663" y="603"/>
                  </a:lnTo>
                  <a:lnTo>
                    <a:pt x="626" y="621"/>
                  </a:lnTo>
                  <a:lnTo>
                    <a:pt x="592" y="639"/>
                  </a:lnTo>
                  <a:lnTo>
                    <a:pt x="558" y="654"/>
                  </a:lnTo>
                  <a:lnTo>
                    <a:pt x="524" y="665"/>
                  </a:lnTo>
                  <a:lnTo>
                    <a:pt x="490" y="673"/>
                  </a:lnTo>
                  <a:lnTo>
                    <a:pt x="454" y="676"/>
                  </a:lnTo>
                  <a:lnTo>
                    <a:pt x="418" y="674"/>
                  </a:lnTo>
                  <a:lnTo>
                    <a:pt x="382" y="671"/>
                  </a:lnTo>
                  <a:lnTo>
                    <a:pt x="345" y="664"/>
                  </a:lnTo>
                  <a:lnTo>
                    <a:pt x="309" y="659"/>
                  </a:lnTo>
                  <a:lnTo>
                    <a:pt x="272" y="655"/>
                  </a:lnTo>
                  <a:lnTo>
                    <a:pt x="274" y="630"/>
                  </a:lnTo>
                  <a:lnTo>
                    <a:pt x="366" y="631"/>
                  </a:lnTo>
                  <a:lnTo>
                    <a:pt x="402" y="630"/>
                  </a:lnTo>
                  <a:lnTo>
                    <a:pt x="437" y="627"/>
                  </a:lnTo>
                  <a:lnTo>
                    <a:pt x="471" y="621"/>
                  </a:lnTo>
                  <a:lnTo>
                    <a:pt x="505" y="612"/>
                  </a:lnTo>
                  <a:lnTo>
                    <a:pt x="537" y="598"/>
                  </a:lnTo>
                  <a:lnTo>
                    <a:pt x="567" y="581"/>
                  </a:lnTo>
                  <a:lnTo>
                    <a:pt x="597" y="558"/>
                  </a:lnTo>
                  <a:lnTo>
                    <a:pt x="615" y="540"/>
                  </a:lnTo>
                  <a:lnTo>
                    <a:pt x="630" y="521"/>
                  </a:lnTo>
                  <a:lnTo>
                    <a:pt x="641" y="501"/>
                  </a:lnTo>
                  <a:lnTo>
                    <a:pt x="649" y="479"/>
                  </a:lnTo>
                  <a:lnTo>
                    <a:pt x="651" y="458"/>
                  </a:lnTo>
                  <a:lnTo>
                    <a:pt x="649" y="436"/>
                  </a:lnTo>
                  <a:lnTo>
                    <a:pt x="639" y="415"/>
                  </a:lnTo>
                  <a:lnTo>
                    <a:pt x="625" y="395"/>
                  </a:lnTo>
                  <a:lnTo>
                    <a:pt x="607" y="375"/>
                  </a:lnTo>
                  <a:lnTo>
                    <a:pt x="586" y="358"/>
                  </a:lnTo>
                  <a:lnTo>
                    <a:pt x="564" y="341"/>
                  </a:lnTo>
                  <a:lnTo>
                    <a:pt x="541" y="325"/>
                  </a:lnTo>
                  <a:lnTo>
                    <a:pt x="520" y="310"/>
                  </a:lnTo>
                  <a:lnTo>
                    <a:pt x="515" y="309"/>
                  </a:lnTo>
                  <a:lnTo>
                    <a:pt x="509" y="312"/>
                  </a:lnTo>
                  <a:lnTo>
                    <a:pt x="501" y="317"/>
                  </a:lnTo>
                  <a:lnTo>
                    <a:pt x="493" y="323"/>
                  </a:lnTo>
                  <a:lnTo>
                    <a:pt x="484" y="329"/>
                  </a:lnTo>
                  <a:lnTo>
                    <a:pt x="478" y="336"/>
                  </a:lnTo>
                  <a:lnTo>
                    <a:pt x="461" y="350"/>
                  </a:lnTo>
                  <a:lnTo>
                    <a:pt x="441" y="363"/>
                  </a:lnTo>
                  <a:lnTo>
                    <a:pt x="420" y="373"/>
                  </a:lnTo>
                  <a:lnTo>
                    <a:pt x="397" y="381"/>
                  </a:lnTo>
                  <a:lnTo>
                    <a:pt x="372" y="386"/>
                  </a:lnTo>
                  <a:lnTo>
                    <a:pt x="347" y="389"/>
                  </a:lnTo>
                  <a:lnTo>
                    <a:pt x="323" y="390"/>
                  </a:lnTo>
                  <a:lnTo>
                    <a:pt x="298" y="387"/>
                  </a:lnTo>
                  <a:lnTo>
                    <a:pt x="275" y="382"/>
                  </a:lnTo>
                  <a:lnTo>
                    <a:pt x="253" y="372"/>
                  </a:lnTo>
                  <a:lnTo>
                    <a:pt x="233" y="360"/>
                  </a:lnTo>
                  <a:lnTo>
                    <a:pt x="216" y="344"/>
                  </a:lnTo>
                  <a:lnTo>
                    <a:pt x="202" y="324"/>
                  </a:lnTo>
                  <a:lnTo>
                    <a:pt x="192" y="300"/>
                  </a:lnTo>
                  <a:lnTo>
                    <a:pt x="221" y="311"/>
                  </a:lnTo>
                  <a:lnTo>
                    <a:pt x="251" y="323"/>
                  </a:lnTo>
                  <a:lnTo>
                    <a:pt x="283" y="333"/>
                  </a:lnTo>
                  <a:lnTo>
                    <a:pt x="315" y="339"/>
                  </a:lnTo>
                  <a:lnTo>
                    <a:pt x="345" y="339"/>
                  </a:lnTo>
                  <a:lnTo>
                    <a:pt x="373" y="333"/>
                  </a:lnTo>
                  <a:lnTo>
                    <a:pt x="399" y="323"/>
                  </a:lnTo>
                  <a:lnTo>
                    <a:pt x="419" y="308"/>
                  </a:lnTo>
                  <a:lnTo>
                    <a:pt x="436" y="290"/>
                  </a:lnTo>
                  <a:lnTo>
                    <a:pt x="449" y="268"/>
                  </a:lnTo>
                  <a:lnTo>
                    <a:pt x="457" y="245"/>
                  </a:lnTo>
                  <a:lnTo>
                    <a:pt x="461" y="221"/>
                  </a:lnTo>
                  <a:lnTo>
                    <a:pt x="461" y="198"/>
                  </a:lnTo>
                  <a:lnTo>
                    <a:pt x="457" y="175"/>
                  </a:lnTo>
                  <a:lnTo>
                    <a:pt x="451" y="154"/>
                  </a:lnTo>
                  <a:lnTo>
                    <a:pt x="440" y="135"/>
                  </a:lnTo>
                  <a:lnTo>
                    <a:pt x="428" y="116"/>
                  </a:lnTo>
                  <a:lnTo>
                    <a:pt x="410" y="101"/>
                  </a:lnTo>
                  <a:lnTo>
                    <a:pt x="391" y="90"/>
                  </a:lnTo>
                  <a:lnTo>
                    <a:pt x="368" y="81"/>
                  </a:lnTo>
                  <a:lnTo>
                    <a:pt x="323" y="73"/>
                  </a:lnTo>
                  <a:lnTo>
                    <a:pt x="277" y="67"/>
                  </a:lnTo>
                  <a:lnTo>
                    <a:pt x="230" y="64"/>
                  </a:lnTo>
                  <a:lnTo>
                    <a:pt x="183" y="63"/>
                  </a:lnTo>
                  <a:lnTo>
                    <a:pt x="137" y="62"/>
                  </a:lnTo>
                  <a:lnTo>
                    <a:pt x="111" y="63"/>
                  </a:lnTo>
                  <a:lnTo>
                    <a:pt x="85" y="67"/>
                  </a:lnTo>
                  <a:lnTo>
                    <a:pt x="60" y="74"/>
                  </a:lnTo>
                  <a:lnTo>
                    <a:pt x="37" y="78"/>
                  </a:lnTo>
                  <a:lnTo>
                    <a:pt x="61" y="60"/>
                  </a:lnTo>
                  <a:lnTo>
                    <a:pt x="91" y="42"/>
                  </a:lnTo>
                  <a:lnTo>
                    <a:pt x="124" y="27"/>
                  </a:lnTo>
                  <a:lnTo>
                    <a:pt x="159" y="15"/>
                  </a:lnTo>
                  <a:lnTo>
                    <a:pt x="198" y="6"/>
                  </a:lnTo>
                  <a:lnTo>
                    <a:pt x="236" y="1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6946901" y="3211513"/>
              <a:ext cx="1943100" cy="2197100"/>
            </a:xfrm>
            <a:custGeom>
              <a:avLst/>
              <a:gdLst>
                <a:gd name="T0" fmla="*/ 1087 w 1224"/>
                <a:gd name="T1" fmla="*/ 672 h 1384"/>
                <a:gd name="T2" fmla="*/ 1008 w 1224"/>
                <a:gd name="T3" fmla="*/ 761 h 1384"/>
                <a:gd name="T4" fmla="*/ 914 w 1224"/>
                <a:gd name="T5" fmla="*/ 825 h 1384"/>
                <a:gd name="T6" fmla="*/ 797 w 1224"/>
                <a:gd name="T7" fmla="*/ 853 h 1384"/>
                <a:gd name="T8" fmla="*/ 795 w 1224"/>
                <a:gd name="T9" fmla="*/ 1098 h 1384"/>
                <a:gd name="T10" fmla="*/ 916 w 1224"/>
                <a:gd name="T11" fmla="*/ 1037 h 1384"/>
                <a:gd name="T12" fmla="*/ 1021 w 1224"/>
                <a:gd name="T13" fmla="*/ 939 h 1384"/>
                <a:gd name="T14" fmla="*/ 1098 w 1224"/>
                <a:gd name="T15" fmla="*/ 818 h 1384"/>
                <a:gd name="T16" fmla="*/ 1136 w 1224"/>
                <a:gd name="T17" fmla="*/ 687 h 1384"/>
                <a:gd name="T18" fmla="*/ 1138 w 1224"/>
                <a:gd name="T19" fmla="*/ 2 h 1384"/>
                <a:gd name="T20" fmla="*/ 1208 w 1224"/>
                <a:gd name="T21" fmla="*/ 149 h 1384"/>
                <a:gd name="T22" fmla="*/ 1224 w 1224"/>
                <a:gd name="T23" fmla="*/ 303 h 1384"/>
                <a:gd name="T24" fmla="*/ 1195 w 1224"/>
                <a:gd name="T25" fmla="*/ 462 h 1384"/>
                <a:gd name="T26" fmla="*/ 1168 w 1224"/>
                <a:gd name="T27" fmla="*/ 553 h 1384"/>
                <a:gd name="T28" fmla="*/ 1179 w 1224"/>
                <a:gd name="T29" fmla="*/ 647 h 1384"/>
                <a:gd name="T30" fmla="*/ 1167 w 1224"/>
                <a:gd name="T31" fmla="*/ 803 h 1384"/>
                <a:gd name="T32" fmla="*/ 1106 w 1224"/>
                <a:gd name="T33" fmla="*/ 939 h 1384"/>
                <a:gd name="T34" fmla="*/ 1005 w 1224"/>
                <a:gd name="T35" fmla="*/ 1045 h 1384"/>
                <a:gd name="T36" fmla="*/ 870 w 1224"/>
                <a:gd name="T37" fmla="*/ 1112 h 1384"/>
                <a:gd name="T38" fmla="*/ 748 w 1224"/>
                <a:gd name="T39" fmla="*/ 1136 h 1384"/>
                <a:gd name="T40" fmla="*/ 704 w 1224"/>
                <a:gd name="T41" fmla="*/ 1170 h 1384"/>
                <a:gd name="T42" fmla="*/ 594 w 1224"/>
                <a:gd name="T43" fmla="*/ 1283 h 1384"/>
                <a:gd name="T44" fmla="*/ 458 w 1224"/>
                <a:gd name="T45" fmla="*/ 1356 h 1384"/>
                <a:gd name="T46" fmla="*/ 306 w 1224"/>
                <a:gd name="T47" fmla="*/ 1384 h 1384"/>
                <a:gd name="T48" fmla="*/ 173 w 1224"/>
                <a:gd name="T49" fmla="*/ 1366 h 1384"/>
                <a:gd name="T50" fmla="*/ 86 w 1224"/>
                <a:gd name="T51" fmla="*/ 1327 h 1384"/>
                <a:gd name="T52" fmla="*/ 17 w 1224"/>
                <a:gd name="T53" fmla="*/ 1260 h 1384"/>
                <a:gd name="T54" fmla="*/ 75 w 1224"/>
                <a:gd name="T55" fmla="*/ 1277 h 1384"/>
                <a:gd name="T56" fmla="*/ 196 w 1224"/>
                <a:gd name="T57" fmla="*/ 1320 h 1384"/>
                <a:gd name="T58" fmla="*/ 335 w 1224"/>
                <a:gd name="T59" fmla="*/ 1321 h 1384"/>
                <a:gd name="T60" fmla="*/ 477 w 1224"/>
                <a:gd name="T61" fmla="*/ 1275 h 1384"/>
                <a:gd name="T62" fmla="*/ 600 w 1224"/>
                <a:gd name="T63" fmla="*/ 1190 h 1384"/>
                <a:gd name="T64" fmla="*/ 689 w 1224"/>
                <a:gd name="T65" fmla="*/ 1077 h 1384"/>
                <a:gd name="T66" fmla="*/ 729 w 1224"/>
                <a:gd name="T67" fmla="*/ 963 h 1384"/>
                <a:gd name="T68" fmla="*/ 733 w 1224"/>
                <a:gd name="T69" fmla="*/ 891 h 1384"/>
                <a:gd name="T70" fmla="*/ 715 w 1224"/>
                <a:gd name="T71" fmla="*/ 847 h 1384"/>
                <a:gd name="T72" fmla="*/ 651 w 1224"/>
                <a:gd name="T73" fmla="*/ 810 h 1384"/>
                <a:gd name="T74" fmla="*/ 584 w 1224"/>
                <a:gd name="T75" fmla="*/ 741 h 1384"/>
                <a:gd name="T76" fmla="*/ 562 w 1224"/>
                <a:gd name="T77" fmla="*/ 645 h 1384"/>
                <a:gd name="T78" fmla="*/ 584 w 1224"/>
                <a:gd name="T79" fmla="*/ 555 h 1384"/>
                <a:gd name="T80" fmla="*/ 648 w 1224"/>
                <a:gd name="T81" fmla="*/ 490 h 1384"/>
                <a:gd name="T82" fmla="*/ 648 w 1224"/>
                <a:gd name="T83" fmla="*/ 508 h 1384"/>
                <a:gd name="T84" fmla="*/ 606 w 1224"/>
                <a:gd name="T85" fmla="*/ 600 h 1384"/>
                <a:gd name="T86" fmla="*/ 614 w 1224"/>
                <a:gd name="T87" fmla="*/ 689 h 1384"/>
                <a:gd name="T88" fmla="*/ 670 w 1224"/>
                <a:gd name="T89" fmla="*/ 756 h 1384"/>
                <a:gd name="T90" fmla="*/ 751 w 1224"/>
                <a:gd name="T91" fmla="*/ 790 h 1384"/>
                <a:gd name="T92" fmla="*/ 840 w 1224"/>
                <a:gd name="T93" fmla="*/ 781 h 1384"/>
                <a:gd name="T94" fmla="*/ 923 w 1224"/>
                <a:gd name="T95" fmla="*/ 740 h 1384"/>
                <a:gd name="T96" fmla="*/ 1008 w 1224"/>
                <a:gd name="T97" fmla="*/ 661 h 1384"/>
                <a:gd name="T98" fmla="*/ 1101 w 1224"/>
                <a:gd name="T99" fmla="*/ 527 h 1384"/>
                <a:gd name="T100" fmla="*/ 1160 w 1224"/>
                <a:gd name="T101" fmla="*/ 377 h 1384"/>
                <a:gd name="T102" fmla="*/ 1178 w 1224"/>
                <a:gd name="T103" fmla="*/ 212 h 1384"/>
                <a:gd name="T104" fmla="*/ 1152 w 1224"/>
                <a:gd name="T105" fmla="*/ 86 h 1384"/>
                <a:gd name="T106" fmla="*/ 1138 w 1224"/>
                <a:gd name="T107" fmla="*/ 2 h 1384"/>
                <a:gd name="T108" fmla="*/ 1137 w 1224"/>
                <a:gd name="T109" fmla="*/ 0 h 1384"/>
                <a:gd name="T110" fmla="*/ 1138 w 1224"/>
                <a:gd name="T1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24" h="1384">
                  <a:moveTo>
                    <a:pt x="1133" y="603"/>
                  </a:moveTo>
                  <a:lnTo>
                    <a:pt x="1110" y="638"/>
                  </a:lnTo>
                  <a:lnTo>
                    <a:pt x="1087" y="672"/>
                  </a:lnTo>
                  <a:lnTo>
                    <a:pt x="1062" y="705"/>
                  </a:lnTo>
                  <a:lnTo>
                    <a:pt x="1036" y="735"/>
                  </a:lnTo>
                  <a:lnTo>
                    <a:pt x="1008" y="761"/>
                  </a:lnTo>
                  <a:lnTo>
                    <a:pt x="979" y="786"/>
                  </a:lnTo>
                  <a:lnTo>
                    <a:pt x="947" y="807"/>
                  </a:lnTo>
                  <a:lnTo>
                    <a:pt x="914" y="825"/>
                  </a:lnTo>
                  <a:lnTo>
                    <a:pt x="877" y="839"/>
                  </a:lnTo>
                  <a:lnTo>
                    <a:pt x="839" y="849"/>
                  </a:lnTo>
                  <a:lnTo>
                    <a:pt x="797" y="853"/>
                  </a:lnTo>
                  <a:lnTo>
                    <a:pt x="753" y="853"/>
                  </a:lnTo>
                  <a:lnTo>
                    <a:pt x="753" y="1108"/>
                  </a:lnTo>
                  <a:lnTo>
                    <a:pt x="795" y="1098"/>
                  </a:lnTo>
                  <a:lnTo>
                    <a:pt x="837" y="1083"/>
                  </a:lnTo>
                  <a:lnTo>
                    <a:pt x="877" y="1062"/>
                  </a:lnTo>
                  <a:lnTo>
                    <a:pt x="916" y="1037"/>
                  </a:lnTo>
                  <a:lnTo>
                    <a:pt x="953" y="1008"/>
                  </a:lnTo>
                  <a:lnTo>
                    <a:pt x="989" y="975"/>
                  </a:lnTo>
                  <a:lnTo>
                    <a:pt x="1021" y="939"/>
                  </a:lnTo>
                  <a:lnTo>
                    <a:pt x="1051" y="900"/>
                  </a:lnTo>
                  <a:lnTo>
                    <a:pt x="1076" y="860"/>
                  </a:lnTo>
                  <a:lnTo>
                    <a:pt x="1098" y="818"/>
                  </a:lnTo>
                  <a:lnTo>
                    <a:pt x="1116" y="774"/>
                  </a:lnTo>
                  <a:lnTo>
                    <a:pt x="1129" y="731"/>
                  </a:lnTo>
                  <a:lnTo>
                    <a:pt x="1136" y="687"/>
                  </a:lnTo>
                  <a:lnTo>
                    <a:pt x="1137" y="645"/>
                  </a:lnTo>
                  <a:lnTo>
                    <a:pt x="1133" y="603"/>
                  </a:lnTo>
                  <a:close/>
                  <a:moveTo>
                    <a:pt x="1138" y="2"/>
                  </a:moveTo>
                  <a:lnTo>
                    <a:pt x="1167" y="49"/>
                  </a:lnTo>
                  <a:lnTo>
                    <a:pt x="1191" y="99"/>
                  </a:lnTo>
                  <a:lnTo>
                    <a:pt x="1208" y="149"/>
                  </a:lnTo>
                  <a:lnTo>
                    <a:pt x="1218" y="201"/>
                  </a:lnTo>
                  <a:lnTo>
                    <a:pt x="1224" y="252"/>
                  </a:lnTo>
                  <a:lnTo>
                    <a:pt x="1224" y="303"/>
                  </a:lnTo>
                  <a:lnTo>
                    <a:pt x="1218" y="356"/>
                  </a:lnTo>
                  <a:lnTo>
                    <a:pt x="1209" y="408"/>
                  </a:lnTo>
                  <a:lnTo>
                    <a:pt x="1195" y="462"/>
                  </a:lnTo>
                  <a:lnTo>
                    <a:pt x="1176" y="515"/>
                  </a:lnTo>
                  <a:lnTo>
                    <a:pt x="1170" y="533"/>
                  </a:lnTo>
                  <a:lnTo>
                    <a:pt x="1168" y="553"/>
                  </a:lnTo>
                  <a:lnTo>
                    <a:pt x="1168" y="573"/>
                  </a:lnTo>
                  <a:lnTo>
                    <a:pt x="1170" y="592"/>
                  </a:lnTo>
                  <a:lnTo>
                    <a:pt x="1179" y="647"/>
                  </a:lnTo>
                  <a:lnTo>
                    <a:pt x="1180" y="700"/>
                  </a:lnTo>
                  <a:lnTo>
                    <a:pt x="1177" y="753"/>
                  </a:lnTo>
                  <a:lnTo>
                    <a:pt x="1167" y="803"/>
                  </a:lnTo>
                  <a:lnTo>
                    <a:pt x="1151" y="851"/>
                  </a:lnTo>
                  <a:lnTo>
                    <a:pt x="1132" y="896"/>
                  </a:lnTo>
                  <a:lnTo>
                    <a:pt x="1106" y="939"/>
                  </a:lnTo>
                  <a:lnTo>
                    <a:pt x="1077" y="977"/>
                  </a:lnTo>
                  <a:lnTo>
                    <a:pt x="1043" y="1013"/>
                  </a:lnTo>
                  <a:lnTo>
                    <a:pt x="1005" y="1045"/>
                  </a:lnTo>
                  <a:lnTo>
                    <a:pt x="963" y="1072"/>
                  </a:lnTo>
                  <a:lnTo>
                    <a:pt x="918" y="1094"/>
                  </a:lnTo>
                  <a:lnTo>
                    <a:pt x="870" y="1112"/>
                  </a:lnTo>
                  <a:lnTo>
                    <a:pt x="818" y="1125"/>
                  </a:lnTo>
                  <a:lnTo>
                    <a:pt x="764" y="1131"/>
                  </a:lnTo>
                  <a:lnTo>
                    <a:pt x="748" y="1136"/>
                  </a:lnTo>
                  <a:lnTo>
                    <a:pt x="731" y="1144"/>
                  </a:lnTo>
                  <a:lnTo>
                    <a:pt x="716" y="1156"/>
                  </a:lnTo>
                  <a:lnTo>
                    <a:pt x="704" y="1170"/>
                  </a:lnTo>
                  <a:lnTo>
                    <a:pt x="671" y="1212"/>
                  </a:lnTo>
                  <a:lnTo>
                    <a:pt x="635" y="1249"/>
                  </a:lnTo>
                  <a:lnTo>
                    <a:pt x="594" y="1283"/>
                  </a:lnTo>
                  <a:lnTo>
                    <a:pt x="551" y="1312"/>
                  </a:lnTo>
                  <a:lnTo>
                    <a:pt x="505" y="1337"/>
                  </a:lnTo>
                  <a:lnTo>
                    <a:pt x="458" y="1356"/>
                  </a:lnTo>
                  <a:lnTo>
                    <a:pt x="408" y="1371"/>
                  </a:lnTo>
                  <a:lnTo>
                    <a:pt x="358" y="1381"/>
                  </a:lnTo>
                  <a:lnTo>
                    <a:pt x="306" y="1384"/>
                  </a:lnTo>
                  <a:lnTo>
                    <a:pt x="255" y="1382"/>
                  </a:lnTo>
                  <a:lnTo>
                    <a:pt x="205" y="1374"/>
                  </a:lnTo>
                  <a:lnTo>
                    <a:pt x="173" y="1366"/>
                  </a:lnTo>
                  <a:lnTo>
                    <a:pt x="142" y="1356"/>
                  </a:lnTo>
                  <a:lnTo>
                    <a:pt x="114" y="1342"/>
                  </a:lnTo>
                  <a:lnTo>
                    <a:pt x="86" y="1327"/>
                  </a:lnTo>
                  <a:lnTo>
                    <a:pt x="61" y="1308"/>
                  </a:lnTo>
                  <a:lnTo>
                    <a:pt x="39" y="1286"/>
                  </a:lnTo>
                  <a:lnTo>
                    <a:pt x="17" y="1260"/>
                  </a:lnTo>
                  <a:lnTo>
                    <a:pt x="0" y="1231"/>
                  </a:lnTo>
                  <a:lnTo>
                    <a:pt x="37" y="1256"/>
                  </a:lnTo>
                  <a:lnTo>
                    <a:pt x="75" y="1277"/>
                  </a:lnTo>
                  <a:lnTo>
                    <a:pt x="115" y="1295"/>
                  </a:lnTo>
                  <a:lnTo>
                    <a:pt x="154" y="1309"/>
                  </a:lnTo>
                  <a:lnTo>
                    <a:pt x="196" y="1320"/>
                  </a:lnTo>
                  <a:lnTo>
                    <a:pt x="240" y="1325"/>
                  </a:lnTo>
                  <a:lnTo>
                    <a:pt x="285" y="1326"/>
                  </a:lnTo>
                  <a:lnTo>
                    <a:pt x="335" y="1321"/>
                  </a:lnTo>
                  <a:lnTo>
                    <a:pt x="384" y="1310"/>
                  </a:lnTo>
                  <a:lnTo>
                    <a:pt x="431" y="1295"/>
                  </a:lnTo>
                  <a:lnTo>
                    <a:pt x="477" y="1275"/>
                  </a:lnTo>
                  <a:lnTo>
                    <a:pt x="521" y="1251"/>
                  </a:lnTo>
                  <a:lnTo>
                    <a:pt x="563" y="1222"/>
                  </a:lnTo>
                  <a:lnTo>
                    <a:pt x="600" y="1190"/>
                  </a:lnTo>
                  <a:lnTo>
                    <a:pt x="635" y="1156"/>
                  </a:lnTo>
                  <a:lnTo>
                    <a:pt x="664" y="1118"/>
                  </a:lnTo>
                  <a:lnTo>
                    <a:pt x="689" y="1077"/>
                  </a:lnTo>
                  <a:lnTo>
                    <a:pt x="709" y="1034"/>
                  </a:lnTo>
                  <a:lnTo>
                    <a:pt x="723" y="989"/>
                  </a:lnTo>
                  <a:lnTo>
                    <a:pt x="729" y="963"/>
                  </a:lnTo>
                  <a:lnTo>
                    <a:pt x="731" y="937"/>
                  </a:lnTo>
                  <a:lnTo>
                    <a:pt x="733" y="910"/>
                  </a:lnTo>
                  <a:lnTo>
                    <a:pt x="733" y="891"/>
                  </a:lnTo>
                  <a:lnTo>
                    <a:pt x="731" y="874"/>
                  </a:lnTo>
                  <a:lnTo>
                    <a:pt x="724" y="860"/>
                  </a:lnTo>
                  <a:lnTo>
                    <a:pt x="715" y="847"/>
                  </a:lnTo>
                  <a:lnTo>
                    <a:pt x="700" y="835"/>
                  </a:lnTo>
                  <a:lnTo>
                    <a:pt x="681" y="825"/>
                  </a:lnTo>
                  <a:lnTo>
                    <a:pt x="651" y="810"/>
                  </a:lnTo>
                  <a:lnTo>
                    <a:pt x="624" y="790"/>
                  </a:lnTo>
                  <a:lnTo>
                    <a:pt x="601" y="768"/>
                  </a:lnTo>
                  <a:lnTo>
                    <a:pt x="584" y="741"/>
                  </a:lnTo>
                  <a:lnTo>
                    <a:pt x="571" y="712"/>
                  </a:lnTo>
                  <a:lnTo>
                    <a:pt x="564" y="680"/>
                  </a:lnTo>
                  <a:lnTo>
                    <a:pt x="562" y="645"/>
                  </a:lnTo>
                  <a:lnTo>
                    <a:pt x="565" y="613"/>
                  </a:lnTo>
                  <a:lnTo>
                    <a:pt x="573" y="583"/>
                  </a:lnTo>
                  <a:lnTo>
                    <a:pt x="584" y="555"/>
                  </a:lnTo>
                  <a:lnTo>
                    <a:pt x="601" y="530"/>
                  </a:lnTo>
                  <a:lnTo>
                    <a:pt x="623" y="509"/>
                  </a:lnTo>
                  <a:lnTo>
                    <a:pt x="648" y="490"/>
                  </a:lnTo>
                  <a:lnTo>
                    <a:pt x="678" y="473"/>
                  </a:lnTo>
                  <a:lnTo>
                    <a:pt x="663" y="491"/>
                  </a:lnTo>
                  <a:lnTo>
                    <a:pt x="648" y="508"/>
                  </a:lnTo>
                  <a:lnTo>
                    <a:pt x="628" y="538"/>
                  </a:lnTo>
                  <a:lnTo>
                    <a:pt x="614" y="569"/>
                  </a:lnTo>
                  <a:lnTo>
                    <a:pt x="606" y="600"/>
                  </a:lnTo>
                  <a:lnTo>
                    <a:pt x="602" y="631"/>
                  </a:lnTo>
                  <a:lnTo>
                    <a:pt x="606" y="661"/>
                  </a:lnTo>
                  <a:lnTo>
                    <a:pt x="614" y="689"/>
                  </a:lnTo>
                  <a:lnTo>
                    <a:pt x="629" y="715"/>
                  </a:lnTo>
                  <a:lnTo>
                    <a:pt x="648" y="738"/>
                  </a:lnTo>
                  <a:lnTo>
                    <a:pt x="670" y="756"/>
                  </a:lnTo>
                  <a:lnTo>
                    <a:pt x="694" y="772"/>
                  </a:lnTo>
                  <a:lnTo>
                    <a:pt x="722" y="783"/>
                  </a:lnTo>
                  <a:lnTo>
                    <a:pt x="751" y="790"/>
                  </a:lnTo>
                  <a:lnTo>
                    <a:pt x="780" y="792"/>
                  </a:lnTo>
                  <a:lnTo>
                    <a:pt x="810" y="789"/>
                  </a:lnTo>
                  <a:lnTo>
                    <a:pt x="840" y="781"/>
                  </a:lnTo>
                  <a:lnTo>
                    <a:pt x="868" y="769"/>
                  </a:lnTo>
                  <a:lnTo>
                    <a:pt x="895" y="756"/>
                  </a:lnTo>
                  <a:lnTo>
                    <a:pt x="923" y="740"/>
                  </a:lnTo>
                  <a:lnTo>
                    <a:pt x="948" y="722"/>
                  </a:lnTo>
                  <a:lnTo>
                    <a:pt x="970" y="701"/>
                  </a:lnTo>
                  <a:lnTo>
                    <a:pt x="1008" y="661"/>
                  </a:lnTo>
                  <a:lnTo>
                    <a:pt x="1043" y="617"/>
                  </a:lnTo>
                  <a:lnTo>
                    <a:pt x="1074" y="573"/>
                  </a:lnTo>
                  <a:lnTo>
                    <a:pt x="1101" y="527"/>
                  </a:lnTo>
                  <a:lnTo>
                    <a:pt x="1124" y="479"/>
                  </a:lnTo>
                  <a:lnTo>
                    <a:pt x="1145" y="429"/>
                  </a:lnTo>
                  <a:lnTo>
                    <a:pt x="1160" y="377"/>
                  </a:lnTo>
                  <a:lnTo>
                    <a:pt x="1170" y="325"/>
                  </a:lnTo>
                  <a:lnTo>
                    <a:pt x="1177" y="269"/>
                  </a:lnTo>
                  <a:lnTo>
                    <a:pt x="1178" y="212"/>
                  </a:lnTo>
                  <a:lnTo>
                    <a:pt x="1174" y="171"/>
                  </a:lnTo>
                  <a:lnTo>
                    <a:pt x="1164" y="128"/>
                  </a:lnTo>
                  <a:lnTo>
                    <a:pt x="1152" y="86"/>
                  </a:lnTo>
                  <a:lnTo>
                    <a:pt x="1141" y="44"/>
                  </a:lnTo>
                  <a:lnTo>
                    <a:pt x="1139" y="22"/>
                  </a:lnTo>
                  <a:lnTo>
                    <a:pt x="1138" y="2"/>
                  </a:lnTo>
                  <a:close/>
                  <a:moveTo>
                    <a:pt x="1138" y="0"/>
                  </a:moveTo>
                  <a:lnTo>
                    <a:pt x="1138" y="2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99" name="Freeform 10"/>
            <p:cNvSpPr>
              <a:spLocks noEditPoints="1"/>
            </p:cNvSpPr>
            <p:nvPr/>
          </p:nvSpPr>
          <p:spPr bwMode="auto">
            <a:xfrm>
              <a:off x="3471863" y="3517901"/>
              <a:ext cx="1885950" cy="1681163"/>
            </a:xfrm>
            <a:custGeom>
              <a:avLst/>
              <a:gdLst>
                <a:gd name="T0" fmla="*/ 738 w 1188"/>
                <a:gd name="T1" fmla="*/ 46 h 1059"/>
                <a:gd name="T2" fmla="*/ 738 w 1188"/>
                <a:gd name="T3" fmla="*/ 45 h 1059"/>
                <a:gd name="T4" fmla="*/ 174 w 1188"/>
                <a:gd name="T5" fmla="*/ 7 h 1059"/>
                <a:gd name="T6" fmla="*/ 124 w 1188"/>
                <a:gd name="T7" fmla="*/ 78 h 1059"/>
                <a:gd name="T8" fmla="*/ 82 w 1188"/>
                <a:gd name="T9" fmla="*/ 165 h 1059"/>
                <a:gd name="T10" fmla="*/ 55 w 1188"/>
                <a:gd name="T11" fmla="*/ 252 h 1059"/>
                <a:gd name="T12" fmla="*/ 48 w 1188"/>
                <a:gd name="T13" fmla="*/ 339 h 1059"/>
                <a:gd name="T14" fmla="*/ 67 w 1188"/>
                <a:gd name="T15" fmla="*/ 427 h 1059"/>
                <a:gd name="T16" fmla="*/ 112 w 1188"/>
                <a:gd name="T17" fmla="*/ 515 h 1059"/>
                <a:gd name="T18" fmla="*/ 168 w 1188"/>
                <a:gd name="T19" fmla="*/ 580 h 1059"/>
                <a:gd name="T20" fmla="*/ 237 w 1188"/>
                <a:gd name="T21" fmla="*/ 627 h 1059"/>
                <a:gd name="T22" fmla="*/ 313 w 1188"/>
                <a:gd name="T23" fmla="*/ 656 h 1059"/>
                <a:gd name="T24" fmla="*/ 392 w 1188"/>
                <a:gd name="T25" fmla="*/ 667 h 1059"/>
                <a:gd name="T26" fmla="*/ 471 w 1188"/>
                <a:gd name="T27" fmla="*/ 659 h 1059"/>
                <a:gd name="T28" fmla="*/ 547 w 1188"/>
                <a:gd name="T29" fmla="*/ 635 h 1059"/>
                <a:gd name="T30" fmla="*/ 616 w 1188"/>
                <a:gd name="T31" fmla="*/ 593 h 1059"/>
                <a:gd name="T32" fmla="*/ 675 w 1188"/>
                <a:gd name="T33" fmla="*/ 533 h 1059"/>
                <a:gd name="T34" fmla="*/ 715 w 1188"/>
                <a:gd name="T35" fmla="*/ 464 h 1059"/>
                <a:gd name="T36" fmla="*/ 731 w 1188"/>
                <a:gd name="T37" fmla="*/ 399 h 1059"/>
                <a:gd name="T38" fmla="*/ 734 w 1188"/>
                <a:gd name="T39" fmla="*/ 332 h 1059"/>
                <a:gd name="T40" fmla="*/ 730 w 1188"/>
                <a:gd name="T41" fmla="*/ 264 h 1059"/>
                <a:gd name="T42" fmla="*/ 722 w 1188"/>
                <a:gd name="T43" fmla="*/ 153 h 1059"/>
                <a:gd name="T44" fmla="*/ 723 w 1188"/>
                <a:gd name="T45" fmla="*/ 67 h 1059"/>
                <a:gd name="T46" fmla="*/ 738 w 1188"/>
                <a:gd name="T47" fmla="*/ 46 h 1059"/>
                <a:gd name="T48" fmla="*/ 755 w 1188"/>
                <a:gd name="T49" fmla="*/ 180 h 1059"/>
                <a:gd name="T50" fmla="*/ 776 w 1188"/>
                <a:gd name="T51" fmla="*/ 300 h 1059"/>
                <a:gd name="T52" fmla="*/ 779 w 1188"/>
                <a:gd name="T53" fmla="*/ 397 h 1059"/>
                <a:gd name="T54" fmla="*/ 764 w 1188"/>
                <a:gd name="T55" fmla="*/ 483 h 1059"/>
                <a:gd name="T56" fmla="*/ 730 w 1188"/>
                <a:gd name="T57" fmla="*/ 558 h 1059"/>
                <a:gd name="T58" fmla="*/ 677 w 1188"/>
                <a:gd name="T59" fmla="*/ 622 h 1059"/>
                <a:gd name="T60" fmla="*/ 606 w 1188"/>
                <a:gd name="T61" fmla="*/ 674 h 1059"/>
                <a:gd name="T62" fmla="*/ 514 w 1188"/>
                <a:gd name="T63" fmla="*/ 716 h 1059"/>
                <a:gd name="T64" fmla="*/ 492 w 1188"/>
                <a:gd name="T65" fmla="*/ 775 h 1059"/>
                <a:gd name="T66" fmla="*/ 564 w 1188"/>
                <a:gd name="T67" fmla="*/ 849 h 1059"/>
                <a:gd name="T68" fmla="*/ 645 w 1188"/>
                <a:gd name="T69" fmla="*/ 907 h 1059"/>
                <a:gd name="T70" fmla="*/ 735 w 1188"/>
                <a:gd name="T71" fmla="*/ 952 h 1059"/>
                <a:gd name="T72" fmla="*/ 841 w 1188"/>
                <a:gd name="T73" fmla="*/ 987 h 1059"/>
                <a:gd name="T74" fmla="*/ 956 w 1188"/>
                <a:gd name="T75" fmla="*/ 998 h 1059"/>
                <a:gd name="T76" fmla="*/ 1072 w 1188"/>
                <a:gd name="T77" fmla="*/ 990 h 1059"/>
                <a:gd name="T78" fmla="*/ 1188 w 1188"/>
                <a:gd name="T79" fmla="*/ 966 h 1059"/>
                <a:gd name="T80" fmla="*/ 1115 w 1188"/>
                <a:gd name="T81" fmla="*/ 1021 h 1059"/>
                <a:gd name="T82" fmla="*/ 1024 w 1188"/>
                <a:gd name="T83" fmla="*/ 1044 h 1059"/>
                <a:gd name="T84" fmla="*/ 932 w 1188"/>
                <a:gd name="T85" fmla="*/ 1058 h 1059"/>
                <a:gd name="T86" fmla="*/ 839 w 1188"/>
                <a:gd name="T87" fmla="*/ 1055 h 1059"/>
                <a:gd name="T88" fmla="*/ 742 w 1188"/>
                <a:gd name="T89" fmla="*/ 1028 h 1059"/>
                <a:gd name="T90" fmla="*/ 652 w 1188"/>
                <a:gd name="T91" fmla="*/ 986 h 1059"/>
                <a:gd name="T92" fmla="*/ 572 w 1188"/>
                <a:gd name="T93" fmla="*/ 929 h 1059"/>
                <a:gd name="T94" fmla="*/ 507 w 1188"/>
                <a:gd name="T95" fmla="*/ 855 h 1059"/>
                <a:gd name="T96" fmla="*/ 455 w 1188"/>
                <a:gd name="T97" fmla="*/ 765 h 1059"/>
                <a:gd name="T98" fmla="*/ 434 w 1188"/>
                <a:gd name="T99" fmla="*/ 747 h 1059"/>
                <a:gd name="T100" fmla="*/ 402 w 1188"/>
                <a:gd name="T101" fmla="*/ 736 h 1059"/>
                <a:gd name="T102" fmla="*/ 337 w 1188"/>
                <a:gd name="T103" fmla="*/ 731 h 1059"/>
                <a:gd name="T104" fmla="*/ 243 w 1188"/>
                <a:gd name="T105" fmla="*/ 704 h 1059"/>
                <a:gd name="T106" fmla="*/ 160 w 1188"/>
                <a:gd name="T107" fmla="*/ 658 h 1059"/>
                <a:gd name="T108" fmla="*/ 90 w 1188"/>
                <a:gd name="T109" fmla="*/ 594 h 1059"/>
                <a:gd name="T110" fmla="*/ 39 w 1188"/>
                <a:gd name="T111" fmla="*/ 515 h 1059"/>
                <a:gd name="T112" fmla="*/ 7 w 1188"/>
                <a:gd name="T113" fmla="*/ 425 h 1059"/>
                <a:gd name="T114" fmla="*/ 0 w 1188"/>
                <a:gd name="T115" fmla="*/ 326 h 1059"/>
                <a:gd name="T116" fmla="*/ 14 w 1188"/>
                <a:gd name="T117" fmla="*/ 253 h 1059"/>
                <a:gd name="T118" fmla="*/ 39 w 1188"/>
                <a:gd name="T119" fmla="*/ 180 h 1059"/>
                <a:gd name="T120" fmla="*/ 61 w 1188"/>
                <a:gd name="T121" fmla="*/ 115 h 1059"/>
                <a:gd name="T122" fmla="*/ 71 w 1188"/>
                <a:gd name="T123" fmla="*/ 8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8" h="1059">
                  <a:moveTo>
                    <a:pt x="738" y="45"/>
                  </a:moveTo>
                  <a:lnTo>
                    <a:pt x="738" y="46"/>
                  </a:lnTo>
                  <a:lnTo>
                    <a:pt x="738" y="46"/>
                  </a:lnTo>
                  <a:lnTo>
                    <a:pt x="738" y="45"/>
                  </a:lnTo>
                  <a:close/>
                  <a:moveTo>
                    <a:pt x="165" y="0"/>
                  </a:moveTo>
                  <a:lnTo>
                    <a:pt x="174" y="7"/>
                  </a:lnTo>
                  <a:lnTo>
                    <a:pt x="149" y="42"/>
                  </a:lnTo>
                  <a:lnTo>
                    <a:pt x="124" y="78"/>
                  </a:lnTo>
                  <a:lnTo>
                    <a:pt x="101" y="122"/>
                  </a:lnTo>
                  <a:lnTo>
                    <a:pt x="82" y="165"/>
                  </a:lnTo>
                  <a:lnTo>
                    <a:pt x="66" y="208"/>
                  </a:lnTo>
                  <a:lnTo>
                    <a:pt x="55" y="252"/>
                  </a:lnTo>
                  <a:lnTo>
                    <a:pt x="49" y="295"/>
                  </a:lnTo>
                  <a:lnTo>
                    <a:pt x="48" y="339"/>
                  </a:lnTo>
                  <a:lnTo>
                    <a:pt x="55" y="383"/>
                  </a:lnTo>
                  <a:lnTo>
                    <a:pt x="67" y="427"/>
                  </a:lnTo>
                  <a:lnTo>
                    <a:pt x="86" y="471"/>
                  </a:lnTo>
                  <a:lnTo>
                    <a:pt x="112" y="515"/>
                  </a:lnTo>
                  <a:lnTo>
                    <a:pt x="138" y="550"/>
                  </a:lnTo>
                  <a:lnTo>
                    <a:pt x="168" y="580"/>
                  </a:lnTo>
                  <a:lnTo>
                    <a:pt x="201" y="606"/>
                  </a:lnTo>
                  <a:lnTo>
                    <a:pt x="237" y="627"/>
                  </a:lnTo>
                  <a:lnTo>
                    <a:pt x="274" y="643"/>
                  </a:lnTo>
                  <a:lnTo>
                    <a:pt x="313" y="656"/>
                  </a:lnTo>
                  <a:lnTo>
                    <a:pt x="351" y="663"/>
                  </a:lnTo>
                  <a:lnTo>
                    <a:pt x="392" y="667"/>
                  </a:lnTo>
                  <a:lnTo>
                    <a:pt x="431" y="666"/>
                  </a:lnTo>
                  <a:lnTo>
                    <a:pt x="471" y="659"/>
                  </a:lnTo>
                  <a:lnTo>
                    <a:pt x="509" y="650"/>
                  </a:lnTo>
                  <a:lnTo>
                    <a:pt x="547" y="635"/>
                  </a:lnTo>
                  <a:lnTo>
                    <a:pt x="583" y="615"/>
                  </a:lnTo>
                  <a:lnTo>
                    <a:pt x="616" y="593"/>
                  </a:lnTo>
                  <a:lnTo>
                    <a:pt x="647" y="565"/>
                  </a:lnTo>
                  <a:lnTo>
                    <a:pt x="675" y="533"/>
                  </a:lnTo>
                  <a:lnTo>
                    <a:pt x="699" y="497"/>
                  </a:lnTo>
                  <a:lnTo>
                    <a:pt x="715" y="464"/>
                  </a:lnTo>
                  <a:lnTo>
                    <a:pt x="725" y="431"/>
                  </a:lnTo>
                  <a:lnTo>
                    <a:pt x="731" y="399"/>
                  </a:lnTo>
                  <a:lnTo>
                    <a:pt x="734" y="365"/>
                  </a:lnTo>
                  <a:lnTo>
                    <a:pt x="734" y="332"/>
                  </a:lnTo>
                  <a:lnTo>
                    <a:pt x="732" y="298"/>
                  </a:lnTo>
                  <a:lnTo>
                    <a:pt x="730" y="264"/>
                  </a:lnTo>
                  <a:lnTo>
                    <a:pt x="726" y="230"/>
                  </a:lnTo>
                  <a:lnTo>
                    <a:pt x="722" y="153"/>
                  </a:lnTo>
                  <a:lnTo>
                    <a:pt x="720" y="76"/>
                  </a:lnTo>
                  <a:lnTo>
                    <a:pt x="723" y="67"/>
                  </a:lnTo>
                  <a:lnTo>
                    <a:pt x="731" y="56"/>
                  </a:lnTo>
                  <a:lnTo>
                    <a:pt x="738" y="46"/>
                  </a:lnTo>
                  <a:lnTo>
                    <a:pt x="747" y="113"/>
                  </a:lnTo>
                  <a:lnTo>
                    <a:pt x="755" y="180"/>
                  </a:lnTo>
                  <a:lnTo>
                    <a:pt x="766" y="246"/>
                  </a:lnTo>
                  <a:lnTo>
                    <a:pt x="776" y="300"/>
                  </a:lnTo>
                  <a:lnTo>
                    <a:pt x="779" y="349"/>
                  </a:lnTo>
                  <a:lnTo>
                    <a:pt x="779" y="397"/>
                  </a:lnTo>
                  <a:lnTo>
                    <a:pt x="773" y="441"/>
                  </a:lnTo>
                  <a:lnTo>
                    <a:pt x="764" y="483"/>
                  </a:lnTo>
                  <a:lnTo>
                    <a:pt x="749" y="521"/>
                  </a:lnTo>
                  <a:lnTo>
                    <a:pt x="730" y="558"/>
                  </a:lnTo>
                  <a:lnTo>
                    <a:pt x="706" y="591"/>
                  </a:lnTo>
                  <a:lnTo>
                    <a:pt x="677" y="622"/>
                  </a:lnTo>
                  <a:lnTo>
                    <a:pt x="644" y="650"/>
                  </a:lnTo>
                  <a:lnTo>
                    <a:pt x="606" y="674"/>
                  </a:lnTo>
                  <a:lnTo>
                    <a:pt x="562" y="697"/>
                  </a:lnTo>
                  <a:lnTo>
                    <a:pt x="514" y="716"/>
                  </a:lnTo>
                  <a:lnTo>
                    <a:pt x="460" y="732"/>
                  </a:lnTo>
                  <a:lnTo>
                    <a:pt x="492" y="775"/>
                  </a:lnTo>
                  <a:lnTo>
                    <a:pt x="528" y="814"/>
                  </a:lnTo>
                  <a:lnTo>
                    <a:pt x="564" y="849"/>
                  </a:lnTo>
                  <a:lnTo>
                    <a:pt x="603" y="881"/>
                  </a:lnTo>
                  <a:lnTo>
                    <a:pt x="645" y="907"/>
                  </a:lnTo>
                  <a:lnTo>
                    <a:pt x="689" y="932"/>
                  </a:lnTo>
                  <a:lnTo>
                    <a:pt x="735" y="952"/>
                  </a:lnTo>
                  <a:lnTo>
                    <a:pt x="783" y="971"/>
                  </a:lnTo>
                  <a:lnTo>
                    <a:pt x="841" y="987"/>
                  </a:lnTo>
                  <a:lnTo>
                    <a:pt x="899" y="995"/>
                  </a:lnTo>
                  <a:lnTo>
                    <a:pt x="956" y="998"/>
                  </a:lnTo>
                  <a:lnTo>
                    <a:pt x="1014" y="997"/>
                  </a:lnTo>
                  <a:lnTo>
                    <a:pt x="1072" y="990"/>
                  </a:lnTo>
                  <a:lnTo>
                    <a:pt x="1130" y="980"/>
                  </a:lnTo>
                  <a:lnTo>
                    <a:pt x="1188" y="966"/>
                  </a:lnTo>
                  <a:lnTo>
                    <a:pt x="1112" y="1023"/>
                  </a:lnTo>
                  <a:lnTo>
                    <a:pt x="1115" y="1021"/>
                  </a:lnTo>
                  <a:lnTo>
                    <a:pt x="1070" y="1034"/>
                  </a:lnTo>
                  <a:lnTo>
                    <a:pt x="1024" y="1044"/>
                  </a:lnTo>
                  <a:lnTo>
                    <a:pt x="978" y="1053"/>
                  </a:lnTo>
                  <a:lnTo>
                    <a:pt x="932" y="1058"/>
                  </a:lnTo>
                  <a:lnTo>
                    <a:pt x="886" y="1059"/>
                  </a:lnTo>
                  <a:lnTo>
                    <a:pt x="839" y="1055"/>
                  </a:lnTo>
                  <a:lnTo>
                    <a:pt x="792" y="1044"/>
                  </a:lnTo>
                  <a:lnTo>
                    <a:pt x="742" y="1028"/>
                  </a:lnTo>
                  <a:lnTo>
                    <a:pt x="695" y="1008"/>
                  </a:lnTo>
                  <a:lnTo>
                    <a:pt x="652" y="986"/>
                  </a:lnTo>
                  <a:lnTo>
                    <a:pt x="611" y="959"/>
                  </a:lnTo>
                  <a:lnTo>
                    <a:pt x="572" y="929"/>
                  </a:lnTo>
                  <a:lnTo>
                    <a:pt x="538" y="894"/>
                  </a:lnTo>
                  <a:lnTo>
                    <a:pt x="507" y="855"/>
                  </a:lnTo>
                  <a:lnTo>
                    <a:pt x="479" y="812"/>
                  </a:lnTo>
                  <a:lnTo>
                    <a:pt x="455" y="765"/>
                  </a:lnTo>
                  <a:lnTo>
                    <a:pt x="447" y="755"/>
                  </a:lnTo>
                  <a:lnTo>
                    <a:pt x="434" y="747"/>
                  </a:lnTo>
                  <a:lnTo>
                    <a:pt x="419" y="741"/>
                  </a:lnTo>
                  <a:lnTo>
                    <a:pt x="402" y="736"/>
                  </a:lnTo>
                  <a:lnTo>
                    <a:pt x="387" y="734"/>
                  </a:lnTo>
                  <a:lnTo>
                    <a:pt x="337" y="731"/>
                  </a:lnTo>
                  <a:lnTo>
                    <a:pt x="289" y="720"/>
                  </a:lnTo>
                  <a:lnTo>
                    <a:pt x="243" y="704"/>
                  </a:lnTo>
                  <a:lnTo>
                    <a:pt x="200" y="684"/>
                  </a:lnTo>
                  <a:lnTo>
                    <a:pt x="160" y="658"/>
                  </a:lnTo>
                  <a:lnTo>
                    <a:pt x="123" y="628"/>
                  </a:lnTo>
                  <a:lnTo>
                    <a:pt x="90" y="594"/>
                  </a:lnTo>
                  <a:lnTo>
                    <a:pt x="62" y="555"/>
                  </a:lnTo>
                  <a:lnTo>
                    <a:pt x="39" y="515"/>
                  </a:lnTo>
                  <a:lnTo>
                    <a:pt x="20" y="471"/>
                  </a:lnTo>
                  <a:lnTo>
                    <a:pt x="7" y="425"/>
                  </a:lnTo>
                  <a:lnTo>
                    <a:pt x="0" y="377"/>
                  </a:lnTo>
                  <a:lnTo>
                    <a:pt x="0" y="326"/>
                  </a:lnTo>
                  <a:lnTo>
                    <a:pt x="6" y="290"/>
                  </a:lnTo>
                  <a:lnTo>
                    <a:pt x="14" y="253"/>
                  </a:lnTo>
                  <a:lnTo>
                    <a:pt x="26" y="216"/>
                  </a:lnTo>
                  <a:lnTo>
                    <a:pt x="39" y="180"/>
                  </a:lnTo>
                  <a:lnTo>
                    <a:pt x="51" y="144"/>
                  </a:lnTo>
                  <a:lnTo>
                    <a:pt x="61" y="115"/>
                  </a:lnTo>
                  <a:lnTo>
                    <a:pt x="72" y="87"/>
                  </a:lnTo>
                  <a:lnTo>
                    <a:pt x="71" y="88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0" name="Freeform 11"/>
            <p:cNvSpPr>
              <a:spLocks/>
            </p:cNvSpPr>
            <p:nvPr/>
          </p:nvSpPr>
          <p:spPr bwMode="auto">
            <a:xfrm>
              <a:off x="4027488" y="1885951"/>
              <a:ext cx="1689100" cy="958850"/>
            </a:xfrm>
            <a:custGeom>
              <a:avLst/>
              <a:gdLst>
                <a:gd name="T0" fmla="*/ 1000 w 1064"/>
                <a:gd name="T1" fmla="*/ 36 h 604"/>
                <a:gd name="T2" fmla="*/ 941 w 1064"/>
                <a:gd name="T3" fmla="*/ 93 h 604"/>
                <a:gd name="T4" fmla="*/ 919 w 1064"/>
                <a:gd name="T5" fmla="*/ 169 h 604"/>
                <a:gd name="T6" fmla="*/ 924 w 1064"/>
                <a:gd name="T7" fmla="*/ 278 h 604"/>
                <a:gd name="T8" fmla="*/ 933 w 1064"/>
                <a:gd name="T9" fmla="*/ 378 h 604"/>
                <a:gd name="T10" fmla="*/ 916 w 1064"/>
                <a:gd name="T11" fmla="*/ 475 h 604"/>
                <a:gd name="T12" fmla="*/ 862 w 1064"/>
                <a:gd name="T13" fmla="*/ 556 h 604"/>
                <a:gd name="T14" fmla="*/ 788 w 1064"/>
                <a:gd name="T15" fmla="*/ 597 h 604"/>
                <a:gd name="T16" fmla="*/ 706 w 1064"/>
                <a:gd name="T17" fmla="*/ 602 h 604"/>
                <a:gd name="T18" fmla="*/ 627 w 1064"/>
                <a:gd name="T19" fmla="*/ 578 h 604"/>
                <a:gd name="T20" fmla="*/ 562 w 1064"/>
                <a:gd name="T21" fmla="*/ 533 h 604"/>
                <a:gd name="T22" fmla="*/ 496 w 1064"/>
                <a:gd name="T23" fmla="*/ 520 h 604"/>
                <a:gd name="T24" fmla="*/ 403 w 1064"/>
                <a:gd name="T25" fmla="*/ 550 h 604"/>
                <a:gd name="T26" fmla="*/ 303 w 1064"/>
                <a:gd name="T27" fmla="*/ 532 h 604"/>
                <a:gd name="T28" fmla="*/ 269 w 1064"/>
                <a:gd name="T29" fmla="*/ 537 h 604"/>
                <a:gd name="T30" fmla="*/ 181 w 1064"/>
                <a:gd name="T31" fmla="*/ 571 h 604"/>
                <a:gd name="T32" fmla="*/ 107 w 1064"/>
                <a:gd name="T33" fmla="*/ 556 h 604"/>
                <a:gd name="T34" fmla="*/ 50 w 1064"/>
                <a:gd name="T35" fmla="*/ 507 h 604"/>
                <a:gd name="T36" fmla="*/ 14 w 1064"/>
                <a:gd name="T37" fmla="*/ 438 h 604"/>
                <a:gd name="T38" fmla="*/ 0 w 1064"/>
                <a:gd name="T39" fmla="*/ 341 h 604"/>
                <a:gd name="T40" fmla="*/ 25 w 1064"/>
                <a:gd name="T41" fmla="*/ 233 h 604"/>
                <a:gd name="T42" fmla="*/ 80 w 1064"/>
                <a:gd name="T43" fmla="*/ 144 h 604"/>
                <a:gd name="T44" fmla="*/ 139 w 1064"/>
                <a:gd name="T45" fmla="*/ 101 h 604"/>
                <a:gd name="T46" fmla="*/ 178 w 1064"/>
                <a:gd name="T47" fmla="*/ 91 h 604"/>
                <a:gd name="T48" fmla="*/ 101 w 1064"/>
                <a:gd name="T49" fmla="*/ 193 h 604"/>
                <a:gd name="T50" fmla="*/ 71 w 1064"/>
                <a:gd name="T51" fmla="*/ 304 h 604"/>
                <a:gd name="T52" fmla="*/ 76 w 1064"/>
                <a:gd name="T53" fmla="*/ 414 h 604"/>
                <a:gd name="T54" fmla="*/ 115 w 1064"/>
                <a:gd name="T55" fmla="*/ 486 h 604"/>
                <a:gd name="T56" fmla="*/ 184 w 1064"/>
                <a:gd name="T57" fmla="*/ 521 h 604"/>
                <a:gd name="T58" fmla="*/ 271 w 1064"/>
                <a:gd name="T59" fmla="*/ 511 h 604"/>
                <a:gd name="T60" fmla="*/ 215 w 1064"/>
                <a:gd name="T61" fmla="*/ 419 h 604"/>
                <a:gd name="T62" fmla="*/ 218 w 1064"/>
                <a:gd name="T63" fmla="*/ 323 h 604"/>
                <a:gd name="T64" fmla="*/ 252 w 1064"/>
                <a:gd name="T65" fmla="*/ 287 h 604"/>
                <a:gd name="T66" fmla="*/ 263 w 1064"/>
                <a:gd name="T67" fmla="*/ 372 h 604"/>
                <a:gd name="T68" fmla="*/ 305 w 1064"/>
                <a:gd name="T69" fmla="*/ 442 h 604"/>
                <a:gd name="T70" fmla="*/ 376 w 1064"/>
                <a:gd name="T71" fmla="*/ 485 h 604"/>
                <a:gd name="T72" fmla="*/ 456 w 1064"/>
                <a:gd name="T73" fmla="*/ 493 h 604"/>
                <a:gd name="T74" fmla="*/ 499 w 1064"/>
                <a:gd name="T75" fmla="*/ 455 h 604"/>
                <a:gd name="T76" fmla="*/ 473 w 1064"/>
                <a:gd name="T77" fmla="*/ 351 h 604"/>
                <a:gd name="T78" fmla="*/ 476 w 1064"/>
                <a:gd name="T79" fmla="*/ 253 h 604"/>
                <a:gd name="T80" fmla="*/ 494 w 1064"/>
                <a:gd name="T81" fmla="*/ 262 h 604"/>
                <a:gd name="T82" fmla="*/ 522 w 1064"/>
                <a:gd name="T83" fmla="*/ 383 h 604"/>
                <a:gd name="T84" fmla="*/ 579 w 1064"/>
                <a:gd name="T85" fmla="*/ 473 h 604"/>
                <a:gd name="T86" fmla="*/ 662 w 1064"/>
                <a:gd name="T87" fmla="*/ 524 h 604"/>
                <a:gd name="T88" fmla="*/ 757 w 1064"/>
                <a:gd name="T89" fmla="*/ 533 h 604"/>
                <a:gd name="T90" fmla="*/ 817 w 1064"/>
                <a:gd name="T91" fmla="*/ 508 h 604"/>
                <a:gd name="T92" fmla="*/ 850 w 1064"/>
                <a:gd name="T93" fmla="*/ 458 h 604"/>
                <a:gd name="T94" fmla="*/ 863 w 1064"/>
                <a:gd name="T95" fmla="*/ 334 h 604"/>
                <a:gd name="T96" fmla="*/ 870 w 1064"/>
                <a:gd name="T97" fmla="*/ 202 h 604"/>
                <a:gd name="T98" fmla="*/ 892 w 1064"/>
                <a:gd name="T99" fmla="*/ 94 h 604"/>
                <a:gd name="T100" fmla="*/ 947 w 1064"/>
                <a:gd name="T101" fmla="*/ 30 h 604"/>
                <a:gd name="T102" fmla="*/ 1031 w 1064"/>
                <a:gd name="T10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4" h="604">
                  <a:moveTo>
                    <a:pt x="1064" y="0"/>
                  </a:moveTo>
                  <a:lnTo>
                    <a:pt x="1030" y="18"/>
                  </a:lnTo>
                  <a:lnTo>
                    <a:pt x="1000" y="36"/>
                  </a:lnTo>
                  <a:lnTo>
                    <a:pt x="976" y="55"/>
                  </a:lnTo>
                  <a:lnTo>
                    <a:pt x="956" y="73"/>
                  </a:lnTo>
                  <a:lnTo>
                    <a:pt x="941" y="93"/>
                  </a:lnTo>
                  <a:lnTo>
                    <a:pt x="930" y="116"/>
                  </a:lnTo>
                  <a:lnTo>
                    <a:pt x="923" y="140"/>
                  </a:lnTo>
                  <a:lnTo>
                    <a:pt x="919" y="169"/>
                  </a:lnTo>
                  <a:lnTo>
                    <a:pt x="918" y="200"/>
                  </a:lnTo>
                  <a:lnTo>
                    <a:pt x="920" y="236"/>
                  </a:lnTo>
                  <a:lnTo>
                    <a:pt x="924" y="278"/>
                  </a:lnTo>
                  <a:lnTo>
                    <a:pt x="928" y="311"/>
                  </a:lnTo>
                  <a:lnTo>
                    <a:pt x="931" y="345"/>
                  </a:lnTo>
                  <a:lnTo>
                    <a:pt x="933" y="378"/>
                  </a:lnTo>
                  <a:lnTo>
                    <a:pt x="931" y="410"/>
                  </a:lnTo>
                  <a:lnTo>
                    <a:pt x="926" y="443"/>
                  </a:lnTo>
                  <a:lnTo>
                    <a:pt x="916" y="475"/>
                  </a:lnTo>
                  <a:lnTo>
                    <a:pt x="902" y="507"/>
                  </a:lnTo>
                  <a:lnTo>
                    <a:pt x="883" y="535"/>
                  </a:lnTo>
                  <a:lnTo>
                    <a:pt x="862" y="556"/>
                  </a:lnTo>
                  <a:lnTo>
                    <a:pt x="839" y="575"/>
                  </a:lnTo>
                  <a:lnTo>
                    <a:pt x="814" y="588"/>
                  </a:lnTo>
                  <a:lnTo>
                    <a:pt x="788" y="597"/>
                  </a:lnTo>
                  <a:lnTo>
                    <a:pt x="761" y="602"/>
                  </a:lnTo>
                  <a:lnTo>
                    <a:pt x="734" y="604"/>
                  </a:lnTo>
                  <a:lnTo>
                    <a:pt x="706" y="602"/>
                  </a:lnTo>
                  <a:lnTo>
                    <a:pt x="679" y="597"/>
                  </a:lnTo>
                  <a:lnTo>
                    <a:pt x="652" y="590"/>
                  </a:lnTo>
                  <a:lnTo>
                    <a:pt x="627" y="578"/>
                  </a:lnTo>
                  <a:lnTo>
                    <a:pt x="602" y="564"/>
                  </a:lnTo>
                  <a:lnTo>
                    <a:pt x="580" y="548"/>
                  </a:lnTo>
                  <a:lnTo>
                    <a:pt x="562" y="533"/>
                  </a:lnTo>
                  <a:lnTo>
                    <a:pt x="545" y="516"/>
                  </a:lnTo>
                  <a:lnTo>
                    <a:pt x="525" y="498"/>
                  </a:lnTo>
                  <a:lnTo>
                    <a:pt x="496" y="520"/>
                  </a:lnTo>
                  <a:lnTo>
                    <a:pt x="466" y="536"/>
                  </a:lnTo>
                  <a:lnTo>
                    <a:pt x="435" y="546"/>
                  </a:lnTo>
                  <a:lnTo>
                    <a:pt x="403" y="550"/>
                  </a:lnTo>
                  <a:lnTo>
                    <a:pt x="370" y="548"/>
                  </a:lnTo>
                  <a:lnTo>
                    <a:pt x="337" y="542"/>
                  </a:lnTo>
                  <a:lnTo>
                    <a:pt x="303" y="532"/>
                  </a:lnTo>
                  <a:lnTo>
                    <a:pt x="292" y="531"/>
                  </a:lnTo>
                  <a:lnTo>
                    <a:pt x="280" y="533"/>
                  </a:lnTo>
                  <a:lnTo>
                    <a:pt x="269" y="537"/>
                  </a:lnTo>
                  <a:lnTo>
                    <a:pt x="238" y="555"/>
                  </a:lnTo>
                  <a:lnTo>
                    <a:pt x="210" y="566"/>
                  </a:lnTo>
                  <a:lnTo>
                    <a:pt x="181" y="571"/>
                  </a:lnTo>
                  <a:lnTo>
                    <a:pt x="155" y="570"/>
                  </a:lnTo>
                  <a:lnTo>
                    <a:pt x="130" y="566"/>
                  </a:lnTo>
                  <a:lnTo>
                    <a:pt x="107" y="556"/>
                  </a:lnTo>
                  <a:lnTo>
                    <a:pt x="87" y="542"/>
                  </a:lnTo>
                  <a:lnTo>
                    <a:pt x="67" y="526"/>
                  </a:lnTo>
                  <a:lnTo>
                    <a:pt x="50" y="507"/>
                  </a:lnTo>
                  <a:lnTo>
                    <a:pt x="36" y="486"/>
                  </a:lnTo>
                  <a:lnTo>
                    <a:pt x="24" y="462"/>
                  </a:lnTo>
                  <a:lnTo>
                    <a:pt x="14" y="438"/>
                  </a:lnTo>
                  <a:lnTo>
                    <a:pt x="6" y="413"/>
                  </a:lnTo>
                  <a:lnTo>
                    <a:pt x="1" y="378"/>
                  </a:lnTo>
                  <a:lnTo>
                    <a:pt x="0" y="341"/>
                  </a:lnTo>
                  <a:lnTo>
                    <a:pt x="4" y="304"/>
                  </a:lnTo>
                  <a:lnTo>
                    <a:pt x="12" y="269"/>
                  </a:lnTo>
                  <a:lnTo>
                    <a:pt x="25" y="233"/>
                  </a:lnTo>
                  <a:lnTo>
                    <a:pt x="40" y="201"/>
                  </a:lnTo>
                  <a:lnTo>
                    <a:pt x="59" y="170"/>
                  </a:lnTo>
                  <a:lnTo>
                    <a:pt x="80" y="144"/>
                  </a:lnTo>
                  <a:lnTo>
                    <a:pt x="105" y="122"/>
                  </a:lnTo>
                  <a:lnTo>
                    <a:pt x="132" y="105"/>
                  </a:lnTo>
                  <a:lnTo>
                    <a:pt x="139" y="101"/>
                  </a:lnTo>
                  <a:lnTo>
                    <a:pt x="149" y="98"/>
                  </a:lnTo>
                  <a:lnTo>
                    <a:pt x="161" y="95"/>
                  </a:lnTo>
                  <a:lnTo>
                    <a:pt x="178" y="91"/>
                  </a:lnTo>
                  <a:lnTo>
                    <a:pt x="146" y="124"/>
                  </a:lnTo>
                  <a:lnTo>
                    <a:pt x="121" y="157"/>
                  </a:lnTo>
                  <a:lnTo>
                    <a:pt x="101" y="193"/>
                  </a:lnTo>
                  <a:lnTo>
                    <a:pt x="86" y="229"/>
                  </a:lnTo>
                  <a:lnTo>
                    <a:pt x="76" y="265"/>
                  </a:lnTo>
                  <a:lnTo>
                    <a:pt x="71" y="304"/>
                  </a:lnTo>
                  <a:lnTo>
                    <a:pt x="68" y="342"/>
                  </a:lnTo>
                  <a:lnTo>
                    <a:pt x="71" y="382"/>
                  </a:lnTo>
                  <a:lnTo>
                    <a:pt x="76" y="414"/>
                  </a:lnTo>
                  <a:lnTo>
                    <a:pt x="86" y="442"/>
                  </a:lnTo>
                  <a:lnTo>
                    <a:pt x="99" y="465"/>
                  </a:lnTo>
                  <a:lnTo>
                    <a:pt x="115" y="486"/>
                  </a:lnTo>
                  <a:lnTo>
                    <a:pt x="136" y="502"/>
                  </a:lnTo>
                  <a:lnTo>
                    <a:pt x="159" y="514"/>
                  </a:lnTo>
                  <a:lnTo>
                    <a:pt x="184" y="521"/>
                  </a:lnTo>
                  <a:lnTo>
                    <a:pt x="212" y="523"/>
                  </a:lnTo>
                  <a:lnTo>
                    <a:pt x="241" y="520"/>
                  </a:lnTo>
                  <a:lnTo>
                    <a:pt x="271" y="511"/>
                  </a:lnTo>
                  <a:lnTo>
                    <a:pt x="246" y="481"/>
                  </a:lnTo>
                  <a:lnTo>
                    <a:pt x="228" y="450"/>
                  </a:lnTo>
                  <a:lnTo>
                    <a:pt x="215" y="419"/>
                  </a:lnTo>
                  <a:lnTo>
                    <a:pt x="210" y="387"/>
                  </a:lnTo>
                  <a:lnTo>
                    <a:pt x="211" y="355"/>
                  </a:lnTo>
                  <a:lnTo>
                    <a:pt x="218" y="323"/>
                  </a:lnTo>
                  <a:lnTo>
                    <a:pt x="232" y="290"/>
                  </a:lnTo>
                  <a:lnTo>
                    <a:pt x="253" y="256"/>
                  </a:lnTo>
                  <a:lnTo>
                    <a:pt x="252" y="287"/>
                  </a:lnTo>
                  <a:lnTo>
                    <a:pt x="253" y="317"/>
                  </a:lnTo>
                  <a:lnTo>
                    <a:pt x="257" y="346"/>
                  </a:lnTo>
                  <a:lnTo>
                    <a:pt x="263" y="372"/>
                  </a:lnTo>
                  <a:lnTo>
                    <a:pt x="274" y="398"/>
                  </a:lnTo>
                  <a:lnTo>
                    <a:pt x="288" y="422"/>
                  </a:lnTo>
                  <a:lnTo>
                    <a:pt x="305" y="442"/>
                  </a:lnTo>
                  <a:lnTo>
                    <a:pt x="327" y="461"/>
                  </a:lnTo>
                  <a:lnTo>
                    <a:pt x="354" y="476"/>
                  </a:lnTo>
                  <a:lnTo>
                    <a:pt x="376" y="485"/>
                  </a:lnTo>
                  <a:lnTo>
                    <a:pt x="402" y="489"/>
                  </a:lnTo>
                  <a:lnTo>
                    <a:pt x="428" y="491"/>
                  </a:lnTo>
                  <a:lnTo>
                    <a:pt x="456" y="493"/>
                  </a:lnTo>
                  <a:lnTo>
                    <a:pt x="483" y="494"/>
                  </a:lnTo>
                  <a:lnTo>
                    <a:pt x="512" y="496"/>
                  </a:lnTo>
                  <a:lnTo>
                    <a:pt x="499" y="455"/>
                  </a:lnTo>
                  <a:lnTo>
                    <a:pt x="488" y="417"/>
                  </a:lnTo>
                  <a:lnTo>
                    <a:pt x="478" y="383"/>
                  </a:lnTo>
                  <a:lnTo>
                    <a:pt x="473" y="351"/>
                  </a:lnTo>
                  <a:lnTo>
                    <a:pt x="471" y="318"/>
                  </a:lnTo>
                  <a:lnTo>
                    <a:pt x="473" y="286"/>
                  </a:lnTo>
                  <a:lnTo>
                    <a:pt x="476" y="253"/>
                  </a:lnTo>
                  <a:lnTo>
                    <a:pt x="479" y="219"/>
                  </a:lnTo>
                  <a:lnTo>
                    <a:pt x="487" y="221"/>
                  </a:lnTo>
                  <a:lnTo>
                    <a:pt x="494" y="262"/>
                  </a:lnTo>
                  <a:lnTo>
                    <a:pt x="502" y="304"/>
                  </a:lnTo>
                  <a:lnTo>
                    <a:pt x="510" y="343"/>
                  </a:lnTo>
                  <a:lnTo>
                    <a:pt x="522" y="383"/>
                  </a:lnTo>
                  <a:lnTo>
                    <a:pt x="537" y="417"/>
                  </a:lnTo>
                  <a:lnTo>
                    <a:pt x="556" y="446"/>
                  </a:lnTo>
                  <a:lnTo>
                    <a:pt x="579" y="473"/>
                  </a:lnTo>
                  <a:lnTo>
                    <a:pt x="604" y="494"/>
                  </a:lnTo>
                  <a:lnTo>
                    <a:pt x="632" y="511"/>
                  </a:lnTo>
                  <a:lnTo>
                    <a:pt x="662" y="524"/>
                  </a:lnTo>
                  <a:lnTo>
                    <a:pt x="693" y="533"/>
                  </a:lnTo>
                  <a:lnTo>
                    <a:pt x="725" y="535"/>
                  </a:lnTo>
                  <a:lnTo>
                    <a:pt x="757" y="533"/>
                  </a:lnTo>
                  <a:lnTo>
                    <a:pt x="781" y="527"/>
                  </a:lnTo>
                  <a:lnTo>
                    <a:pt x="801" y="519"/>
                  </a:lnTo>
                  <a:lnTo>
                    <a:pt x="817" y="508"/>
                  </a:lnTo>
                  <a:lnTo>
                    <a:pt x="831" y="494"/>
                  </a:lnTo>
                  <a:lnTo>
                    <a:pt x="842" y="477"/>
                  </a:lnTo>
                  <a:lnTo>
                    <a:pt x="850" y="458"/>
                  </a:lnTo>
                  <a:lnTo>
                    <a:pt x="856" y="437"/>
                  </a:lnTo>
                  <a:lnTo>
                    <a:pt x="861" y="385"/>
                  </a:lnTo>
                  <a:lnTo>
                    <a:pt x="863" y="334"/>
                  </a:lnTo>
                  <a:lnTo>
                    <a:pt x="866" y="282"/>
                  </a:lnTo>
                  <a:lnTo>
                    <a:pt x="868" y="242"/>
                  </a:lnTo>
                  <a:lnTo>
                    <a:pt x="870" y="202"/>
                  </a:lnTo>
                  <a:lnTo>
                    <a:pt x="875" y="162"/>
                  </a:lnTo>
                  <a:lnTo>
                    <a:pt x="882" y="123"/>
                  </a:lnTo>
                  <a:lnTo>
                    <a:pt x="892" y="94"/>
                  </a:lnTo>
                  <a:lnTo>
                    <a:pt x="907" y="68"/>
                  </a:lnTo>
                  <a:lnTo>
                    <a:pt x="925" y="47"/>
                  </a:lnTo>
                  <a:lnTo>
                    <a:pt x="947" y="30"/>
                  </a:lnTo>
                  <a:lnTo>
                    <a:pt x="972" y="16"/>
                  </a:lnTo>
                  <a:lnTo>
                    <a:pt x="1001" y="6"/>
                  </a:lnTo>
                  <a:lnTo>
                    <a:pt x="1031" y="0"/>
                  </a:lnTo>
                  <a:lnTo>
                    <a:pt x="10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1" name="Freeform 12"/>
            <p:cNvSpPr>
              <a:spLocks noEditPoints="1"/>
            </p:cNvSpPr>
            <p:nvPr/>
          </p:nvSpPr>
          <p:spPr bwMode="auto">
            <a:xfrm>
              <a:off x="3741738" y="1268413"/>
              <a:ext cx="1662113" cy="1277938"/>
            </a:xfrm>
            <a:custGeom>
              <a:avLst/>
              <a:gdLst>
                <a:gd name="T0" fmla="*/ 798 w 1047"/>
                <a:gd name="T1" fmla="*/ 422 h 805"/>
                <a:gd name="T2" fmla="*/ 797 w 1047"/>
                <a:gd name="T3" fmla="*/ 420 h 805"/>
                <a:gd name="T4" fmla="*/ 1047 w 1047"/>
                <a:gd name="T5" fmla="*/ 84 h 805"/>
                <a:gd name="T6" fmla="*/ 1046 w 1047"/>
                <a:gd name="T7" fmla="*/ 85 h 805"/>
                <a:gd name="T8" fmla="*/ 1044 w 1047"/>
                <a:gd name="T9" fmla="*/ 84 h 805"/>
                <a:gd name="T10" fmla="*/ 801 w 1047"/>
                <a:gd name="T11" fmla="*/ 0 h 805"/>
                <a:gd name="T12" fmla="*/ 898 w 1047"/>
                <a:gd name="T13" fmla="*/ 13 h 805"/>
                <a:gd name="T14" fmla="*/ 992 w 1047"/>
                <a:gd name="T15" fmla="*/ 48 h 805"/>
                <a:gd name="T16" fmla="*/ 1038 w 1047"/>
                <a:gd name="T17" fmla="*/ 74 h 805"/>
                <a:gd name="T18" fmla="*/ 1042 w 1047"/>
                <a:gd name="T19" fmla="*/ 80 h 805"/>
                <a:gd name="T20" fmla="*/ 1044 w 1047"/>
                <a:gd name="T21" fmla="*/ 84 h 805"/>
                <a:gd name="T22" fmla="*/ 907 w 1047"/>
                <a:gd name="T23" fmla="*/ 76 h 805"/>
                <a:gd name="T24" fmla="*/ 767 w 1047"/>
                <a:gd name="T25" fmla="*/ 71 h 805"/>
                <a:gd name="T26" fmla="*/ 649 w 1047"/>
                <a:gd name="T27" fmla="*/ 83 h 805"/>
                <a:gd name="T28" fmla="*/ 560 w 1047"/>
                <a:gd name="T29" fmla="*/ 113 h 805"/>
                <a:gd name="T30" fmla="*/ 477 w 1047"/>
                <a:gd name="T31" fmla="*/ 160 h 805"/>
                <a:gd name="T32" fmla="*/ 402 w 1047"/>
                <a:gd name="T33" fmla="*/ 222 h 805"/>
                <a:gd name="T34" fmla="*/ 334 w 1047"/>
                <a:gd name="T35" fmla="*/ 298 h 805"/>
                <a:gd name="T36" fmla="*/ 361 w 1047"/>
                <a:gd name="T37" fmla="*/ 297 h 805"/>
                <a:gd name="T38" fmla="*/ 418 w 1047"/>
                <a:gd name="T39" fmla="*/ 287 h 805"/>
                <a:gd name="T40" fmla="*/ 515 w 1047"/>
                <a:gd name="T41" fmla="*/ 285 h 805"/>
                <a:gd name="T42" fmla="*/ 605 w 1047"/>
                <a:gd name="T43" fmla="*/ 303 h 805"/>
                <a:gd name="T44" fmla="*/ 689 w 1047"/>
                <a:gd name="T45" fmla="*/ 344 h 805"/>
                <a:gd name="T46" fmla="*/ 767 w 1047"/>
                <a:gd name="T47" fmla="*/ 407 h 805"/>
                <a:gd name="T48" fmla="*/ 787 w 1047"/>
                <a:gd name="T49" fmla="*/ 418 h 805"/>
                <a:gd name="T50" fmla="*/ 799 w 1047"/>
                <a:gd name="T51" fmla="*/ 432 h 805"/>
                <a:gd name="T52" fmla="*/ 806 w 1047"/>
                <a:gd name="T53" fmla="*/ 455 h 805"/>
                <a:gd name="T54" fmla="*/ 851 w 1047"/>
                <a:gd name="T55" fmla="*/ 545 h 805"/>
                <a:gd name="T56" fmla="*/ 875 w 1047"/>
                <a:gd name="T57" fmla="*/ 639 h 805"/>
                <a:gd name="T58" fmla="*/ 882 w 1047"/>
                <a:gd name="T59" fmla="*/ 738 h 805"/>
                <a:gd name="T60" fmla="*/ 871 w 1047"/>
                <a:gd name="T61" fmla="*/ 747 h 805"/>
                <a:gd name="T62" fmla="*/ 851 w 1047"/>
                <a:gd name="T63" fmla="*/ 665 h 805"/>
                <a:gd name="T64" fmla="*/ 823 w 1047"/>
                <a:gd name="T65" fmla="*/ 587 h 805"/>
                <a:gd name="T66" fmla="*/ 783 w 1047"/>
                <a:gd name="T67" fmla="*/ 513 h 805"/>
                <a:gd name="T68" fmla="*/ 726 w 1047"/>
                <a:gd name="T69" fmla="*/ 447 h 805"/>
                <a:gd name="T70" fmla="*/ 659 w 1047"/>
                <a:gd name="T71" fmla="*/ 397 h 805"/>
                <a:gd name="T72" fmla="*/ 585 w 1047"/>
                <a:gd name="T73" fmla="*/ 364 h 805"/>
                <a:gd name="T74" fmla="*/ 503 w 1047"/>
                <a:gd name="T75" fmla="*/ 351 h 805"/>
                <a:gd name="T76" fmla="*/ 408 w 1047"/>
                <a:gd name="T77" fmla="*/ 356 h 805"/>
                <a:gd name="T78" fmla="*/ 310 w 1047"/>
                <a:gd name="T79" fmla="*/ 384 h 805"/>
                <a:gd name="T80" fmla="*/ 223 w 1047"/>
                <a:gd name="T81" fmla="*/ 433 h 805"/>
                <a:gd name="T82" fmla="*/ 147 w 1047"/>
                <a:gd name="T83" fmla="*/ 502 h 805"/>
                <a:gd name="T84" fmla="*/ 85 w 1047"/>
                <a:gd name="T85" fmla="*/ 589 h 805"/>
                <a:gd name="T86" fmla="*/ 39 w 1047"/>
                <a:gd name="T87" fmla="*/ 691 h 805"/>
                <a:gd name="T88" fmla="*/ 10 w 1047"/>
                <a:gd name="T89" fmla="*/ 805 h 805"/>
                <a:gd name="T90" fmla="*/ 0 w 1047"/>
                <a:gd name="T91" fmla="*/ 740 h 805"/>
                <a:gd name="T92" fmla="*/ 9 w 1047"/>
                <a:gd name="T93" fmla="*/ 665 h 805"/>
                <a:gd name="T94" fmla="*/ 35 w 1047"/>
                <a:gd name="T95" fmla="*/ 585 h 805"/>
                <a:gd name="T96" fmla="*/ 78 w 1047"/>
                <a:gd name="T97" fmla="*/ 503 h 805"/>
                <a:gd name="T98" fmla="*/ 136 w 1047"/>
                <a:gd name="T99" fmla="*/ 430 h 805"/>
                <a:gd name="T100" fmla="*/ 208 w 1047"/>
                <a:gd name="T101" fmla="*/ 368 h 805"/>
                <a:gd name="T102" fmla="*/ 268 w 1047"/>
                <a:gd name="T103" fmla="*/ 327 h 805"/>
                <a:gd name="T104" fmla="*/ 301 w 1047"/>
                <a:gd name="T105" fmla="*/ 293 h 805"/>
                <a:gd name="T106" fmla="*/ 339 w 1047"/>
                <a:gd name="T107" fmla="*/ 230 h 805"/>
                <a:gd name="T108" fmla="*/ 402 w 1047"/>
                <a:gd name="T109" fmla="*/ 152 h 805"/>
                <a:gd name="T110" fmla="*/ 478 w 1047"/>
                <a:gd name="T111" fmla="*/ 89 h 805"/>
                <a:gd name="T112" fmla="*/ 564 w 1047"/>
                <a:gd name="T113" fmla="*/ 42 h 805"/>
                <a:gd name="T114" fmla="*/ 656 w 1047"/>
                <a:gd name="T115" fmla="*/ 12 h 805"/>
                <a:gd name="T116" fmla="*/ 752 w 1047"/>
                <a:gd name="T11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7" h="805">
                  <a:moveTo>
                    <a:pt x="797" y="420"/>
                  </a:moveTo>
                  <a:lnTo>
                    <a:pt x="798" y="422"/>
                  </a:lnTo>
                  <a:lnTo>
                    <a:pt x="797" y="421"/>
                  </a:lnTo>
                  <a:lnTo>
                    <a:pt x="797" y="420"/>
                  </a:lnTo>
                  <a:close/>
                  <a:moveTo>
                    <a:pt x="1044" y="84"/>
                  </a:moveTo>
                  <a:lnTo>
                    <a:pt x="1047" y="84"/>
                  </a:lnTo>
                  <a:lnTo>
                    <a:pt x="1047" y="84"/>
                  </a:lnTo>
                  <a:lnTo>
                    <a:pt x="1046" y="85"/>
                  </a:lnTo>
                  <a:lnTo>
                    <a:pt x="1046" y="86"/>
                  </a:lnTo>
                  <a:lnTo>
                    <a:pt x="1044" y="84"/>
                  </a:lnTo>
                  <a:close/>
                  <a:moveTo>
                    <a:pt x="752" y="0"/>
                  </a:moveTo>
                  <a:lnTo>
                    <a:pt x="801" y="0"/>
                  </a:lnTo>
                  <a:lnTo>
                    <a:pt x="849" y="4"/>
                  </a:lnTo>
                  <a:lnTo>
                    <a:pt x="898" y="13"/>
                  </a:lnTo>
                  <a:lnTo>
                    <a:pt x="945" y="28"/>
                  </a:lnTo>
                  <a:lnTo>
                    <a:pt x="992" y="48"/>
                  </a:lnTo>
                  <a:lnTo>
                    <a:pt x="1036" y="72"/>
                  </a:lnTo>
                  <a:lnTo>
                    <a:pt x="1038" y="74"/>
                  </a:lnTo>
                  <a:lnTo>
                    <a:pt x="1040" y="77"/>
                  </a:lnTo>
                  <a:lnTo>
                    <a:pt x="1042" y="80"/>
                  </a:lnTo>
                  <a:lnTo>
                    <a:pt x="1044" y="83"/>
                  </a:lnTo>
                  <a:lnTo>
                    <a:pt x="1044" y="84"/>
                  </a:lnTo>
                  <a:lnTo>
                    <a:pt x="977" y="81"/>
                  </a:lnTo>
                  <a:lnTo>
                    <a:pt x="907" y="76"/>
                  </a:lnTo>
                  <a:lnTo>
                    <a:pt x="837" y="72"/>
                  </a:lnTo>
                  <a:lnTo>
                    <a:pt x="767" y="71"/>
                  </a:lnTo>
                  <a:lnTo>
                    <a:pt x="698" y="76"/>
                  </a:lnTo>
                  <a:lnTo>
                    <a:pt x="649" y="83"/>
                  </a:lnTo>
                  <a:lnTo>
                    <a:pt x="603" y="96"/>
                  </a:lnTo>
                  <a:lnTo>
                    <a:pt x="560" y="113"/>
                  </a:lnTo>
                  <a:lnTo>
                    <a:pt x="518" y="134"/>
                  </a:lnTo>
                  <a:lnTo>
                    <a:pt x="477" y="160"/>
                  </a:lnTo>
                  <a:lnTo>
                    <a:pt x="439" y="189"/>
                  </a:lnTo>
                  <a:lnTo>
                    <a:pt x="402" y="222"/>
                  </a:lnTo>
                  <a:lnTo>
                    <a:pt x="367" y="258"/>
                  </a:lnTo>
                  <a:lnTo>
                    <a:pt x="334" y="298"/>
                  </a:lnTo>
                  <a:lnTo>
                    <a:pt x="349" y="297"/>
                  </a:lnTo>
                  <a:lnTo>
                    <a:pt x="361" y="297"/>
                  </a:lnTo>
                  <a:lnTo>
                    <a:pt x="369" y="296"/>
                  </a:lnTo>
                  <a:lnTo>
                    <a:pt x="418" y="287"/>
                  </a:lnTo>
                  <a:lnTo>
                    <a:pt x="468" y="283"/>
                  </a:lnTo>
                  <a:lnTo>
                    <a:pt x="515" y="285"/>
                  </a:lnTo>
                  <a:lnTo>
                    <a:pt x="561" y="292"/>
                  </a:lnTo>
                  <a:lnTo>
                    <a:pt x="605" y="303"/>
                  </a:lnTo>
                  <a:lnTo>
                    <a:pt x="647" y="321"/>
                  </a:lnTo>
                  <a:lnTo>
                    <a:pt x="689" y="344"/>
                  </a:lnTo>
                  <a:lnTo>
                    <a:pt x="729" y="372"/>
                  </a:lnTo>
                  <a:lnTo>
                    <a:pt x="767" y="407"/>
                  </a:lnTo>
                  <a:lnTo>
                    <a:pt x="776" y="413"/>
                  </a:lnTo>
                  <a:lnTo>
                    <a:pt x="787" y="418"/>
                  </a:lnTo>
                  <a:lnTo>
                    <a:pt x="797" y="421"/>
                  </a:lnTo>
                  <a:lnTo>
                    <a:pt x="799" y="432"/>
                  </a:lnTo>
                  <a:lnTo>
                    <a:pt x="801" y="445"/>
                  </a:lnTo>
                  <a:lnTo>
                    <a:pt x="806" y="455"/>
                  </a:lnTo>
                  <a:lnTo>
                    <a:pt x="831" y="499"/>
                  </a:lnTo>
                  <a:lnTo>
                    <a:pt x="851" y="545"/>
                  </a:lnTo>
                  <a:lnTo>
                    <a:pt x="865" y="591"/>
                  </a:lnTo>
                  <a:lnTo>
                    <a:pt x="875" y="639"/>
                  </a:lnTo>
                  <a:lnTo>
                    <a:pt x="880" y="689"/>
                  </a:lnTo>
                  <a:lnTo>
                    <a:pt x="882" y="738"/>
                  </a:lnTo>
                  <a:lnTo>
                    <a:pt x="879" y="788"/>
                  </a:lnTo>
                  <a:lnTo>
                    <a:pt x="871" y="747"/>
                  </a:lnTo>
                  <a:lnTo>
                    <a:pt x="861" y="706"/>
                  </a:lnTo>
                  <a:lnTo>
                    <a:pt x="851" y="665"/>
                  </a:lnTo>
                  <a:lnTo>
                    <a:pt x="838" y="625"/>
                  </a:lnTo>
                  <a:lnTo>
                    <a:pt x="823" y="587"/>
                  </a:lnTo>
                  <a:lnTo>
                    <a:pt x="805" y="550"/>
                  </a:lnTo>
                  <a:lnTo>
                    <a:pt x="783" y="513"/>
                  </a:lnTo>
                  <a:lnTo>
                    <a:pt x="756" y="479"/>
                  </a:lnTo>
                  <a:lnTo>
                    <a:pt x="726" y="447"/>
                  </a:lnTo>
                  <a:lnTo>
                    <a:pt x="694" y="420"/>
                  </a:lnTo>
                  <a:lnTo>
                    <a:pt x="659" y="397"/>
                  </a:lnTo>
                  <a:lnTo>
                    <a:pt x="623" y="378"/>
                  </a:lnTo>
                  <a:lnTo>
                    <a:pt x="585" y="364"/>
                  </a:lnTo>
                  <a:lnTo>
                    <a:pt x="545" y="356"/>
                  </a:lnTo>
                  <a:lnTo>
                    <a:pt x="503" y="351"/>
                  </a:lnTo>
                  <a:lnTo>
                    <a:pt x="460" y="351"/>
                  </a:lnTo>
                  <a:lnTo>
                    <a:pt x="408" y="356"/>
                  </a:lnTo>
                  <a:lnTo>
                    <a:pt x="358" y="367"/>
                  </a:lnTo>
                  <a:lnTo>
                    <a:pt x="310" y="384"/>
                  </a:lnTo>
                  <a:lnTo>
                    <a:pt x="266" y="406"/>
                  </a:lnTo>
                  <a:lnTo>
                    <a:pt x="223" y="433"/>
                  </a:lnTo>
                  <a:lnTo>
                    <a:pt x="183" y="465"/>
                  </a:lnTo>
                  <a:lnTo>
                    <a:pt x="147" y="502"/>
                  </a:lnTo>
                  <a:lnTo>
                    <a:pt x="114" y="543"/>
                  </a:lnTo>
                  <a:lnTo>
                    <a:pt x="85" y="589"/>
                  </a:lnTo>
                  <a:lnTo>
                    <a:pt x="59" y="638"/>
                  </a:lnTo>
                  <a:lnTo>
                    <a:pt x="39" y="691"/>
                  </a:lnTo>
                  <a:lnTo>
                    <a:pt x="22" y="746"/>
                  </a:lnTo>
                  <a:lnTo>
                    <a:pt x="10" y="805"/>
                  </a:lnTo>
                  <a:lnTo>
                    <a:pt x="2" y="774"/>
                  </a:lnTo>
                  <a:lnTo>
                    <a:pt x="0" y="740"/>
                  </a:lnTo>
                  <a:lnTo>
                    <a:pt x="2" y="704"/>
                  </a:lnTo>
                  <a:lnTo>
                    <a:pt x="9" y="665"/>
                  </a:lnTo>
                  <a:lnTo>
                    <a:pt x="20" y="625"/>
                  </a:lnTo>
                  <a:lnTo>
                    <a:pt x="35" y="585"/>
                  </a:lnTo>
                  <a:lnTo>
                    <a:pt x="54" y="545"/>
                  </a:lnTo>
                  <a:lnTo>
                    <a:pt x="78" y="503"/>
                  </a:lnTo>
                  <a:lnTo>
                    <a:pt x="106" y="465"/>
                  </a:lnTo>
                  <a:lnTo>
                    <a:pt x="136" y="430"/>
                  </a:lnTo>
                  <a:lnTo>
                    <a:pt x="170" y="397"/>
                  </a:lnTo>
                  <a:lnTo>
                    <a:pt x="208" y="368"/>
                  </a:lnTo>
                  <a:lnTo>
                    <a:pt x="248" y="340"/>
                  </a:lnTo>
                  <a:lnTo>
                    <a:pt x="268" y="327"/>
                  </a:lnTo>
                  <a:lnTo>
                    <a:pt x="286" y="311"/>
                  </a:lnTo>
                  <a:lnTo>
                    <a:pt x="301" y="293"/>
                  </a:lnTo>
                  <a:lnTo>
                    <a:pt x="314" y="273"/>
                  </a:lnTo>
                  <a:lnTo>
                    <a:pt x="339" y="230"/>
                  </a:lnTo>
                  <a:lnTo>
                    <a:pt x="369" y="189"/>
                  </a:lnTo>
                  <a:lnTo>
                    <a:pt x="402" y="152"/>
                  </a:lnTo>
                  <a:lnTo>
                    <a:pt x="439" y="119"/>
                  </a:lnTo>
                  <a:lnTo>
                    <a:pt x="478" y="89"/>
                  </a:lnTo>
                  <a:lnTo>
                    <a:pt x="520" y="64"/>
                  </a:lnTo>
                  <a:lnTo>
                    <a:pt x="564" y="42"/>
                  </a:lnTo>
                  <a:lnTo>
                    <a:pt x="610" y="25"/>
                  </a:lnTo>
                  <a:lnTo>
                    <a:pt x="656" y="12"/>
                  </a:lnTo>
                  <a:lnTo>
                    <a:pt x="704" y="4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2" name="Freeform 13"/>
            <p:cNvSpPr>
              <a:spLocks/>
            </p:cNvSpPr>
            <p:nvPr/>
          </p:nvSpPr>
          <p:spPr bwMode="auto">
            <a:xfrm>
              <a:off x="6735763" y="3630613"/>
              <a:ext cx="1114425" cy="1506538"/>
            </a:xfrm>
            <a:custGeom>
              <a:avLst/>
              <a:gdLst>
                <a:gd name="T0" fmla="*/ 132 w 702"/>
                <a:gd name="T1" fmla="*/ 16 h 949"/>
                <a:gd name="T2" fmla="*/ 141 w 702"/>
                <a:gd name="T3" fmla="*/ 38 h 949"/>
                <a:gd name="T4" fmla="*/ 143 w 702"/>
                <a:gd name="T5" fmla="*/ 115 h 949"/>
                <a:gd name="T6" fmla="*/ 147 w 702"/>
                <a:gd name="T7" fmla="*/ 250 h 949"/>
                <a:gd name="T8" fmla="*/ 145 w 702"/>
                <a:gd name="T9" fmla="*/ 385 h 949"/>
                <a:gd name="T10" fmla="*/ 124 w 702"/>
                <a:gd name="T11" fmla="*/ 523 h 949"/>
                <a:gd name="T12" fmla="*/ 114 w 702"/>
                <a:gd name="T13" fmla="*/ 607 h 949"/>
                <a:gd name="T14" fmla="*/ 125 w 702"/>
                <a:gd name="T15" fmla="*/ 684 h 949"/>
                <a:gd name="T16" fmla="*/ 155 w 702"/>
                <a:gd name="T17" fmla="*/ 752 h 949"/>
                <a:gd name="T18" fmla="*/ 202 w 702"/>
                <a:gd name="T19" fmla="*/ 806 h 949"/>
                <a:gd name="T20" fmla="*/ 263 w 702"/>
                <a:gd name="T21" fmla="*/ 847 h 949"/>
                <a:gd name="T22" fmla="*/ 336 w 702"/>
                <a:gd name="T23" fmla="*/ 871 h 949"/>
                <a:gd name="T24" fmla="*/ 418 w 702"/>
                <a:gd name="T25" fmla="*/ 877 h 949"/>
                <a:gd name="T26" fmla="*/ 492 w 702"/>
                <a:gd name="T27" fmla="*/ 862 h 949"/>
                <a:gd name="T28" fmla="*/ 554 w 702"/>
                <a:gd name="T29" fmla="*/ 829 h 949"/>
                <a:gd name="T30" fmla="*/ 602 w 702"/>
                <a:gd name="T31" fmla="*/ 778 h 949"/>
                <a:gd name="T32" fmla="*/ 633 w 702"/>
                <a:gd name="T33" fmla="*/ 712 h 949"/>
                <a:gd name="T34" fmla="*/ 647 w 702"/>
                <a:gd name="T35" fmla="*/ 625 h 949"/>
                <a:gd name="T36" fmla="*/ 637 w 702"/>
                <a:gd name="T37" fmla="*/ 530 h 949"/>
                <a:gd name="T38" fmla="*/ 603 w 702"/>
                <a:gd name="T39" fmla="*/ 444 h 949"/>
                <a:gd name="T40" fmla="*/ 547 w 702"/>
                <a:gd name="T41" fmla="*/ 365 h 949"/>
                <a:gd name="T42" fmla="*/ 510 w 702"/>
                <a:gd name="T43" fmla="*/ 323 h 949"/>
                <a:gd name="T44" fmla="*/ 475 w 702"/>
                <a:gd name="T45" fmla="*/ 276 h 949"/>
                <a:gd name="T46" fmla="*/ 525 w 702"/>
                <a:gd name="T47" fmla="*/ 309 h 949"/>
                <a:gd name="T48" fmla="*/ 583 w 702"/>
                <a:gd name="T49" fmla="*/ 358 h 949"/>
                <a:gd name="T50" fmla="*/ 639 w 702"/>
                <a:gd name="T51" fmla="*/ 426 h 949"/>
                <a:gd name="T52" fmla="*/ 679 w 702"/>
                <a:gd name="T53" fmla="*/ 502 h 949"/>
                <a:gd name="T54" fmla="*/ 700 w 702"/>
                <a:gd name="T55" fmla="*/ 585 h 949"/>
                <a:gd name="T56" fmla="*/ 699 w 702"/>
                <a:gd name="T57" fmla="*/ 676 h 949"/>
                <a:gd name="T58" fmla="*/ 679 w 702"/>
                <a:gd name="T59" fmla="*/ 757 h 949"/>
                <a:gd name="T60" fmla="*/ 641 w 702"/>
                <a:gd name="T61" fmla="*/ 827 h 949"/>
                <a:gd name="T62" fmla="*/ 590 w 702"/>
                <a:gd name="T63" fmla="*/ 881 h 949"/>
                <a:gd name="T64" fmla="*/ 527 w 702"/>
                <a:gd name="T65" fmla="*/ 921 h 949"/>
                <a:gd name="T66" fmla="*/ 455 w 702"/>
                <a:gd name="T67" fmla="*/ 943 h 949"/>
                <a:gd name="T68" fmla="*/ 379 w 702"/>
                <a:gd name="T69" fmla="*/ 949 h 949"/>
                <a:gd name="T70" fmla="*/ 300 w 702"/>
                <a:gd name="T71" fmla="*/ 934 h 949"/>
                <a:gd name="T72" fmla="*/ 221 w 702"/>
                <a:gd name="T73" fmla="*/ 898 h 949"/>
                <a:gd name="T74" fmla="*/ 154 w 702"/>
                <a:gd name="T75" fmla="*/ 847 h 949"/>
                <a:gd name="T76" fmla="*/ 105 w 702"/>
                <a:gd name="T77" fmla="*/ 785 h 949"/>
                <a:gd name="T78" fmla="*/ 73 w 702"/>
                <a:gd name="T79" fmla="*/ 712 h 949"/>
                <a:gd name="T80" fmla="*/ 60 w 702"/>
                <a:gd name="T81" fmla="*/ 630 h 949"/>
                <a:gd name="T82" fmla="*/ 65 w 702"/>
                <a:gd name="T83" fmla="*/ 540 h 949"/>
                <a:gd name="T84" fmla="*/ 96 w 702"/>
                <a:gd name="T85" fmla="*/ 410 h 949"/>
                <a:gd name="T86" fmla="*/ 131 w 702"/>
                <a:gd name="T87" fmla="*/ 241 h 949"/>
                <a:gd name="T88" fmla="*/ 130 w 702"/>
                <a:gd name="T89" fmla="*/ 190 h 949"/>
                <a:gd name="T90" fmla="*/ 124 w 702"/>
                <a:gd name="T91" fmla="*/ 145 h 949"/>
                <a:gd name="T92" fmla="*/ 59 w 702"/>
                <a:gd name="T93" fmla="*/ 142 h 949"/>
                <a:gd name="T94" fmla="*/ 3 w 702"/>
                <a:gd name="T95" fmla="*/ 139 h 949"/>
                <a:gd name="T96" fmla="*/ 25 w 702"/>
                <a:gd name="T97" fmla="*/ 119 h 949"/>
                <a:gd name="T98" fmla="*/ 68 w 702"/>
                <a:gd name="T99" fmla="*/ 102 h 949"/>
                <a:gd name="T100" fmla="*/ 98 w 702"/>
                <a:gd name="T101" fmla="*/ 73 h 949"/>
                <a:gd name="T102" fmla="*/ 118 w 702"/>
                <a:gd name="T103" fmla="*/ 2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2" h="949">
                  <a:moveTo>
                    <a:pt x="126" y="0"/>
                  </a:moveTo>
                  <a:lnTo>
                    <a:pt x="132" y="16"/>
                  </a:lnTo>
                  <a:lnTo>
                    <a:pt x="137" y="29"/>
                  </a:lnTo>
                  <a:lnTo>
                    <a:pt x="141" y="38"/>
                  </a:lnTo>
                  <a:lnTo>
                    <a:pt x="142" y="47"/>
                  </a:lnTo>
                  <a:lnTo>
                    <a:pt x="143" y="115"/>
                  </a:lnTo>
                  <a:lnTo>
                    <a:pt x="145" y="183"/>
                  </a:lnTo>
                  <a:lnTo>
                    <a:pt x="147" y="250"/>
                  </a:lnTo>
                  <a:lnTo>
                    <a:pt x="147" y="318"/>
                  </a:lnTo>
                  <a:lnTo>
                    <a:pt x="145" y="385"/>
                  </a:lnTo>
                  <a:lnTo>
                    <a:pt x="138" y="453"/>
                  </a:lnTo>
                  <a:lnTo>
                    <a:pt x="124" y="523"/>
                  </a:lnTo>
                  <a:lnTo>
                    <a:pt x="116" y="566"/>
                  </a:lnTo>
                  <a:lnTo>
                    <a:pt x="114" y="607"/>
                  </a:lnTo>
                  <a:lnTo>
                    <a:pt x="117" y="648"/>
                  </a:lnTo>
                  <a:lnTo>
                    <a:pt x="125" y="684"/>
                  </a:lnTo>
                  <a:lnTo>
                    <a:pt x="138" y="720"/>
                  </a:lnTo>
                  <a:lnTo>
                    <a:pt x="155" y="752"/>
                  </a:lnTo>
                  <a:lnTo>
                    <a:pt x="176" y="781"/>
                  </a:lnTo>
                  <a:lnTo>
                    <a:pt x="202" y="806"/>
                  </a:lnTo>
                  <a:lnTo>
                    <a:pt x="231" y="829"/>
                  </a:lnTo>
                  <a:lnTo>
                    <a:pt x="263" y="847"/>
                  </a:lnTo>
                  <a:lnTo>
                    <a:pt x="298" y="861"/>
                  </a:lnTo>
                  <a:lnTo>
                    <a:pt x="336" y="871"/>
                  </a:lnTo>
                  <a:lnTo>
                    <a:pt x="375" y="876"/>
                  </a:lnTo>
                  <a:lnTo>
                    <a:pt x="418" y="877"/>
                  </a:lnTo>
                  <a:lnTo>
                    <a:pt x="455" y="873"/>
                  </a:lnTo>
                  <a:lnTo>
                    <a:pt x="492" y="862"/>
                  </a:lnTo>
                  <a:lnTo>
                    <a:pt x="524" y="848"/>
                  </a:lnTo>
                  <a:lnTo>
                    <a:pt x="554" y="829"/>
                  </a:lnTo>
                  <a:lnTo>
                    <a:pt x="579" y="805"/>
                  </a:lnTo>
                  <a:lnTo>
                    <a:pt x="602" y="778"/>
                  </a:lnTo>
                  <a:lnTo>
                    <a:pt x="620" y="747"/>
                  </a:lnTo>
                  <a:lnTo>
                    <a:pt x="633" y="712"/>
                  </a:lnTo>
                  <a:lnTo>
                    <a:pt x="641" y="674"/>
                  </a:lnTo>
                  <a:lnTo>
                    <a:pt x="647" y="625"/>
                  </a:lnTo>
                  <a:lnTo>
                    <a:pt x="645" y="576"/>
                  </a:lnTo>
                  <a:lnTo>
                    <a:pt x="637" y="530"/>
                  </a:lnTo>
                  <a:lnTo>
                    <a:pt x="623" y="487"/>
                  </a:lnTo>
                  <a:lnTo>
                    <a:pt x="603" y="444"/>
                  </a:lnTo>
                  <a:lnTo>
                    <a:pt x="578" y="403"/>
                  </a:lnTo>
                  <a:lnTo>
                    <a:pt x="547" y="365"/>
                  </a:lnTo>
                  <a:lnTo>
                    <a:pt x="529" y="344"/>
                  </a:lnTo>
                  <a:lnTo>
                    <a:pt x="510" y="323"/>
                  </a:lnTo>
                  <a:lnTo>
                    <a:pt x="492" y="300"/>
                  </a:lnTo>
                  <a:lnTo>
                    <a:pt x="475" y="276"/>
                  </a:lnTo>
                  <a:lnTo>
                    <a:pt x="500" y="292"/>
                  </a:lnTo>
                  <a:lnTo>
                    <a:pt x="525" y="309"/>
                  </a:lnTo>
                  <a:lnTo>
                    <a:pt x="548" y="326"/>
                  </a:lnTo>
                  <a:lnTo>
                    <a:pt x="583" y="358"/>
                  </a:lnTo>
                  <a:lnTo>
                    <a:pt x="612" y="391"/>
                  </a:lnTo>
                  <a:lnTo>
                    <a:pt x="639" y="426"/>
                  </a:lnTo>
                  <a:lnTo>
                    <a:pt x="662" y="463"/>
                  </a:lnTo>
                  <a:lnTo>
                    <a:pt x="679" y="502"/>
                  </a:lnTo>
                  <a:lnTo>
                    <a:pt x="692" y="542"/>
                  </a:lnTo>
                  <a:lnTo>
                    <a:pt x="700" y="585"/>
                  </a:lnTo>
                  <a:lnTo>
                    <a:pt x="702" y="629"/>
                  </a:lnTo>
                  <a:lnTo>
                    <a:pt x="699" y="676"/>
                  </a:lnTo>
                  <a:lnTo>
                    <a:pt x="692" y="719"/>
                  </a:lnTo>
                  <a:lnTo>
                    <a:pt x="679" y="757"/>
                  </a:lnTo>
                  <a:lnTo>
                    <a:pt x="663" y="794"/>
                  </a:lnTo>
                  <a:lnTo>
                    <a:pt x="641" y="827"/>
                  </a:lnTo>
                  <a:lnTo>
                    <a:pt x="617" y="856"/>
                  </a:lnTo>
                  <a:lnTo>
                    <a:pt x="590" y="881"/>
                  </a:lnTo>
                  <a:lnTo>
                    <a:pt x="560" y="904"/>
                  </a:lnTo>
                  <a:lnTo>
                    <a:pt x="527" y="921"/>
                  </a:lnTo>
                  <a:lnTo>
                    <a:pt x="492" y="935"/>
                  </a:lnTo>
                  <a:lnTo>
                    <a:pt x="455" y="943"/>
                  </a:lnTo>
                  <a:lnTo>
                    <a:pt x="418" y="949"/>
                  </a:lnTo>
                  <a:lnTo>
                    <a:pt x="379" y="949"/>
                  </a:lnTo>
                  <a:lnTo>
                    <a:pt x="340" y="943"/>
                  </a:lnTo>
                  <a:lnTo>
                    <a:pt x="300" y="934"/>
                  </a:lnTo>
                  <a:lnTo>
                    <a:pt x="260" y="919"/>
                  </a:lnTo>
                  <a:lnTo>
                    <a:pt x="221" y="898"/>
                  </a:lnTo>
                  <a:lnTo>
                    <a:pt x="186" y="875"/>
                  </a:lnTo>
                  <a:lnTo>
                    <a:pt x="154" y="847"/>
                  </a:lnTo>
                  <a:lnTo>
                    <a:pt x="127" y="817"/>
                  </a:lnTo>
                  <a:lnTo>
                    <a:pt x="105" y="785"/>
                  </a:lnTo>
                  <a:lnTo>
                    <a:pt x="86" y="750"/>
                  </a:lnTo>
                  <a:lnTo>
                    <a:pt x="73" y="712"/>
                  </a:lnTo>
                  <a:lnTo>
                    <a:pt x="64" y="672"/>
                  </a:lnTo>
                  <a:lnTo>
                    <a:pt x="60" y="630"/>
                  </a:lnTo>
                  <a:lnTo>
                    <a:pt x="61" y="586"/>
                  </a:lnTo>
                  <a:lnTo>
                    <a:pt x="65" y="540"/>
                  </a:lnTo>
                  <a:lnTo>
                    <a:pt x="76" y="494"/>
                  </a:lnTo>
                  <a:lnTo>
                    <a:pt x="96" y="410"/>
                  </a:lnTo>
                  <a:lnTo>
                    <a:pt x="115" y="325"/>
                  </a:lnTo>
                  <a:lnTo>
                    <a:pt x="131" y="241"/>
                  </a:lnTo>
                  <a:lnTo>
                    <a:pt x="133" y="216"/>
                  </a:lnTo>
                  <a:lnTo>
                    <a:pt x="130" y="190"/>
                  </a:lnTo>
                  <a:lnTo>
                    <a:pt x="127" y="167"/>
                  </a:lnTo>
                  <a:lnTo>
                    <a:pt x="124" y="145"/>
                  </a:lnTo>
                  <a:lnTo>
                    <a:pt x="90" y="143"/>
                  </a:lnTo>
                  <a:lnTo>
                    <a:pt x="59" y="142"/>
                  </a:lnTo>
                  <a:lnTo>
                    <a:pt x="30" y="140"/>
                  </a:lnTo>
                  <a:lnTo>
                    <a:pt x="3" y="139"/>
                  </a:lnTo>
                  <a:lnTo>
                    <a:pt x="0" y="120"/>
                  </a:lnTo>
                  <a:lnTo>
                    <a:pt x="25" y="119"/>
                  </a:lnTo>
                  <a:lnTo>
                    <a:pt x="49" y="112"/>
                  </a:lnTo>
                  <a:lnTo>
                    <a:pt x="68" y="102"/>
                  </a:lnTo>
                  <a:lnTo>
                    <a:pt x="84" y="90"/>
                  </a:lnTo>
                  <a:lnTo>
                    <a:pt x="98" y="73"/>
                  </a:lnTo>
                  <a:lnTo>
                    <a:pt x="110" y="52"/>
                  </a:lnTo>
                  <a:lnTo>
                    <a:pt x="118" y="28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3" name="Freeform 14"/>
            <p:cNvSpPr>
              <a:spLocks noEditPoints="1"/>
            </p:cNvSpPr>
            <p:nvPr/>
          </p:nvSpPr>
          <p:spPr bwMode="auto">
            <a:xfrm>
              <a:off x="5588001" y="4857751"/>
              <a:ext cx="1184275" cy="581025"/>
            </a:xfrm>
            <a:custGeom>
              <a:avLst/>
              <a:gdLst>
                <a:gd name="T0" fmla="*/ 70 w 746"/>
                <a:gd name="T1" fmla="*/ 52 h 366"/>
                <a:gd name="T2" fmla="*/ 70 w 746"/>
                <a:gd name="T3" fmla="*/ 53 h 366"/>
                <a:gd name="T4" fmla="*/ 69 w 746"/>
                <a:gd name="T5" fmla="*/ 52 h 366"/>
                <a:gd name="T6" fmla="*/ 604 w 746"/>
                <a:gd name="T7" fmla="*/ 1 h 366"/>
                <a:gd name="T8" fmla="*/ 657 w 746"/>
                <a:gd name="T9" fmla="*/ 15 h 366"/>
                <a:gd name="T10" fmla="*/ 702 w 746"/>
                <a:gd name="T11" fmla="*/ 45 h 366"/>
                <a:gd name="T12" fmla="*/ 732 w 746"/>
                <a:gd name="T13" fmla="*/ 89 h 366"/>
                <a:gd name="T14" fmla="*/ 746 w 746"/>
                <a:gd name="T15" fmla="*/ 139 h 366"/>
                <a:gd name="T16" fmla="*/ 743 w 746"/>
                <a:gd name="T17" fmla="*/ 192 h 366"/>
                <a:gd name="T18" fmla="*/ 721 w 746"/>
                <a:gd name="T19" fmla="*/ 240 h 366"/>
                <a:gd name="T20" fmla="*/ 680 w 746"/>
                <a:gd name="T21" fmla="*/ 281 h 366"/>
                <a:gd name="T22" fmla="*/ 609 w 746"/>
                <a:gd name="T23" fmla="*/ 319 h 366"/>
                <a:gd name="T24" fmla="*/ 532 w 746"/>
                <a:gd name="T25" fmla="*/ 346 h 366"/>
                <a:gd name="T26" fmla="*/ 444 w 746"/>
                <a:gd name="T27" fmla="*/ 362 h 366"/>
                <a:gd name="T28" fmla="*/ 346 w 746"/>
                <a:gd name="T29" fmla="*/ 366 h 366"/>
                <a:gd name="T30" fmla="*/ 251 w 746"/>
                <a:gd name="T31" fmla="*/ 354 h 366"/>
                <a:gd name="T32" fmla="*/ 159 w 746"/>
                <a:gd name="T33" fmla="*/ 322 h 366"/>
                <a:gd name="T34" fmla="*/ 89 w 746"/>
                <a:gd name="T35" fmla="*/ 280 h 366"/>
                <a:gd name="T36" fmla="*/ 41 w 746"/>
                <a:gd name="T37" fmla="*/ 229 h 366"/>
                <a:gd name="T38" fmla="*/ 8 w 746"/>
                <a:gd name="T39" fmla="*/ 171 h 366"/>
                <a:gd name="T40" fmla="*/ 0 w 746"/>
                <a:gd name="T41" fmla="*/ 134 h 366"/>
                <a:gd name="T42" fmla="*/ 8 w 746"/>
                <a:gd name="T43" fmla="*/ 100 h 366"/>
                <a:gd name="T44" fmla="*/ 32 w 746"/>
                <a:gd name="T45" fmla="*/ 72 h 366"/>
                <a:gd name="T46" fmla="*/ 68 w 746"/>
                <a:gd name="T47" fmla="*/ 54 h 366"/>
                <a:gd name="T48" fmla="*/ 46 w 746"/>
                <a:gd name="T49" fmla="*/ 107 h 366"/>
                <a:gd name="T50" fmla="*/ 39 w 746"/>
                <a:gd name="T51" fmla="*/ 154 h 366"/>
                <a:gd name="T52" fmla="*/ 54 w 746"/>
                <a:gd name="T53" fmla="*/ 194 h 366"/>
                <a:gd name="T54" fmla="*/ 89 w 746"/>
                <a:gd name="T55" fmla="*/ 227 h 366"/>
                <a:gd name="T56" fmla="*/ 145 w 746"/>
                <a:gd name="T57" fmla="*/ 256 h 366"/>
                <a:gd name="T58" fmla="*/ 267 w 746"/>
                <a:gd name="T59" fmla="*/ 291 h 366"/>
                <a:gd name="T60" fmla="*/ 390 w 746"/>
                <a:gd name="T61" fmla="*/ 301 h 366"/>
                <a:gd name="T62" fmla="*/ 514 w 746"/>
                <a:gd name="T63" fmla="*/ 284 h 366"/>
                <a:gd name="T64" fmla="*/ 606 w 746"/>
                <a:gd name="T65" fmla="*/ 254 h 366"/>
                <a:gd name="T66" fmla="*/ 653 w 746"/>
                <a:gd name="T67" fmla="*/ 224 h 366"/>
                <a:gd name="T68" fmla="*/ 683 w 746"/>
                <a:gd name="T69" fmla="*/ 186 h 366"/>
                <a:gd name="T70" fmla="*/ 693 w 746"/>
                <a:gd name="T71" fmla="*/ 144 h 366"/>
                <a:gd name="T72" fmla="*/ 684 w 746"/>
                <a:gd name="T73" fmla="*/ 99 h 366"/>
                <a:gd name="T74" fmla="*/ 660 w 746"/>
                <a:gd name="T75" fmla="*/ 64 h 366"/>
                <a:gd name="T76" fmla="*/ 620 w 746"/>
                <a:gd name="T77" fmla="*/ 40 h 366"/>
                <a:gd name="T78" fmla="*/ 567 w 746"/>
                <a:gd name="T79" fmla="*/ 27 h 366"/>
                <a:gd name="T80" fmla="*/ 514 w 746"/>
                <a:gd name="T81" fmla="*/ 25 h 366"/>
                <a:gd name="T82" fmla="*/ 517 w 746"/>
                <a:gd name="T83" fmla="*/ 12 h 366"/>
                <a:gd name="T84" fmla="*/ 575 w 746"/>
                <a:gd name="T8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66">
                  <a:moveTo>
                    <a:pt x="69" y="52"/>
                  </a:moveTo>
                  <a:lnTo>
                    <a:pt x="70" y="52"/>
                  </a:lnTo>
                  <a:lnTo>
                    <a:pt x="70" y="53"/>
                  </a:lnTo>
                  <a:lnTo>
                    <a:pt x="70" y="53"/>
                  </a:lnTo>
                  <a:lnTo>
                    <a:pt x="68" y="54"/>
                  </a:lnTo>
                  <a:lnTo>
                    <a:pt x="69" y="52"/>
                  </a:lnTo>
                  <a:close/>
                  <a:moveTo>
                    <a:pt x="575" y="0"/>
                  </a:moveTo>
                  <a:lnTo>
                    <a:pt x="604" y="1"/>
                  </a:lnTo>
                  <a:lnTo>
                    <a:pt x="632" y="6"/>
                  </a:lnTo>
                  <a:lnTo>
                    <a:pt x="657" y="15"/>
                  </a:lnTo>
                  <a:lnTo>
                    <a:pt x="681" y="28"/>
                  </a:lnTo>
                  <a:lnTo>
                    <a:pt x="702" y="45"/>
                  </a:lnTo>
                  <a:lnTo>
                    <a:pt x="719" y="66"/>
                  </a:lnTo>
                  <a:lnTo>
                    <a:pt x="732" y="89"/>
                  </a:lnTo>
                  <a:lnTo>
                    <a:pt x="742" y="114"/>
                  </a:lnTo>
                  <a:lnTo>
                    <a:pt x="746" y="139"/>
                  </a:lnTo>
                  <a:lnTo>
                    <a:pt x="746" y="166"/>
                  </a:lnTo>
                  <a:lnTo>
                    <a:pt x="743" y="192"/>
                  </a:lnTo>
                  <a:lnTo>
                    <a:pt x="733" y="216"/>
                  </a:lnTo>
                  <a:lnTo>
                    <a:pt x="721" y="240"/>
                  </a:lnTo>
                  <a:lnTo>
                    <a:pt x="702" y="261"/>
                  </a:lnTo>
                  <a:lnTo>
                    <a:pt x="680" y="281"/>
                  </a:lnTo>
                  <a:lnTo>
                    <a:pt x="646" y="301"/>
                  </a:lnTo>
                  <a:lnTo>
                    <a:pt x="609" y="319"/>
                  </a:lnTo>
                  <a:lnTo>
                    <a:pt x="571" y="334"/>
                  </a:lnTo>
                  <a:lnTo>
                    <a:pt x="532" y="346"/>
                  </a:lnTo>
                  <a:lnTo>
                    <a:pt x="493" y="354"/>
                  </a:lnTo>
                  <a:lnTo>
                    <a:pt x="444" y="362"/>
                  </a:lnTo>
                  <a:lnTo>
                    <a:pt x="395" y="366"/>
                  </a:lnTo>
                  <a:lnTo>
                    <a:pt x="346" y="366"/>
                  </a:lnTo>
                  <a:lnTo>
                    <a:pt x="298" y="363"/>
                  </a:lnTo>
                  <a:lnTo>
                    <a:pt x="251" y="354"/>
                  </a:lnTo>
                  <a:lnTo>
                    <a:pt x="204" y="342"/>
                  </a:lnTo>
                  <a:lnTo>
                    <a:pt x="159" y="322"/>
                  </a:lnTo>
                  <a:lnTo>
                    <a:pt x="114" y="299"/>
                  </a:lnTo>
                  <a:lnTo>
                    <a:pt x="89" y="280"/>
                  </a:lnTo>
                  <a:lnTo>
                    <a:pt x="64" y="256"/>
                  </a:lnTo>
                  <a:lnTo>
                    <a:pt x="41" y="229"/>
                  </a:lnTo>
                  <a:lnTo>
                    <a:pt x="23" y="201"/>
                  </a:lnTo>
                  <a:lnTo>
                    <a:pt x="8" y="171"/>
                  </a:lnTo>
                  <a:lnTo>
                    <a:pt x="2" y="153"/>
                  </a:lnTo>
                  <a:lnTo>
                    <a:pt x="0" y="134"/>
                  </a:lnTo>
                  <a:lnTo>
                    <a:pt x="2" y="117"/>
                  </a:lnTo>
                  <a:lnTo>
                    <a:pt x="8" y="100"/>
                  </a:lnTo>
                  <a:lnTo>
                    <a:pt x="18" y="85"/>
                  </a:lnTo>
                  <a:lnTo>
                    <a:pt x="32" y="72"/>
                  </a:lnTo>
                  <a:lnTo>
                    <a:pt x="49" y="61"/>
                  </a:lnTo>
                  <a:lnTo>
                    <a:pt x="68" y="54"/>
                  </a:lnTo>
                  <a:lnTo>
                    <a:pt x="55" y="81"/>
                  </a:lnTo>
                  <a:lnTo>
                    <a:pt x="46" y="107"/>
                  </a:lnTo>
                  <a:lnTo>
                    <a:pt x="40" y="132"/>
                  </a:lnTo>
                  <a:lnTo>
                    <a:pt x="39" y="154"/>
                  </a:lnTo>
                  <a:lnTo>
                    <a:pt x="45" y="176"/>
                  </a:lnTo>
                  <a:lnTo>
                    <a:pt x="54" y="194"/>
                  </a:lnTo>
                  <a:lnTo>
                    <a:pt x="68" y="211"/>
                  </a:lnTo>
                  <a:lnTo>
                    <a:pt x="89" y="227"/>
                  </a:lnTo>
                  <a:lnTo>
                    <a:pt x="114" y="242"/>
                  </a:lnTo>
                  <a:lnTo>
                    <a:pt x="145" y="256"/>
                  </a:lnTo>
                  <a:lnTo>
                    <a:pt x="206" y="276"/>
                  </a:lnTo>
                  <a:lnTo>
                    <a:pt x="267" y="291"/>
                  </a:lnTo>
                  <a:lnTo>
                    <a:pt x="328" y="299"/>
                  </a:lnTo>
                  <a:lnTo>
                    <a:pt x="390" y="301"/>
                  </a:lnTo>
                  <a:lnTo>
                    <a:pt x="452" y="296"/>
                  </a:lnTo>
                  <a:lnTo>
                    <a:pt x="514" y="284"/>
                  </a:lnTo>
                  <a:lnTo>
                    <a:pt x="576" y="267"/>
                  </a:lnTo>
                  <a:lnTo>
                    <a:pt x="606" y="254"/>
                  </a:lnTo>
                  <a:lnTo>
                    <a:pt x="632" y="240"/>
                  </a:lnTo>
                  <a:lnTo>
                    <a:pt x="653" y="224"/>
                  </a:lnTo>
                  <a:lnTo>
                    <a:pt x="670" y="206"/>
                  </a:lnTo>
                  <a:lnTo>
                    <a:pt x="683" y="186"/>
                  </a:lnTo>
                  <a:lnTo>
                    <a:pt x="691" y="165"/>
                  </a:lnTo>
                  <a:lnTo>
                    <a:pt x="693" y="144"/>
                  </a:lnTo>
                  <a:lnTo>
                    <a:pt x="692" y="120"/>
                  </a:lnTo>
                  <a:lnTo>
                    <a:pt x="684" y="99"/>
                  </a:lnTo>
                  <a:lnTo>
                    <a:pt x="675" y="81"/>
                  </a:lnTo>
                  <a:lnTo>
                    <a:pt x="660" y="64"/>
                  </a:lnTo>
                  <a:lnTo>
                    <a:pt x="641" y="51"/>
                  </a:lnTo>
                  <a:lnTo>
                    <a:pt x="620" y="40"/>
                  </a:lnTo>
                  <a:lnTo>
                    <a:pt x="595" y="32"/>
                  </a:lnTo>
                  <a:lnTo>
                    <a:pt x="567" y="27"/>
                  </a:lnTo>
                  <a:lnTo>
                    <a:pt x="536" y="25"/>
                  </a:lnTo>
                  <a:lnTo>
                    <a:pt x="514" y="25"/>
                  </a:lnTo>
                  <a:lnTo>
                    <a:pt x="489" y="25"/>
                  </a:lnTo>
                  <a:lnTo>
                    <a:pt x="517" y="12"/>
                  </a:lnTo>
                  <a:lnTo>
                    <a:pt x="546" y="5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4" name="Freeform 15"/>
            <p:cNvSpPr>
              <a:spLocks noEditPoints="1"/>
            </p:cNvSpPr>
            <p:nvPr/>
          </p:nvSpPr>
          <p:spPr bwMode="auto">
            <a:xfrm>
              <a:off x="5237163" y="5138738"/>
              <a:ext cx="1720850" cy="512763"/>
            </a:xfrm>
            <a:custGeom>
              <a:avLst/>
              <a:gdLst>
                <a:gd name="T0" fmla="*/ 10 w 1084"/>
                <a:gd name="T1" fmla="*/ 12 h 323"/>
                <a:gd name="T2" fmla="*/ 45 w 1084"/>
                <a:gd name="T3" fmla="*/ 48 h 323"/>
                <a:gd name="T4" fmla="*/ 94 w 1084"/>
                <a:gd name="T5" fmla="*/ 90 h 323"/>
                <a:gd name="T6" fmla="*/ 144 w 1084"/>
                <a:gd name="T7" fmla="*/ 127 h 323"/>
                <a:gd name="T8" fmla="*/ 197 w 1084"/>
                <a:gd name="T9" fmla="*/ 159 h 323"/>
                <a:gd name="T10" fmla="*/ 253 w 1084"/>
                <a:gd name="T11" fmla="*/ 186 h 323"/>
                <a:gd name="T12" fmla="*/ 313 w 1084"/>
                <a:gd name="T13" fmla="*/ 208 h 323"/>
                <a:gd name="T14" fmla="*/ 375 w 1084"/>
                <a:gd name="T15" fmla="*/ 226 h 323"/>
                <a:gd name="T16" fmla="*/ 447 w 1084"/>
                <a:gd name="T17" fmla="*/ 239 h 323"/>
                <a:gd name="T18" fmla="*/ 519 w 1084"/>
                <a:gd name="T19" fmla="*/ 249 h 323"/>
                <a:gd name="T20" fmla="*/ 590 w 1084"/>
                <a:gd name="T21" fmla="*/ 252 h 323"/>
                <a:gd name="T22" fmla="*/ 659 w 1084"/>
                <a:gd name="T23" fmla="*/ 251 h 323"/>
                <a:gd name="T24" fmla="*/ 728 w 1084"/>
                <a:gd name="T25" fmla="*/ 244 h 323"/>
                <a:gd name="T26" fmla="*/ 796 w 1084"/>
                <a:gd name="T27" fmla="*/ 231 h 323"/>
                <a:gd name="T28" fmla="*/ 862 w 1084"/>
                <a:gd name="T29" fmla="*/ 212 h 323"/>
                <a:gd name="T30" fmla="*/ 929 w 1084"/>
                <a:gd name="T31" fmla="*/ 186 h 323"/>
                <a:gd name="T32" fmla="*/ 993 w 1084"/>
                <a:gd name="T33" fmla="*/ 153 h 323"/>
                <a:gd name="T34" fmla="*/ 1057 w 1084"/>
                <a:gd name="T35" fmla="*/ 114 h 323"/>
                <a:gd name="T36" fmla="*/ 1065 w 1084"/>
                <a:gd name="T37" fmla="*/ 109 h 323"/>
                <a:gd name="T38" fmla="*/ 1074 w 1084"/>
                <a:gd name="T39" fmla="*/ 106 h 323"/>
                <a:gd name="T40" fmla="*/ 1084 w 1084"/>
                <a:gd name="T41" fmla="*/ 106 h 323"/>
                <a:gd name="T42" fmla="*/ 1058 w 1084"/>
                <a:gd name="T43" fmla="*/ 138 h 323"/>
                <a:gd name="T44" fmla="*/ 1030 w 1084"/>
                <a:gd name="T45" fmla="*/ 167 h 323"/>
                <a:gd name="T46" fmla="*/ 999 w 1084"/>
                <a:gd name="T47" fmla="*/ 193 h 323"/>
                <a:gd name="T48" fmla="*/ 966 w 1084"/>
                <a:gd name="T49" fmla="*/ 216 h 323"/>
                <a:gd name="T50" fmla="*/ 931 w 1084"/>
                <a:gd name="T51" fmla="*/ 236 h 323"/>
                <a:gd name="T52" fmla="*/ 893 w 1084"/>
                <a:gd name="T53" fmla="*/ 253 h 323"/>
                <a:gd name="T54" fmla="*/ 824 w 1084"/>
                <a:gd name="T55" fmla="*/ 280 h 323"/>
                <a:gd name="T56" fmla="*/ 755 w 1084"/>
                <a:gd name="T57" fmla="*/ 299 h 323"/>
                <a:gd name="T58" fmla="*/ 687 w 1084"/>
                <a:gd name="T59" fmla="*/ 314 h 323"/>
                <a:gd name="T60" fmla="*/ 621 w 1084"/>
                <a:gd name="T61" fmla="*/ 322 h 323"/>
                <a:gd name="T62" fmla="*/ 553 w 1084"/>
                <a:gd name="T63" fmla="*/ 323 h 323"/>
                <a:gd name="T64" fmla="*/ 488 w 1084"/>
                <a:gd name="T65" fmla="*/ 319 h 323"/>
                <a:gd name="T66" fmla="*/ 423 w 1084"/>
                <a:gd name="T67" fmla="*/ 307 h 323"/>
                <a:gd name="T68" fmla="*/ 360 w 1084"/>
                <a:gd name="T69" fmla="*/ 290 h 323"/>
                <a:gd name="T70" fmla="*/ 297 w 1084"/>
                <a:gd name="T71" fmla="*/ 266 h 323"/>
                <a:gd name="T72" fmla="*/ 235 w 1084"/>
                <a:gd name="T73" fmla="*/ 235 h 323"/>
                <a:gd name="T74" fmla="*/ 174 w 1084"/>
                <a:gd name="T75" fmla="*/ 198 h 323"/>
                <a:gd name="T76" fmla="*/ 114 w 1084"/>
                <a:gd name="T77" fmla="*/ 154 h 323"/>
                <a:gd name="T78" fmla="*/ 91 w 1084"/>
                <a:gd name="T79" fmla="*/ 132 h 323"/>
                <a:gd name="T80" fmla="*/ 72 w 1084"/>
                <a:gd name="T81" fmla="*/ 109 h 323"/>
                <a:gd name="T82" fmla="*/ 54 w 1084"/>
                <a:gd name="T83" fmla="*/ 82 h 323"/>
                <a:gd name="T84" fmla="*/ 37 w 1084"/>
                <a:gd name="T85" fmla="*/ 54 h 323"/>
                <a:gd name="T86" fmla="*/ 21 w 1084"/>
                <a:gd name="T87" fmla="*/ 27 h 323"/>
                <a:gd name="T88" fmla="*/ 10 w 1084"/>
                <a:gd name="T89" fmla="*/ 12 h 323"/>
                <a:gd name="T90" fmla="*/ 3 w 1084"/>
                <a:gd name="T91" fmla="*/ 0 h 323"/>
                <a:gd name="T92" fmla="*/ 10 w 1084"/>
                <a:gd name="T93" fmla="*/ 12 h 323"/>
                <a:gd name="T94" fmla="*/ 0 w 1084"/>
                <a:gd name="T95" fmla="*/ 2 h 323"/>
                <a:gd name="T96" fmla="*/ 0 w 1084"/>
                <a:gd name="T97" fmla="*/ 2 h 323"/>
                <a:gd name="T98" fmla="*/ 2 w 1084"/>
                <a:gd name="T99" fmla="*/ 1 h 323"/>
                <a:gd name="T100" fmla="*/ 3 w 1084"/>
                <a:gd name="T101" fmla="*/ 1 h 323"/>
                <a:gd name="T102" fmla="*/ 3 w 1084"/>
                <a:gd name="T10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4" h="323">
                  <a:moveTo>
                    <a:pt x="10" y="12"/>
                  </a:moveTo>
                  <a:lnTo>
                    <a:pt x="45" y="48"/>
                  </a:lnTo>
                  <a:lnTo>
                    <a:pt x="94" y="90"/>
                  </a:lnTo>
                  <a:lnTo>
                    <a:pt x="144" y="127"/>
                  </a:lnTo>
                  <a:lnTo>
                    <a:pt x="197" y="159"/>
                  </a:lnTo>
                  <a:lnTo>
                    <a:pt x="253" y="186"/>
                  </a:lnTo>
                  <a:lnTo>
                    <a:pt x="313" y="208"/>
                  </a:lnTo>
                  <a:lnTo>
                    <a:pt x="375" y="226"/>
                  </a:lnTo>
                  <a:lnTo>
                    <a:pt x="447" y="239"/>
                  </a:lnTo>
                  <a:lnTo>
                    <a:pt x="519" y="249"/>
                  </a:lnTo>
                  <a:lnTo>
                    <a:pt x="590" y="252"/>
                  </a:lnTo>
                  <a:lnTo>
                    <a:pt x="659" y="251"/>
                  </a:lnTo>
                  <a:lnTo>
                    <a:pt x="728" y="244"/>
                  </a:lnTo>
                  <a:lnTo>
                    <a:pt x="796" y="231"/>
                  </a:lnTo>
                  <a:lnTo>
                    <a:pt x="862" y="212"/>
                  </a:lnTo>
                  <a:lnTo>
                    <a:pt x="929" y="186"/>
                  </a:lnTo>
                  <a:lnTo>
                    <a:pt x="993" y="153"/>
                  </a:lnTo>
                  <a:lnTo>
                    <a:pt x="1057" y="114"/>
                  </a:lnTo>
                  <a:lnTo>
                    <a:pt x="1065" y="109"/>
                  </a:lnTo>
                  <a:lnTo>
                    <a:pt x="1074" y="106"/>
                  </a:lnTo>
                  <a:lnTo>
                    <a:pt x="1084" y="106"/>
                  </a:lnTo>
                  <a:lnTo>
                    <a:pt x="1058" y="138"/>
                  </a:lnTo>
                  <a:lnTo>
                    <a:pt x="1030" y="167"/>
                  </a:lnTo>
                  <a:lnTo>
                    <a:pt x="999" y="193"/>
                  </a:lnTo>
                  <a:lnTo>
                    <a:pt x="966" y="216"/>
                  </a:lnTo>
                  <a:lnTo>
                    <a:pt x="931" y="236"/>
                  </a:lnTo>
                  <a:lnTo>
                    <a:pt x="893" y="253"/>
                  </a:lnTo>
                  <a:lnTo>
                    <a:pt x="824" y="280"/>
                  </a:lnTo>
                  <a:lnTo>
                    <a:pt x="755" y="299"/>
                  </a:lnTo>
                  <a:lnTo>
                    <a:pt x="687" y="314"/>
                  </a:lnTo>
                  <a:lnTo>
                    <a:pt x="621" y="322"/>
                  </a:lnTo>
                  <a:lnTo>
                    <a:pt x="553" y="323"/>
                  </a:lnTo>
                  <a:lnTo>
                    <a:pt x="488" y="319"/>
                  </a:lnTo>
                  <a:lnTo>
                    <a:pt x="423" y="307"/>
                  </a:lnTo>
                  <a:lnTo>
                    <a:pt x="360" y="290"/>
                  </a:lnTo>
                  <a:lnTo>
                    <a:pt x="297" y="266"/>
                  </a:lnTo>
                  <a:lnTo>
                    <a:pt x="235" y="235"/>
                  </a:lnTo>
                  <a:lnTo>
                    <a:pt x="174" y="198"/>
                  </a:lnTo>
                  <a:lnTo>
                    <a:pt x="114" y="154"/>
                  </a:lnTo>
                  <a:lnTo>
                    <a:pt x="91" y="132"/>
                  </a:lnTo>
                  <a:lnTo>
                    <a:pt x="72" y="109"/>
                  </a:lnTo>
                  <a:lnTo>
                    <a:pt x="54" y="82"/>
                  </a:lnTo>
                  <a:lnTo>
                    <a:pt x="37" y="54"/>
                  </a:lnTo>
                  <a:lnTo>
                    <a:pt x="21" y="27"/>
                  </a:lnTo>
                  <a:lnTo>
                    <a:pt x="10" y="12"/>
                  </a:lnTo>
                  <a:close/>
                  <a:moveTo>
                    <a:pt x="3" y="0"/>
                  </a:moveTo>
                  <a:lnTo>
                    <a:pt x="1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5" name="Freeform 16"/>
            <p:cNvSpPr>
              <a:spLocks noEditPoints="1"/>
            </p:cNvSpPr>
            <p:nvPr/>
          </p:nvSpPr>
          <p:spPr bwMode="auto">
            <a:xfrm>
              <a:off x="3294063" y="2466976"/>
              <a:ext cx="438150" cy="1190625"/>
            </a:xfrm>
            <a:custGeom>
              <a:avLst/>
              <a:gdLst>
                <a:gd name="T0" fmla="*/ 182 w 276"/>
                <a:gd name="T1" fmla="*/ 748 h 750"/>
                <a:gd name="T2" fmla="*/ 184 w 276"/>
                <a:gd name="T3" fmla="*/ 749 h 750"/>
                <a:gd name="T4" fmla="*/ 184 w 276"/>
                <a:gd name="T5" fmla="*/ 749 h 750"/>
                <a:gd name="T6" fmla="*/ 183 w 276"/>
                <a:gd name="T7" fmla="*/ 749 h 750"/>
                <a:gd name="T8" fmla="*/ 183 w 276"/>
                <a:gd name="T9" fmla="*/ 750 h 750"/>
                <a:gd name="T10" fmla="*/ 182 w 276"/>
                <a:gd name="T11" fmla="*/ 748 h 750"/>
                <a:gd name="T12" fmla="*/ 276 w 276"/>
                <a:gd name="T13" fmla="*/ 0 h 750"/>
                <a:gd name="T14" fmla="*/ 236 w 276"/>
                <a:gd name="T15" fmla="*/ 25 h 750"/>
                <a:gd name="T16" fmla="*/ 201 w 276"/>
                <a:gd name="T17" fmla="*/ 51 h 750"/>
                <a:gd name="T18" fmla="*/ 171 w 276"/>
                <a:gd name="T19" fmla="*/ 81 h 750"/>
                <a:gd name="T20" fmla="*/ 145 w 276"/>
                <a:gd name="T21" fmla="*/ 112 h 750"/>
                <a:gd name="T22" fmla="*/ 125 w 276"/>
                <a:gd name="T23" fmla="*/ 145 h 750"/>
                <a:gd name="T24" fmla="*/ 108 w 276"/>
                <a:gd name="T25" fmla="*/ 180 h 750"/>
                <a:gd name="T26" fmla="*/ 94 w 276"/>
                <a:gd name="T27" fmla="*/ 216 h 750"/>
                <a:gd name="T28" fmla="*/ 84 w 276"/>
                <a:gd name="T29" fmla="*/ 255 h 750"/>
                <a:gd name="T30" fmla="*/ 77 w 276"/>
                <a:gd name="T31" fmla="*/ 293 h 750"/>
                <a:gd name="T32" fmla="*/ 73 w 276"/>
                <a:gd name="T33" fmla="*/ 334 h 750"/>
                <a:gd name="T34" fmla="*/ 70 w 276"/>
                <a:gd name="T35" fmla="*/ 391 h 750"/>
                <a:gd name="T36" fmla="*/ 72 w 276"/>
                <a:gd name="T37" fmla="*/ 448 h 750"/>
                <a:gd name="T38" fmla="*/ 79 w 276"/>
                <a:gd name="T39" fmla="*/ 504 h 750"/>
                <a:gd name="T40" fmla="*/ 92 w 276"/>
                <a:gd name="T41" fmla="*/ 558 h 750"/>
                <a:gd name="T42" fmla="*/ 111 w 276"/>
                <a:gd name="T43" fmla="*/ 611 h 750"/>
                <a:gd name="T44" fmla="*/ 135 w 276"/>
                <a:gd name="T45" fmla="*/ 662 h 750"/>
                <a:gd name="T46" fmla="*/ 166 w 276"/>
                <a:gd name="T47" fmla="*/ 712 h 750"/>
                <a:gd name="T48" fmla="*/ 172 w 276"/>
                <a:gd name="T49" fmla="*/ 724 h 750"/>
                <a:gd name="T50" fmla="*/ 178 w 276"/>
                <a:gd name="T51" fmla="*/ 737 h 750"/>
                <a:gd name="T52" fmla="*/ 182 w 276"/>
                <a:gd name="T53" fmla="*/ 748 h 750"/>
                <a:gd name="T54" fmla="*/ 157 w 276"/>
                <a:gd name="T55" fmla="*/ 734 h 750"/>
                <a:gd name="T56" fmla="*/ 133 w 276"/>
                <a:gd name="T57" fmla="*/ 717 h 750"/>
                <a:gd name="T58" fmla="*/ 111 w 276"/>
                <a:gd name="T59" fmla="*/ 696 h 750"/>
                <a:gd name="T60" fmla="*/ 93 w 276"/>
                <a:gd name="T61" fmla="*/ 674 h 750"/>
                <a:gd name="T62" fmla="*/ 77 w 276"/>
                <a:gd name="T63" fmla="*/ 650 h 750"/>
                <a:gd name="T64" fmla="*/ 63 w 276"/>
                <a:gd name="T65" fmla="*/ 625 h 750"/>
                <a:gd name="T66" fmla="*/ 50 w 276"/>
                <a:gd name="T67" fmla="*/ 599 h 750"/>
                <a:gd name="T68" fmla="*/ 40 w 276"/>
                <a:gd name="T69" fmla="*/ 571 h 750"/>
                <a:gd name="T70" fmla="*/ 21 w 276"/>
                <a:gd name="T71" fmla="*/ 518 h 750"/>
                <a:gd name="T72" fmla="*/ 9 w 276"/>
                <a:gd name="T73" fmla="*/ 465 h 750"/>
                <a:gd name="T74" fmla="*/ 2 w 276"/>
                <a:gd name="T75" fmla="*/ 413 h 750"/>
                <a:gd name="T76" fmla="*/ 0 w 276"/>
                <a:gd name="T77" fmla="*/ 360 h 750"/>
                <a:gd name="T78" fmla="*/ 4 w 276"/>
                <a:gd name="T79" fmla="*/ 309 h 750"/>
                <a:gd name="T80" fmla="*/ 15 w 276"/>
                <a:gd name="T81" fmla="*/ 258 h 750"/>
                <a:gd name="T82" fmla="*/ 31 w 276"/>
                <a:gd name="T83" fmla="*/ 207 h 750"/>
                <a:gd name="T84" fmla="*/ 55 w 276"/>
                <a:gd name="T85" fmla="*/ 158 h 750"/>
                <a:gd name="T86" fmla="*/ 84 w 276"/>
                <a:gd name="T87" fmla="*/ 110 h 750"/>
                <a:gd name="T88" fmla="*/ 101 w 276"/>
                <a:gd name="T89" fmla="*/ 89 h 750"/>
                <a:gd name="T90" fmla="*/ 118 w 276"/>
                <a:gd name="T91" fmla="*/ 68 h 750"/>
                <a:gd name="T92" fmla="*/ 138 w 276"/>
                <a:gd name="T93" fmla="*/ 51 h 750"/>
                <a:gd name="T94" fmla="*/ 159 w 276"/>
                <a:gd name="T95" fmla="*/ 35 h 750"/>
                <a:gd name="T96" fmla="*/ 184 w 276"/>
                <a:gd name="T97" fmla="*/ 22 h 750"/>
                <a:gd name="T98" fmla="*/ 212 w 276"/>
                <a:gd name="T99" fmla="*/ 12 h 750"/>
                <a:gd name="T100" fmla="*/ 242 w 276"/>
                <a:gd name="T101" fmla="*/ 4 h 750"/>
                <a:gd name="T102" fmla="*/ 276 w 276"/>
                <a:gd name="T103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6" h="750">
                  <a:moveTo>
                    <a:pt x="182" y="748"/>
                  </a:moveTo>
                  <a:lnTo>
                    <a:pt x="184" y="749"/>
                  </a:lnTo>
                  <a:lnTo>
                    <a:pt x="184" y="749"/>
                  </a:lnTo>
                  <a:lnTo>
                    <a:pt x="183" y="749"/>
                  </a:lnTo>
                  <a:lnTo>
                    <a:pt x="183" y="750"/>
                  </a:lnTo>
                  <a:lnTo>
                    <a:pt x="182" y="748"/>
                  </a:lnTo>
                  <a:close/>
                  <a:moveTo>
                    <a:pt x="276" y="0"/>
                  </a:moveTo>
                  <a:lnTo>
                    <a:pt x="236" y="25"/>
                  </a:lnTo>
                  <a:lnTo>
                    <a:pt x="201" y="51"/>
                  </a:lnTo>
                  <a:lnTo>
                    <a:pt x="171" y="81"/>
                  </a:lnTo>
                  <a:lnTo>
                    <a:pt x="145" y="112"/>
                  </a:lnTo>
                  <a:lnTo>
                    <a:pt x="125" y="145"/>
                  </a:lnTo>
                  <a:lnTo>
                    <a:pt x="108" y="180"/>
                  </a:lnTo>
                  <a:lnTo>
                    <a:pt x="94" y="216"/>
                  </a:lnTo>
                  <a:lnTo>
                    <a:pt x="84" y="255"/>
                  </a:lnTo>
                  <a:lnTo>
                    <a:pt x="77" y="293"/>
                  </a:lnTo>
                  <a:lnTo>
                    <a:pt x="73" y="334"/>
                  </a:lnTo>
                  <a:lnTo>
                    <a:pt x="70" y="391"/>
                  </a:lnTo>
                  <a:lnTo>
                    <a:pt x="72" y="448"/>
                  </a:lnTo>
                  <a:lnTo>
                    <a:pt x="79" y="504"/>
                  </a:lnTo>
                  <a:lnTo>
                    <a:pt x="92" y="558"/>
                  </a:lnTo>
                  <a:lnTo>
                    <a:pt x="111" y="611"/>
                  </a:lnTo>
                  <a:lnTo>
                    <a:pt x="135" y="662"/>
                  </a:lnTo>
                  <a:lnTo>
                    <a:pt x="166" y="712"/>
                  </a:lnTo>
                  <a:lnTo>
                    <a:pt x="172" y="724"/>
                  </a:lnTo>
                  <a:lnTo>
                    <a:pt x="178" y="737"/>
                  </a:lnTo>
                  <a:lnTo>
                    <a:pt x="182" y="748"/>
                  </a:lnTo>
                  <a:lnTo>
                    <a:pt x="157" y="734"/>
                  </a:lnTo>
                  <a:lnTo>
                    <a:pt x="133" y="717"/>
                  </a:lnTo>
                  <a:lnTo>
                    <a:pt x="111" y="696"/>
                  </a:lnTo>
                  <a:lnTo>
                    <a:pt x="93" y="674"/>
                  </a:lnTo>
                  <a:lnTo>
                    <a:pt x="77" y="650"/>
                  </a:lnTo>
                  <a:lnTo>
                    <a:pt x="63" y="625"/>
                  </a:lnTo>
                  <a:lnTo>
                    <a:pt x="50" y="599"/>
                  </a:lnTo>
                  <a:lnTo>
                    <a:pt x="40" y="571"/>
                  </a:lnTo>
                  <a:lnTo>
                    <a:pt x="21" y="518"/>
                  </a:lnTo>
                  <a:lnTo>
                    <a:pt x="9" y="465"/>
                  </a:lnTo>
                  <a:lnTo>
                    <a:pt x="2" y="413"/>
                  </a:lnTo>
                  <a:lnTo>
                    <a:pt x="0" y="360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1" y="207"/>
                  </a:lnTo>
                  <a:lnTo>
                    <a:pt x="55" y="158"/>
                  </a:lnTo>
                  <a:lnTo>
                    <a:pt x="84" y="110"/>
                  </a:lnTo>
                  <a:lnTo>
                    <a:pt x="101" y="89"/>
                  </a:lnTo>
                  <a:lnTo>
                    <a:pt x="118" y="68"/>
                  </a:lnTo>
                  <a:lnTo>
                    <a:pt x="138" y="51"/>
                  </a:lnTo>
                  <a:lnTo>
                    <a:pt x="159" y="35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2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3636963" y="2817813"/>
              <a:ext cx="388938" cy="768350"/>
            </a:xfrm>
            <a:custGeom>
              <a:avLst/>
              <a:gdLst>
                <a:gd name="T0" fmla="*/ 119 w 245"/>
                <a:gd name="T1" fmla="*/ 0 h 484"/>
                <a:gd name="T2" fmla="*/ 142 w 245"/>
                <a:gd name="T3" fmla="*/ 4 h 484"/>
                <a:gd name="T4" fmla="*/ 166 w 245"/>
                <a:gd name="T5" fmla="*/ 10 h 484"/>
                <a:gd name="T6" fmla="*/ 188 w 245"/>
                <a:gd name="T7" fmla="*/ 22 h 484"/>
                <a:gd name="T8" fmla="*/ 207 w 245"/>
                <a:gd name="T9" fmla="*/ 37 h 484"/>
                <a:gd name="T10" fmla="*/ 222 w 245"/>
                <a:gd name="T11" fmla="*/ 54 h 484"/>
                <a:gd name="T12" fmla="*/ 234 w 245"/>
                <a:gd name="T13" fmla="*/ 73 h 484"/>
                <a:gd name="T14" fmla="*/ 242 w 245"/>
                <a:gd name="T15" fmla="*/ 95 h 484"/>
                <a:gd name="T16" fmla="*/ 245 w 245"/>
                <a:gd name="T17" fmla="*/ 118 h 484"/>
                <a:gd name="T18" fmla="*/ 244 w 245"/>
                <a:gd name="T19" fmla="*/ 144 h 484"/>
                <a:gd name="T20" fmla="*/ 237 w 245"/>
                <a:gd name="T21" fmla="*/ 169 h 484"/>
                <a:gd name="T22" fmla="*/ 228 w 245"/>
                <a:gd name="T23" fmla="*/ 197 h 484"/>
                <a:gd name="T24" fmla="*/ 209 w 245"/>
                <a:gd name="T25" fmla="*/ 236 h 484"/>
                <a:gd name="T26" fmla="*/ 187 w 245"/>
                <a:gd name="T27" fmla="*/ 273 h 484"/>
                <a:gd name="T28" fmla="*/ 171 w 245"/>
                <a:gd name="T29" fmla="*/ 303 h 484"/>
                <a:gd name="T30" fmla="*/ 160 w 245"/>
                <a:gd name="T31" fmla="*/ 329 h 484"/>
                <a:gd name="T32" fmla="*/ 153 w 245"/>
                <a:gd name="T33" fmla="*/ 352 h 484"/>
                <a:gd name="T34" fmla="*/ 151 w 245"/>
                <a:gd name="T35" fmla="*/ 374 h 484"/>
                <a:gd name="T36" fmla="*/ 153 w 245"/>
                <a:gd name="T37" fmla="*/ 393 h 484"/>
                <a:gd name="T38" fmla="*/ 160 w 245"/>
                <a:gd name="T39" fmla="*/ 411 h 484"/>
                <a:gd name="T40" fmla="*/ 172 w 245"/>
                <a:gd name="T41" fmla="*/ 429 h 484"/>
                <a:gd name="T42" fmla="*/ 188 w 245"/>
                <a:gd name="T43" fmla="*/ 447 h 484"/>
                <a:gd name="T44" fmla="*/ 211 w 245"/>
                <a:gd name="T45" fmla="*/ 465 h 484"/>
                <a:gd name="T46" fmla="*/ 237 w 245"/>
                <a:gd name="T47" fmla="*/ 484 h 484"/>
                <a:gd name="T48" fmla="*/ 209 w 245"/>
                <a:gd name="T49" fmla="*/ 484 h 484"/>
                <a:gd name="T50" fmla="*/ 181 w 245"/>
                <a:gd name="T51" fmla="*/ 479 h 484"/>
                <a:gd name="T52" fmla="*/ 156 w 245"/>
                <a:gd name="T53" fmla="*/ 468 h 484"/>
                <a:gd name="T54" fmla="*/ 135 w 245"/>
                <a:gd name="T55" fmla="*/ 453 h 484"/>
                <a:gd name="T56" fmla="*/ 118 w 245"/>
                <a:gd name="T57" fmla="*/ 433 h 484"/>
                <a:gd name="T58" fmla="*/ 105 w 245"/>
                <a:gd name="T59" fmla="*/ 410 h 484"/>
                <a:gd name="T60" fmla="*/ 97 w 245"/>
                <a:gd name="T61" fmla="*/ 383 h 484"/>
                <a:gd name="T62" fmla="*/ 95 w 245"/>
                <a:gd name="T63" fmla="*/ 356 h 484"/>
                <a:gd name="T64" fmla="*/ 99 w 245"/>
                <a:gd name="T65" fmla="*/ 326 h 484"/>
                <a:gd name="T66" fmla="*/ 110 w 245"/>
                <a:gd name="T67" fmla="*/ 290 h 484"/>
                <a:gd name="T68" fmla="*/ 124 w 245"/>
                <a:gd name="T69" fmla="*/ 256 h 484"/>
                <a:gd name="T70" fmla="*/ 140 w 245"/>
                <a:gd name="T71" fmla="*/ 222 h 484"/>
                <a:gd name="T72" fmla="*/ 157 w 245"/>
                <a:gd name="T73" fmla="*/ 189 h 484"/>
                <a:gd name="T74" fmla="*/ 165 w 245"/>
                <a:gd name="T75" fmla="*/ 172 h 484"/>
                <a:gd name="T76" fmla="*/ 172 w 245"/>
                <a:gd name="T77" fmla="*/ 154 h 484"/>
                <a:gd name="T78" fmla="*/ 178 w 245"/>
                <a:gd name="T79" fmla="*/ 137 h 484"/>
                <a:gd name="T80" fmla="*/ 179 w 245"/>
                <a:gd name="T81" fmla="*/ 121 h 484"/>
                <a:gd name="T82" fmla="*/ 176 w 245"/>
                <a:gd name="T83" fmla="*/ 104 h 484"/>
                <a:gd name="T84" fmla="*/ 167 w 245"/>
                <a:gd name="T85" fmla="*/ 88 h 484"/>
                <a:gd name="T86" fmla="*/ 152 w 245"/>
                <a:gd name="T87" fmla="*/ 72 h 484"/>
                <a:gd name="T88" fmla="*/ 135 w 245"/>
                <a:gd name="T89" fmla="*/ 61 h 484"/>
                <a:gd name="T90" fmla="*/ 117 w 245"/>
                <a:gd name="T91" fmla="*/ 55 h 484"/>
                <a:gd name="T92" fmla="*/ 96 w 245"/>
                <a:gd name="T93" fmla="*/ 53 h 484"/>
                <a:gd name="T94" fmla="*/ 76 w 245"/>
                <a:gd name="T95" fmla="*/ 55 h 484"/>
                <a:gd name="T96" fmla="*/ 55 w 245"/>
                <a:gd name="T97" fmla="*/ 61 h 484"/>
                <a:gd name="T98" fmla="*/ 35 w 245"/>
                <a:gd name="T99" fmla="*/ 71 h 484"/>
                <a:gd name="T100" fmla="*/ 17 w 245"/>
                <a:gd name="T101" fmla="*/ 85 h 484"/>
                <a:gd name="T102" fmla="*/ 11 w 245"/>
                <a:gd name="T103" fmla="*/ 92 h 484"/>
                <a:gd name="T104" fmla="*/ 5 w 245"/>
                <a:gd name="T105" fmla="*/ 102 h 484"/>
                <a:gd name="T106" fmla="*/ 0 w 245"/>
                <a:gd name="T107" fmla="*/ 111 h 484"/>
                <a:gd name="T108" fmla="*/ 9 w 245"/>
                <a:gd name="T109" fmla="*/ 82 h 484"/>
                <a:gd name="T110" fmla="*/ 21 w 245"/>
                <a:gd name="T111" fmla="*/ 57 h 484"/>
                <a:gd name="T112" fmla="*/ 36 w 245"/>
                <a:gd name="T113" fmla="*/ 38 h 484"/>
                <a:gd name="T114" fmla="*/ 55 w 245"/>
                <a:gd name="T115" fmla="*/ 22 h 484"/>
                <a:gd name="T116" fmla="*/ 74 w 245"/>
                <a:gd name="T117" fmla="*/ 10 h 484"/>
                <a:gd name="T118" fmla="*/ 95 w 245"/>
                <a:gd name="T119" fmla="*/ 4 h 484"/>
                <a:gd name="T120" fmla="*/ 119 w 245"/>
                <a:gd name="T12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484">
                  <a:moveTo>
                    <a:pt x="119" y="0"/>
                  </a:moveTo>
                  <a:lnTo>
                    <a:pt x="142" y="4"/>
                  </a:lnTo>
                  <a:lnTo>
                    <a:pt x="166" y="10"/>
                  </a:lnTo>
                  <a:lnTo>
                    <a:pt x="188" y="22"/>
                  </a:lnTo>
                  <a:lnTo>
                    <a:pt x="207" y="37"/>
                  </a:lnTo>
                  <a:lnTo>
                    <a:pt x="222" y="54"/>
                  </a:lnTo>
                  <a:lnTo>
                    <a:pt x="234" y="73"/>
                  </a:lnTo>
                  <a:lnTo>
                    <a:pt x="242" y="95"/>
                  </a:lnTo>
                  <a:lnTo>
                    <a:pt x="245" y="118"/>
                  </a:lnTo>
                  <a:lnTo>
                    <a:pt x="244" y="144"/>
                  </a:lnTo>
                  <a:lnTo>
                    <a:pt x="237" y="169"/>
                  </a:lnTo>
                  <a:lnTo>
                    <a:pt x="228" y="197"/>
                  </a:lnTo>
                  <a:lnTo>
                    <a:pt x="209" y="236"/>
                  </a:lnTo>
                  <a:lnTo>
                    <a:pt x="187" y="273"/>
                  </a:lnTo>
                  <a:lnTo>
                    <a:pt x="171" y="303"/>
                  </a:lnTo>
                  <a:lnTo>
                    <a:pt x="160" y="329"/>
                  </a:lnTo>
                  <a:lnTo>
                    <a:pt x="153" y="352"/>
                  </a:lnTo>
                  <a:lnTo>
                    <a:pt x="151" y="374"/>
                  </a:lnTo>
                  <a:lnTo>
                    <a:pt x="153" y="393"/>
                  </a:lnTo>
                  <a:lnTo>
                    <a:pt x="160" y="411"/>
                  </a:lnTo>
                  <a:lnTo>
                    <a:pt x="172" y="429"/>
                  </a:lnTo>
                  <a:lnTo>
                    <a:pt x="188" y="447"/>
                  </a:lnTo>
                  <a:lnTo>
                    <a:pt x="211" y="465"/>
                  </a:lnTo>
                  <a:lnTo>
                    <a:pt x="237" y="484"/>
                  </a:lnTo>
                  <a:lnTo>
                    <a:pt x="209" y="484"/>
                  </a:lnTo>
                  <a:lnTo>
                    <a:pt x="181" y="479"/>
                  </a:lnTo>
                  <a:lnTo>
                    <a:pt x="156" y="468"/>
                  </a:lnTo>
                  <a:lnTo>
                    <a:pt x="135" y="453"/>
                  </a:lnTo>
                  <a:lnTo>
                    <a:pt x="118" y="433"/>
                  </a:lnTo>
                  <a:lnTo>
                    <a:pt x="105" y="410"/>
                  </a:lnTo>
                  <a:lnTo>
                    <a:pt x="97" y="383"/>
                  </a:lnTo>
                  <a:lnTo>
                    <a:pt x="95" y="356"/>
                  </a:lnTo>
                  <a:lnTo>
                    <a:pt x="99" y="326"/>
                  </a:lnTo>
                  <a:lnTo>
                    <a:pt x="110" y="290"/>
                  </a:lnTo>
                  <a:lnTo>
                    <a:pt x="124" y="256"/>
                  </a:lnTo>
                  <a:lnTo>
                    <a:pt x="140" y="222"/>
                  </a:lnTo>
                  <a:lnTo>
                    <a:pt x="157" y="189"/>
                  </a:lnTo>
                  <a:lnTo>
                    <a:pt x="165" y="172"/>
                  </a:lnTo>
                  <a:lnTo>
                    <a:pt x="172" y="154"/>
                  </a:lnTo>
                  <a:lnTo>
                    <a:pt x="178" y="137"/>
                  </a:lnTo>
                  <a:lnTo>
                    <a:pt x="179" y="121"/>
                  </a:lnTo>
                  <a:lnTo>
                    <a:pt x="176" y="104"/>
                  </a:lnTo>
                  <a:lnTo>
                    <a:pt x="167" y="88"/>
                  </a:lnTo>
                  <a:lnTo>
                    <a:pt x="152" y="72"/>
                  </a:lnTo>
                  <a:lnTo>
                    <a:pt x="135" y="61"/>
                  </a:lnTo>
                  <a:lnTo>
                    <a:pt x="117" y="55"/>
                  </a:lnTo>
                  <a:lnTo>
                    <a:pt x="96" y="53"/>
                  </a:lnTo>
                  <a:lnTo>
                    <a:pt x="76" y="55"/>
                  </a:lnTo>
                  <a:lnTo>
                    <a:pt x="55" y="61"/>
                  </a:lnTo>
                  <a:lnTo>
                    <a:pt x="35" y="71"/>
                  </a:lnTo>
                  <a:lnTo>
                    <a:pt x="17" y="85"/>
                  </a:lnTo>
                  <a:lnTo>
                    <a:pt x="11" y="92"/>
                  </a:lnTo>
                  <a:lnTo>
                    <a:pt x="5" y="102"/>
                  </a:lnTo>
                  <a:lnTo>
                    <a:pt x="0" y="111"/>
                  </a:lnTo>
                  <a:lnTo>
                    <a:pt x="9" y="82"/>
                  </a:lnTo>
                  <a:lnTo>
                    <a:pt x="21" y="57"/>
                  </a:lnTo>
                  <a:lnTo>
                    <a:pt x="36" y="38"/>
                  </a:lnTo>
                  <a:lnTo>
                    <a:pt x="55" y="22"/>
                  </a:lnTo>
                  <a:lnTo>
                    <a:pt x="74" y="10"/>
                  </a:lnTo>
                  <a:lnTo>
                    <a:pt x="95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7" name="Freeform 18"/>
            <p:cNvSpPr>
              <a:spLocks/>
            </p:cNvSpPr>
            <p:nvPr/>
          </p:nvSpPr>
          <p:spPr bwMode="auto">
            <a:xfrm>
              <a:off x="6215063" y="2128838"/>
              <a:ext cx="300038" cy="939800"/>
            </a:xfrm>
            <a:custGeom>
              <a:avLst/>
              <a:gdLst>
                <a:gd name="T0" fmla="*/ 137 w 189"/>
                <a:gd name="T1" fmla="*/ 0 h 592"/>
                <a:gd name="T2" fmla="*/ 159 w 189"/>
                <a:gd name="T3" fmla="*/ 31 h 592"/>
                <a:gd name="T4" fmla="*/ 175 w 189"/>
                <a:gd name="T5" fmla="*/ 63 h 592"/>
                <a:gd name="T6" fmla="*/ 184 w 189"/>
                <a:gd name="T7" fmla="*/ 95 h 592"/>
                <a:gd name="T8" fmla="*/ 189 w 189"/>
                <a:gd name="T9" fmla="*/ 128 h 592"/>
                <a:gd name="T10" fmla="*/ 187 w 189"/>
                <a:gd name="T11" fmla="*/ 159 h 592"/>
                <a:gd name="T12" fmla="*/ 179 w 189"/>
                <a:gd name="T13" fmla="*/ 192 h 592"/>
                <a:gd name="T14" fmla="*/ 166 w 189"/>
                <a:gd name="T15" fmla="*/ 221 h 592"/>
                <a:gd name="T16" fmla="*/ 147 w 189"/>
                <a:gd name="T17" fmla="*/ 250 h 592"/>
                <a:gd name="T18" fmla="*/ 119 w 189"/>
                <a:gd name="T19" fmla="*/ 290 h 592"/>
                <a:gd name="T20" fmla="*/ 97 w 189"/>
                <a:gd name="T21" fmla="*/ 330 h 592"/>
                <a:gd name="T22" fmla="*/ 81 w 189"/>
                <a:gd name="T23" fmla="*/ 370 h 592"/>
                <a:gd name="T24" fmla="*/ 69 w 189"/>
                <a:gd name="T25" fmla="*/ 412 h 592"/>
                <a:gd name="T26" fmla="*/ 61 w 189"/>
                <a:gd name="T27" fmla="*/ 455 h 592"/>
                <a:gd name="T28" fmla="*/ 58 w 189"/>
                <a:gd name="T29" fmla="*/ 500 h 592"/>
                <a:gd name="T30" fmla="*/ 58 w 189"/>
                <a:gd name="T31" fmla="*/ 545 h 592"/>
                <a:gd name="T32" fmla="*/ 62 w 189"/>
                <a:gd name="T33" fmla="*/ 592 h 592"/>
                <a:gd name="T34" fmla="*/ 42 w 189"/>
                <a:gd name="T35" fmla="*/ 567 h 592"/>
                <a:gd name="T36" fmla="*/ 26 w 189"/>
                <a:gd name="T37" fmla="*/ 540 h 592"/>
                <a:gd name="T38" fmla="*/ 14 w 189"/>
                <a:gd name="T39" fmla="*/ 510 h 592"/>
                <a:gd name="T40" fmla="*/ 6 w 189"/>
                <a:gd name="T41" fmla="*/ 479 h 592"/>
                <a:gd name="T42" fmla="*/ 0 w 189"/>
                <a:gd name="T43" fmla="*/ 446 h 592"/>
                <a:gd name="T44" fmla="*/ 0 w 189"/>
                <a:gd name="T45" fmla="*/ 413 h 592"/>
                <a:gd name="T46" fmla="*/ 4 w 189"/>
                <a:gd name="T47" fmla="*/ 380 h 592"/>
                <a:gd name="T48" fmla="*/ 12 w 189"/>
                <a:gd name="T49" fmla="*/ 348 h 592"/>
                <a:gd name="T50" fmla="*/ 25 w 189"/>
                <a:gd name="T51" fmla="*/ 317 h 592"/>
                <a:gd name="T52" fmla="*/ 42 w 189"/>
                <a:gd name="T53" fmla="*/ 288 h 592"/>
                <a:gd name="T54" fmla="*/ 62 w 189"/>
                <a:gd name="T55" fmla="*/ 259 h 592"/>
                <a:gd name="T56" fmla="*/ 82 w 189"/>
                <a:gd name="T57" fmla="*/ 230 h 592"/>
                <a:gd name="T58" fmla="*/ 100 w 189"/>
                <a:gd name="T59" fmla="*/ 200 h 592"/>
                <a:gd name="T60" fmla="*/ 115 w 189"/>
                <a:gd name="T61" fmla="*/ 170 h 592"/>
                <a:gd name="T62" fmla="*/ 128 w 189"/>
                <a:gd name="T63" fmla="*/ 139 h 592"/>
                <a:gd name="T64" fmla="*/ 136 w 189"/>
                <a:gd name="T65" fmla="*/ 106 h 592"/>
                <a:gd name="T66" fmla="*/ 142 w 189"/>
                <a:gd name="T67" fmla="*/ 73 h 592"/>
                <a:gd name="T68" fmla="*/ 143 w 189"/>
                <a:gd name="T69" fmla="*/ 37 h 592"/>
                <a:gd name="T70" fmla="*/ 137 w 189"/>
                <a:gd name="T7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592">
                  <a:moveTo>
                    <a:pt x="137" y="0"/>
                  </a:moveTo>
                  <a:lnTo>
                    <a:pt x="159" y="31"/>
                  </a:lnTo>
                  <a:lnTo>
                    <a:pt x="175" y="63"/>
                  </a:lnTo>
                  <a:lnTo>
                    <a:pt x="184" y="95"/>
                  </a:lnTo>
                  <a:lnTo>
                    <a:pt x="189" y="128"/>
                  </a:lnTo>
                  <a:lnTo>
                    <a:pt x="187" y="159"/>
                  </a:lnTo>
                  <a:lnTo>
                    <a:pt x="179" y="192"/>
                  </a:lnTo>
                  <a:lnTo>
                    <a:pt x="166" y="221"/>
                  </a:lnTo>
                  <a:lnTo>
                    <a:pt x="147" y="250"/>
                  </a:lnTo>
                  <a:lnTo>
                    <a:pt x="119" y="290"/>
                  </a:lnTo>
                  <a:lnTo>
                    <a:pt x="97" y="330"/>
                  </a:lnTo>
                  <a:lnTo>
                    <a:pt x="81" y="370"/>
                  </a:lnTo>
                  <a:lnTo>
                    <a:pt x="69" y="412"/>
                  </a:lnTo>
                  <a:lnTo>
                    <a:pt x="61" y="455"/>
                  </a:lnTo>
                  <a:lnTo>
                    <a:pt x="58" y="500"/>
                  </a:lnTo>
                  <a:lnTo>
                    <a:pt x="58" y="545"/>
                  </a:lnTo>
                  <a:lnTo>
                    <a:pt x="62" y="592"/>
                  </a:lnTo>
                  <a:lnTo>
                    <a:pt x="42" y="567"/>
                  </a:lnTo>
                  <a:lnTo>
                    <a:pt x="26" y="540"/>
                  </a:lnTo>
                  <a:lnTo>
                    <a:pt x="14" y="510"/>
                  </a:lnTo>
                  <a:lnTo>
                    <a:pt x="6" y="479"/>
                  </a:lnTo>
                  <a:lnTo>
                    <a:pt x="0" y="446"/>
                  </a:lnTo>
                  <a:lnTo>
                    <a:pt x="0" y="413"/>
                  </a:lnTo>
                  <a:lnTo>
                    <a:pt x="4" y="380"/>
                  </a:lnTo>
                  <a:lnTo>
                    <a:pt x="12" y="348"/>
                  </a:lnTo>
                  <a:lnTo>
                    <a:pt x="25" y="317"/>
                  </a:lnTo>
                  <a:lnTo>
                    <a:pt x="42" y="288"/>
                  </a:lnTo>
                  <a:lnTo>
                    <a:pt x="62" y="259"/>
                  </a:lnTo>
                  <a:lnTo>
                    <a:pt x="82" y="230"/>
                  </a:lnTo>
                  <a:lnTo>
                    <a:pt x="100" y="200"/>
                  </a:lnTo>
                  <a:lnTo>
                    <a:pt x="115" y="170"/>
                  </a:lnTo>
                  <a:lnTo>
                    <a:pt x="128" y="139"/>
                  </a:lnTo>
                  <a:lnTo>
                    <a:pt x="136" y="106"/>
                  </a:lnTo>
                  <a:lnTo>
                    <a:pt x="142" y="73"/>
                  </a:lnTo>
                  <a:lnTo>
                    <a:pt x="143" y="37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>
              <a:off x="5422901" y="3416301"/>
              <a:ext cx="336550" cy="203200"/>
            </a:xfrm>
            <a:custGeom>
              <a:avLst/>
              <a:gdLst>
                <a:gd name="T0" fmla="*/ 2 w 212"/>
                <a:gd name="T1" fmla="*/ 0 h 128"/>
                <a:gd name="T2" fmla="*/ 24 w 212"/>
                <a:gd name="T3" fmla="*/ 27 h 128"/>
                <a:gd name="T4" fmla="*/ 47 w 212"/>
                <a:gd name="T5" fmla="*/ 47 h 128"/>
                <a:gd name="T6" fmla="*/ 71 w 212"/>
                <a:gd name="T7" fmla="*/ 61 h 128"/>
                <a:gd name="T8" fmla="*/ 96 w 212"/>
                <a:gd name="T9" fmla="*/ 70 h 128"/>
                <a:gd name="T10" fmla="*/ 123 w 212"/>
                <a:gd name="T11" fmla="*/ 72 h 128"/>
                <a:gd name="T12" fmla="*/ 152 w 212"/>
                <a:gd name="T13" fmla="*/ 70 h 128"/>
                <a:gd name="T14" fmla="*/ 181 w 212"/>
                <a:gd name="T15" fmla="*/ 62 h 128"/>
                <a:gd name="T16" fmla="*/ 212 w 212"/>
                <a:gd name="T17" fmla="*/ 49 h 128"/>
                <a:gd name="T18" fmla="*/ 194 w 212"/>
                <a:gd name="T19" fmla="*/ 74 h 128"/>
                <a:gd name="T20" fmla="*/ 174 w 212"/>
                <a:gd name="T21" fmla="*/ 94 h 128"/>
                <a:gd name="T22" fmla="*/ 153 w 212"/>
                <a:gd name="T23" fmla="*/ 110 h 128"/>
                <a:gd name="T24" fmla="*/ 133 w 212"/>
                <a:gd name="T25" fmla="*/ 122 h 128"/>
                <a:gd name="T26" fmla="*/ 111 w 212"/>
                <a:gd name="T27" fmla="*/ 128 h 128"/>
                <a:gd name="T28" fmla="*/ 91 w 212"/>
                <a:gd name="T29" fmla="*/ 128 h 128"/>
                <a:gd name="T30" fmla="*/ 72 w 212"/>
                <a:gd name="T31" fmla="*/ 124 h 128"/>
                <a:gd name="T32" fmla="*/ 51 w 212"/>
                <a:gd name="T33" fmla="*/ 114 h 128"/>
                <a:gd name="T34" fmla="*/ 35 w 212"/>
                <a:gd name="T35" fmla="*/ 102 h 128"/>
                <a:gd name="T36" fmla="*/ 20 w 212"/>
                <a:gd name="T37" fmla="*/ 88 h 128"/>
                <a:gd name="T38" fmla="*/ 11 w 212"/>
                <a:gd name="T39" fmla="*/ 71 h 128"/>
                <a:gd name="T40" fmla="*/ 3 w 212"/>
                <a:gd name="T41" fmla="*/ 50 h 128"/>
                <a:gd name="T42" fmla="*/ 0 w 212"/>
                <a:gd name="T43" fmla="*/ 27 h 128"/>
                <a:gd name="T44" fmla="*/ 2 w 212"/>
                <a:gd name="T4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8">
                  <a:moveTo>
                    <a:pt x="2" y="0"/>
                  </a:moveTo>
                  <a:lnTo>
                    <a:pt x="24" y="27"/>
                  </a:lnTo>
                  <a:lnTo>
                    <a:pt x="47" y="47"/>
                  </a:lnTo>
                  <a:lnTo>
                    <a:pt x="71" y="61"/>
                  </a:lnTo>
                  <a:lnTo>
                    <a:pt x="96" y="70"/>
                  </a:lnTo>
                  <a:lnTo>
                    <a:pt x="123" y="72"/>
                  </a:lnTo>
                  <a:lnTo>
                    <a:pt x="152" y="70"/>
                  </a:lnTo>
                  <a:lnTo>
                    <a:pt x="181" y="62"/>
                  </a:lnTo>
                  <a:lnTo>
                    <a:pt x="212" y="49"/>
                  </a:lnTo>
                  <a:lnTo>
                    <a:pt x="194" y="74"/>
                  </a:lnTo>
                  <a:lnTo>
                    <a:pt x="174" y="94"/>
                  </a:lnTo>
                  <a:lnTo>
                    <a:pt x="153" y="110"/>
                  </a:lnTo>
                  <a:lnTo>
                    <a:pt x="133" y="122"/>
                  </a:lnTo>
                  <a:lnTo>
                    <a:pt x="111" y="128"/>
                  </a:lnTo>
                  <a:lnTo>
                    <a:pt x="91" y="128"/>
                  </a:lnTo>
                  <a:lnTo>
                    <a:pt x="72" y="124"/>
                  </a:lnTo>
                  <a:lnTo>
                    <a:pt x="51" y="114"/>
                  </a:lnTo>
                  <a:lnTo>
                    <a:pt x="35" y="102"/>
                  </a:lnTo>
                  <a:lnTo>
                    <a:pt x="20" y="88"/>
                  </a:lnTo>
                  <a:lnTo>
                    <a:pt x="11" y="71"/>
                  </a:lnTo>
                  <a:lnTo>
                    <a:pt x="3" y="50"/>
                  </a:lnTo>
                  <a:lnTo>
                    <a:pt x="0" y="2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4535488" y="3289301"/>
              <a:ext cx="263525" cy="301625"/>
            </a:xfrm>
            <a:custGeom>
              <a:avLst/>
              <a:gdLst>
                <a:gd name="T0" fmla="*/ 67 w 166"/>
                <a:gd name="T1" fmla="*/ 189 h 190"/>
                <a:gd name="T2" fmla="*/ 68 w 166"/>
                <a:gd name="T3" fmla="*/ 190 h 190"/>
                <a:gd name="T4" fmla="*/ 68 w 166"/>
                <a:gd name="T5" fmla="*/ 190 h 190"/>
                <a:gd name="T6" fmla="*/ 68 w 166"/>
                <a:gd name="T7" fmla="*/ 189 h 190"/>
                <a:gd name="T8" fmla="*/ 67 w 166"/>
                <a:gd name="T9" fmla="*/ 189 h 190"/>
                <a:gd name="T10" fmla="*/ 67 w 166"/>
                <a:gd name="T11" fmla="*/ 189 h 190"/>
                <a:gd name="T12" fmla="*/ 13 w 166"/>
                <a:gd name="T13" fmla="*/ 0 h 190"/>
                <a:gd name="T14" fmla="*/ 22 w 166"/>
                <a:gd name="T15" fmla="*/ 32 h 190"/>
                <a:gd name="T16" fmla="*/ 34 w 166"/>
                <a:gd name="T17" fmla="*/ 59 h 190"/>
                <a:gd name="T18" fmla="*/ 49 w 166"/>
                <a:gd name="T19" fmla="*/ 81 h 190"/>
                <a:gd name="T20" fmla="*/ 67 w 166"/>
                <a:gd name="T21" fmla="*/ 98 h 190"/>
                <a:gd name="T22" fmla="*/ 87 w 166"/>
                <a:gd name="T23" fmla="*/ 112 h 190"/>
                <a:gd name="T24" fmla="*/ 111 w 166"/>
                <a:gd name="T25" fmla="*/ 123 h 190"/>
                <a:gd name="T26" fmla="*/ 137 w 166"/>
                <a:gd name="T27" fmla="*/ 130 h 190"/>
                <a:gd name="T28" fmla="*/ 166 w 166"/>
                <a:gd name="T29" fmla="*/ 136 h 190"/>
                <a:gd name="T30" fmla="*/ 144 w 166"/>
                <a:gd name="T31" fmla="*/ 142 h 190"/>
                <a:gd name="T32" fmla="*/ 122 w 166"/>
                <a:gd name="T33" fmla="*/ 148 h 190"/>
                <a:gd name="T34" fmla="*/ 101 w 166"/>
                <a:gd name="T35" fmla="*/ 157 h 190"/>
                <a:gd name="T36" fmla="*/ 90 w 166"/>
                <a:gd name="T37" fmla="*/ 166 h 190"/>
                <a:gd name="T38" fmla="*/ 78 w 166"/>
                <a:gd name="T39" fmla="*/ 177 h 190"/>
                <a:gd name="T40" fmla="*/ 67 w 166"/>
                <a:gd name="T41" fmla="*/ 189 h 190"/>
                <a:gd name="T42" fmla="*/ 56 w 166"/>
                <a:gd name="T43" fmla="*/ 172 h 190"/>
                <a:gd name="T44" fmla="*/ 45 w 166"/>
                <a:gd name="T45" fmla="*/ 154 h 190"/>
                <a:gd name="T46" fmla="*/ 31 w 166"/>
                <a:gd name="T47" fmla="*/ 138 h 190"/>
                <a:gd name="T48" fmla="*/ 15 w 166"/>
                <a:gd name="T49" fmla="*/ 118 h 190"/>
                <a:gd name="T50" fmla="*/ 5 w 166"/>
                <a:gd name="T51" fmla="*/ 99 h 190"/>
                <a:gd name="T52" fmla="*/ 0 w 166"/>
                <a:gd name="T53" fmla="*/ 78 h 190"/>
                <a:gd name="T54" fmla="*/ 0 w 166"/>
                <a:gd name="T55" fmla="*/ 55 h 190"/>
                <a:gd name="T56" fmla="*/ 4 w 166"/>
                <a:gd name="T57" fmla="*/ 29 h 190"/>
                <a:gd name="T58" fmla="*/ 13 w 166"/>
                <a:gd name="T5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190">
                  <a:moveTo>
                    <a:pt x="67" y="189"/>
                  </a:move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7" y="189"/>
                  </a:lnTo>
                  <a:lnTo>
                    <a:pt x="67" y="189"/>
                  </a:lnTo>
                  <a:close/>
                  <a:moveTo>
                    <a:pt x="13" y="0"/>
                  </a:moveTo>
                  <a:lnTo>
                    <a:pt x="22" y="32"/>
                  </a:lnTo>
                  <a:lnTo>
                    <a:pt x="34" y="59"/>
                  </a:lnTo>
                  <a:lnTo>
                    <a:pt x="49" y="81"/>
                  </a:lnTo>
                  <a:lnTo>
                    <a:pt x="67" y="98"/>
                  </a:lnTo>
                  <a:lnTo>
                    <a:pt x="87" y="112"/>
                  </a:lnTo>
                  <a:lnTo>
                    <a:pt x="111" y="123"/>
                  </a:lnTo>
                  <a:lnTo>
                    <a:pt x="137" y="130"/>
                  </a:lnTo>
                  <a:lnTo>
                    <a:pt x="166" y="136"/>
                  </a:lnTo>
                  <a:lnTo>
                    <a:pt x="144" y="142"/>
                  </a:lnTo>
                  <a:lnTo>
                    <a:pt x="122" y="148"/>
                  </a:lnTo>
                  <a:lnTo>
                    <a:pt x="101" y="157"/>
                  </a:lnTo>
                  <a:lnTo>
                    <a:pt x="90" y="166"/>
                  </a:lnTo>
                  <a:lnTo>
                    <a:pt x="78" y="177"/>
                  </a:lnTo>
                  <a:lnTo>
                    <a:pt x="67" y="189"/>
                  </a:lnTo>
                  <a:lnTo>
                    <a:pt x="56" y="172"/>
                  </a:lnTo>
                  <a:lnTo>
                    <a:pt x="45" y="154"/>
                  </a:lnTo>
                  <a:lnTo>
                    <a:pt x="31" y="138"/>
                  </a:lnTo>
                  <a:lnTo>
                    <a:pt x="15" y="118"/>
                  </a:lnTo>
                  <a:lnTo>
                    <a:pt x="5" y="99"/>
                  </a:lnTo>
                  <a:lnTo>
                    <a:pt x="0" y="78"/>
                  </a:lnTo>
                  <a:lnTo>
                    <a:pt x="0" y="55"/>
                  </a:lnTo>
                  <a:lnTo>
                    <a:pt x="4" y="29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61142" y="2337245"/>
            <a:ext cx="6806529" cy="3122385"/>
            <a:chOff x="1557908" y="1082566"/>
            <a:chExt cx="9073008" cy="416209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557908" y="1088740"/>
              <a:ext cx="1807483" cy="99309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77292" y="2770478"/>
              <a:ext cx="745232" cy="52251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4" idx="4"/>
            </p:cNvCxnSpPr>
            <p:nvPr/>
          </p:nvCxnSpPr>
          <p:spPr>
            <a:xfrm flipV="1">
              <a:off x="3122524" y="2441644"/>
              <a:ext cx="270164" cy="85963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893718" y="3292992"/>
              <a:ext cx="238798" cy="7451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5" idx="7"/>
            </p:cNvCxnSpPr>
            <p:nvPr/>
          </p:nvCxnSpPr>
          <p:spPr>
            <a:xfrm flipV="1">
              <a:off x="3021630" y="3808379"/>
              <a:ext cx="854842" cy="2451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4" idx="3"/>
            </p:cNvCxnSpPr>
            <p:nvPr/>
          </p:nvCxnSpPr>
          <p:spPr>
            <a:xfrm flipH="1">
              <a:off x="2377293" y="2362515"/>
              <a:ext cx="824360" cy="4079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915383" y="3425588"/>
              <a:ext cx="806742" cy="3536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4" idx="4"/>
            </p:cNvCxnSpPr>
            <p:nvPr/>
          </p:nvCxnSpPr>
          <p:spPr>
            <a:xfrm flipH="1" flipV="1">
              <a:off x="3392688" y="2441644"/>
              <a:ext cx="496772" cy="135081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905655" y="3803515"/>
              <a:ext cx="1345003" cy="33698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0739" y="3289229"/>
              <a:ext cx="607406" cy="8582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58145" y="3301276"/>
              <a:ext cx="452291" cy="49118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50658" y="3792462"/>
              <a:ext cx="1059778" cy="348040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5662364" y="2365857"/>
              <a:ext cx="195781" cy="93541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62364" y="2365857"/>
              <a:ext cx="792088" cy="751196"/>
            </a:xfrm>
            <a:prstGeom prst="line">
              <a:avLst/>
            </a:prstGeom>
            <a:ln>
              <a:solidFill>
                <a:schemeClr val="accent3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858145" y="3117053"/>
              <a:ext cx="596307" cy="18422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54452" y="3117053"/>
              <a:ext cx="554685" cy="54852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310436" y="3665577"/>
              <a:ext cx="698701" cy="126885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009137" y="2917371"/>
              <a:ext cx="669451" cy="7482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009137" y="3665577"/>
              <a:ext cx="334725" cy="699527"/>
            </a:xfrm>
            <a:prstGeom prst="line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6" idx="6"/>
            </p:cNvCxnSpPr>
            <p:nvPr/>
          </p:nvCxnSpPr>
          <p:spPr>
            <a:xfrm flipH="1" flipV="1">
              <a:off x="5323872" y="3261288"/>
              <a:ext cx="534273" cy="3998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722125" y="2362515"/>
              <a:ext cx="940239" cy="203981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722125" y="2566496"/>
              <a:ext cx="148151" cy="455733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9460" y="2566496"/>
              <a:ext cx="832665" cy="12081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14" idx="6"/>
            </p:cNvCxnSpPr>
            <p:nvPr/>
          </p:nvCxnSpPr>
          <p:spPr>
            <a:xfrm flipH="1" flipV="1">
              <a:off x="3630304" y="2238233"/>
              <a:ext cx="1091821" cy="3282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5" idx="6"/>
            </p:cNvCxnSpPr>
            <p:nvPr/>
          </p:nvCxnSpPr>
          <p:spPr>
            <a:xfrm flipV="1">
              <a:off x="3091572" y="4132613"/>
              <a:ext cx="2169197" cy="897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569493" y="1091821"/>
              <a:ext cx="807799" cy="1678657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5" idx="1"/>
            </p:cNvCxnSpPr>
            <p:nvPr/>
          </p:nvCxnSpPr>
          <p:spPr>
            <a:xfrm flipH="1" flipV="1">
              <a:off x="1569493" y="3117053"/>
              <a:ext cx="1114425" cy="9364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377292" y="2770478"/>
              <a:ext cx="407949" cy="12444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" idx="7"/>
            </p:cNvCxnSpPr>
            <p:nvPr/>
          </p:nvCxnSpPr>
          <p:spPr>
            <a:xfrm flipV="1">
              <a:off x="3583722" y="1091821"/>
              <a:ext cx="972689" cy="88862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556411" y="1091821"/>
              <a:ext cx="1105953" cy="127069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4556411" y="1088740"/>
              <a:ext cx="165714" cy="147775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0"/>
              </a:gra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132516" y="3291474"/>
              <a:ext cx="756944" cy="500988"/>
            </a:xfrm>
            <a:prstGeom prst="line">
              <a:avLst/>
            </a:prstGeom>
            <a:ln>
              <a:solidFill>
                <a:schemeClr val="accent2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7" idx="2"/>
            </p:cNvCxnSpPr>
            <p:nvPr/>
          </p:nvCxnSpPr>
          <p:spPr>
            <a:xfrm flipV="1">
              <a:off x="5662364" y="2144185"/>
              <a:ext cx="1054565" cy="2183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454452" y="2386263"/>
              <a:ext cx="407559" cy="7307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7" idx="5"/>
            </p:cNvCxnSpPr>
            <p:nvPr/>
          </p:nvCxnSpPr>
          <p:spPr>
            <a:xfrm>
              <a:off x="7215759" y="2350807"/>
              <a:ext cx="462829" cy="5665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8" idx="0"/>
            </p:cNvCxnSpPr>
            <p:nvPr/>
          </p:nvCxnSpPr>
          <p:spPr>
            <a:xfrm>
              <a:off x="7678588" y="2917371"/>
              <a:ext cx="189531" cy="4724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7009137" y="2345889"/>
              <a:ext cx="0" cy="1229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310436" y="3792462"/>
              <a:ext cx="1033426" cy="572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250739" y="4132613"/>
              <a:ext cx="2093123" cy="23249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" idx="4"/>
            </p:cNvCxnSpPr>
            <p:nvPr/>
          </p:nvCxnSpPr>
          <p:spPr>
            <a:xfrm flipH="1" flipV="1">
              <a:off x="5074418" y="3587262"/>
              <a:ext cx="186351" cy="5453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9" idx="3"/>
            </p:cNvCxnSpPr>
            <p:nvPr/>
          </p:nvCxnSpPr>
          <p:spPr>
            <a:xfrm flipV="1">
              <a:off x="7678588" y="2480441"/>
              <a:ext cx="1633578" cy="43693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8208579" y="3411996"/>
              <a:ext cx="910169" cy="308666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50000">
                    <a:schemeClr val="accent3"/>
                  </a:gs>
                  <a:gs pos="100000">
                    <a:schemeClr val="accent5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8" idx="3"/>
            </p:cNvCxnSpPr>
            <p:nvPr/>
          </p:nvCxnSpPr>
          <p:spPr>
            <a:xfrm flipV="1">
              <a:off x="7343862" y="4025462"/>
              <a:ext cx="297159" cy="33964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8" idx="2"/>
            </p:cNvCxnSpPr>
            <p:nvPr/>
          </p:nvCxnSpPr>
          <p:spPr>
            <a:xfrm>
              <a:off x="7009137" y="3665577"/>
              <a:ext cx="505760" cy="7610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241628" y="1727169"/>
              <a:ext cx="1070382" cy="301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168055" y="1088741"/>
              <a:ext cx="798565" cy="81363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9" idx="0"/>
            </p:cNvCxnSpPr>
            <p:nvPr/>
          </p:nvCxnSpPr>
          <p:spPr>
            <a:xfrm flipH="1" flipV="1">
              <a:off x="9249103" y="1093076"/>
              <a:ext cx="323125" cy="98876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9" idx="5"/>
            </p:cNvCxnSpPr>
            <p:nvPr/>
          </p:nvCxnSpPr>
          <p:spPr>
            <a:xfrm>
              <a:off x="9773059" y="2566688"/>
              <a:ext cx="857857" cy="60388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9" idx="3"/>
            </p:cNvCxnSpPr>
            <p:nvPr/>
          </p:nvCxnSpPr>
          <p:spPr>
            <a:xfrm flipV="1">
              <a:off x="9118748" y="2596055"/>
              <a:ext cx="340562" cy="79526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7693572" y="2932386"/>
              <a:ext cx="1425176" cy="457444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678588" y="1727168"/>
              <a:ext cx="633422" cy="119020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9" idx="1"/>
            </p:cNvCxnSpPr>
            <p:nvPr/>
          </p:nvCxnSpPr>
          <p:spPr>
            <a:xfrm>
              <a:off x="8312010" y="1727168"/>
              <a:ext cx="1052707" cy="490515"/>
            </a:xfrm>
            <a:prstGeom prst="line">
              <a:avLst/>
            </a:prstGeom>
            <a:ln>
              <a:solidFill>
                <a:schemeClr val="accent5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8312010" y="1082566"/>
              <a:ext cx="127797" cy="64460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" idx="5"/>
            </p:cNvCxnSpPr>
            <p:nvPr/>
          </p:nvCxnSpPr>
          <p:spPr>
            <a:xfrm>
              <a:off x="8133522" y="4030569"/>
              <a:ext cx="2492437" cy="121409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" idx="3"/>
            </p:cNvCxnSpPr>
            <p:nvPr/>
          </p:nvCxnSpPr>
          <p:spPr>
            <a:xfrm flipH="1">
              <a:off x="1557908" y="4391222"/>
              <a:ext cx="1126010" cy="83797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10" idx="0"/>
            </p:cNvCxnSpPr>
            <p:nvPr/>
          </p:nvCxnSpPr>
          <p:spPr>
            <a:xfrm flipV="1">
              <a:off x="5662364" y="1183500"/>
              <a:ext cx="432047" cy="12620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" idx="7"/>
            </p:cNvCxnSpPr>
            <p:nvPr/>
          </p:nvCxnSpPr>
          <p:spPr>
            <a:xfrm flipV="1">
              <a:off x="9773059" y="1536133"/>
              <a:ext cx="857857" cy="628893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9118748" y="3389830"/>
              <a:ext cx="1507211" cy="172870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378262" y="4382814"/>
              <a:ext cx="3252654" cy="861848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1960993" y="2245925"/>
            <a:ext cx="5433117" cy="1957400"/>
            <a:chOff x="2613976" y="1851977"/>
            <a:chExt cx="7242270" cy="2609187"/>
          </a:xfrm>
        </p:grpSpPr>
        <p:sp>
          <p:nvSpPr>
            <p:cNvPr id="14" name="Oval 13"/>
            <p:cNvSpPr/>
            <p:nvPr/>
          </p:nvSpPr>
          <p:spPr>
            <a:xfrm>
              <a:off x="3122524" y="1901317"/>
              <a:ext cx="540327" cy="5403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6716929" y="1851977"/>
              <a:ext cx="584416" cy="584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8" name="Oval 17"/>
            <p:cNvSpPr/>
            <p:nvPr/>
          </p:nvSpPr>
          <p:spPr>
            <a:xfrm>
              <a:off x="7492783" y="3389830"/>
              <a:ext cx="750672" cy="750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4636038" y="2917371"/>
              <a:ext cx="687834" cy="6878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2613976" y="3983570"/>
              <a:ext cx="477596" cy="4775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Oval 18"/>
            <p:cNvSpPr/>
            <p:nvPr/>
          </p:nvSpPr>
          <p:spPr>
            <a:xfrm>
              <a:off x="9288210" y="2081839"/>
              <a:ext cx="568036" cy="5680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62219" y="2366233"/>
            <a:ext cx="161714" cy="237286"/>
            <a:chOff x="-2617788" y="1519238"/>
            <a:chExt cx="3546476" cy="5203825"/>
          </a:xfrm>
          <a:solidFill>
            <a:schemeClr val="bg1"/>
          </a:solidFill>
        </p:grpSpPr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-2617788" y="1519238"/>
              <a:ext cx="3546476" cy="3762375"/>
            </a:xfrm>
            <a:custGeom>
              <a:avLst/>
              <a:gdLst>
                <a:gd name="T0" fmla="*/ 1919 w 4468"/>
                <a:gd name="T1" fmla="*/ 225 h 4740"/>
                <a:gd name="T2" fmla="*/ 1477 w 4468"/>
                <a:gd name="T3" fmla="*/ 347 h 4740"/>
                <a:gd name="T4" fmla="*/ 1081 w 4468"/>
                <a:gd name="T5" fmla="*/ 560 h 4740"/>
                <a:gd name="T6" fmla="*/ 745 w 4468"/>
                <a:gd name="T7" fmla="*/ 851 h 4740"/>
                <a:gd name="T8" fmla="*/ 478 w 4468"/>
                <a:gd name="T9" fmla="*/ 1210 h 4740"/>
                <a:gd name="T10" fmla="*/ 295 w 4468"/>
                <a:gd name="T11" fmla="*/ 1623 h 4740"/>
                <a:gd name="T12" fmla="*/ 205 w 4468"/>
                <a:gd name="T13" fmla="*/ 2077 h 4740"/>
                <a:gd name="T14" fmla="*/ 221 w 4468"/>
                <a:gd name="T15" fmla="*/ 2536 h 4740"/>
                <a:gd name="T16" fmla="*/ 335 w 4468"/>
                <a:gd name="T17" fmla="*/ 2964 h 4740"/>
                <a:gd name="T18" fmla="*/ 536 w 4468"/>
                <a:gd name="T19" fmla="*/ 3357 h 4740"/>
                <a:gd name="T20" fmla="*/ 818 w 4468"/>
                <a:gd name="T21" fmla="*/ 3698 h 4740"/>
                <a:gd name="T22" fmla="*/ 948 w 4468"/>
                <a:gd name="T23" fmla="*/ 3817 h 4740"/>
                <a:gd name="T24" fmla="*/ 1117 w 4468"/>
                <a:gd name="T25" fmla="*/ 4052 h 4740"/>
                <a:gd name="T26" fmla="*/ 1223 w 4468"/>
                <a:gd name="T27" fmla="*/ 4302 h 4740"/>
                <a:gd name="T28" fmla="*/ 1280 w 4468"/>
                <a:gd name="T29" fmla="*/ 4539 h 4740"/>
                <a:gd name="T30" fmla="*/ 3220 w 4468"/>
                <a:gd name="T31" fmla="*/ 4383 h 4740"/>
                <a:gd name="T32" fmla="*/ 3311 w 4468"/>
                <a:gd name="T33" fmla="*/ 4130 h 4740"/>
                <a:gd name="T34" fmla="*/ 3461 w 4468"/>
                <a:gd name="T35" fmla="*/ 3883 h 4740"/>
                <a:gd name="T36" fmla="*/ 3747 w 4468"/>
                <a:gd name="T37" fmla="*/ 3596 h 4740"/>
                <a:gd name="T38" fmla="*/ 4008 w 4468"/>
                <a:gd name="T39" fmla="*/ 3231 h 4740"/>
                <a:gd name="T40" fmla="*/ 4181 w 4468"/>
                <a:gd name="T41" fmla="*/ 2825 h 4740"/>
                <a:gd name="T42" fmla="*/ 4263 w 4468"/>
                <a:gd name="T43" fmla="*/ 2386 h 4740"/>
                <a:gd name="T44" fmla="*/ 4243 w 4468"/>
                <a:gd name="T45" fmla="*/ 1922 h 4740"/>
                <a:gd name="T46" fmla="*/ 4122 w 4468"/>
                <a:gd name="T47" fmla="*/ 1479 h 4740"/>
                <a:gd name="T48" fmla="*/ 3909 w 4468"/>
                <a:gd name="T49" fmla="*/ 1084 h 4740"/>
                <a:gd name="T50" fmla="*/ 3618 w 4468"/>
                <a:gd name="T51" fmla="*/ 745 h 4740"/>
                <a:gd name="T52" fmla="*/ 3259 w 4468"/>
                <a:gd name="T53" fmla="*/ 478 h 4740"/>
                <a:gd name="T54" fmla="*/ 2847 w 4468"/>
                <a:gd name="T55" fmla="*/ 295 h 4740"/>
                <a:gd name="T56" fmla="*/ 2393 w 4468"/>
                <a:gd name="T57" fmla="*/ 207 h 4740"/>
                <a:gd name="T58" fmla="*/ 2399 w 4468"/>
                <a:gd name="T59" fmla="*/ 6 h 4740"/>
                <a:gd name="T60" fmla="*/ 2877 w 4468"/>
                <a:gd name="T61" fmla="*/ 96 h 4740"/>
                <a:gd name="T62" fmla="*/ 3315 w 4468"/>
                <a:gd name="T63" fmla="*/ 281 h 4740"/>
                <a:gd name="T64" fmla="*/ 3697 w 4468"/>
                <a:gd name="T65" fmla="*/ 550 h 4740"/>
                <a:gd name="T66" fmla="*/ 4016 w 4468"/>
                <a:gd name="T67" fmla="*/ 891 h 4740"/>
                <a:gd name="T68" fmla="*/ 4259 w 4468"/>
                <a:gd name="T69" fmla="*/ 1296 h 4740"/>
                <a:gd name="T70" fmla="*/ 4412 w 4468"/>
                <a:gd name="T71" fmla="*/ 1746 h 4740"/>
                <a:gd name="T72" fmla="*/ 4468 w 4468"/>
                <a:gd name="T73" fmla="*/ 2237 h 4740"/>
                <a:gd name="T74" fmla="*/ 4422 w 4468"/>
                <a:gd name="T75" fmla="*/ 2689 h 4740"/>
                <a:gd name="T76" fmla="*/ 4287 w 4468"/>
                <a:gd name="T77" fmla="*/ 3116 h 4740"/>
                <a:gd name="T78" fmla="*/ 4072 w 4468"/>
                <a:gd name="T79" fmla="*/ 3508 h 4740"/>
                <a:gd name="T80" fmla="*/ 3777 w 4468"/>
                <a:gd name="T81" fmla="*/ 3851 h 4740"/>
                <a:gd name="T82" fmla="*/ 3552 w 4468"/>
                <a:gd name="T83" fmla="*/ 4100 h 4740"/>
                <a:gd name="T84" fmla="*/ 3441 w 4468"/>
                <a:gd name="T85" fmla="*/ 4343 h 4740"/>
                <a:gd name="T86" fmla="*/ 3383 w 4468"/>
                <a:gd name="T87" fmla="*/ 4581 h 4740"/>
                <a:gd name="T88" fmla="*/ 3351 w 4468"/>
                <a:gd name="T89" fmla="*/ 4704 h 4740"/>
                <a:gd name="T90" fmla="*/ 3273 w 4468"/>
                <a:gd name="T91" fmla="*/ 4740 h 4740"/>
                <a:gd name="T92" fmla="*/ 1137 w 4468"/>
                <a:gd name="T93" fmla="*/ 4722 h 4740"/>
                <a:gd name="T94" fmla="*/ 1093 w 4468"/>
                <a:gd name="T95" fmla="*/ 4650 h 4740"/>
                <a:gd name="T96" fmla="*/ 1051 w 4468"/>
                <a:gd name="T97" fmla="*/ 4425 h 4740"/>
                <a:gd name="T98" fmla="*/ 958 w 4468"/>
                <a:gd name="T99" fmla="*/ 4178 h 4740"/>
                <a:gd name="T100" fmla="*/ 794 w 4468"/>
                <a:gd name="T101" fmla="*/ 3947 h 4740"/>
                <a:gd name="T102" fmla="*/ 575 w 4468"/>
                <a:gd name="T103" fmla="*/ 3735 h 4740"/>
                <a:gd name="T104" fmla="*/ 311 w 4468"/>
                <a:gd name="T105" fmla="*/ 3375 h 4740"/>
                <a:gd name="T106" fmla="*/ 123 w 4468"/>
                <a:gd name="T107" fmla="*/ 2972 h 4740"/>
                <a:gd name="T108" fmla="*/ 20 w 4468"/>
                <a:gd name="T109" fmla="*/ 2537 h 4740"/>
                <a:gd name="T110" fmla="*/ 6 w 4468"/>
                <a:gd name="T111" fmla="*/ 2071 h 4740"/>
                <a:gd name="T112" fmla="*/ 96 w 4468"/>
                <a:gd name="T113" fmla="*/ 1591 h 4740"/>
                <a:gd name="T114" fmla="*/ 279 w 4468"/>
                <a:gd name="T115" fmla="*/ 1154 h 4740"/>
                <a:gd name="T116" fmla="*/ 550 w 4468"/>
                <a:gd name="T117" fmla="*/ 769 h 4740"/>
                <a:gd name="T118" fmla="*/ 890 w 4468"/>
                <a:gd name="T119" fmla="*/ 450 h 4740"/>
                <a:gd name="T120" fmla="*/ 1292 w 4468"/>
                <a:gd name="T121" fmla="*/ 209 h 4740"/>
                <a:gd name="T122" fmla="*/ 1744 w 4468"/>
                <a:gd name="T123" fmla="*/ 54 h 4740"/>
                <a:gd name="T124" fmla="*/ 2234 w 4468"/>
                <a:gd name="T125" fmla="*/ 0 h 4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68" h="4740">
                  <a:moveTo>
                    <a:pt x="2234" y="201"/>
                  </a:moveTo>
                  <a:lnTo>
                    <a:pt x="2075" y="207"/>
                  </a:lnTo>
                  <a:lnTo>
                    <a:pt x="1919" y="225"/>
                  </a:lnTo>
                  <a:lnTo>
                    <a:pt x="1768" y="255"/>
                  </a:lnTo>
                  <a:lnTo>
                    <a:pt x="1621" y="295"/>
                  </a:lnTo>
                  <a:lnTo>
                    <a:pt x="1477" y="347"/>
                  </a:lnTo>
                  <a:lnTo>
                    <a:pt x="1340" y="409"/>
                  </a:lnTo>
                  <a:lnTo>
                    <a:pt x="1209" y="478"/>
                  </a:lnTo>
                  <a:lnTo>
                    <a:pt x="1081" y="560"/>
                  </a:lnTo>
                  <a:lnTo>
                    <a:pt x="962" y="648"/>
                  </a:lnTo>
                  <a:lnTo>
                    <a:pt x="850" y="745"/>
                  </a:lnTo>
                  <a:lnTo>
                    <a:pt x="745" y="851"/>
                  </a:lnTo>
                  <a:lnTo>
                    <a:pt x="647" y="965"/>
                  </a:lnTo>
                  <a:lnTo>
                    <a:pt x="558" y="1084"/>
                  </a:lnTo>
                  <a:lnTo>
                    <a:pt x="478" y="1210"/>
                  </a:lnTo>
                  <a:lnTo>
                    <a:pt x="406" y="1341"/>
                  </a:lnTo>
                  <a:lnTo>
                    <a:pt x="346" y="1479"/>
                  </a:lnTo>
                  <a:lnTo>
                    <a:pt x="295" y="1623"/>
                  </a:lnTo>
                  <a:lnTo>
                    <a:pt x="253" y="1770"/>
                  </a:lnTo>
                  <a:lnTo>
                    <a:pt x="225" y="1922"/>
                  </a:lnTo>
                  <a:lnTo>
                    <a:pt x="205" y="2077"/>
                  </a:lnTo>
                  <a:lnTo>
                    <a:pt x="199" y="2237"/>
                  </a:lnTo>
                  <a:lnTo>
                    <a:pt x="205" y="2386"/>
                  </a:lnTo>
                  <a:lnTo>
                    <a:pt x="221" y="2536"/>
                  </a:lnTo>
                  <a:lnTo>
                    <a:pt x="249" y="2681"/>
                  </a:lnTo>
                  <a:lnTo>
                    <a:pt x="287" y="2825"/>
                  </a:lnTo>
                  <a:lnTo>
                    <a:pt x="335" y="2964"/>
                  </a:lnTo>
                  <a:lnTo>
                    <a:pt x="390" y="3100"/>
                  </a:lnTo>
                  <a:lnTo>
                    <a:pt x="458" y="3229"/>
                  </a:lnTo>
                  <a:lnTo>
                    <a:pt x="536" y="3357"/>
                  </a:lnTo>
                  <a:lnTo>
                    <a:pt x="621" y="3476"/>
                  </a:lnTo>
                  <a:lnTo>
                    <a:pt x="715" y="3590"/>
                  </a:lnTo>
                  <a:lnTo>
                    <a:pt x="818" y="3698"/>
                  </a:lnTo>
                  <a:lnTo>
                    <a:pt x="932" y="3799"/>
                  </a:lnTo>
                  <a:lnTo>
                    <a:pt x="940" y="3807"/>
                  </a:lnTo>
                  <a:lnTo>
                    <a:pt x="948" y="3817"/>
                  </a:lnTo>
                  <a:lnTo>
                    <a:pt x="1011" y="3893"/>
                  </a:lnTo>
                  <a:lnTo>
                    <a:pt x="1069" y="3971"/>
                  </a:lnTo>
                  <a:lnTo>
                    <a:pt x="1117" y="4052"/>
                  </a:lnTo>
                  <a:lnTo>
                    <a:pt x="1159" y="4136"/>
                  </a:lnTo>
                  <a:lnTo>
                    <a:pt x="1195" y="4220"/>
                  </a:lnTo>
                  <a:lnTo>
                    <a:pt x="1223" y="4302"/>
                  </a:lnTo>
                  <a:lnTo>
                    <a:pt x="1246" y="4383"/>
                  </a:lnTo>
                  <a:lnTo>
                    <a:pt x="1264" y="4463"/>
                  </a:lnTo>
                  <a:lnTo>
                    <a:pt x="1280" y="4539"/>
                  </a:lnTo>
                  <a:lnTo>
                    <a:pt x="3188" y="4541"/>
                  </a:lnTo>
                  <a:lnTo>
                    <a:pt x="3202" y="4463"/>
                  </a:lnTo>
                  <a:lnTo>
                    <a:pt x="3220" y="4383"/>
                  </a:lnTo>
                  <a:lnTo>
                    <a:pt x="3245" y="4300"/>
                  </a:lnTo>
                  <a:lnTo>
                    <a:pt x="3273" y="4216"/>
                  </a:lnTo>
                  <a:lnTo>
                    <a:pt x="3311" y="4130"/>
                  </a:lnTo>
                  <a:lnTo>
                    <a:pt x="3353" y="4046"/>
                  </a:lnTo>
                  <a:lnTo>
                    <a:pt x="3403" y="3963"/>
                  </a:lnTo>
                  <a:lnTo>
                    <a:pt x="3461" y="3883"/>
                  </a:lnTo>
                  <a:lnTo>
                    <a:pt x="3528" y="3807"/>
                  </a:lnTo>
                  <a:lnTo>
                    <a:pt x="3642" y="3706"/>
                  </a:lnTo>
                  <a:lnTo>
                    <a:pt x="3747" y="3596"/>
                  </a:lnTo>
                  <a:lnTo>
                    <a:pt x="3843" y="3480"/>
                  </a:lnTo>
                  <a:lnTo>
                    <a:pt x="3930" y="3359"/>
                  </a:lnTo>
                  <a:lnTo>
                    <a:pt x="4008" y="3231"/>
                  </a:lnTo>
                  <a:lnTo>
                    <a:pt x="4076" y="3100"/>
                  </a:lnTo>
                  <a:lnTo>
                    <a:pt x="4134" y="2964"/>
                  </a:lnTo>
                  <a:lnTo>
                    <a:pt x="4181" y="2825"/>
                  </a:lnTo>
                  <a:lnTo>
                    <a:pt x="4219" y="2681"/>
                  </a:lnTo>
                  <a:lnTo>
                    <a:pt x="4245" y="2536"/>
                  </a:lnTo>
                  <a:lnTo>
                    <a:pt x="4263" y="2386"/>
                  </a:lnTo>
                  <a:lnTo>
                    <a:pt x="4267" y="2237"/>
                  </a:lnTo>
                  <a:lnTo>
                    <a:pt x="4261" y="2077"/>
                  </a:lnTo>
                  <a:lnTo>
                    <a:pt x="4243" y="1922"/>
                  </a:lnTo>
                  <a:lnTo>
                    <a:pt x="4213" y="1770"/>
                  </a:lnTo>
                  <a:lnTo>
                    <a:pt x="4173" y="1623"/>
                  </a:lnTo>
                  <a:lnTo>
                    <a:pt x="4122" y="1479"/>
                  </a:lnTo>
                  <a:lnTo>
                    <a:pt x="4060" y="1341"/>
                  </a:lnTo>
                  <a:lnTo>
                    <a:pt x="3990" y="1210"/>
                  </a:lnTo>
                  <a:lnTo>
                    <a:pt x="3909" y="1084"/>
                  </a:lnTo>
                  <a:lnTo>
                    <a:pt x="3821" y="965"/>
                  </a:lnTo>
                  <a:lnTo>
                    <a:pt x="3723" y="851"/>
                  </a:lnTo>
                  <a:lnTo>
                    <a:pt x="3618" y="745"/>
                  </a:lnTo>
                  <a:lnTo>
                    <a:pt x="3504" y="648"/>
                  </a:lnTo>
                  <a:lnTo>
                    <a:pt x="3385" y="560"/>
                  </a:lnTo>
                  <a:lnTo>
                    <a:pt x="3259" y="478"/>
                  </a:lnTo>
                  <a:lnTo>
                    <a:pt x="3128" y="409"/>
                  </a:lnTo>
                  <a:lnTo>
                    <a:pt x="2989" y="347"/>
                  </a:lnTo>
                  <a:lnTo>
                    <a:pt x="2847" y="295"/>
                  </a:lnTo>
                  <a:lnTo>
                    <a:pt x="2700" y="255"/>
                  </a:lnTo>
                  <a:lnTo>
                    <a:pt x="2549" y="225"/>
                  </a:lnTo>
                  <a:lnTo>
                    <a:pt x="2393" y="207"/>
                  </a:lnTo>
                  <a:lnTo>
                    <a:pt x="2234" y="201"/>
                  </a:lnTo>
                  <a:close/>
                  <a:moveTo>
                    <a:pt x="2234" y="0"/>
                  </a:moveTo>
                  <a:lnTo>
                    <a:pt x="2399" y="6"/>
                  </a:lnTo>
                  <a:lnTo>
                    <a:pt x="2563" y="24"/>
                  </a:lnTo>
                  <a:lnTo>
                    <a:pt x="2722" y="54"/>
                  </a:lnTo>
                  <a:lnTo>
                    <a:pt x="2877" y="96"/>
                  </a:lnTo>
                  <a:lnTo>
                    <a:pt x="3028" y="147"/>
                  </a:lnTo>
                  <a:lnTo>
                    <a:pt x="3174" y="209"/>
                  </a:lnTo>
                  <a:lnTo>
                    <a:pt x="3315" y="281"/>
                  </a:lnTo>
                  <a:lnTo>
                    <a:pt x="3449" y="361"/>
                  </a:lnTo>
                  <a:lnTo>
                    <a:pt x="3576" y="450"/>
                  </a:lnTo>
                  <a:lnTo>
                    <a:pt x="3697" y="550"/>
                  </a:lnTo>
                  <a:lnTo>
                    <a:pt x="3813" y="656"/>
                  </a:lnTo>
                  <a:lnTo>
                    <a:pt x="3918" y="769"/>
                  </a:lnTo>
                  <a:lnTo>
                    <a:pt x="4016" y="891"/>
                  </a:lnTo>
                  <a:lnTo>
                    <a:pt x="4108" y="1021"/>
                  </a:lnTo>
                  <a:lnTo>
                    <a:pt x="4187" y="1154"/>
                  </a:lnTo>
                  <a:lnTo>
                    <a:pt x="4259" y="1296"/>
                  </a:lnTo>
                  <a:lnTo>
                    <a:pt x="4321" y="1441"/>
                  </a:lnTo>
                  <a:lnTo>
                    <a:pt x="4372" y="1591"/>
                  </a:lnTo>
                  <a:lnTo>
                    <a:pt x="4412" y="1746"/>
                  </a:lnTo>
                  <a:lnTo>
                    <a:pt x="4442" y="1908"/>
                  </a:lnTo>
                  <a:lnTo>
                    <a:pt x="4460" y="2071"/>
                  </a:lnTo>
                  <a:lnTo>
                    <a:pt x="4468" y="2237"/>
                  </a:lnTo>
                  <a:lnTo>
                    <a:pt x="4462" y="2390"/>
                  </a:lnTo>
                  <a:lnTo>
                    <a:pt x="4446" y="2539"/>
                  </a:lnTo>
                  <a:lnTo>
                    <a:pt x="4422" y="2689"/>
                  </a:lnTo>
                  <a:lnTo>
                    <a:pt x="4386" y="2835"/>
                  </a:lnTo>
                  <a:lnTo>
                    <a:pt x="4341" y="2976"/>
                  </a:lnTo>
                  <a:lnTo>
                    <a:pt x="4287" y="3116"/>
                  </a:lnTo>
                  <a:lnTo>
                    <a:pt x="4225" y="3251"/>
                  </a:lnTo>
                  <a:lnTo>
                    <a:pt x="4151" y="3383"/>
                  </a:lnTo>
                  <a:lnTo>
                    <a:pt x="4072" y="3508"/>
                  </a:lnTo>
                  <a:lnTo>
                    <a:pt x="3982" y="3628"/>
                  </a:lnTo>
                  <a:lnTo>
                    <a:pt x="3885" y="3743"/>
                  </a:lnTo>
                  <a:lnTo>
                    <a:pt x="3777" y="3851"/>
                  </a:lnTo>
                  <a:lnTo>
                    <a:pt x="3664" y="3953"/>
                  </a:lnTo>
                  <a:lnTo>
                    <a:pt x="3604" y="4025"/>
                  </a:lnTo>
                  <a:lnTo>
                    <a:pt x="3552" y="4100"/>
                  </a:lnTo>
                  <a:lnTo>
                    <a:pt x="3506" y="4180"/>
                  </a:lnTo>
                  <a:lnTo>
                    <a:pt x="3470" y="4262"/>
                  </a:lnTo>
                  <a:lnTo>
                    <a:pt x="3441" y="4343"/>
                  </a:lnTo>
                  <a:lnTo>
                    <a:pt x="3415" y="4425"/>
                  </a:lnTo>
                  <a:lnTo>
                    <a:pt x="3397" y="4505"/>
                  </a:lnTo>
                  <a:lnTo>
                    <a:pt x="3383" y="4581"/>
                  </a:lnTo>
                  <a:lnTo>
                    <a:pt x="3373" y="4652"/>
                  </a:lnTo>
                  <a:lnTo>
                    <a:pt x="3365" y="4680"/>
                  </a:lnTo>
                  <a:lnTo>
                    <a:pt x="3351" y="4704"/>
                  </a:lnTo>
                  <a:lnTo>
                    <a:pt x="3329" y="4724"/>
                  </a:lnTo>
                  <a:lnTo>
                    <a:pt x="3303" y="4736"/>
                  </a:lnTo>
                  <a:lnTo>
                    <a:pt x="3273" y="4740"/>
                  </a:lnTo>
                  <a:lnTo>
                    <a:pt x="1193" y="4740"/>
                  </a:lnTo>
                  <a:lnTo>
                    <a:pt x="1163" y="4736"/>
                  </a:lnTo>
                  <a:lnTo>
                    <a:pt x="1137" y="4722"/>
                  </a:lnTo>
                  <a:lnTo>
                    <a:pt x="1117" y="4704"/>
                  </a:lnTo>
                  <a:lnTo>
                    <a:pt x="1101" y="4680"/>
                  </a:lnTo>
                  <a:lnTo>
                    <a:pt x="1093" y="4650"/>
                  </a:lnTo>
                  <a:lnTo>
                    <a:pt x="1083" y="4581"/>
                  </a:lnTo>
                  <a:lnTo>
                    <a:pt x="1069" y="4505"/>
                  </a:lnTo>
                  <a:lnTo>
                    <a:pt x="1051" y="4425"/>
                  </a:lnTo>
                  <a:lnTo>
                    <a:pt x="1025" y="4343"/>
                  </a:lnTo>
                  <a:lnTo>
                    <a:pt x="996" y="4260"/>
                  </a:lnTo>
                  <a:lnTo>
                    <a:pt x="958" y="4178"/>
                  </a:lnTo>
                  <a:lnTo>
                    <a:pt x="912" y="4096"/>
                  </a:lnTo>
                  <a:lnTo>
                    <a:pt x="858" y="4019"/>
                  </a:lnTo>
                  <a:lnTo>
                    <a:pt x="794" y="3947"/>
                  </a:lnTo>
                  <a:lnTo>
                    <a:pt x="792" y="3945"/>
                  </a:lnTo>
                  <a:lnTo>
                    <a:pt x="681" y="3843"/>
                  </a:lnTo>
                  <a:lnTo>
                    <a:pt x="575" y="3735"/>
                  </a:lnTo>
                  <a:lnTo>
                    <a:pt x="480" y="3620"/>
                  </a:lnTo>
                  <a:lnTo>
                    <a:pt x="390" y="3500"/>
                  </a:lnTo>
                  <a:lnTo>
                    <a:pt x="311" y="3375"/>
                  </a:lnTo>
                  <a:lnTo>
                    <a:pt x="239" y="3245"/>
                  </a:lnTo>
                  <a:lnTo>
                    <a:pt x="177" y="3112"/>
                  </a:lnTo>
                  <a:lnTo>
                    <a:pt x="123" y="2972"/>
                  </a:lnTo>
                  <a:lnTo>
                    <a:pt x="80" y="2831"/>
                  </a:lnTo>
                  <a:lnTo>
                    <a:pt x="46" y="2685"/>
                  </a:lnTo>
                  <a:lnTo>
                    <a:pt x="20" y="2537"/>
                  </a:lnTo>
                  <a:lnTo>
                    <a:pt x="4" y="2388"/>
                  </a:lnTo>
                  <a:lnTo>
                    <a:pt x="0" y="2237"/>
                  </a:lnTo>
                  <a:lnTo>
                    <a:pt x="6" y="2071"/>
                  </a:lnTo>
                  <a:lnTo>
                    <a:pt x="24" y="1908"/>
                  </a:lnTo>
                  <a:lnTo>
                    <a:pt x="54" y="1746"/>
                  </a:lnTo>
                  <a:lnTo>
                    <a:pt x="96" y="1591"/>
                  </a:lnTo>
                  <a:lnTo>
                    <a:pt x="145" y="1441"/>
                  </a:lnTo>
                  <a:lnTo>
                    <a:pt x="207" y="1296"/>
                  </a:lnTo>
                  <a:lnTo>
                    <a:pt x="279" y="1154"/>
                  </a:lnTo>
                  <a:lnTo>
                    <a:pt x="360" y="1021"/>
                  </a:lnTo>
                  <a:lnTo>
                    <a:pt x="450" y="891"/>
                  </a:lnTo>
                  <a:lnTo>
                    <a:pt x="550" y="769"/>
                  </a:lnTo>
                  <a:lnTo>
                    <a:pt x="655" y="656"/>
                  </a:lnTo>
                  <a:lnTo>
                    <a:pt x="769" y="550"/>
                  </a:lnTo>
                  <a:lnTo>
                    <a:pt x="890" y="450"/>
                  </a:lnTo>
                  <a:lnTo>
                    <a:pt x="1017" y="361"/>
                  </a:lnTo>
                  <a:lnTo>
                    <a:pt x="1153" y="281"/>
                  </a:lnTo>
                  <a:lnTo>
                    <a:pt x="1292" y="209"/>
                  </a:lnTo>
                  <a:lnTo>
                    <a:pt x="1440" y="147"/>
                  </a:lnTo>
                  <a:lnTo>
                    <a:pt x="1589" y="96"/>
                  </a:lnTo>
                  <a:lnTo>
                    <a:pt x="1744" y="54"/>
                  </a:lnTo>
                  <a:lnTo>
                    <a:pt x="1903" y="24"/>
                  </a:lnTo>
                  <a:lnTo>
                    <a:pt x="2067" y="6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-1749425" y="5602288"/>
              <a:ext cx="1808163" cy="160338"/>
            </a:xfrm>
            <a:custGeom>
              <a:avLst/>
              <a:gdLst>
                <a:gd name="T0" fmla="*/ 100 w 2280"/>
                <a:gd name="T1" fmla="*/ 0 h 201"/>
                <a:gd name="T2" fmla="*/ 2180 w 2280"/>
                <a:gd name="T3" fmla="*/ 0 h 201"/>
                <a:gd name="T4" fmla="*/ 2212 w 2280"/>
                <a:gd name="T5" fmla="*/ 6 h 201"/>
                <a:gd name="T6" fmla="*/ 2240 w 2280"/>
                <a:gd name="T7" fmla="*/ 20 h 201"/>
                <a:gd name="T8" fmla="*/ 2262 w 2280"/>
                <a:gd name="T9" fmla="*/ 42 h 201"/>
                <a:gd name="T10" fmla="*/ 2276 w 2280"/>
                <a:gd name="T11" fmla="*/ 68 h 201"/>
                <a:gd name="T12" fmla="*/ 2280 w 2280"/>
                <a:gd name="T13" fmla="*/ 99 h 201"/>
                <a:gd name="T14" fmla="*/ 2276 w 2280"/>
                <a:gd name="T15" fmla="*/ 131 h 201"/>
                <a:gd name="T16" fmla="*/ 2262 w 2280"/>
                <a:gd name="T17" fmla="*/ 159 h 201"/>
                <a:gd name="T18" fmla="*/ 2240 w 2280"/>
                <a:gd name="T19" fmla="*/ 181 h 201"/>
                <a:gd name="T20" fmla="*/ 2212 w 2280"/>
                <a:gd name="T21" fmla="*/ 195 h 201"/>
                <a:gd name="T22" fmla="*/ 2180 w 2280"/>
                <a:gd name="T23" fmla="*/ 201 h 201"/>
                <a:gd name="T24" fmla="*/ 100 w 2280"/>
                <a:gd name="T25" fmla="*/ 201 h 201"/>
                <a:gd name="T26" fmla="*/ 68 w 2280"/>
                <a:gd name="T27" fmla="*/ 195 h 201"/>
                <a:gd name="T28" fmla="*/ 42 w 2280"/>
                <a:gd name="T29" fmla="*/ 181 h 201"/>
                <a:gd name="T30" fmla="*/ 20 w 2280"/>
                <a:gd name="T31" fmla="*/ 159 h 201"/>
                <a:gd name="T32" fmla="*/ 6 w 2280"/>
                <a:gd name="T33" fmla="*/ 131 h 201"/>
                <a:gd name="T34" fmla="*/ 0 w 2280"/>
                <a:gd name="T35" fmla="*/ 99 h 201"/>
                <a:gd name="T36" fmla="*/ 6 w 2280"/>
                <a:gd name="T37" fmla="*/ 68 h 201"/>
                <a:gd name="T38" fmla="*/ 20 w 2280"/>
                <a:gd name="T39" fmla="*/ 42 h 201"/>
                <a:gd name="T40" fmla="*/ 42 w 2280"/>
                <a:gd name="T41" fmla="*/ 20 h 201"/>
                <a:gd name="T42" fmla="*/ 68 w 2280"/>
                <a:gd name="T43" fmla="*/ 6 h 201"/>
                <a:gd name="T44" fmla="*/ 100 w 2280"/>
                <a:gd name="T4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201">
                  <a:moveTo>
                    <a:pt x="100" y="0"/>
                  </a:moveTo>
                  <a:lnTo>
                    <a:pt x="2180" y="0"/>
                  </a:lnTo>
                  <a:lnTo>
                    <a:pt x="2212" y="6"/>
                  </a:lnTo>
                  <a:lnTo>
                    <a:pt x="2240" y="20"/>
                  </a:lnTo>
                  <a:lnTo>
                    <a:pt x="2262" y="42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201"/>
                  </a:lnTo>
                  <a:lnTo>
                    <a:pt x="100" y="201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2"/>
                  </a:lnTo>
                  <a:lnTo>
                    <a:pt x="42" y="20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-1749425" y="6083301"/>
              <a:ext cx="1808163" cy="158750"/>
            </a:xfrm>
            <a:custGeom>
              <a:avLst/>
              <a:gdLst>
                <a:gd name="T0" fmla="*/ 100 w 2280"/>
                <a:gd name="T1" fmla="*/ 0 h 199"/>
                <a:gd name="T2" fmla="*/ 2180 w 2280"/>
                <a:gd name="T3" fmla="*/ 0 h 199"/>
                <a:gd name="T4" fmla="*/ 2212 w 2280"/>
                <a:gd name="T5" fmla="*/ 4 h 199"/>
                <a:gd name="T6" fmla="*/ 2240 w 2280"/>
                <a:gd name="T7" fmla="*/ 20 h 199"/>
                <a:gd name="T8" fmla="*/ 2262 w 2280"/>
                <a:gd name="T9" fmla="*/ 40 h 199"/>
                <a:gd name="T10" fmla="*/ 2276 w 2280"/>
                <a:gd name="T11" fmla="*/ 68 h 199"/>
                <a:gd name="T12" fmla="*/ 2280 w 2280"/>
                <a:gd name="T13" fmla="*/ 99 h 199"/>
                <a:gd name="T14" fmla="*/ 2276 w 2280"/>
                <a:gd name="T15" fmla="*/ 131 h 199"/>
                <a:gd name="T16" fmla="*/ 2262 w 2280"/>
                <a:gd name="T17" fmla="*/ 159 h 199"/>
                <a:gd name="T18" fmla="*/ 2240 w 2280"/>
                <a:gd name="T19" fmla="*/ 181 h 199"/>
                <a:gd name="T20" fmla="*/ 2212 w 2280"/>
                <a:gd name="T21" fmla="*/ 195 h 199"/>
                <a:gd name="T22" fmla="*/ 2180 w 2280"/>
                <a:gd name="T23" fmla="*/ 199 h 199"/>
                <a:gd name="T24" fmla="*/ 100 w 2280"/>
                <a:gd name="T25" fmla="*/ 199 h 199"/>
                <a:gd name="T26" fmla="*/ 68 w 2280"/>
                <a:gd name="T27" fmla="*/ 195 h 199"/>
                <a:gd name="T28" fmla="*/ 42 w 2280"/>
                <a:gd name="T29" fmla="*/ 181 h 199"/>
                <a:gd name="T30" fmla="*/ 20 w 2280"/>
                <a:gd name="T31" fmla="*/ 159 h 199"/>
                <a:gd name="T32" fmla="*/ 6 w 2280"/>
                <a:gd name="T33" fmla="*/ 131 h 199"/>
                <a:gd name="T34" fmla="*/ 0 w 2280"/>
                <a:gd name="T35" fmla="*/ 99 h 199"/>
                <a:gd name="T36" fmla="*/ 6 w 2280"/>
                <a:gd name="T37" fmla="*/ 68 h 199"/>
                <a:gd name="T38" fmla="*/ 20 w 2280"/>
                <a:gd name="T39" fmla="*/ 40 h 199"/>
                <a:gd name="T40" fmla="*/ 42 w 2280"/>
                <a:gd name="T41" fmla="*/ 20 h 199"/>
                <a:gd name="T42" fmla="*/ 68 w 2280"/>
                <a:gd name="T43" fmla="*/ 4 h 199"/>
                <a:gd name="T44" fmla="*/ 100 w 2280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0" h="199">
                  <a:moveTo>
                    <a:pt x="100" y="0"/>
                  </a:moveTo>
                  <a:lnTo>
                    <a:pt x="2180" y="0"/>
                  </a:lnTo>
                  <a:lnTo>
                    <a:pt x="2212" y="4"/>
                  </a:lnTo>
                  <a:lnTo>
                    <a:pt x="2240" y="20"/>
                  </a:lnTo>
                  <a:lnTo>
                    <a:pt x="2262" y="40"/>
                  </a:lnTo>
                  <a:lnTo>
                    <a:pt x="2276" y="68"/>
                  </a:lnTo>
                  <a:lnTo>
                    <a:pt x="2280" y="99"/>
                  </a:lnTo>
                  <a:lnTo>
                    <a:pt x="2276" y="131"/>
                  </a:lnTo>
                  <a:lnTo>
                    <a:pt x="2262" y="159"/>
                  </a:lnTo>
                  <a:lnTo>
                    <a:pt x="2240" y="181"/>
                  </a:lnTo>
                  <a:lnTo>
                    <a:pt x="2212" y="195"/>
                  </a:lnTo>
                  <a:lnTo>
                    <a:pt x="2180" y="199"/>
                  </a:lnTo>
                  <a:lnTo>
                    <a:pt x="100" y="199"/>
                  </a:lnTo>
                  <a:lnTo>
                    <a:pt x="68" y="195"/>
                  </a:lnTo>
                  <a:lnTo>
                    <a:pt x="42" y="181"/>
                  </a:lnTo>
                  <a:lnTo>
                    <a:pt x="20" y="159"/>
                  </a:lnTo>
                  <a:lnTo>
                    <a:pt x="6" y="131"/>
                  </a:lnTo>
                  <a:lnTo>
                    <a:pt x="0" y="99"/>
                  </a:lnTo>
                  <a:lnTo>
                    <a:pt x="6" y="68"/>
                  </a:lnTo>
                  <a:lnTo>
                    <a:pt x="20" y="40"/>
                  </a:lnTo>
                  <a:lnTo>
                    <a:pt x="42" y="20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-1270000" y="6564313"/>
              <a:ext cx="850900" cy="158750"/>
            </a:xfrm>
            <a:custGeom>
              <a:avLst/>
              <a:gdLst>
                <a:gd name="T0" fmla="*/ 100 w 1072"/>
                <a:gd name="T1" fmla="*/ 0 h 199"/>
                <a:gd name="T2" fmla="*/ 970 w 1072"/>
                <a:gd name="T3" fmla="*/ 0 h 199"/>
                <a:gd name="T4" fmla="*/ 1002 w 1072"/>
                <a:gd name="T5" fmla="*/ 4 h 199"/>
                <a:gd name="T6" fmla="*/ 1030 w 1072"/>
                <a:gd name="T7" fmla="*/ 18 h 199"/>
                <a:gd name="T8" fmla="*/ 1052 w 1072"/>
                <a:gd name="T9" fmla="*/ 40 h 199"/>
                <a:gd name="T10" fmla="*/ 1066 w 1072"/>
                <a:gd name="T11" fmla="*/ 67 h 199"/>
                <a:gd name="T12" fmla="*/ 1072 w 1072"/>
                <a:gd name="T13" fmla="*/ 99 h 199"/>
                <a:gd name="T14" fmla="*/ 1066 w 1072"/>
                <a:gd name="T15" fmla="*/ 131 h 199"/>
                <a:gd name="T16" fmla="*/ 1052 w 1072"/>
                <a:gd name="T17" fmla="*/ 157 h 199"/>
                <a:gd name="T18" fmla="*/ 1030 w 1072"/>
                <a:gd name="T19" fmla="*/ 179 h 199"/>
                <a:gd name="T20" fmla="*/ 1002 w 1072"/>
                <a:gd name="T21" fmla="*/ 193 h 199"/>
                <a:gd name="T22" fmla="*/ 970 w 1072"/>
                <a:gd name="T23" fmla="*/ 199 h 199"/>
                <a:gd name="T24" fmla="*/ 100 w 1072"/>
                <a:gd name="T25" fmla="*/ 199 h 199"/>
                <a:gd name="T26" fmla="*/ 68 w 1072"/>
                <a:gd name="T27" fmla="*/ 193 h 199"/>
                <a:gd name="T28" fmla="*/ 40 w 1072"/>
                <a:gd name="T29" fmla="*/ 179 h 199"/>
                <a:gd name="T30" fmla="*/ 18 w 1072"/>
                <a:gd name="T31" fmla="*/ 157 h 199"/>
                <a:gd name="T32" fmla="*/ 4 w 1072"/>
                <a:gd name="T33" fmla="*/ 131 h 199"/>
                <a:gd name="T34" fmla="*/ 0 w 1072"/>
                <a:gd name="T35" fmla="*/ 99 h 199"/>
                <a:gd name="T36" fmla="*/ 4 w 1072"/>
                <a:gd name="T37" fmla="*/ 67 h 199"/>
                <a:gd name="T38" fmla="*/ 18 w 1072"/>
                <a:gd name="T39" fmla="*/ 40 h 199"/>
                <a:gd name="T40" fmla="*/ 40 w 1072"/>
                <a:gd name="T41" fmla="*/ 18 h 199"/>
                <a:gd name="T42" fmla="*/ 68 w 1072"/>
                <a:gd name="T43" fmla="*/ 4 h 199"/>
                <a:gd name="T44" fmla="*/ 100 w 1072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72" h="199">
                  <a:moveTo>
                    <a:pt x="100" y="0"/>
                  </a:moveTo>
                  <a:lnTo>
                    <a:pt x="970" y="0"/>
                  </a:lnTo>
                  <a:lnTo>
                    <a:pt x="1002" y="4"/>
                  </a:lnTo>
                  <a:lnTo>
                    <a:pt x="1030" y="18"/>
                  </a:lnTo>
                  <a:lnTo>
                    <a:pt x="1052" y="40"/>
                  </a:lnTo>
                  <a:lnTo>
                    <a:pt x="1066" y="67"/>
                  </a:lnTo>
                  <a:lnTo>
                    <a:pt x="1072" y="99"/>
                  </a:lnTo>
                  <a:lnTo>
                    <a:pt x="1066" y="131"/>
                  </a:lnTo>
                  <a:lnTo>
                    <a:pt x="1052" y="157"/>
                  </a:lnTo>
                  <a:lnTo>
                    <a:pt x="1030" y="179"/>
                  </a:lnTo>
                  <a:lnTo>
                    <a:pt x="1002" y="193"/>
                  </a:lnTo>
                  <a:lnTo>
                    <a:pt x="970" y="199"/>
                  </a:lnTo>
                  <a:lnTo>
                    <a:pt x="100" y="199"/>
                  </a:lnTo>
                  <a:lnTo>
                    <a:pt x="68" y="193"/>
                  </a:lnTo>
                  <a:lnTo>
                    <a:pt x="40" y="179"/>
                  </a:lnTo>
                  <a:lnTo>
                    <a:pt x="18" y="157"/>
                  </a:lnTo>
                  <a:lnTo>
                    <a:pt x="4" y="131"/>
                  </a:lnTo>
                  <a:lnTo>
                    <a:pt x="0" y="99"/>
                  </a:lnTo>
                  <a:lnTo>
                    <a:pt x="4" y="67"/>
                  </a:lnTo>
                  <a:lnTo>
                    <a:pt x="18" y="40"/>
                  </a:lnTo>
                  <a:lnTo>
                    <a:pt x="40" y="18"/>
                  </a:lnTo>
                  <a:lnTo>
                    <a:pt x="68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4"/>
          <p:cNvSpPr>
            <a:spLocks noEditPoints="1"/>
          </p:cNvSpPr>
          <p:nvPr/>
        </p:nvSpPr>
        <p:spPr bwMode="auto">
          <a:xfrm>
            <a:off x="2052454" y="3957528"/>
            <a:ext cx="169762" cy="113191"/>
          </a:xfrm>
          <a:custGeom>
            <a:avLst/>
            <a:gdLst>
              <a:gd name="T0" fmla="*/ 3219 w 6560"/>
              <a:gd name="T1" fmla="*/ 300 h 4374"/>
              <a:gd name="T2" fmla="*/ 2652 w 6560"/>
              <a:gd name="T3" fmla="*/ 611 h 4374"/>
              <a:gd name="T4" fmla="*/ 2529 w 6560"/>
              <a:gd name="T5" fmla="*/ 1039 h 4374"/>
              <a:gd name="T6" fmla="*/ 2728 w 6560"/>
              <a:gd name="T7" fmla="*/ 1528 h 4374"/>
              <a:gd name="T8" fmla="*/ 2658 w 6560"/>
              <a:gd name="T9" fmla="*/ 1743 h 4374"/>
              <a:gd name="T10" fmla="*/ 2521 w 6560"/>
              <a:gd name="T11" fmla="*/ 1674 h 4374"/>
              <a:gd name="T12" fmla="*/ 2437 w 6560"/>
              <a:gd name="T13" fmla="*/ 1305 h 4374"/>
              <a:gd name="T14" fmla="*/ 2163 w 6560"/>
              <a:gd name="T15" fmla="*/ 997 h 4374"/>
              <a:gd name="T16" fmla="*/ 1974 w 6560"/>
              <a:gd name="T17" fmla="*/ 907 h 4374"/>
              <a:gd name="T18" fmla="*/ 1749 w 6560"/>
              <a:gd name="T19" fmla="*/ 874 h 4374"/>
              <a:gd name="T20" fmla="*/ 1313 w 6560"/>
              <a:gd name="T21" fmla="*/ 1011 h 4374"/>
              <a:gd name="T22" fmla="*/ 1035 w 6560"/>
              <a:gd name="T23" fmla="*/ 1363 h 4374"/>
              <a:gd name="T24" fmla="*/ 985 w 6560"/>
              <a:gd name="T25" fmla="*/ 1666 h 4374"/>
              <a:gd name="T26" fmla="*/ 921 w 6560"/>
              <a:gd name="T27" fmla="*/ 1847 h 4374"/>
              <a:gd name="T28" fmla="*/ 511 w 6560"/>
              <a:gd name="T29" fmla="*/ 2179 h 4374"/>
              <a:gd name="T30" fmla="*/ 263 w 6560"/>
              <a:gd name="T31" fmla="*/ 2655 h 4374"/>
              <a:gd name="T32" fmla="*/ 243 w 6560"/>
              <a:gd name="T33" fmla="*/ 3208 h 4374"/>
              <a:gd name="T34" fmla="*/ 489 w 6560"/>
              <a:gd name="T35" fmla="*/ 3723 h 4374"/>
              <a:gd name="T36" fmla="*/ 943 w 6560"/>
              <a:gd name="T37" fmla="*/ 4062 h 4374"/>
              <a:gd name="T38" fmla="*/ 4083 w 6560"/>
              <a:gd name="T39" fmla="*/ 4155 h 4374"/>
              <a:gd name="T40" fmla="*/ 4172 w 6560"/>
              <a:gd name="T41" fmla="*/ 4155 h 4374"/>
              <a:gd name="T42" fmla="*/ 5671 w 6560"/>
              <a:gd name="T43" fmla="*/ 4068 h 4374"/>
              <a:gd name="T44" fmla="*/ 6090 w 6560"/>
              <a:gd name="T45" fmla="*/ 3755 h 4374"/>
              <a:gd name="T46" fmla="*/ 6319 w 6560"/>
              <a:gd name="T47" fmla="*/ 3280 h 4374"/>
              <a:gd name="T48" fmla="*/ 6291 w 6560"/>
              <a:gd name="T49" fmla="*/ 2730 h 4374"/>
              <a:gd name="T50" fmla="*/ 6013 w 6560"/>
              <a:gd name="T51" fmla="*/ 2271 h 4374"/>
              <a:gd name="T52" fmla="*/ 5555 w 6560"/>
              <a:gd name="T53" fmla="*/ 1992 h 4374"/>
              <a:gd name="T54" fmla="*/ 5348 w 6560"/>
              <a:gd name="T55" fmla="*/ 1956 h 4374"/>
              <a:gd name="T56" fmla="*/ 5068 w 6560"/>
              <a:gd name="T57" fmla="*/ 1952 h 4374"/>
              <a:gd name="T58" fmla="*/ 4861 w 6560"/>
              <a:gd name="T59" fmla="*/ 1950 h 4374"/>
              <a:gd name="T60" fmla="*/ 4823 w 6560"/>
              <a:gd name="T61" fmla="*/ 1809 h 4374"/>
              <a:gd name="T62" fmla="*/ 5100 w 6560"/>
              <a:gd name="T63" fmla="*/ 1733 h 4374"/>
              <a:gd name="T64" fmla="*/ 5303 w 6560"/>
              <a:gd name="T65" fmla="*/ 1461 h 4374"/>
              <a:gd name="T66" fmla="*/ 5006 w 6560"/>
              <a:gd name="T67" fmla="*/ 858 h 4374"/>
              <a:gd name="T68" fmla="*/ 4507 w 6560"/>
              <a:gd name="T69" fmla="*/ 424 h 4374"/>
              <a:gd name="T70" fmla="*/ 3866 w 6560"/>
              <a:gd name="T71" fmla="*/ 225 h 4374"/>
              <a:gd name="T72" fmla="*/ 4174 w 6560"/>
              <a:gd name="T73" fmla="*/ 56 h 4374"/>
              <a:gd name="T74" fmla="*/ 4829 w 6560"/>
              <a:gd name="T75" fmla="*/ 374 h 4374"/>
              <a:gd name="T76" fmla="*/ 5310 w 6560"/>
              <a:gd name="T77" fmla="*/ 915 h 4374"/>
              <a:gd name="T78" fmla="*/ 5557 w 6560"/>
              <a:gd name="T79" fmla="*/ 1616 h 4374"/>
              <a:gd name="T80" fmla="*/ 5991 w 6560"/>
              <a:gd name="T81" fmla="*/ 1966 h 4374"/>
              <a:gd name="T82" fmla="*/ 6375 w 6560"/>
              <a:gd name="T83" fmla="*/ 2388 h 4374"/>
              <a:gd name="T84" fmla="*/ 6554 w 6560"/>
              <a:gd name="T85" fmla="*/ 2939 h 4374"/>
              <a:gd name="T86" fmla="*/ 6468 w 6560"/>
              <a:gd name="T87" fmla="*/ 3542 h 4374"/>
              <a:gd name="T88" fmla="*/ 6130 w 6560"/>
              <a:gd name="T89" fmla="*/ 4030 h 4374"/>
              <a:gd name="T90" fmla="*/ 5613 w 6560"/>
              <a:gd name="T91" fmla="*/ 4320 h 4374"/>
              <a:gd name="T92" fmla="*/ 4139 w 6560"/>
              <a:gd name="T93" fmla="*/ 4372 h 4374"/>
              <a:gd name="T94" fmla="*/ 1277 w 6560"/>
              <a:gd name="T95" fmla="*/ 4368 h 4374"/>
              <a:gd name="T96" fmla="*/ 696 w 6560"/>
              <a:gd name="T97" fmla="*/ 4181 h 4374"/>
              <a:gd name="T98" fmla="*/ 257 w 6560"/>
              <a:gd name="T99" fmla="*/ 3779 h 4374"/>
              <a:gd name="T100" fmla="*/ 22 w 6560"/>
              <a:gd name="T101" fmla="*/ 3222 h 4374"/>
              <a:gd name="T102" fmla="*/ 48 w 6560"/>
              <a:gd name="T103" fmla="*/ 2613 h 4374"/>
              <a:gd name="T104" fmla="*/ 314 w 6560"/>
              <a:gd name="T105" fmla="*/ 2074 h 4374"/>
              <a:gd name="T106" fmla="*/ 766 w 6560"/>
              <a:gd name="T107" fmla="*/ 1682 h 4374"/>
              <a:gd name="T108" fmla="*/ 816 w 6560"/>
              <a:gd name="T109" fmla="*/ 1329 h 4374"/>
              <a:gd name="T110" fmla="*/ 1090 w 6560"/>
              <a:gd name="T111" fmla="*/ 909 h 4374"/>
              <a:gd name="T112" fmla="*/ 1538 w 6560"/>
              <a:gd name="T113" fmla="*/ 679 h 4374"/>
              <a:gd name="T114" fmla="*/ 1892 w 6560"/>
              <a:gd name="T115" fmla="*/ 667 h 4374"/>
              <a:gd name="T116" fmla="*/ 2177 w 6560"/>
              <a:gd name="T117" fmla="*/ 754 h 4374"/>
              <a:gd name="T118" fmla="*/ 2481 w 6560"/>
              <a:gd name="T119" fmla="*/ 468 h 4374"/>
              <a:gd name="T120" fmla="*/ 3060 w 6560"/>
              <a:gd name="T121" fmla="*/ 123 h 4374"/>
              <a:gd name="T122" fmla="*/ 3727 w 6560"/>
              <a:gd name="T123" fmla="*/ 0 h 4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4374">
                <a:moveTo>
                  <a:pt x="3727" y="219"/>
                </a:moveTo>
                <a:lnTo>
                  <a:pt x="3597" y="223"/>
                </a:lnTo>
                <a:lnTo>
                  <a:pt x="3470" y="239"/>
                </a:lnTo>
                <a:lnTo>
                  <a:pt x="3345" y="265"/>
                </a:lnTo>
                <a:lnTo>
                  <a:pt x="3219" y="300"/>
                </a:lnTo>
                <a:lnTo>
                  <a:pt x="3098" y="346"/>
                </a:lnTo>
                <a:lnTo>
                  <a:pt x="2981" y="400"/>
                </a:lnTo>
                <a:lnTo>
                  <a:pt x="2865" y="462"/>
                </a:lnTo>
                <a:lnTo>
                  <a:pt x="2756" y="533"/>
                </a:lnTo>
                <a:lnTo>
                  <a:pt x="2652" y="611"/>
                </a:lnTo>
                <a:lnTo>
                  <a:pt x="2557" y="696"/>
                </a:lnTo>
                <a:lnTo>
                  <a:pt x="2465" y="790"/>
                </a:lnTo>
                <a:lnTo>
                  <a:pt x="2384" y="887"/>
                </a:lnTo>
                <a:lnTo>
                  <a:pt x="2459" y="961"/>
                </a:lnTo>
                <a:lnTo>
                  <a:pt x="2529" y="1039"/>
                </a:lnTo>
                <a:lnTo>
                  <a:pt x="2589" y="1126"/>
                </a:lnTo>
                <a:lnTo>
                  <a:pt x="2638" y="1220"/>
                </a:lnTo>
                <a:lnTo>
                  <a:pt x="2678" y="1317"/>
                </a:lnTo>
                <a:lnTo>
                  <a:pt x="2708" y="1421"/>
                </a:lnTo>
                <a:lnTo>
                  <a:pt x="2728" y="1528"/>
                </a:lnTo>
                <a:lnTo>
                  <a:pt x="2734" y="1640"/>
                </a:lnTo>
                <a:lnTo>
                  <a:pt x="2728" y="1674"/>
                </a:lnTo>
                <a:lnTo>
                  <a:pt x="2712" y="1703"/>
                </a:lnTo>
                <a:lnTo>
                  <a:pt x="2688" y="1727"/>
                </a:lnTo>
                <a:lnTo>
                  <a:pt x="2658" y="1743"/>
                </a:lnTo>
                <a:lnTo>
                  <a:pt x="2624" y="1749"/>
                </a:lnTo>
                <a:lnTo>
                  <a:pt x="2589" y="1743"/>
                </a:lnTo>
                <a:lnTo>
                  <a:pt x="2559" y="1727"/>
                </a:lnTo>
                <a:lnTo>
                  <a:pt x="2535" y="1703"/>
                </a:lnTo>
                <a:lnTo>
                  <a:pt x="2521" y="1674"/>
                </a:lnTo>
                <a:lnTo>
                  <a:pt x="2515" y="1640"/>
                </a:lnTo>
                <a:lnTo>
                  <a:pt x="2509" y="1552"/>
                </a:lnTo>
                <a:lnTo>
                  <a:pt x="2495" y="1467"/>
                </a:lnTo>
                <a:lnTo>
                  <a:pt x="2471" y="1383"/>
                </a:lnTo>
                <a:lnTo>
                  <a:pt x="2437" y="1305"/>
                </a:lnTo>
                <a:lnTo>
                  <a:pt x="2398" y="1232"/>
                </a:lnTo>
                <a:lnTo>
                  <a:pt x="2348" y="1164"/>
                </a:lnTo>
                <a:lnTo>
                  <a:pt x="2292" y="1102"/>
                </a:lnTo>
                <a:lnTo>
                  <a:pt x="2230" y="1047"/>
                </a:lnTo>
                <a:lnTo>
                  <a:pt x="2163" y="997"/>
                </a:lnTo>
                <a:lnTo>
                  <a:pt x="2125" y="975"/>
                </a:lnTo>
                <a:lnTo>
                  <a:pt x="2087" y="953"/>
                </a:lnTo>
                <a:lnTo>
                  <a:pt x="2063" y="943"/>
                </a:lnTo>
                <a:lnTo>
                  <a:pt x="2020" y="923"/>
                </a:lnTo>
                <a:lnTo>
                  <a:pt x="1974" y="907"/>
                </a:lnTo>
                <a:lnTo>
                  <a:pt x="1962" y="905"/>
                </a:lnTo>
                <a:lnTo>
                  <a:pt x="1874" y="886"/>
                </a:lnTo>
                <a:lnTo>
                  <a:pt x="1850" y="882"/>
                </a:lnTo>
                <a:lnTo>
                  <a:pt x="1799" y="876"/>
                </a:lnTo>
                <a:lnTo>
                  <a:pt x="1749" y="874"/>
                </a:lnTo>
                <a:lnTo>
                  <a:pt x="1653" y="880"/>
                </a:lnTo>
                <a:lnTo>
                  <a:pt x="1562" y="897"/>
                </a:lnTo>
                <a:lnTo>
                  <a:pt x="1472" y="925"/>
                </a:lnTo>
                <a:lnTo>
                  <a:pt x="1391" y="965"/>
                </a:lnTo>
                <a:lnTo>
                  <a:pt x="1313" y="1011"/>
                </a:lnTo>
                <a:lnTo>
                  <a:pt x="1242" y="1069"/>
                </a:lnTo>
                <a:lnTo>
                  <a:pt x="1178" y="1132"/>
                </a:lnTo>
                <a:lnTo>
                  <a:pt x="1122" y="1202"/>
                </a:lnTo>
                <a:lnTo>
                  <a:pt x="1074" y="1280"/>
                </a:lnTo>
                <a:lnTo>
                  <a:pt x="1035" y="1363"/>
                </a:lnTo>
                <a:lnTo>
                  <a:pt x="1007" y="1451"/>
                </a:lnTo>
                <a:lnTo>
                  <a:pt x="991" y="1544"/>
                </a:lnTo>
                <a:lnTo>
                  <a:pt x="985" y="1640"/>
                </a:lnTo>
                <a:lnTo>
                  <a:pt x="985" y="1654"/>
                </a:lnTo>
                <a:lnTo>
                  <a:pt x="985" y="1666"/>
                </a:lnTo>
                <a:lnTo>
                  <a:pt x="987" y="1689"/>
                </a:lnTo>
                <a:lnTo>
                  <a:pt x="985" y="1707"/>
                </a:lnTo>
                <a:lnTo>
                  <a:pt x="985" y="1749"/>
                </a:lnTo>
                <a:lnTo>
                  <a:pt x="985" y="1819"/>
                </a:lnTo>
                <a:lnTo>
                  <a:pt x="921" y="1847"/>
                </a:lnTo>
                <a:lnTo>
                  <a:pt x="830" y="1898"/>
                </a:lnTo>
                <a:lnTo>
                  <a:pt x="742" y="1956"/>
                </a:lnTo>
                <a:lnTo>
                  <a:pt x="661" y="2024"/>
                </a:lnTo>
                <a:lnTo>
                  <a:pt x="583" y="2097"/>
                </a:lnTo>
                <a:lnTo>
                  <a:pt x="511" y="2179"/>
                </a:lnTo>
                <a:lnTo>
                  <a:pt x="448" y="2267"/>
                </a:lnTo>
                <a:lnTo>
                  <a:pt x="390" y="2358"/>
                </a:lnTo>
                <a:lnTo>
                  <a:pt x="340" y="2454"/>
                </a:lnTo>
                <a:lnTo>
                  <a:pt x="296" y="2553"/>
                </a:lnTo>
                <a:lnTo>
                  <a:pt x="263" y="2655"/>
                </a:lnTo>
                <a:lnTo>
                  <a:pt x="239" y="2758"/>
                </a:lnTo>
                <a:lnTo>
                  <a:pt x="223" y="2864"/>
                </a:lnTo>
                <a:lnTo>
                  <a:pt x="219" y="2969"/>
                </a:lnTo>
                <a:lnTo>
                  <a:pt x="225" y="3090"/>
                </a:lnTo>
                <a:lnTo>
                  <a:pt x="243" y="3208"/>
                </a:lnTo>
                <a:lnTo>
                  <a:pt x="273" y="3321"/>
                </a:lnTo>
                <a:lnTo>
                  <a:pt x="312" y="3431"/>
                </a:lnTo>
                <a:lnTo>
                  <a:pt x="362" y="3534"/>
                </a:lnTo>
                <a:lnTo>
                  <a:pt x="422" y="3632"/>
                </a:lnTo>
                <a:lnTo>
                  <a:pt x="489" y="3723"/>
                </a:lnTo>
                <a:lnTo>
                  <a:pt x="567" y="3807"/>
                </a:lnTo>
                <a:lnTo>
                  <a:pt x="651" y="3885"/>
                </a:lnTo>
                <a:lnTo>
                  <a:pt x="742" y="3952"/>
                </a:lnTo>
                <a:lnTo>
                  <a:pt x="840" y="4012"/>
                </a:lnTo>
                <a:lnTo>
                  <a:pt x="943" y="4062"/>
                </a:lnTo>
                <a:lnTo>
                  <a:pt x="1053" y="4101"/>
                </a:lnTo>
                <a:lnTo>
                  <a:pt x="1166" y="4131"/>
                </a:lnTo>
                <a:lnTo>
                  <a:pt x="1283" y="4149"/>
                </a:lnTo>
                <a:lnTo>
                  <a:pt x="1405" y="4155"/>
                </a:lnTo>
                <a:lnTo>
                  <a:pt x="4083" y="4155"/>
                </a:lnTo>
                <a:lnTo>
                  <a:pt x="4103" y="4153"/>
                </a:lnTo>
                <a:lnTo>
                  <a:pt x="4125" y="4153"/>
                </a:lnTo>
                <a:lnTo>
                  <a:pt x="4154" y="4153"/>
                </a:lnTo>
                <a:lnTo>
                  <a:pt x="4162" y="4155"/>
                </a:lnTo>
                <a:lnTo>
                  <a:pt x="4172" y="4155"/>
                </a:lnTo>
                <a:lnTo>
                  <a:pt x="5245" y="4155"/>
                </a:lnTo>
                <a:lnTo>
                  <a:pt x="5356" y="4149"/>
                </a:lnTo>
                <a:lnTo>
                  <a:pt x="5466" y="4133"/>
                </a:lnTo>
                <a:lnTo>
                  <a:pt x="5571" y="4105"/>
                </a:lnTo>
                <a:lnTo>
                  <a:pt x="5671" y="4068"/>
                </a:lnTo>
                <a:lnTo>
                  <a:pt x="5766" y="4022"/>
                </a:lnTo>
                <a:lnTo>
                  <a:pt x="5858" y="3968"/>
                </a:lnTo>
                <a:lnTo>
                  <a:pt x="5941" y="3904"/>
                </a:lnTo>
                <a:lnTo>
                  <a:pt x="6019" y="3833"/>
                </a:lnTo>
                <a:lnTo>
                  <a:pt x="6090" y="3755"/>
                </a:lnTo>
                <a:lnTo>
                  <a:pt x="6154" y="3672"/>
                </a:lnTo>
                <a:lnTo>
                  <a:pt x="6208" y="3580"/>
                </a:lnTo>
                <a:lnTo>
                  <a:pt x="6256" y="3485"/>
                </a:lnTo>
                <a:lnTo>
                  <a:pt x="6291" y="3383"/>
                </a:lnTo>
                <a:lnTo>
                  <a:pt x="6319" y="3280"/>
                </a:lnTo>
                <a:lnTo>
                  <a:pt x="6335" y="3170"/>
                </a:lnTo>
                <a:lnTo>
                  <a:pt x="6341" y="3059"/>
                </a:lnTo>
                <a:lnTo>
                  <a:pt x="6335" y="2947"/>
                </a:lnTo>
                <a:lnTo>
                  <a:pt x="6317" y="2838"/>
                </a:lnTo>
                <a:lnTo>
                  <a:pt x="6291" y="2730"/>
                </a:lnTo>
                <a:lnTo>
                  <a:pt x="6254" y="2629"/>
                </a:lnTo>
                <a:lnTo>
                  <a:pt x="6206" y="2531"/>
                </a:lnTo>
                <a:lnTo>
                  <a:pt x="6150" y="2438"/>
                </a:lnTo>
                <a:lnTo>
                  <a:pt x="6084" y="2352"/>
                </a:lnTo>
                <a:lnTo>
                  <a:pt x="6013" y="2271"/>
                </a:lnTo>
                <a:lnTo>
                  <a:pt x="5933" y="2199"/>
                </a:lnTo>
                <a:lnTo>
                  <a:pt x="5848" y="2133"/>
                </a:lnTo>
                <a:lnTo>
                  <a:pt x="5756" y="2078"/>
                </a:lnTo>
                <a:lnTo>
                  <a:pt x="5659" y="2030"/>
                </a:lnTo>
                <a:lnTo>
                  <a:pt x="5555" y="1992"/>
                </a:lnTo>
                <a:lnTo>
                  <a:pt x="5448" y="1966"/>
                </a:lnTo>
                <a:lnTo>
                  <a:pt x="5438" y="1964"/>
                </a:lnTo>
                <a:lnTo>
                  <a:pt x="5418" y="1962"/>
                </a:lnTo>
                <a:lnTo>
                  <a:pt x="5388" y="1960"/>
                </a:lnTo>
                <a:lnTo>
                  <a:pt x="5348" y="1956"/>
                </a:lnTo>
                <a:lnTo>
                  <a:pt x="5303" y="1952"/>
                </a:lnTo>
                <a:lnTo>
                  <a:pt x="5251" y="1950"/>
                </a:lnTo>
                <a:lnTo>
                  <a:pt x="5193" y="1950"/>
                </a:lnTo>
                <a:lnTo>
                  <a:pt x="5133" y="1950"/>
                </a:lnTo>
                <a:lnTo>
                  <a:pt x="5068" y="1952"/>
                </a:lnTo>
                <a:lnTo>
                  <a:pt x="5002" y="1958"/>
                </a:lnTo>
                <a:lnTo>
                  <a:pt x="4936" y="1966"/>
                </a:lnTo>
                <a:lnTo>
                  <a:pt x="4921" y="1968"/>
                </a:lnTo>
                <a:lnTo>
                  <a:pt x="4889" y="1964"/>
                </a:lnTo>
                <a:lnTo>
                  <a:pt x="4861" y="1950"/>
                </a:lnTo>
                <a:lnTo>
                  <a:pt x="4837" y="1930"/>
                </a:lnTo>
                <a:lnTo>
                  <a:pt x="4821" y="1906"/>
                </a:lnTo>
                <a:lnTo>
                  <a:pt x="4811" y="1875"/>
                </a:lnTo>
                <a:lnTo>
                  <a:pt x="4811" y="1841"/>
                </a:lnTo>
                <a:lnTo>
                  <a:pt x="4823" y="1809"/>
                </a:lnTo>
                <a:lnTo>
                  <a:pt x="4843" y="1781"/>
                </a:lnTo>
                <a:lnTo>
                  <a:pt x="4871" y="1761"/>
                </a:lnTo>
                <a:lnTo>
                  <a:pt x="4903" y="1751"/>
                </a:lnTo>
                <a:lnTo>
                  <a:pt x="5004" y="1739"/>
                </a:lnTo>
                <a:lnTo>
                  <a:pt x="5100" y="1733"/>
                </a:lnTo>
                <a:lnTo>
                  <a:pt x="5193" y="1731"/>
                </a:lnTo>
                <a:lnTo>
                  <a:pt x="5277" y="1733"/>
                </a:lnTo>
                <a:lnTo>
                  <a:pt x="5350" y="1737"/>
                </a:lnTo>
                <a:lnTo>
                  <a:pt x="5332" y="1598"/>
                </a:lnTo>
                <a:lnTo>
                  <a:pt x="5303" y="1461"/>
                </a:lnTo>
                <a:lnTo>
                  <a:pt x="5263" y="1329"/>
                </a:lnTo>
                <a:lnTo>
                  <a:pt x="5213" y="1204"/>
                </a:lnTo>
                <a:lnTo>
                  <a:pt x="5153" y="1083"/>
                </a:lnTo>
                <a:lnTo>
                  <a:pt x="5084" y="967"/>
                </a:lnTo>
                <a:lnTo>
                  <a:pt x="5006" y="858"/>
                </a:lnTo>
                <a:lnTo>
                  <a:pt x="4921" y="754"/>
                </a:lnTo>
                <a:lnTo>
                  <a:pt x="4829" y="659"/>
                </a:lnTo>
                <a:lnTo>
                  <a:pt x="4728" y="573"/>
                </a:lnTo>
                <a:lnTo>
                  <a:pt x="4620" y="493"/>
                </a:lnTo>
                <a:lnTo>
                  <a:pt x="4507" y="424"/>
                </a:lnTo>
                <a:lnTo>
                  <a:pt x="4389" y="362"/>
                </a:lnTo>
                <a:lnTo>
                  <a:pt x="4264" y="312"/>
                </a:lnTo>
                <a:lnTo>
                  <a:pt x="4135" y="273"/>
                </a:lnTo>
                <a:lnTo>
                  <a:pt x="4003" y="243"/>
                </a:lnTo>
                <a:lnTo>
                  <a:pt x="3866" y="225"/>
                </a:lnTo>
                <a:lnTo>
                  <a:pt x="3727" y="219"/>
                </a:lnTo>
                <a:close/>
                <a:moveTo>
                  <a:pt x="3727" y="0"/>
                </a:moveTo>
                <a:lnTo>
                  <a:pt x="3880" y="6"/>
                </a:lnTo>
                <a:lnTo>
                  <a:pt x="4029" y="26"/>
                </a:lnTo>
                <a:lnTo>
                  <a:pt x="4174" y="56"/>
                </a:lnTo>
                <a:lnTo>
                  <a:pt x="4316" y="99"/>
                </a:lnTo>
                <a:lnTo>
                  <a:pt x="4453" y="153"/>
                </a:lnTo>
                <a:lnTo>
                  <a:pt x="4584" y="217"/>
                </a:lnTo>
                <a:lnTo>
                  <a:pt x="4710" y="290"/>
                </a:lnTo>
                <a:lnTo>
                  <a:pt x="4829" y="374"/>
                </a:lnTo>
                <a:lnTo>
                  <a:pt x="4940" y="466"/>
                </a:lnTo>
                <a:lnTo>
                  <a:pt x="5046" y="567"/>
                </a:lnTo>
                <a:lnTo>
                  <a:pt x="5143" y="677"/>
                </a:lnTo>
                <a:lnTo>
                  <a:pt x="5231" y="792"/>
                </a:lnTo>
                <a:lnTo>
                  <a:pt x="5310" y="915"/>
                </a:lnTo>
                <a:lnTo>
                  <a:pt x="5382" y="1045"/>
                </a:lnTo>
                <a:lnTo>
                  <a:pt x="5442" y="1180"/>
                </a:lnTo>
                <a:lnTo>
                  <a:pt x="5492" y="1321"/>
                </a:lnTo>
                <a:lnTo>
                  <a:pt x="5531" y="1467"/>
                </a:lnTo>
                <a:lnTo>
                  <a:pt x="5557" y="1616"/>
                </a:lnTo>
                <a:lnTo>
                  <a:pt x="5573" y="1771"/>
                </a:lnTo>
                <a:lnTo>
                  <a:pt x="5685" y="1805"/>
                </a:lnTo>
                <a:lnTo>
                  <a:pt x="5792" y="1851"/>
                </a:lnTo>
                <a:lnTo>
                  <a:pt x="5893" y="1904"/>
                </a:lnTo>
                <a:lnTo>
                  <a:pt x="5991" y="1966"/>
                </a:lnTo>
                <a:lnTo>
                  <a:pt x="6081" y="2038"/>
                </a:lnTo>
                <a:lnTo>
                  <a:pt x="6166" y="2115"/>
                </a:lnTo>
                <a:lnTo>
                  <a:pt x="6244" y="2201"/>
                </a:lnTo>
                <a:lnTo>
                  <a:pt x="6313" y="2292"/>
                </a:lnTo>
                <a:lnTo>
                  <a:pt x="6375" y="2388"/>
                </a:lnTo>
                <a:lnTo>
                  <a:pt x="6431" y="2491"/>
                </a:lnTo>
                <a:lnTo>
                  <a:pt x="6474" y="2597"/>
                </a:lnTo>
                <a:lnTo>
                  <a:pt x="6512" y="2708"/>
                </a:lnTo>
                <a:lnTo>
                  <a:pt x="6538" y="2822"/>
                </a:lnTo>
                <a:lnTo>
                  <a:pt x="6554" y="2939"/>
                </a:lnTo>
                <a:lnTo>
                  <a:pt x="6560" y="3059"/>
                </a:lnTo>
                <a:lnTo>
                  <a:pt x="6554" y="3184"/>
                </a:lnTo>
                <a:lnTo>
                  <a:pt x="6536" y="3307"/>
                </a:lnTo>
                <a:lnTo>
                  <a:pt x="6506" y="3427"/>
                </a:lnTo>
                <a:lnTo>
                  <a:pt x="6468" y="3542"/>
                </a:lnTo>
                <a:lnTo>
                  <a:pt x="6419" y="3652"/>
                </a:lnTo>
                <a:lnTo>
                  <a:pt x="6359" y="3755"/>
                </a:lnTo>
                <a:lnTo>
                  <a:pt x="6291" y="3853"/>
                </a:lnTo>
                <a:lnTo>
                  <a:pt x="6216" y="3944"/>
                </a:lnTo>
                <a:lnTo>
                  <a:pt x="6130" y="4030"/>
                </a:lnTo>
                <a:lnTo>
                  <a:pt x="6041" y="4105"/>
                </a:lnTo>
                <a:lnTo>
                  <a:pt x="5941" y="4173"/>
                </a:lnTo>
                <a:lnTo>
                  <a:pt x="5838" y="4233"/>
                </a:lnTo>
                <a:lnTo>
                  <a:pt x="5728" y="4281"/>
                </a:lnTo>
                <a:lnTo>
                  <a:pt x="5613" y="4320"/>
                </a:lnTo>
                <a:lnTo>
                  <a:pt x="5494" y="4350"/>
                </a:lnTo>
                <a:lnTo>
                  <a:pt x="5370" y="4368"/>
                </a:lnTo>
                <a:lnTo>
                  <a:pt x="5245" y="4374"/>
                </a:lnTo>
                <a:lnTo>
                  <a:pt x="4172" y="4374"/>
                </a:lnTo>
                <a:lnTo>
                  <a:pt x="4139" y="4372"/>
                </a:lnTo>
                <a:lnTo>
                  <a:pt x="4125" y="4370"/>
                </a:lnTo>
                <a:lnTo>
                  <a:pt x="4119" y="4372"/>
                </a:lnTo>
                <a:lnTo>
                  <a:pt x="4083" y="4374"/>
                </a:lnTo>
                <a:lnTo>
                  <a:pt x="1405" y="4374"/>
                </a:lnTo>
                <a:lnTo>
                  <a:pt x="1277" y="4368"/>
                </a:lnTo>
                <a:lnTo>
                  <a:pt x="1152" y="4350"/>
                </a:lnTo>
                <a:lnTo>
                  <a:pt x="1031" y="4322"/>
                </a:lnTo>
                <a:lnTo>
                  <a:pt x="915" y="4285"/>
                </a:lnTo>
                <a:lnTo>
                  <a:pt x="802" y="4239"/>
                </a:lnTo>
                <a:lnTo>
                  <a:pt x="696" y="4181"/>
                </a:lnTo>
                <a:lnTo>
                  <a:pt x="595" y="4115"/>
                </a:lnTo>
                <a:lnTo>
                  <a:pt x="499" y="4042"/>
                </a:lnTo>
                <a:lnTo>
                  <a:pt x="412" y="3962"/>
                </a:lnTo>
                <a:lnTo>
                  <a:pt x="330" y="3873"/>
                </a:lnTo>
                <a:lnTo>
                  <a:pt x="257" y="3779"/>
                </a:lnTo>
                <a:lnTo>
                  <a:pt x="191" y="3678"/>
                </a:lnTo>
                <a:lnTo>
                  <a:pt x="135" y="3570"/>
                </a:lnTo>
                <a:lnTo>
                  <a:pt x="88" y="3459"/>
                </a:lnTo>
                <a:lnTo>
                  <a:pt x="50" y="3341"/>
                </a:lnTo>
                <a:lnTo>
                  <a:pt x="22" y="3222"/>
                </a:lnTo>
                <a:lnTo>
                  <a:pt x="6" y="3096"/>
                </a:lnTo>
                <a:lnTo>
                  <a:pt x="0" y="2969"/>
                </a:lnTo>
                <a:lnTo>
                  <a:pt x="6" y="2850"/>
                </a:lnTo>
                <a:lnTo>
                  <a:pt x="22" y="2730"/>
                </a:lnTo>
                <a:lnTo>
                  <a:pt x="48" y="2613"/>
                </a:lnTo>
                <a:lnTo>
                  <a:pt x="84" y="2497"/>
                </a:lnTo>
                <a:lnTo>
                  <a:pt x="129" y="2384"/>
                </a:lnTo>
                <a:lnTo>
                  <a:pt x="183" y="2277"/>
                </a:lnTo>
                <a:lnTo>
                  <a:pt x="245" y="2171"/>
                </a:lnTo>
                <a:lnTo>
                  <a:pt x="314" y="2074"/>
                </a:lnTo>
                <a:lnTo>
                  <a:pt x="392" y="1980"/>
                </a:lnTo>
                <a:lnTo>
                  <a:pt x="478" y="1892"/>
                </a:lnTo>
                <a:lnTo>
                  <a:pt x="567" y="1815"/>
                </a:lnTo>
                <a:lnTo>
                  <a:pt x="665" y="1743"/>
                </a:lnTo>
                <a:lnTo>
                  <a:pt x="766" y="1682"/>
                </a:lnTo>
                <a:lnTo>
                  <a:pt x="766" y="1682"/>
                </a:lnTo>
                <a:lnTo>
                  <a:pt x="766" y="1640"/>
                </a:lnTo>
                <a:lnTo>
                  <a:pt x="772" y="1532"/>
                </a:lnTo>
                <a:lnTo>
                  <a:pt x="788" y="1429"/>
                </a:lnTo>
                <a:lnTo>
                  <a:pt x="816" y="1329"/>
                </a:lnTo>
                <a:lnTo>
                  <a:pt x="854" y="1234"/>
                </a:lnTo>
                <a:lnTo>
                  <a:pt x="899" y="1144"/>
                </a:lnTo>
                <a:lnTo>
                  <a:pt x="955" y="1059"/>
                </a:lnTo>
                <a:lnTo>
                  <a:pt x="1019" y="981"/>
                </a:lnTo>
                <a:lnTo>
                  <a:pt x="1090" y="909"/>
                </a:lnTo>
                <a:lnTo>
                  <a:pt x="1168" y="846"/>
                </a:lnTo>
                <a:lnTo>
                  <a:pt x="1254" y="790"/>
                </a:lnTo>
                <a:lnTo>
                  <a:pt x="1343" y="744"/>
                </a:lnTo>
                <a:lnTo>
                  <a:pt x="1439" y="706"/>
                </a:lnTo>
                <a:lnTo>
                  <a:pt x="1538" y="679"/>
                </a:lnTo>
                <a:lnTo>
                  <a:pt x="1641" y="661"/>
                </a:lnTo>
                <a:lnTo>
                  <a:pt x="1749" y="655"/>
                </a:lnTo>
                <a:lnTo>
                  <a:pt x="1805" y="657"/>
                </a:lnTo>
                <a:lnTo>
                  <a:pt x="1860" y="663"/>
                </a:lnTo>
                <a:lnTo>
                  <a:pt x="1892" y="667"/>
                </a:lnTo>
                <a:lnTo>
                  <a:pt x="1968" y="681"/>
                </a:lnTo>
                <a:lnTo>
                  <a:pt x="2006" y="690"/>
                </a:lnTo>
                <a:lnTo>
                  <a:pt x="2073" y="712"/>
                </a:lnTo>
                <a:lnTo>
                  <a:pt x="2111" y="724"/>
                </a:lnTo>
                <a:lnTo>
                  <a:pt x="2177" y="754"/>
                </a:lnTo>
                <a:lnTo>
                  <a:pt x="2189" y="760"/>
                </a:lnTo>
                <a:lnTo>
                  <a:pt x="2203" y="766"/>
                </a:lnTo>
                <a:lnTo>
                  <a:pt x="2288" y="659"/>
                </a:lnTo>
                <a:lnTo>
                  <a:pt x="2382" y="559"/>
                </a:lnTo>
                <a:lnTo>
                  <a:pt x="2481" y="468"/>
                </a:lnTo>
                <a:lnTo>
                  <a:pt x="2587" y="382"/>
                </a:lnTo>
                <a:lnTo>
                  <a:pt x="2698" y="304"/>
                </a:lnTo>
                <a:lnTo>
                  <a:pt x="2815" y="237"/>
                </a:lnTo>
                <a:lnTo>
                  <a:pt x="2937" y="175"/>
                </a:lnTo>
                <a:lnTo>
                  <a:pt x="3060" y="123"/>
                </a:lnTo>
                <a:lnTo>
                  <a:pt x="3189" y="80"/>
                </a:lnTo>
                <a:lnTo>
                  <a:pt x="3321" y="46"/>
                </a:lnTo>
                <a:lnTo>
                  <a:pt x="3454" y="20"/>
                </a:lnTo>
                <a:lnTo>
                  <a:pt x="3589" y="4"/>
                </a:lnTo>
                <a:lnTo>
                  <a:pt x="3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08" name="Freeform 19"/>
          <p:cNvSpPr>
            <a:spLocks noEditPoints="1"/>
          </p:cNvSpPr>
          <p:nvPr/>
        </p:nvSpPr>
        <p:spPr bwMode="auto">
          <a:xfrm>
            <a:off x="3607610" y="3218069"/>
            <a:ext cx="257868" cy="164861"/>
          </a:xfrm>
          <a:custGeom>
            <a:avLst/>
            <a:gdLst>
              <a:gd name="T0" fmla="*/ 2694 w 6560"/>
              <a:gd name="T1" fmla="*/ 3959 h 4194"/>
              <a:gd name="T2" fmla="*/ 2732 w 6560"/>
              <a:gd name="T3" fmla="*/ 4015 h 4194"/>
              <a:gd name="T4" fmla="*/ 2798 w 6560"/>
              <a:gd name="T5" fmla="*/ 4037 h 4194"/>
              <a:gd name="T6" fmla="*/ 3798 w 6560"/>
              <a:gd name="T7" fmla="*/ 4031 h 4194"/>
              <a:gd name="T8" fmla="*/ 3850 w 6560"/>
              <a:gd name="T9" fmla="*/ 3989 h 4194"/>
              <a:gd name="T10" fmla="*/ 6560 w 6560"/>
              <a:gd name="T11" fmla="*/ 3959 h 4194"/>
              <a:gd name="T12" fmla="*/ 6554 w 6560"/>
              <a:gd name="T13" fmla="*/ 4148 h 4194"/>
              <a:gd name="T14" fmla="*/ 6512 w 6560"/>
              <a:gd name="T15" fmla="*/ 4188 h 4194"/>
              <a:gd name="T16" fmla="*/ 76 w 6560"/>
              <a:gd name="T17" fmla="*/ 4194 h 4194"/>
              <a:gd name="T18" fmla="*/ 22 w 6560"/>
              <a:gd name="T19" fmla="*/ 4172 h 4194"/>
              <a:gd name="T20" fmla="*/ 0 w 6560"/>
              <a:gd name="T21" fmla="*/ 4119 h 4194"/>
              <a:gd name="T22" fmla="*/ 627 w 6560"/>
              <a:gd name="T23" fmla="*/ 171 h 4194"/>
              <a:gd name="T24" fmla="*/ 611 w 6560"/>
              <a:gd name="T25" fmla="*/ 177 h 4194"/>
              <a:gd name="T26" fmla="*/ 599 w 6560"/>
              <a:gd name="T27" fmla="*/ 191 h 4194"/>
              <a:gd name="T28" fmla="*/ 599 w 6560"/>
              <a:gd name="T29" fmla="*/ 3607 h 4194"/>
              <a:gd name="T30" fmla="*/ 603 w 6560"/>
              <a:gd name="T31" fmla="*/ 3625 h 4194"/>
              <a:gd name="T32" fmla="*/ 617 w 6560"/>
              <a:gd name="T33" fmla="*/ 3635 h 4194"/>
              <a:gd name="T34" fmla="*/ 5933 w 6560"/>
              <a:gd name="T35" fmla="*/ 3637 h 4194"/>
              <a:gd name="T36" fmla="*/ 5949 w 6560"/>
              <a:gd name="T37" fmla="*/ 3631 h 4194"/>
              <a:gd name="T38" fmla="*/ 5959 w 6560"/>
              <a:gd name="T39" fmla="*/ 3617 h 4194"/>
              <a:gd name="T40" fmla="*/ 5961 w 6560"/>
              <a:gd name="T41" fmla="*/ 199 h 4194"/>
              <a:gd name="T42" fmla="*/ 5955 w 6560"/>
              <a:gd name="T43" fmla="*/ 183 h 4194"/>
              <a:gd name="T44" fmla="*/ 5941 w 6560"/>
              <a:gd name="T45" fmla="*/ 173 h 4194"/>
              <a:gd name="T46" fmla="*/ 627 w 6560"/>
              <a:gd name="T47" fmla="*/ 171 h 4194"/>
              <a:gd name="T48" fmla="*/ 5933 w 6560"/>
              <a:gd name="T49" fmla="*/ 0 h 4194"/>
              <a:gd name="T50" fmla="*/ 6021 w 6560"/>
              <a:gd name="T51" fmla="*/ 20 h 4194"/>
              <a:gd name="T52" fmla="*/ 6088 w 6560"/>
              <a:gd name="T53" fmla="*/ 75 h 4194"/>
              <a:gd name="T54" fmla="*/ 6126 w 6560"/>
              <a:gd name="T55" fmla="*/ 153 h 4194"/>
              <a:gd name="T56" fmla="*/ 6132 w 6560"/>
              <a:gd name="T57" fmla="*/ 3607 h 4194"/>
              <a:gd name="T58" fmla="*/ 6112 w 6560"/>
              <a:gd name="T59" fmla="*/ 3695 h 4194"/>
              <a:gd name="T60" fmla="*/ 6057 w 6560"/>
              <a:gd name="T61" fmla="*/ 3763 h 4194"/>
              <a:gd name="T62" fmla="*/ 5979 w 6560"/>
              <a:gd name="T63" fmla="*/ 3802 h 4194"/>
              <a:gd name="T64" fmla="*/ 627 w 6560"/>
              <a:gd name="T65" fmla="*/ 3806 h 4194"/>
              <a:gd name="T66" fmla="*/ 539 w 6560"/>
              <a:gd name="T67" fmla="*/ 3786 h 4194"/>
              <a:gd name="T68" fmla="*/ 472 w 6560"/>
              <a:gd name="T69" fmla="*/ 3733 h 4194"/>
              <a:gd name="T70" fmla="*/ 434 w 6560"/>
              <a:gd name="T71" fmla="*/ 3653 h 4194"/>
              <a:gd name="T72" fmla="*/ 428 w 6560"/>
              <a:gd name="T73" fmla="*/ 199 h 4194"/>
              <a:gd name="T74" fmla="*/ 448 w 6560"/>
              <a:gd name="T75" fmla="*/ 111 h 4194"/>
              <a:gd name="T76" fmla="*/ 503 w 6560"/>
              <a:gd name="T77" fmla="*/ 44 h 4194"/>
              <a:gd name="T78" fmla="*/ 581 w 6560"/>
              <a:gd name="T79" fmla="*/ 6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60" h="4194">
                <a:moveTo>
                  <a:pt x="0" y="3959"/>
                </a:moveTo>
                <a:lnTo>
                  <a:pt x="2694" y="3959"/>
                </a:lnTo>
                <a:lnTo>
                  <a:pt x="2708" y="3989"/>
                </a:lnTo>
                <a:lnTo>
                  <a:pt x="2732" y="4015"/>
                </a:lnTo>
                <a:lnTo>
                  <a:pt x="2762" y="4031"/>
                </a:lnTo>
                <a:lnTo>
                  <a:pt x="2798" y="4037"/>
                </a:lnTo>
                <a:lnTo>
                  <a:pt x="3763" y="4037"/>
                </a:lnTo>
                <a:lnTo>
                  <a:pt x="3798" y="4031"/>
                </a:lnTo>
                <a:lnTo>
                  <a:pt x="3828" y="4015"/>
                </a:lnTo>
                <a:lnTo>
                  <a:pt x="3850" y="3989"/>
                </a:lnTo>
                <a:lnTo>
                  <a:pt x="3866" y="3959"/>
                </a:lnTo>
                <a:lnTo>
                  <a:pt x="6560" y="3959"/>
                </a:lnTo>
                <a:lnTo>
                  <a:pt x="6560" y="4119"/>
                </a:lnTo>
                <a:lnTo>
                  <a:pt x="6554" y="4148"/>
                </a:lnTo>
                <a:lnTo>
                  <a:pt x="6538" y="4172"/>
                </a:lnTo>
                <a:lnTo>
                  <a:pt x="6512" y="4188"/>
                </a:lnTo>
                <a:lnTo>
                  <a:pt x="6482" y="4194"/>
                </a:lnTo>
                <a:lnTo>
                  <a:pt x="76" y="4194"/>
                </a:lnTo>
                <a:lnTo>
                  <a:pt x="46" y="4188"/>
                </a:lnTo>
                <a:lnTo>
                  <a:pt x="22" y="4172"/>
                </a:lnTo>
                <a:lnTo>
                  <a:pt x="6" y="4148"/>
                </a:lnTo>
                <a:lnTo>
                  <a:pt x="0" y="4119"/>
                </a:lnTo>
                <a:lnTo>
                  <a:pt x="0" y="3959"/>
                </a:lnTo>
                <a:close/>
                <a:moveTo>
                  <a:pt x="627" y="171"/>
                </a:moveTo>
                <a:lnTo>
                  <a:pt x="617" y="173"/>
                </a:lnTo>
                <a:lnTo>
                  <a:pt x="611" y="177"/>
                </a:lnTo>
                <a:lnTo>
                  <a:pt x="603" y="183"/>
                </a:lnTo>
                <a:lnTo>
                  <a:pt x="599" y="191"/>
                </a:lnTo>
                <a:lnTo>
                  <a:pt x="599" y="199"/>
                </a:lnTo>
                <a:lnTo>
                  <a:pt x="599" y="3607"/>
                </a:lnTo>
                <a:lnTo>
                  <a:pt x="599" y="3617"/>
                </a:lnTo>
                <a:lnTo>
                  <a:pt x="603" y="3625"/>
                </a:lnTo>
                <a:lnTo>
                  <a:pt x="611" y="3631"/>
                </a:lnTo>
                <a:lnTo>
                  <a:pt x="617" y="3635"/>
                </a:lnTo>
                <a:lnTo>
                  <a:pt x="627" y="3637"/>
                </a:lnTo>
                <a:lnTo>
                  <a:pt x="5933" y="3637"/>
                </a:lnTo>
                <a:lnTo>
                  <a:pt x="5941" y="3635"/>
                </a:lnTo>
                <a:lnTo>
                  <a:pt x="5949" y="3631"/>
                </a:lnTo>
                <a:lnTo>
                  <a:pt x="5955" y="3625"/>
                </a:lnTo>
                <a:lnTo>
                  <a:pt x="5959" y="3617"/>
                </a:lnTo>
                <a:lnTo>
                  <a:pt x="5961" y="3607"/>
                </a:lnTo>
                <a:lnTo>
                  <a:pt x="5961" y="199"/>
                </a:lnTo>
                <a:lnTo>
                  <a:pt x="5959" y="191"/>
                </a:lnTo>
                <a:lnTo>
                  <a:pt x="5955" y="183"/>
                </a:lnTo>
                <a:lnTo>
                  <a:pt x="5949" y="177"/>
                </a:lnTo>
                <a:lnTo>
                  <a:pt x="5941" y="173"/>
                </a:lnTo>
                <a:lnTo>
                  <a:pt x="5933" y="171"/>
                </a:lnTo>
                <a:lnTo>
                  <a:pt x="627" y="171"/>
                </a:lnTo>
                <a:close/>
                <a:moveTo>
                  <a:pt x="627" y="0"/>
                </a:moveTo>
                <a:lnTo>
                  <a:pt x="5933" y="0"/>
                </a:lnTo>
                <a:lnTo>
                  <a:pt x="5979" y="6"/>
                </a:lnTo>
                <a:lnTo>
                  <a:pt x="6021" y="20"/>
                </a:lnTo>
                <a:lnTo>
                  <a:pt x="6057" y="44"/>
                </a:lnTo>
                <a:lnTo>
                  <a:pt x="6088" y="75"/>
                </a:lnTo>
                <a:lnTo>
                  <a:pt x="6112" y="111"/>
                </a:lnTo>
                <a:lnTo>
                  <a:pt x="6126" y="153"/>
                </a:lnTo>
                <a:lnTo>
                  <a:pt x="6132" y="199"/>
                </a:lnTo>
                <a:lnTo>
                  <a:pt x="6132" y="3607"/>
                </a:lnTo>
                <a:lnTo>
                  <a:pt x="6126" y="3653"/>
                </a:lnTo>
                <a:lnTo>
                  <a:pt x="6112" y="3695"/>
                </a:lnTo>
                <a:lnTo>
                  <a:pt x="6088" y="3733"/>
                </a:lnTo>
                <a:lnTo>
                  <a:pt x="6057" y="3763"/>
                </a:lnTo>
                <a:lnTo>
                  <a:pt x="6021" y="3786"/>
                </a:lnTo>
                <a:lnTo>
                  <a:pt x="5979" y="3802"/>
                </a:lnTo>
                <a:lnTo>
                  <a:pt x="5933" y="3806"/>
                </a:lnTo>
                <a:lnTo>
                  <a:pt x="627" y="3806"/>
                </a:lnTo>
                <a:lnTo>
                  <a:pt x="581" y="3802"/>
                </a:lnTo>
                <a:lnTo>
                  <a:pt x="539" y="3786"/>
                </a:lnTo>
                <a:lnTo>
                  <a:pt x="503" y="3763"/>
                </a:lnTo>
                <a:lnTo>
                  <a:pt x="472" y="3733"/>
                </a:lnTo>
                <a:lnTo>
                  <a:pt x="448" y="3695"/>
                </a:lnTo>
                <a:lnTo>
                  <a:pt x="434" y="3653"/>
                </a:lnTo>
                <a:lnTo>
                  <a:pt x="428" y="3607"/>
                </a:lnTo>
                <a:lnTo>
                  <a:pt x="428" y="199"/>
                </a:lnTo>
                <a:lnTo>
                  <a:pt x="434" y="153"/>
                </a:lnTo>
                <a:lnTo>
                  <a:pt x="448" y="111"/>
                </a:lnTo>
                <a:lnTo>
                  <a:pt x="472" y="75"/>
                </a:lnTo>
                <a:lnTo>
                  <a:pt x="503" y="44"/>
                </a:lnTo>
                <a:lnTo>
                  <a:pt x="539" y="20"/>
                </a:lnTo>
                <a:lnTo>
                  <a:pt x="581" y="6"/>
                </a:lnTo>
                <a:lnTo>
                  <a:pt x="6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0952" y="3560340"/>
            <a:ext cx="283349" cy="250175"/>
            <a:chOff x="4870450" y="3495675"/>
            <a:chExt cx="5207001" cy="4597400"/>
          </a:xfrm>
          <a:solidFill>
            <a:schemeClr val="bg1"/>
          </a:solidFill>
        </p:grpSpPr>
        <p:sp>
          <p:nvSpPr>
            <p:cNvPr id="110" name="Freeform 24"/>
            <p:cNvSpPr>
              <a:spLocks noEditPoints="1"/>
            </p:cNvSpPr>
            <p:nvPr/>
          </p:nvSpPr>
          <p:spPr bwMode="auto">
            <a:xfrm>
              <a:off x="4870450" y="3495675"/>
              <a:ext cx="3001963" cy="4597400"/>
            </a:xfrm>
            <a:custGeom>
              <a:avLst/>
              <a:gdLst>
                <a:gd name="T0" fmla="*/ 3363 w 3782"/>
                <a:gd name="T1" fmla="*/ 254 h 5792"/>
                <a:gd name="T2" fmla="*/ 1640 w 3782"/>
                <a:gd name="T3" fmla="*/ 1695 h 5792"/>
                <a:gd name="T4" fmla="*/ 1636 w 3782"/>
                <a:gd name="T5" fmla="*/ 2299 h 5792"/>
                <a:gd name="T6" fmla="*/ 1602 w 3782"/>
                <a:gd name="T7" fmla="*/ 2355 h 5792"/>
                <a:gd name="T8" fmla="*/ 1546 w 3782"/>
                <a:gd name="T9" fmla="*/ 2388 h 5792"/>
                <a:gd name="T10" fmla="*/ 1480 w 3782"/>
                <a:gd name="T11" fmla="*/ 2388 h 5792"/>
                <a:gd name="T12" fmla="*/ 1425 w 3782"/>
                <a:gd name="T13" fmla="*/ 2355 h 5792"/>
                <a:gd name="T14" fmla="*/ 1391 w 3782"/>
                <a:gd name="T15" fmla="*/ 2299 h 5792"/>
                <a:gd name="T16" fmla="*/ 1387 w 3782"/>
                <a:gd name="T17" fmla="*/ 1762 h 5792"/>
                <a:gd name="T18" fmla="*/ 253 w 3782"/>
                <a:gd name="T19" fmla="*/ 3902 h 5792"/>
                <a:gd name="T20" fmla="*/ 1387 w 3782"/>
                <a:gd name="T21" fmla="*/ 3400 h 5792"/>
                <a:gd name="T22" fmla="*/ 1405 w 3782"/>
                <a:gd name="T23" fmla="*/ 3336 h 5792"/>
                <a:gd name="T24" fmla="*/ 1448 w 3782"/>
                <a:gd name="T25" fmla="*/ 3290 h 5792"/>
                <a:gd name="T26" fmla="*/ 1512 w 3782"/>
                <a:gd name="T27" fmla="*/ 3273 h 5792"/>
                <a:gd name="T28" fmla="*/ 1576 w 3782"/>
                <a:gd name="T29" fmla="*/ 3290 h 5792"/>
                <a:gd name="T30" fmla="*/ 1622 w 3782"/>
                <a:gd name="T31" fmla="*/ 3336 h 5792"/>
                <a:gd name="T32" fmla="*/ 1640 w 3782"/>
                <a:gd name="T33" fmla="*/ 3400 h 5792"/>
                <a:gd name="T34" fmla="*/ 3331 w 3782"/>
                <a:gd name="T35" fmla="*/ 5526 h 5792"/>
                <a:gd name="T36" fmla="*/ 3394 w 3782"/>
                <a:gd name="T37" fmla="*/ 5540 h 5792"/>
                <a:gd name="T38" fmla="*/ 3442 w 3782"/>
                <a:gd name="T39" fmla="*/ 5530 h 5792"/>
                <a:gd name="T40" fmla="*/ 3488 w 3782"/>
                <a:gd name="T41" fmla="*/ 5498 h 5792"/>
                <a:gd name="T42" fmla="*/ 3526 w 3782"/>
                <a:gd name="T43" fmla="*/ 5434 h 5792"/>
                <a:gd name="T44" fmla="*/ 3530 w 3782"/>
                <a:gd name="T45" fmla="*/ 397 h 5792"/>
                <a:gd name="T46" fmla="*/ 3512 w 3782"/>
                <a:gd name="T47" fmla="*/ 322 h 5792"/>
                <a:gd name="T48" fmla="*/ 3458 w 3782"/>
                <a:gd name="T49" fmla="*/ 270 h 5792"/>
                <a:gd name="T50" fmla="*/ 3420 w 3782"/>
                <a:gd name="T51" fmla="*/ 254 h 5792"/>
                <a:gd name="T52" fmla="*/ 3386 w 3782"/>
                <a:gd name="T53" fmla="*/ 0 h 5792"/>
                <a:gd name="T54" fmla="*/ 3518 w 3782"/>
                <a:gd name="T55" fmla="*/ 22 h 5792"/>
                <a:gd name="T56" fmla="*/ 3631 w 3782"/>
                <a:gd name="T57" fmla="*/ 83 h 5792"/>
                <a:gd name="T58" fmla="*/ 3713 w 3782"/>
                <a:gd name="T59" fmla="*/ 171 h 5792"/>
                <a:gd name="T60" fmla="*/ 3765 w 3782"/>
                <a:gd name="T61" fmla="*/ 276 h 5792"/>
                <a:gd name="T62" fmla="*/ 3782 w 3782"/>
                <a:gd name="T63" fmla="*/ 397 h 5792"/>
                <a:gd name="T64" fmla="*/ 3778 w 3782"/>
                <a:gd name="T65" fmla="*/ 5456 h 5792"/>
                <a:gd name="T66" fmla="*/ 3743 w 3782"/>
                <a:gd name="T67" fmla="*/ 5570 h 5792"/>
                <a:gd name="T68" fmla="*/ 3677 w 3782"/>
                <a:gd name="T69" fmla="*/ 5667 h 5792"/>
                <a:gd name="T70" fmla="*/ 3581 w 3782"/>
                <a:gd name="T71" fmla="*/ 5740 h 5792"/>
                <a:gd name="T72" fmla="*/ 3456 w 3782"/>
                <a:gd name="T73" fmla="*/ 5786 h 5792"/>
                <a:gd name="T74" fmla="*/ 3339 w 3782"/>
                <a:gd name="T75" fmla="*/ 5788 h 5792"/>
                <a:gd name="T76" fmla="*/ 3239 w 3782"/>
                <a:gd name="T77" fmla="*/ 5760 h 5792"/>
                <a:gd name="T78" fmla="*/ 3182 w 3782"/>
                <a:gd name="T79" fmla="*/ 5729 h 5792"/>
                <a:gd name="T80" fmla="*/ 1464 w 3782"/>
                <a:gd name="T81" fmla="*/ 4155 h 5792"/>
                <a:gd name="T82" fmla="*/ 94 w 3782"/>
                <a:gd name="T83" fmla="*/ 4151 h 5792"/>
                <a:gd name="T84" fmla="*/ 38 w 3782"/>
                <a:gd name="T85" fmla="*/ 4117 h 5792"/>
                <a:gd name="T86" fmla="*/ 4 w 3782"/>
                <a:gd name="T87" fmla="*/ 4061 h 5792"/>
                <a:gd name="T88" fmla="*/ 0 w 3782"/>
                <a:gd name="T89" fmla="*/ 1637 h 5792"/>
                <a:gd name="T90" fmla="*/ 18 w 3782"/>
                <a:gd name="T91" fmla="*/ 1574 h 5792"/>
                <a:gd name="T92" fmla="*/ 62 w 3782"/>
                <a:gd name="T93" fmla="*/ 1528 h 5792"/>
                <a:gd name="T94" fmla="*/ 125 w 3782"/>
                <a:gd name="T95" fmla="*/ 1510 h 5792"/>
                <a:gd name="T96" fmla="*/ 3176 w 3782"/>
                <a:gd name="T97" fmla="*/ 67 h 5792"/>
                <a:gd name="T98" fmla="*/ 3191 w 3782"/>
                <a:gd name="T99" fmla="*/ 56 h 5792"/>
                <a:gd name="T100" fmla="*/ 3319 w 3782"/>
                <a:gd name="T101" fmla="*/ 6 h 5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2" h="5792">
                  <a:moveTo>
                    <a:pt x="3394" y="252"/>
                  </a:moveTo>
                  <a:lnTo>
                    <a:pt x="3363" y="254"/>
                  </a:lnTo>
                  <a:lnTo>
                    <a:pt x="3329" y="266"/>
                  </a:lnTo>
                  <a:lnTo>
                    <a:pt x="1640" y="1695"/>
                  </a:lnTo>
                  <a:lnTo>
                    <a:pt x="1640" y="2265"/>
                  </a:lnTo>
                  <a:lnTo>
                    <a:pt x="1636" y="2299"/>
                  </a:lnTo>
                  <a:lnTo>
                    <a:pt x="1622" y="2329"/>
                  </a:lnTo>
                  <a:lnTo>
                    <a:pt x="1602" y="2355"/>
                  </a:lnTo>
                  <a:lnTo>
                    <a:pt x="1576" y="2374"/>
                  </a:lnTo>
                  <a:lnTo>
                    <a:pt x="1546" y="2388"/>
                  </a:lnTo>
                  <a:lnTo>
                    <a:pt x="1512" y="2392"/>
                  </a:lnTo>
                  <a:lnTo>
                    <a:pt x="1480" y="2388"/>
                  </a:lnTo>
                  <a:lnTo>
                    <a:pt x="1448" y="2374"/>
                  </a:lnTo>
                  <a:lnTo>
                    <a:pt x="1425" y="2355"/>
                  </a:lnTo>
                  <a:lnTo>
                    <a:pt x="1405" y="2329"/>
                  </a:lnTo>
                  <a:lnTo>
                    <a:pt x="1391" y="2299"/>
                  </a:lnTo>
                  <a:lnTo>
                    <a:pt x="1387" y="2265"/>
                  </a:lnTo>
                  <a:lnTo>
                    <a:pt x="1387" y="1762"/>
                  </a:lnTo>
                  <a:lnTo>
                    <a:pt x="253" y="1762"/>
                  </a:lnTo>
                  <a:lnTo>
                    <a:pt x="253" y="3902"/>
                  </a:lnTo>
                  <a:lnTo>
                    <a:pt x="1387" y="3902"/>
                  </a:lnTo>
                  <a:lnTo>
                    <a:pt x="1387" y="3400"/>
                  </a:lnTo>
                  <a:lnTo>
                    <a:pt x="1391" y="3366"/>
                  </a:lnTo>
                  <a:lnTo>
                    <a:pt x="1405" y="3336"/>
                  </a:lnTo>
                  <a:lnTo>
                    <a:pt x="1425" y="3310"/>
                  </a:lnTo>
                  <a:lnTo>
                    <a:pt x="1448" y="3290"/>
                  </a:lnTo>
                  <a:lnTo>
                    <a:pt x="1480" y="3279"/>
                  </a:lnTo>
                  <a:lnTo>
                    <a:pt x="1512" y="3273"/>
                  </a:lnTo>
                  <a:lnTo>
                    <a:pt x="1546" y="3279"/>
                  </a:lnTo>
                  <a:lnTo>
                    <a:pt x="1576" y="3290"/>
                  </a:lnTo>
                  <a:lnTo>
                    <a:pt x="1602" y="3310"/>
                  </a:lnTo>
                  <a:lnTo>
                    <a:pt x="1622" y="3336"/>
                  </a:lnTo>
                  <a:lnTo>
                    <a:pt x="1636" y="3366"/>
                  </a:lnTo>
                  <a:lnTo>
                    <a:pt x="1640" y="3400"/>
                  </a:lnTo>
                  <a:lnTo>
                    <a:pt x="1640" y="3972"/>
                  </a:lnTo>
                  <a:lnTo>
                    <a:pt x="3331" y="5526"/>
                  </a:lnTo>
                  <a:lnTo>
                    <a:pt x="3365" y="5538"/>
                  </a:lnTo>
                  <a:lnTo>
                    <a:pt x="3394" y="5540"/>
                  </a:lnTo>
                  <a:lnTo>
                    <a:pt x="3420" y="5536"/>
                  </a:lnTo>
                  <a:lnTo>
                    <a:pt x="3442" y="5530"/>
                  </a:lnTo>
                  <a:lnTo>
                    <a:pt x="3458" y="5522"/>
                  </a:lnTo>
                  <a:lnTo>
                    <a:pt x="3488" y="5498"/>
                  </a:lnTo>
                  <a:lnTo>
                    <a:pt x="3512" y="5468"/>
                  </a:lnTo>
                  <a:lnTo>
                    <a:pt x="3526" y="5434"/>
                  </a:lnTo>
                  <a:lnTo>
                    <a:pt x="3530" y="5395"/>
                  </a:lnTo>
                  <a:lnTo>
                    <a:pt x="3530" y="397"/>
                  </a:lnTo>
                  <a:lnTo>
                    <a:pt x="3526" y="358"/>
                  </a:lnTo>
                  <a:lnTo>
                    <a:pt x="3512" y="322"/>
                  </a:lnTo>
                  <a:lnTo>
                    <a:pt x="3488" y="292"/>
                  </a:lnTo>
                  <a:lnTo>
                    <a:pt x="3458" y="270"/>
                  </a:lnTo>
                  <a:lnTo>
                    <a:pt x="3442" y="262"/>
                  </a:lnTo>
                  <a:lnTo>
                    <a:pt x="3420" y="254"/>
                  </a:lnTo>
                  <a:lnTo>
                    <a:pt x="3394" y="252"/>
                  </a:lnTo>
                  <a:close/>
                  <a:moveTo>
                    <a:pt x="3386" y="0"/>
                  </a:moveTo>
                  <a:lnTo>
                    <a:pt x="3452" y="4"/>
                  </a:lnTo>
                  <a:lnTo>
                    <a:pt x="3518" y="22"/>
                  </a:lnTo>
                  <a:lnTo>
                    <a:pt x="3581" y="50"/>
                  </a:lnTo>
                  <a:lnTo>
                    <a:pt x="3631" y="83"/>
                  </a:lnTo>
                  <a:lnTo>
                    <a:pt x="3677" y="125"/>
                  </a:lnTo>
                  <a:lnTo>
                    <a:pt x="3713" y="171"/>
                  </a:lnTo>
                  <a:lnTo>
                    <a:pt x="3743" y="220"/>
                  </a:lnTo>
                  <a:lnTo>
                    <a:pt x="3765" y="276"/>
                  </a:lnTo>
                  <a:lnTo>
                    <a:pt x="3778" y="336"/>
                  </a:lnTo>
                  <a:lnTo>
                    <a:pt x="3782" y="397"/>
                  </a:lnTo>
                  <a:lnTo>
                    <a:pt x="3782" y="5395"/>
                  </a:lnTo>
                  <a:lnTo>
                    <a:pt x="3778" y="5456"/>
                  </a:lnTo>
                  <a:lnTo>
                    <a:pt x="3765" y="5514"/>
                  </a:lnTo>
                  <a:lnTo>
                    <a:pt x="3743" y="5570"/>
                  </a:lnTo>
                  <a:lnTo>
                    <a:pt x="3713" y="5621"/>
                  </a:lnTo>
                  <a:lnTo>
                    <a:pt x="3677" y="5667"/>
                  </a:lnTo>
                  <a:lnTo>
                    <a:pt x="3631" y="5707"/>
                  </a:lnTo>
                  <a:lnTo>
                    <a:pt x="3581" y="5740"/>
                  </a:lnTo>
                  <a:lnTo>
                    <a:pt x="3520" y="5768"/>
                  </a:lnTo>
                  <a:lnTo>
                    <a:pt x="3456" y="5786"/>
                  </a:lnTo>
                  <a:lnTo>
                    <a:pt x="3390" y="5792"/>
                  </a:lnTo>
                  <a:lnTo>
                    <a:pt x="3339" y="5788"/>
                  </a:lnTo>
                  <a:lnTo>
                    <a:pt x="3289" y="5778"/>
                  </a:lnTo>
                  <a:lnTo>
                    <a:pt x="3239" y="5760"/>
                  </a:lnTo>
                  <a:lnTo>
                    <a:pt x="3191" y="5736"/>
                  </a:lnTo>
                  <a:lnTo>
                    <a:pt x="3182" y="5729"/>
                  </a:lnTo>
                  <a:lnTo>
                    <a:pt x="3172" y="5721"/>
                  </a:lnTo>
                  <a:lnTo>
                    <a:pt x="1464" y="4155"/>
                  </a:lnTo>
                  <a:lnTo>
                    <a:pt x="125" y="4155"/>
                  </a:lnTo>
                  <a:lnTo>
                    <a:pt x="94" y="4151"/>
                  </a:lnTo>
                  <a:lnTo>
                    <a:pt x="64" y="4139"/>
                  </a:lnTo>
                  <a:lnTo>
                    <a:pt x="38" y="4117"/>
                  </a:lnTo>
                  <a:lnTo>
                    <a:pt x="16" y="4091"/>
                  </a:lnTo>
                  <a:lnTo>
                    <a:pt x="4" y="4061"/>
                  </a:lnTo>
                  <a:lnTo>
                    <a:pt x="0" y="4030"/>
                  </a:lnTo>
                  <a:lnTo>
                    <a:pt x="0" y="1637"/>
                  </a:lnTo>
                  <a:lnTo>
                    <a:pt x="4" y="1603"/>
                  </a:lnTo>
                  <a:lnTo>
                    <a:pt x="18" y="1574"/>
                  </a:lnTo>
                  <a:lnTo>
                    <a:pt x="38" y="1548"/>
                  </a:lnTo>
                  <a:lnTo>
                    <a:pt x="62" y="1528"/>
                  </a:lnTo>
                  <a:lnTo>
                    <a:pt x="92" y="1516"/>
                  </a:lnTo>
                  <a:lnTo>
                    <a:pt x="125" y="1510"/>
                  </a:lnTo>
                  <a:lnTo>
                    <a:pt x="1466" y="1510"/>
                  </a:lnTo>
                  <a:lnTo>
                    <a:pt x="3176" y="67"/>
                  </a:lnTo>
                  <a:lnTo>
                    <a:pt x="3184" y="62"/>
                  </a:lnTo>
                  <a:lnTo>
                    <a:pt x="3191" y="56"/>
                  </a:lnTo>
                  <a:lnTo>
                    <a:pt x="3253" y="26"/>
                  </a:lnTo>
                  <a:lnTo>
                    <a:pt x="3319" y="6"/>
                  </a:lnTo>
                  <a:lnTo>
                    <a:pt x="33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2" name="Freeform 25"/>
            <p:cNvSpPr>
              <a:spLocks/>
            </p:cNvSpPr>
            <p:nvPr/>
          </p:nvSpPr>
          <p:spPr bwMode="auto">
            <a:xfrm>
              <a:off x="8621713" y="3894138"/>
              <a:ext cx="1455738" cy="3698875"/>
            </a:xfrm>
            <a:custGeom>
              <a:avLst/>
              <a:gdLst>
                <a:gd name="T0" fmla="*/ 165 w 1834"/>
                <a:gd name="T1" fmla="*/ 8 h 4659"/>
                <a:gd name="T2" fmla="*/ 469 w 1834"/>
                <a:gd name="T3" fmla="*/ 133 h 4659"/>
                <a:gd name="T4" fmla="*/ 750 w 1834"/>
                <a:gd name="T5" fmla="*/ 296 h 4659"/>
                <a:gd name="T6" fmla="*/ 1002 w 1834"/>
                <a:gd name="T7" fmla="*/ 490 h 4659"/>
                <a:gd name="T8" fmla="*/ 1225 w 1834"/>
                <a:gd name="T9" fmla="*/ 715 h 4659"/>
                <a:gd name="T10" fmla="*/ 1418 w 1834"/>
                <a:gd name="T11" fmla="*/ 965 h 4659"/>
                <a:gd name="T12" fmla="*/ 1577 w 1834"/>
                <a:gd name="T13" fmla="*/ 1240 h 4659"/>
                <a:gd name="T14" fmla="*/ 1701 w 1834"/>
                <a:gd name="T15" fmla="*/ 1534 h 4659"/>
                <a:gd name="T16" fmla="*/ 1784 w 1834"/>
                <a:gd name="T17" fmla="*/ 1844 h 4659"/>
                <a:gd name="T18" fmla="*/ 1828 w 1834"/>
                <a:gd name="T19" fmla="*/ 2165 h 4659"/>
                <a:gd name="T20" fmla="*/ 1828 w 1834"/>
                <a:gd name="T21" fmla="*/ 2495 h 4659"/>
                <a:gd name="T22" fmla="*/ 1784 w 1834"/>
                <a:gd name="T23" fmla="*/ 2817 h 4659"/>
                <a:gd name="T24" fmla="*/ 1701 w 1834"/>
                <a:gd name="T25" fmla="*/ 3125 h 4659"/>
                <a:gd name="T26" fmla="*/ 1577 w 1834"/>
                <a:gd name="T27" fmla="*/ 3419 h 4659"/>
                <a:gd name="T28" fmla="*/ 1420 w 1834"/>
                <a:gd name="T29" fmla="*/ 3694 h 4659"/>
                <a:gd name="T30" fmla="*/ 1227 w 1834"/>
                <a:gd name="T31" fmla="*/ 3944 h 4659"/>
                <a:gd name="T32" fmla="*/ 1004 w 1834"/>
                <a:gd name="T33" fmla="*/ 4168 h 4659"/>
                <a:gd name="T34" fmla="*/ 752 w 1834"/>
                <a:gd name="T35" fmla="*/ 4363 h 4659"/>
                <a:gd name="T36" fmla="*/ 471 w 1834"/>
                <a:gd name="T37" fmla="*/ 4526 h 4659"/>
                <a:gd name="T38" fmla="*/ 169 w 1834"/>
                <a:gd name="T39" fmla="*/ 4653 h 4659"/>
                <a:gd name="T40" fmla="*/ 129 w 1834"/>
                <a:gd name="T41" fmla="*/ 4659 h 4659"/>
                <a:gd name="T42" fmla="*/ 69 w 1834"/>
                <a:gd name="T43" fmla="*/ 4645 h 4659"/>
                <a:gd name="T44" fmla="*/ 23 w 1834"/>
                <a:gd name="T45" fmla="*/ 4604 h 4659"/>
                <a:gd name="T46" fmla="*/ 2 w 1834"/>
                <a:gd name="T47" fmla="*/ 4540 h 4659"/>
                <a:gd name="T48" fmla="*/ 15 w 1834"/>
                <a:gd name="T49" fmla="*/ 4478 h 4659"/>
                <a:gd name="T50" fmla="*/ 57 w 1834"/>
                <a:gd name="T51" fmla="*/ 4429 h 4659"/>
                <a:gd name="T52" fmla="*/ 234 w 1834"/>
                <a:gd name="T53" fmla="*/ 4359 h 4659"/>
                <a:gd name="T54" fmla="*/ 509 w 1834"/>
                <a:gd name="T55" fmla="*/ 4220 h 4659"/>
                <a:gd name="T56" fmla="*/ 758 w 1834"/>
                <a:gd name="T57" fmla="*/ 4045 h 4659"/>
                <a:gd name="T58" fmla="*/ 978 w 1834"/>
                <a:gd name="T59" fmla="*/ 3843 h 4659"/>
                <a:gd name="T60" fmla="*/ 1169 w 1834"/>
                <a:gd name="T61" fmla="*/ 3612 h 4659"/>
                <a:gd name="T62" fmla="*/ 1327 w 1834"/>
                <a:gd name="T63" fmla="*/ 3356 h 4659"/>
                <a:gd name="T64" fmla="*/ 1450 w 1834"/>
                <a:gd name="T65" fmla="*/ 3082 h 4659"/>
                <a:gd name="T66" fmla="*/ 1534 w 1834"/>
                <a:gd name="T67" fmla="*/ 2789 h 4659"/>
                <a:gd name="T68" fmla="*/ 1575 w 1834"/>
                <a:gd name="T69" fmla="*/ 2485 h 4659"/>
                <a:gd name="T70" fmla="*/ 1575 w 1834"/>
                <a:gd name="T71" fmla="*/ 2173 h 4659"/>
                <a:gd name="T72" fmla="*/ 1534 w 1834"/>
                <a:gd name="T73" fmla="*/ 1869 h 4659"/>
                <a:gd name="T74" fmla="*/ 1448 w 1834"/>
                <a:gd name="T75" fmla="*/ 1577 h 4659"/>
                <a:gd name="T76" fmla="*/ 1327 w 1834"/>
                <a:gd name="T77" fmla="*/ 1303 h 4659"/>
                <a:gd name="T78" fmla="*/ 1169 w 1834"/>
                <a:gd name="T79" fmla="*/ 1049 h 4659"/>
                <a:gd name="T80" fmla="*/ 978 w 1834"/>
                <a:gd name="T81" fmla="*/ 816 h 4659"/>
                <a:gd name="T82" fmla="*/ 756 w 1834"/>
                <a:gd name="T83" fmla="*/ 614 h 4659"/>
                <a:gd name="T84" fmla="*/ 507 w 1834"/>
                <a:gd name="T85" fmla="*/ 441 h 4659"/>
                <a:gd name="T86" fmla="*/ 230 w 1834"/>
                <a:gd name="T87" fmla="*/ 302 h 4659"/>
                <a:gd name="T88" fmla="*/ 55 w 1834"/>
                <a:gd name="T89" fmla="*/ 230 h 4659"/>
                <a:gd name="T90" fmla="*/ 11 w 1834"/>
                <a:gd name="T91" fmla="*/ 182 h 4659"/>
                <a:gd name="T92" fmla="*/ 0 w 1834"/>
                <a:gd name="T93" fmla="*/ 119 h 4659"/>
                <a:gd name="T94" fmla="*/ 21 w 1834"/>
                <a:gd name="T95" fmla="*/ 55 h 4659"/>
                <a:gd name="T96" fmla="*/ 69 w 1834"/>
                <a:gd name="T97" fmla="*/ 14 h 4659"/>
                <a:gd name="T98" fmla="*/ 133 w 1834"/>
                <a:gd name="T99" fmla="*/ 0 h 4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4" h="4659">
                  <a:moveTo>
                    <a:pt x="133" y="0"/>
                  </a:moveTo>
                  <a:lnTo>
                    <a:pt x="165" y="8"/>
                  </a:lnTo>
                  <a:lnTo>
                    <a:pt x="320" y="65"/>
                  </a:lnTo>
                  <a:lnTo>
                    <a:pt x="469" y="133"/>
                  </a:lnTo>
                  <a:lnTo>
                    <a:pt x="612" y="210"/>
                  </a:lnTo>
                  <a:lnTo>
                    <a:pt x="750" y="296"/>
                  </a:lnTo>
                  <a:lnTo>
                    <a:pt x="879" y="389"/>
                  </a:lnTo>
                  <a:lnTo>
                    <a:pt x="1002" y="490"/>
                  </a:lnTo>
                  <a:lnTo>
                    <a:pt x="1118" y="600"/>
                  </a:lnTo>
                  <a:lnTo>
                    <a:pt x="1225" y="715"/>
                  </a:lnTo>
                  <a:lnTo>
                    <a:pt x="1327" y="838"/>
                  </a:lnTo>
                  <a:lnTo>
                    <a:pt x="1418" y="965"/>
                  </a:lnTo>
                  <a:lnTo>
                    <a:pt x="1502" y="1100"/>
                  </a:lnTo>
                  <a:lnTo>
                    <a:pt x="1577" y="1240"/>
                  </a:lnTo>
                  <a:lnTo>
                    <a:pt x="1643" y="1385"/>
                  </a:lnTo>
                  <a:lnTo>
                    <a:pt x="1701" y="1534"/>
                  </a:lnTo>
                  <a:lnTo>
                    <a:pt x="1748" y="1687"/>
                  </a:lnTo>
                  <a:lnTo>
                    <a:pt x="1784" y="1844"/>
                  </a:lnTo>
                  <a:lnTo>
                    <a:pt x="1812" y="2003"/>
                  </a:lnTo>
                  <a:lnTo>
                    <a:pt x="1828" y="2165"/>
                  </a:lnTo>
                  <a:lnTo>
                    <a:pt x="1834" y="2330"/>
                  </a:lnTo>
                  <a:lnTo>
                    <a:pt x="1828" y="2495"/>
                  </a:lnTo>
                  <a:lnTo>
                    <a:pt x="1812" y="2656"/>
                  </a:lnTo>
                  <a:lnTo>
                    <a:pt x="1784" y="2817"/>
                  </a:lnTo>
                  <a:lnTo>
                    <a:pt x="1748" y="2972"/>
                  </a:lnTo>
                  <a:lnTo>
                    <a:pt x="1701" y="3125"/>
                  </a:lnTo>
                  <a:lnTo>
                    <a:pt x="1645" y="3274"/>
                  </a:lnTo>
                  <a:lnTo>
                    <a:pt x="1577" y="3419"/>
                  </a:lnTo>
                  <a:lnTo>
                    <a:pt x="1504" y="3558"/>
                  </a:lnTo>
                  <a:lnTo>
                    <a:pt x="1420" y="3694"/>
                  </a:lnTo>
                  <a:lnTo>
                    <a:pt x="1327" y="3821"/>
                  </a:lnTo>
                  <a:lnTo>
                    <a:pt x="1227" y="3944"/>
                  </a:lnTo>
                  <a:lnTo>
                    <a:pt x="1120" y="4059"/>
                  </a:lnTo>
                  <a:lnTo>
                    <a:pt x="1004" y="4168"/>
                  </a:lnTo>
                  <a:lnTo>
                    <a:pt x="881" y="4270"/>
                  </a:lnTo>
                  <a:lnTo>
                    <a:pt x="752" y="4363"/>
                  </a:lnTo>
                  <a:lnTo>
                    <a:pt x="614" y="4449"/>
                  </a:lnTo>
                  <a:lnTo>
                    <a:pt x="471" y="4526"/>
                  </a:lnTo>
                  <a:lnTo>
                    <a:pt x="324" y="4594"/>
                  </a:lnTo>
                  <a:lnTo>
                    <a:pt x="169" y="4653"/>
                  </a:lnTo>
                  <a:lnTo>
                    <a:pt x="149" y="4657"/>
                  </a:lnTo>
                  <a:lnTo>
                    <a:pt x="129" y="4659"/>
                  </a:lnTo>
                  <a:lnTo>
                    <a:pt x="97" y="4655"/>
                  </a:lnTo>
                  <a:lnTo>
                    <a:pt x="69" y="4645"/>
                  </a:lnTo>
                  <a:lnTo>
                    <a:pt x="43" y="4627"/>
                  </a:lnTo>
                  <a:lnTo>
                    <a:pt x="23" y="4604"/>
                  </a:lnTo>
                  <a:lnTo>
                    <a:pt x="9" y="4574"/>
                  </a:lnTo>
                  <a:lnTo>
                    <a:pt x="2" y="4540"/>
                  </a:lnTo>
                  <a:lnTo>
                    <a:pt x="5" y="4508"/>
                  </a:lnTo>
                  <a:lnTo>
                    <a:pt x="15" y="4478"/>
                  </a:lnTo>
                  <a:lnTo>
                    <a:pt x="33" y="4451"/>
                  </a:lnTo>
                  <a:lnTo>
                    <a:pt x="57" y="4429"/>
                  </a:lnTo>
                  <a:lnTo>
                    <a:pt x="87" y="4415"/>
                  </a:lnTo>
                  <a:lnTo>
                    <a:pt x="234" y="4359"/>
                  </a:lnTo>
                  <a:lnTo>
                    <a:pt x="374" y="4294"/>
                  </a:lnTo>
                  <a:lnTo>
                    <a:pt x="509" y="4220"/>
                  </a:lnTo>
                  <a:lnTo>
                    <a:pt x="636" y="4137"/>
                  </a:lnTo>
                  <a:lnTo>
                    <a:pt x="758" y="4045"/>
                  </a:lnTo>
                  <a:lnTo>
                    <a:pt x="871" y="3948"/>
                  </a:lnTo>
                  <a:lnTo>
                    <a:pt x="978" y="3843"/>
                  </a:lnTo>
                  <a:lnTo>
                    <a:pt x="1078" y="3729"/>
                  </a:lnTo>
                  <a:lnTo>
                    <a:pt x="1169" y="3612"/>
                  </a:lnTo>
                  <a:lnTo>
                    <a:pt x="1253" y="3487"/>
                  </a:lnTo>
                  <a:lnTo>
                    <a:pt x="1327" y="3356"/>
                  </a:lnTo>
                  <a:lnTo>
                    <a:pt x="1392" y="3221"/>
                  </a:lnTo>
                  <a:lnTo>
                    <a:pt x="1450" y="3082"/>
                  </a:lnTo>
                  <a:lnTo>
                    <a:pt x="1496" y="2938"/>
                  </a:lnTo>
                  <a:lnTo>
                    <a:pt x="1534" y="2789"/>
                  </a:lnTo>
                  <a:lnTo>
                    <a:pt x="1559" y="2640"/>
                  </a:lnTo>
                  <a:lnTo>
                    <a:pt x="1575" y="2485"/>
                  </a:lnTo>
                  <a:lnTo>
                    <a:pt x="1581" y="2330"/>
                  </a:lnTo>
                  <a:lnTo>
                    <a:pt x="1575" y="2173"/>
                  </a:lnTo>
                  <a:lnTo>
                    <a:pt x="1559" y="2020"/>
                  </a:lnTo>
                  <a:lnTo>
                    <a:pt x="1534" y="1869"/>
                  </a:lnTo>
                  <a:lnTo>
                    <a:pt x="1496" y="1722"/>
                  </a:lnTo>
                  <a:lnTo>
                    <a:pt x="1448" y="1577"/>
                  </a:lnTo>
                  <a:lnTo>
                    <a:pt x="1392" y="1438"/>
                  </a:lnTo>
                  <a:lnTo>
                    <a:pt x="1327" y="1303"/>
                  </a:lnTo>
                  <a:lnTo>
                    <a:pt x="1251" y="1172"/>
                  </a:lnTo>
                  <a:lnTo>
                    <a:pt x="1169" y="1049"/>
                  </a:lnTo>
                  <a:lnTo>
                    <a:pt x="1078" y="930"/>
                  </a:lnTo>
                  <a:lnTo>
                    <a:pt x="978" y="816"/>
                  </a:lnTo>
                  <a:lnTo>
                    <a:pt x="871" y="711"/>
                  </a:lnTo>
                  <a:lnTo>
                    <a:pt x="756" y="614"/>
                  </a:lnTo>
                  <a:lnTo>
                    <a:pt x="634" y="522"/>
                  </a:lnTo>
                  <a:lnTo>
                    <a:pt x="507" y="441"/>
                  </a:lnTo>
                  <a:lnTo>
                    <a:pt x="372" y="365"/>
                  </a:lnTo>
                  <a:lnTo>
                    <a:pt x="230" y="302"/>
                  </a:lnTo>
                  <a:lnTo>
                    <a:pt x="85" y="246"/>
                  </a:lnTo>
                  <a:lnTo>
                    <a:pt x="55" y="230"/>
                  </a:lnTo>
                  <a:lnTo>
                    <a:pt x="29" y="208"/>
                  </a:lnTo>
                  <a:lnTo>
                    <a:pt x="11" y="182"/>
                  </a:lnTo>
                  <a:lnTo>
                    <a:pt x="2" y="151"/>
                  </a:lnTo>
                  <a:lnTo>
                    <a:pt x="0" y="119"/>
                  </a:lnTo>
                  <a:lnTo>
                    <a:pt x="5" y="85"/>
                  </a:lnTo>
                  <a:lnTo>
                    <a:pt x="21" y="55"/>
                  </a:lnTo>
                  <a:lnTo>
                    <a:pt x="43" y="31"/>
                  </a:lnTo>
                  <a:lnTo>
                    <a:pt x="69" y="14"/>
                  </a:lnTo>
                  <a:lnTo>
                    <a:pt x="99" y="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auto">
            <a:xfrm>
              <a:off x="8074025" y="4445000"/>
              <a:ext cx="1101725" cy="2597150"/>
            </a:xfrm>
            <a:custGeom>
              <a:avLst/>
              <a:gdLst>
                <a:gd name="T0" fmla="*/ 161 w 1389"/>
                <a:gd name="T1" fmla="*/ 4 h 3273"/>
                <a:gd name="T2" fmla="*/ 406 w 1389"/>
                <a:gd name="T3" fmla="*/ 97 h 3273"/>
                <a:gd name="T4" fmla="*/ 631 w 1389"/>
                <a:gd name="T5" fmla="*/ 225 h 3273"/>
                <a:gd name="T6" fmla="*/ 832 w 1389"/>
                <a:gd name="T7" fmla="*/ 382 h 3273"/>
                <a:gd name="T8" fmla="*/ 1007 w 1389"/>
                <a:gd name="T9" fmla="*/ 566 h 3273"/>
                <a:gd name="T10" fmla="*/ 1152 w 1389"/>
                <a:gd name="T11" fmla="*/ 775 h 3273"/>
                <a:gd name="T12" fmla="*/ 1266 w 1389"/>
                <a:gd name="T13" fmla="*/ 1004 h 3273"/>
                <a:gd name="T14" fmla="*/ 1345 w 1389"/>
                <a:gd name="T15" fmla="*/ 1248 h 3273"/>
                <a:gd name="T16" fmla="*/ 1385 w 1389"/>
                <a:gd name="T17" fmla="*/ 1504 h 3273"/>
                <a:gd name="T18" fmla="*/ 1385 w 1389"/>
                <a:gd name="T19" fmla="*/ 1769 h 3273"/>
                <a:gd name="T20" fmla="*/ 1345 w 1389"/>
                <a:gd name="T21" fmla="*/ 2025 h 3273"/>
                <a:gd name="T22" fmla="*/ 1266 w 1389"/>
                <a:gd name="T23" fmla="*/ 2269 h 3273"/>
                <a:gd name="T24" fmla="*/ 1152 w 1389"/>
                <a:gd name="T25" fmla="*/ 2498 h 3273"/>
                <a:gd name="T26" fmla="*/ 1007 w 1389"/>
                <a:gd name="T27" fmla="*/ 2706 h 3273"/>
                <a:gd name="T28" fmla="*/ 834 w 1389"/>
                <a:gd name="T29" fmla="*/ 2891 h 3273"/>
                <a:gd name="T30" fmla="*/ 631 w 1389"/>
                <a:gd name="T31" fmla="*/ 3050 h 3273"/>
                <a:gd name="T32" fmla="*/ 406 w 1389"/>
                <a:gd name="T33" fmla="*/ 3177 h 3273"/>
                <a:gd name="T34" fmla="*/ 161 w 1389"/>
                <a:gd name="T35" fmla="*/ 3269 h 3273"/>
                <a:gd name="T36" fmla="*/ 94 w 1389"/>
                <a:gd name="T37" fmla="*/ 3269 h 3273"/>
                <a:gd name="T38" fmla="*/ 38 w 1389"/>
                <a:gd name="T39" fmla="*/ 3239 h 3273"/>
                <a:gd name="T40" fmla="*/ 4 w 1389"/>
                <a:gd name="T41" fmla="*/ 3183 h 3273"/>
                <a:gd name="T42" fmla="*/ 4 w 1389"/>
                <a:gd name="T43" fmla="*/ 3118 h 3273"/>
                <a:gd name="T44" fmla="*/ 34 w 1389"/>
                <a:gd name="T45" fmla="*/ 3060 h 3273"/>
                <a:gd name="T46" fmla="*/ 92 w 1389"/>
                <a:gd name="T47" fmla="*/ 3026 h 3273"/>
                <a:gd name="T48" fmla="*/ 326 w 1389"/>
                <a:gd name="T49" fmla="*/ 2935 h 3273"/>
                <a:gd name="T50" fmla="*/ 539 w 1389"/>
                <a:gd name="T51" fmla="*/ 2806 h 3273"/>
                <a:gd name="T52" fmla="*/ 726 w 1389"/>
                <a:gd name="T53" fmla="*/ 2645 h 3273"/>
                <a:gd name="T54" fmla="*/ 882 w 1389"/>
                <a:gd name="T55" fmla="*/ 2456 h 3273"/>
                <a:gd name="T56" fmla="*/ 1003 w 1389"/>
                <a:gd name="T57" fmla="*/ 2241 h 3273"/>
                <a:gd name="T58" fmla="*/ 1088 w 1389"/>
                <a:gd name="T59" fmla="*/ 2011 h 3273"/>
                <a:gd name="T60" fmla="*/ 1132 w 1389"/>
                <a:gd name="T61" fmla="*/ 1765 h 3273"/>
                <a:gd name="T62" fmla="*/ 1132 w 1389"/>
                <a:gd name="T63" fmla="*/ 1510 h 3273"/>
                <a:gd name="T64" fmla="*/ 1088 w 1389"/>
                <a:gd name="T65" fmla="*/ 1264 h 3273"/>
                <a:gd name="T66" fmla="*/ 1003 w 1389"/>
                <a:gd name="T67" fmla="*/ 1031 h 3273"/>
                <a:gd name="T68" fmla="*/ 882 w 1389"/>
                <a:gd name="T69" fmla="*/ 819 h 3273"/>
                <a:gd name="T70" fmla="*/ 726 w 1389"/>
                <a:gd name="T71" fmla="*/ 628 h 3273"/>
                <a:gd name="T72" fmla="*/ 539 w 1389"/>
                <a:gd name="T73" fmla="*/ 467 h 3273"/>
                <a:gd name="T74" fmla="*/ 326 w 1389"/>
                <a:gd name="T75" fmla="*/ 338 h 3273"/>
                <a:gd name="T76" fmla="*/ 92 w 1389"/>
                <a:gd name="T77" fmla="*/ 247 h 3273"/>
                <a:gd name="T78" fmla="*/ 34 w 1389"/>
                <a:gd name="T79" fmla="*/ 213 h 3273"/>
                <a:gd name="T80" fmla="*/ 4 w 1389"/>
                <a:gd name="T81" fmla="*/ 157 h 3273"/>
                <a:gd name="T82" fmla="*/ 4 w 1389"/>
                <a:gd name="T83" fmla="*/ 92 h 3273"/>
                <a:gd name="T84" fmla="*/ 38 w 1389"/>
                <a:gd name="T85" fmla="*/ 34 h 3273"/>
                <a:gd name="T86" fmla="*/ 96 w 1389"/>
                <a:gd name="T87" fmla="*/ 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9" h="3273">
                  <a:moveTo>
                    <a:pt x="127" y="0"/>
                  </a:moveTo>
                  <a:lnTo>
                    <a:pt x="161" y="4"/>
                  </a:lnTo>
                  <a:lnTo>
                    <a:pt x="287" y="46"/>
                  </a:lnTo>
                  <a:lnTo>
                    <a:pt x="406" y="97"/>
                  </a:lnTo>
                  <a:lnTo>
                    <a:pt x="521" y="157"/>
                  </a:lnTo>
                  <a:lnTo>
                    <a:pt x="631" y="225"/>
                  </a:lnTo>
                  <a:lnTo>
                    <a:pt x="734" y="300"/>
                  </a:lnTo>
                  <a:lnTo>
                    <a:pt x="832" y="382"/>
                  </a:lnTo>
                  <a:lnTo>
                    <a:pt x="923" y="471"/>
                  </a:lnTo>
                  <a:lnTo>
                    <a:pt x="1007" y="566"/>
                  </a:lnTo>
                  <a:lnTo>
                    <a:pt x="1084" y="668"/>
                  </a:lnTo>
                  <a:lnTo>
                    <a:pt x="1152" y="775"/>
                  </a:lnTo>
                  <a:lnTo>
                    <a:pt x="1214" y="888"/>
                  </a:lnTo>
                  <a:lnTo>
                    <a:pt x="1266" y="1004"/>
                  </a:lnTo>
                  <a:lnTo>
                    <a:pt x="1309" y="1125"/>
                  </a:lnTo>
                  <a:lnTo>
                    <a:pt x="1345" y="1248"/>
                  </a:lnTo>
                  <a:lnTo>
                    <a:pt x="1369" y="1375"/>
                  </a:lnTo>
                  <a:lnTo>
                    <a:pt x="1385" y="1504"/>
                  </a:lnTo>
                  <a:lnTo>
                    <a:pt x="1389" y="1637"/>
                  </a:lnTo>
                  <a:lnTo>
                    <a:pt x="1385" y="1769"/>
                  </a:lnTo>
                  <a:lnTo>
                    <a:pt x="1369" y="1898"/>
                  </a:lnTo>
                  <a:lnTo>
                    <a:pt x="1345" y="2025"/>
                  </a:lnTo>
                  <a:lnTo>
                    <a:pt x="1309" y="2148"/>
                  </a:lnTo>
                  <a:lnTo>
                    <a:pt x="1266" y="2269"/>
                  </a:lnTo>
                  <a:lnTo>
                    <a:pt x="1214" y="2387"/>
                  </a:lnTo>
                  <a:lnTo>
                    <a:pt x="1152" y="2498"/>
                  </a:lnTo>
                  <a:lnTo>
                    <a:pt x="1084" y="2605"/>
                  </a:lnTo>
                  <a:lnTo>
                    <a:pt x="1007" y="2706"/>
                  </a:lnTo>
                  <a:lnTo>
                    <a:pt x="923" y="2802"/>
                  </a:lnTo>
                  <a:lnTo>
                    <a:pt x="834" y="2891"/>
                  </a:lnTo>
                  <a:lnTo>
                    <a:pt x="736" y="2975"/>
                  </a:lnTo>
                  <a:lnTo>
                    <a:pt x="631" y="3050"/>
                  </a:lnTo>
                  <a:lnTo>
                    <a:pt x="521" y="3118"/>
                  </a:lnTo>
                  <a:lnTo>
                    <a:pt x="406" y="3177"/>
                  </a:lnTo>
                  <a:lnTo>
                    <a:pt x="287" y="3227"/>
                  </a:lnTo>
                  <a:lnTo>
                    <a:pt x="161" y="3269"/>
                  </a:lnTo>
                  <a:lnTo>
                    <a:pt x="125" y="3273"/>
                  </a:lnTo>
                  <a:lnTo>
                    <a:pt x="94" y="3269"/>
                  </a:lnTo>
                  <a:lnTo>
                    <a:pt x="64" y="3257"/>
                  </a:lnTo>
                  <a:lnTo>
                    <a:pt x="38" y="3239"/>
                  </a:lnTo>
                  <a:lnTo>
                    <a:pt x="18" y="3213"/>
                  </a:lnTo>
                  <a:lnTo>
                    <a:pt x="4" y="3183"/>
                  </a:lnTo>
                  <a:lnTo>
                    <a:pt x="0" y="3150"/>
                  </a:lnTo>
                  <a:lnTo>
                    <a:pt x="4" y="3118"/>
                  </a:lnTo>
                  <a:lnTo>
                    <a:pt x="16" y="3086"/>
                  </a:lnTo>
                  <a:lnTo>
                    <a:pt x="34" y="3060"/>
                  </a:lnTo>
                  <a:lnTo>
                    <a:pt x="60" y="3040"/>
                  </a:lnTo>
                  <a:lnTo>
                    <a:pt x="92" y="3026"/>
                  </a:lnTo>
                  <a:lnTo>
                    <a:pt x="211" y="2987"/>
                  </a:lnTo>
                  <a:lnTo>
                    <a:pt x="326" y="2935"/>
                  </a:lnTo>
                  <a:lnTo>
                    <a:pt x="436" y="2875"/>
                  </a:lnTo>
                  <a:lnTo>
                    <a:pt x="539" y="2806"/>
                  </a:lnTo>
                  <a:lnTo>
                    <a:pt x="637" y="2730"/>
                  </a:lnTo>
                  <a:lnTo>
                    <a:pt x="726" y="2645"/>
                  </a:lnTo>
                  <a:lnTo>
                    <a:pt x="808" y="2553"/>
                  </a:lnTo>
                  <a:lnTo>
                    <a:pt x="882" y="2456"/>
                  </a:lnTo>
                  <a:lnTo>
                    <a:pt x="947" y="2351"/>
                  </a:lnTo>
                  <a:lnTo>
                    <a:pt x="1003" y="2241"/>
                  </a:lnTo>
                  <a:lnTo>
                    <a:pt x="1051" y="2128"/>
                  </a:lnTo>
                  <a:lnTo>
                    <a:pt x="1088" y="2011"/>
                  </a:lnTo>
                  <a:lnTo>
                    <a:pt x="1116" y="1888"/>
                  </a:lnTo>
                  <a:lnTo>
                    <a:pt x="1132" y="1765"/>
                  </a:lnTo>
                  <a:lnTo>
                    <a:pt x="1138" y="1637"/>
                  </a:lnTo>
                  <a:lnTo>
                    <a:pt x="1132" y="1510"/>
                  </a:lnTo>
                  <a:lnTo>
                    <a:pt x="1116" y="1385"/>
                  </a:lnTo>
                  <a:lnTo>
                    <a:pt x="1088" y="1264"/>
                  </a:lnTo>
                  <a:lnTo>
                    <a:pt x="1051" y="1145"/>
                  </a:lnTo>
                  <a:lnTo>
                    <a:pt x="1003" y="1031"/>
                  </a:lnTo>
                  <a:lnTo>
                    <a:pt x="947" y="922"/>
                  </a:lnTo>
                  <a:lnTo>
                    <a:pt x="882" y="819"/>
                  </a:lnTo>
                  <a:lnTo>
                    <a:pt x="808" y="719"/>
                  </a:lnTo>
                  <a:lnTo>
                    <a:pt x="726" y="628"/>
                  </a:lnTo>
                  <a:lnTo>
                    <a:pt x="637" y="545"/>
                  </a:lnTo>
                  <a:lnTo>
                    <a:pt x="539" y="467"/>
                  </a:lnTo>
                  <a:lnTo>
                    <a:pt x="436" y="398"/>
                  </a:lnTo>
                  <a:lnTo>
                    <a:pt x="326" y="338"/>
                  </a:lnTo>
                  <a:lnTo>
                    <a:pt x="211" y="288"/>
                  </a:lnTo>
                  <a:lnTo>
                    <a:pt x="92" y="247"/>
                  </a:lnTo>
                  <a:lnTo>
                    <a:pt x="60" y="233"/>
                  </a:lnTo>
                  <a:lnTo>
                    <a:pt x="34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3"/>
                  </a:lnTo>
                  <a:lnTo>
                    <a:pt x="4" y="92"/>
                  </a:lnTo>
                  <a:lnTo>
                    <a:pt x="18" y="60"/>
                  </a:lnTo>
                  <a:lnTo>
                    <a:pt x="38" y="34"/>
                  </a:lnTo>
                  <a:lnTo>
                    <a:pt x="64" y="16"/>
                  </a:lnTo>
                  <a:lnTo>
                    <a:pt x="96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161600" y="2355591"/>
            <a:ext cx="210940" cy="210811"/>
            <a:chOff x="5881688" y="993775"/>
            <a:chExt cx="5207000" cy="5203825"/>
          </a:xfrm>
          <a:solidFill>
            <a:schemeClr val="bg1"/>
          </a:solidFill>
        </p:grpSpPr>
        <p:sp>
          <p:nvSpPr>
            <p:cNvPr id="117" name="Freeform 31"/>
            <p:cNvSpPr>
              <a:spLocks noEditPoints="1"/>
            </p:cNvSpPr>
            <p:nvPr/>
          </p:nvSpPr>
          <p:spPr bwMode="auto">
            <a:xfrm>
              <a:off x="5881688" y="993775"/>
              <a:ext cx="5207000" cy="5203825"/>
            </a:xfrm>
            <a:custGeom>
              <a:avLst/>
              <a:gdLst>
                <a:gd name="T0" fmla="*/ 2788 w 6560"/>
                <a:gd name="T1" fmla="*/ 1025 h 6556"/>
                <a:gd name="T2" fmla="*/ 2429 w 6560"/>
                <a:gd name="T3" fmla="*/ 1415 h 6556"/>
                <a:gd name="T4" fmla="*/ 1544 w 6560"/>
                <a:gd name="T5" fmla="*/ 855 h 6556"/>
                <a:gd name="T6" fmla="*/ 830 w 6560"/>
                <a:gd name="T7" fmla="*/ 1461 h 6556"/>
                <a:gd name="T8" fmla="*/ 1422 w 6560"/>
                <a:gd name="T9" fmla="*/ 2221 h 6556"/>
                <a:gd name="T10" fmla="*/ 1219 w 6560"/>
                <a:gd name="T11" fmla="*/ 2713 h 6556"/>
                <a:gd name="T12" fmla="*/ 261 w 6560"/>
                <a:gd name="T13" fmla="*/ 2831 h 6556"/>
                <a:gd name="T14" fmla="*/ 337 w 6560"/>
                <a:gd name="T15" fmla="*/ 3763 h 6556"/>
                <a:gd name="T16" fmla="*/ 1360 w 6560"/>
                <a:gd name="T17" fmla="*/ 3995 h 6556"/>
                <a:gd name="T18" fmla="*/ 1338 w 6560"/>
                <a:gd name="T19" fmla="*/ 4525 h 6556"/>
                <a:gd name="T20" fmla="*/ 1408 w 6560"/>
                <a:gd name="T21" fmla="*/ 5701 h 6556"/>
                <a:gd name="T22" fmla="*/ 2078 w 6560"/>
                <a:gd name="T23" fmla="*/ 5189 h 6556"/>
                <a:gd name="T24" fmla="*/ 2563 w 6560"/>
                <a:gd name="T25" fmla="*/ 5197 h 6556"/>
                <a:gd name="T26" fmla="*/ 2794 w 6560"/>
                <a:gd name="T27" fmla="*/ 6219 h 6556"/>
                <a:gd name="T28" fmla="*/ 3728 w 6560"/>
                <a:gd name="T29" fmla="*/ 6295 h 6556"/>
                <a:gd name="T30" fmla="*/ 3845 w 6560"/>
                <a:gd name="T31" fmla="*/ 5338 h 6556"/>
                <a:gd name="T32" fmla="*/ 4338 w 6560"/>
                <a:gd name="T33" fmla="*/ 5135 h 6556"/>
                <a:gd name="T34" fmla="*/ 5098 w 6560"/>
                <a:gd name="T35" fmla="*/ 5727 h 6556"/>
                <a:gd name="T36" fmla="*/ 5704 w 6560"/>
                <a:gd name="T37" fmla="*/ 5013 h 6556"/>
                <a:gd name="T38" fmla="*/ 5144 w 6560"/>
                <a:gd name="T39" fmla="*/ 4128 h 6556"/>
                <a:gd name="T40" fmla="*/ 5535 w 6560"/>
                <a:gd name="T41" fmla="*/ 3769 h 6556"/>
                <a:gd name="T42" fmla="*/ 6317 w 6560"/>
                <a:gd name="T43" fmla="*/ 2886 h 6556"/>
                <a:gd name="T44" fmla="*/ 5467 w 6560"/>
                <a:gd name="T45" fmla="*/ 2773 h 6556"/>
                <a:gd name="T46" fmla="*/ 5130 w 6560"/>
                <a:gd name="T47" fmla="*/ 2358 h 6556"/>
                <a:gd name="T48" fmla="*/ 5722 w 6560"/>
                <a:gd name="T49" fmla="*/ 1519 h 6556"/>
                <a:gd name="T50" fmla="*/ 5070 w 6560"/>
                <a:gd name="T51" fmla="*/ 829 h 6556"/>
                <a:gd name="T52" fmla="*/ 4270 w 6560"/>
                <a:gd name="T53" fmla="*/ 1431 h 6556"/>
                <a:gd name="T54" fmla="*/ 3812 w 6560"/>
                <a:gd name="T55" fmla="*/ 1158 h 6556"/>
                <a:gd name="T56" fmla="*/ 3700 w 6560"/>
                <a:gd name="T57" fmla="*/ 247 h 6556"/>
                <a:gd name="T58" fmla="*/ 3889 w 6560"/>
                <a:gd name="T59" fmla="*/ 80 h 6556"/>
                <a:gd name="T60" fmla="*/ 4027 w 6560"/>
                <a:gd name="T61" fmla="*/ 1042 h 6556"/>
                <a:gd name="T62" fmla="*/ 4334 w 6560"/>
                <a:gd name="T63" fmla="*/ 1170 h 6556"/>
                <a:gd name="T64" fmla="*/ 5084 w 6560"/>
                <a:gd name="T65" fmla="*/ 588 h 6556"/>
                <a:gd name="T66" fmla="*/ 5938 w 6560"/>
                <a:gd name="T67" fmla="*/ 1322 h 6556"/>
                <a:gd name="T68" fmla="*/ 5876 w 6560"/>
                <a:gd name="T69" fmla="*/ 1714 h 6556"/>
                <a:gd name="T70" fmla="*/ 5413 w 6560"/>
                <a:gd name="T71" fmla="*/ 2448 h 6556"/>
                <a:gd name="T72" fmla="*/ 6339 w 6560"/>
                <a:gd name="T73" fmla="*/ 2571 h 6556"/>
                <a:gd name="T74" fmla="*/ 6560 w 6560"/>
                <a:gd name="T75" fmla="*/ 3670 h 6556"/>
                <a:gd name="T76" fmla="*/ 6283 w 6560"/>
                <a:gd name="T77" fmla="*/ 4001 h 6556"/>
                <a:gd name="T78" fmla="*/ 5391 w 6560"/>
                <a:gd name="T79" fmla="*/ 4152 h 6556"/>
                <a:gd name="T80" fmla="*/ 5910 w 6560"/>
                <a:gd name="T81" fmla="*/ 4884 h 6556"/>
                <a:gd name="T82" fmla="*/ 5910 w 6560"/>
                <a:gd name="T83" fmla="*/ 5278 h 6556"/>
                <a:gd name="T84" fmla="*/ 5030 w 6560"/>
                <a:gd name="T85" fmla="*/ 5964 h 6556"/>
                <a:gd name="T86" fmla="*/ 4290 w 6560"/>
                <a:gd name="T87" fmla="*/ 5372 h 6556"/>
                <a:gd name="T88" fmla="*/ 4013 w 6560"/>
                <a:gd name="T89" fmla="*/ 5557 h 6556"/>
                <a:gd name="T90" fmla="*/ 3841 w 6560"/>
                <a:gd name="T91" fmla="*/ 6510 h 6556"/>
                <a:gd name="T92" fmla="*/ 2671 w 6560"/>
                <a:gd name="T93" fmla="*/ 6476 h 6556"/>
                <a:gd name="T94" fmla="*/ 2533 w 6560"/>
                <a:gd name="T95" fmla="*/ 5514 h 6556"/>
                <a:gd name="T96" fmla="*/ 2226 w 6560"/>
                <a:gd name="T97" fmla="*/ 5386 h 6556"/>
                <a:gd name="T98" fmla="*/ 1476 w 6560"/>
                <a:gd name="T99" fmla="*/ 5968 h 6556"/>
                <a:gd name="T100" fmla="*/ 622 w 6560"/>
                <a:gd name="T101" fmla="*/ 5234 h 6556"/>
                <a:gd name="T102" fmla="*/ 684 w 6560"/>
                <a:gd name="T103" fmla="*/ 4842 h 6556"/>
                <a:gd name="T104" fmla="*/ 1147 w 6560"/>
                <a:gd name="T105" fmla="*/ 4110 h 6556"/>
                <a:gd name="T106" fmla="*/ 219 w 6560"/>
                <a:gd name="T107" fmla="*/ 3985 h 6556"/>
                <a:gd name="T108" fmla="*/ 0 w 6560"/>
                <a:gd name="T109" fmla="*/ 2886 h 6556"/>
                <a:gd name="T110" fmla="*/ 277 w 6560"/>
                <a:gd name="T111" fmla="*/ 2555 h 6556"/>
                <a:gd name="T112" fmla="*/ 1169 w 6560"/>
                <a:gd name="T113" fmla="*/ 2404 h 6556"/>
                <a:gd name="T114" fmla="*/ 650 w 6560"/>
                <a:gd name="T115" fmla="*/ 1674 h 6556"/>
                <a:gd name="T116" fmla="*/ 650 w 6560"/>
                <a:gd name="T117" fmla="*/ 1278 h 6556"/>
                <a:gd name="T118" fmla="*/ 1528 w 6560"/>
                <a:gd name="T119" fmla="*/ 592 h 6556"/>
                <a:gd name="T120" fmla="*/ 2270 w 6560"/>
                <a:gd name="T121" fmla="*/ 1184 h 6556"/>
                <a:gd name="T122" fmla="*/ 2547 w 6560"/>
                <a:gd name="T123" fmla="*/ 999 h 6556"/>
                <a:gd name="T124" fmla="*/ 2719 w 6560"/>
                <a:gd name="T125" fmla="*/ 46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6556">
                  <a:moveTo>
                    <a:pt x="2888" y="243"/>
                  </a:moveTo>
                  <a:lnTo>
                    <a:pt x="2858" y="247"/>
                  </a:lnTo>
                  <a:lnTo>
                    <a:pt x="2832" y="261"/>
                  </a:lnTo>
                  <a:lnTo>
                    <a:pt x="2812" y="281"/>
                  </a:lnTo>
                  <a:lnTo>
                    <a:pt x="2798" y="309"/>
                  </a:lnTo>
                  <a:lnTo>
                    <a:pt x="2794" y="339"/>
                  </a:lnTo>
                  <a:lnTo>
                    <a:pt x="2794" y="951"/>
                  </a:lnTo>
                  <a:lnTo>
                    <a:pt x="2788" y="1025"/>
                  </a:lnTo>
                  <a:lnTo>
                    <a:pt x="2772" y="1092"/>
                  </a:lnTo>
                  <a:lnTo>
                    <a:pt x="2748" y="1158"/>
                  </a:lnTo>
                  <a:lnTo>
                    <a:pt x="2715" y="1218"/>
                  </a:lnTo>
                  <a:lnTo>
                    <a:pt x="2673" y="1272"/>
                  </a:lnTo>
                  <a:lnTo>
                    <a:pt x="2621" y="1320"/>
                  </a:lnTo>
                  <a:lnTo>
                    <a:pt x="2563" y="1361"/>
                  </a:lnTo>
                  <a:lnTo>
                    <a:pt x="2499" y="1393"/>
                  </a:lnTo>
                  <a:lnTo>
                    <a:pt x="2429" y="1415"/>
                  </a:lnTo>
                  <a:lnTo>
                    <a:pt x="2360" y="1427"/>
                  </a:lnTo>
                  <a:lnTo>
                    <a:pt x="2290" y="1429"/>
                  </a:lnTo>
                  <a:lnTo>
                    <a:pt x="2222" y="1421"/>
                  </a:lnTo>
                  <a:lnTo>
                    <a:pt x="2154" y="1403"/>
                  </a:lnTo>
                  <a:lnTo>
                    <a:pt x="2092" y="1375"/>
                  </a:lnTo>
                  <a:lnTo>
                    <a:pt x="2032" y="1338"/>
                  </a:lnTo>
                  <a:lnTo>
                    <a:pt x="1977" y="1290"/>
                  </a:lnTo>
                  <a:lnTo>
                    <a:pt x="1544" y="855"/>
                  </a:lnTo>
                  <a:lnTo>
                    <a:pt x="1518" y="837"/>
                  </a:lnTo>
                  <a:lnTo>
                    <a:pt x="1490" y="829"/>
                  </a:lnTo>
                  <a:lnTo>
                    <a:pt x="1462" y="829"/>
                  </a:lnTo>
                  <a:lnTo>
                    <a:pt x="1434" y="837"/>
                  </a:lnTo>
                  <a:lnTo>
                    <a:pt x="1408" y="855"/>
                  </a:lnTo>
                  <a:lnTo>
                    <a:pt x="856" y="1409"/>
                  </a:lnTo>
                  <a:lnTo>
                    <a:pt x="838" y="1433"/>
                  </a:lnTo>
                  <a:lnTo>
                    <a:pt x="830" y="1461"/>
                  </a:lnTo>
                  <a:lnTo>
                    <a:pt x="830" y="1491"/>
                  </a:lnTo>
                  <a:lnTo>
                    <a:pt x="838" y="1519"/>
                  </a:lnTo>
                  <a:lnTo>
                    <a:pt x="856" y="1543"/>
                  </a:lnTo>
                  <a:lnTo>
                    <a:pt x="1290" y="1975"/>
                  </a:lnTo>
                  <a:lnTo>
                    <a:pt x="1338" y="2031"/>
                  </a:lnTo>
                  <a:lnTo>
                    <a:pt x="1376" y="2091"/>
                  </a:lnTo>
                  <a:lnTo>
                    <a:pt x="1404" y="2155"/>
                  </a:lnTo>
                  <a:lnTo>
                    <a:pt x="1422" y="2221"/>
                  </a:lnTo>
                  <a:lnTo>
                    <a:pt x="1430" y="2288"/>
                  </a:lnTo>
                  <a:lnTo>
                    <a:pt x="1428" y="2358"/>
                  </a:lnTo>
                  <a:lnTo>
                    <a:pt x="1416" y="2428"/>
                  </a:lnTo>
                  <a:lnTo>
                    <a:pt x="1394" y="2498"/>
                  </a:lnTo>
                  <a:lnTo>
                    <a:pt x="1360" y="2561"/>
                  </a:lnTo>
                  <a:lnTo>
                    <a:pt x="1320" y="2621"/>
                  </a:lnTo>
                  <a:lnTo>
                    <a:pt x="1273" y="2671"/>
                  </a:lnTo>
                  <a:lnTo>
                    <a:pt x="1219" y="2713"/>
                  </a:lnTo>
                  <a:lnTo>
                    <a:pt x="1159" y="2747"/>
                  </a:lnTo>
                  <a:lnTo>
                    <a:pt x="1093" y="2773"/>
                  </a:lnTo>
                  <a:lnTo>
                    <a:pt x="1023" y="2787"/>
                  </a:lnTo>
                  <a:lnTo>
                    <a:pt x="951" y="2793"/>
                  </a:lnTo>
                  <a:lnTo>
                    <a:pt x="337" y="2793"/>
                  </a:lnTo>
                  <a:lnTo>
                    <a:pt x="307" y="2797"/>
                  </a:lnTo>
                  <a:lnTo>
                    <a:pt x="281" y="2811"/>
                  </a:lnTo>
                  <a:lnTo>
                    <a:pt x="261" y="2831"/>
                  </a:lnTo>
                  <a:lnTo>
                    <a:pt x="247" y="2856"/>
                  </a:lnTo>
                  <a:lnTo>
                    <a:pt x="243" y="2886"/>
                  </a:lnTo>
                  <a:lnTo>
                    <a:pt x="243" y="3670"/>
                  </a:lnTo>
                  <a:lnTo>
                    <a:pt x="247" y="3700"/>
                  </a:lnTo>
                  <a:lnTo>
                    <a:pt x="261" y="3726"/>
                  </a:lnTo>
                  <a:lnTo>
                    <a:pt x="281" y="3745"/>
                  </a:lnTo>
                  <a:lnTo>
                    <a:pt x="307" y="3759"/>
                  </a:lnTo>
                  <a:lnTo>
                    <a:pt x="337" y="3763"/>
                  </a:lnTo>
                  <a:lnTo>
                    <a:pt x="951" y="3763"/>
                  </a:lnTo>
                  <a:lnTo>
                    <a:pt x="1023" y="3769"/>
                  </a:lnTo>
                  <a:lnTo>
                    <a:pt x="1093" y="3785"/>
                  </a:lnTo>
                  <a:lnTo>
                    <a:pt x="1159" y="3809"/>
                  </a:lnTo>
                  <a:lnTo>
                    <a:pt x="1219" y="3843"/>
                  </a:lnTo>
                  <a:lnTo>
                    <a:pt x="1273" y="3885"/>
                  </a:lnTo>
                  <a:lnTo>
                    <a:pt x="1320" y="3937"/>
                  </a:lnTo>
                  <a:lnTo>
                    <a:pt x="1360" y="3995"/>
                  </a:lnTo>
                  <a:lnTo>
                    <a:pt x="1394" y="4058"/>
                  </a:lnTo>
                  <a:lnTo>
                    <a:pt x="1416" y="4128"/>
                  </a:lnTo>
                  <a:lnTo>
                    <a:pt x="1428" y="4198"/>
                  </a:lnTo>
                  <a:lnTo>
                    <a:pt x="1430" y="4268"/>
                  </a:lnTo>
                  <a:lnTo>
                    <a:pt x="1422" y="4335"/>
                  </a:lnTo>
                  <a:lnTo>
                    <a:pt x="1404" y="4401"/>
                  </a:lnTo>
                  <a:lnTo>
                    <a:pt x="1376" y="4465"/>
                  </a:lnTo>
                  <a:lnTo>
                    <a:pt x="1338" y="4525"/>
                  </a:lnTo>
                  <a:lnTo>
                    <a:pt x="1290" y="4581"/>
                  </a:lnTo>
                  <a:lnTo>
                    <a:pt x="856" y="5013"/>
                  </a:lnTo>
                  <a:lnTo>
                    <a:pt x="838" y="5039"/>
                  </a:lnTo>
                  <a:lnTo>
                    <a:pt x="830" y="5067"/>
                  </a:lnTo>
                  <a:lnTo>
                    <a:pt x="830" y="5095"/>
                  </a:lnTo>
                  <a:lnTo>
                    <a:pt x="838" y="5123"/>
                  </a:lnTo>
                  <a:lnTo>
                    <a:pt x="856" y="5149"/>
                  </a:lnTo>
                  <a:lnTo>
                    <a:pt x="1408" y="5701"/>
                  </a:lnTo>
                  <a:lnTo>
                    <a:pt x="1434" y="5719"/>
                  </a:lnTo>
                  <a:lnTo>
                    <a:pt x="1462" y="5727"/>
                  </a:lnTo>
                  <a:lnTo>
                    <a:pt x="1490" y="5727"/>
                  </a:lnTo>
                  <a:lnTo>
                    <a:pt x="1518" y="5719"/>
                  </a:lnTo>
                  <a:lnTo>
                    <a:pt x="1544" y="5701"/>
                  </a:lnTo>
                  <a:lnTo>
                    <a:pt x="1977" y="5266"/>
                  </a:lnTo>
                  <a:lnTo>
                    <a:pt x="2024" y="5225"/>
                  </a:lnTo>
                  <a:lnTo>
                    <a:pt x="2078" y="5189"/>
                  </a:lnTo>
                  <a:lnTo>
                    <a:pt x="2134" y="5161"/>
                  </a:lnTo>
                  <a:lnTo>
                    <a:pt x="2192" y="5141"/>
                  </a:lnTo>
                  <a:lnTo>
                    <a:pt x="2252" y="5129"/>
                  </a:lnTo>
                  <a:lnTo>
                    <a:pt x="2312" y="5125"/>
                  </a:lnTo>
                  <a:lnTo>
                    <a:pt x="2375" y="5129"/>
                  </a:lnTo>
                  <a:lnTo>
                    <a:pt x="2437" y="5143"/>
                  </a:lnTo>
                  <a:lnTo>
                    <a:pt x="2499" y="5163"/>
                  </a:lnTo>
                  <a:lnTo>
                    <a:pt x="2563" y="5197"/>
                  </a:lnTo>
                  <a:lnTo>
                    <a:pt x="2621" y="5236"/>
                  </a:lnTo>
                  <a:lnTo>
                    <a:pt x="2673" y="5284"/>
                  </a:lnTo>
                  <a:lnTo>
                    <a:pt x="2715" y="5338"/>
                  </a:lnTo>
                  <a:lnTo>
                    <a:pt x="2748" y="5398"/>
                  </a:lnTo>
                  <a:lnTo>
                    <a:pt x="2772" y="5464"/>
                  </a:lnTo>
                  <a:lnTo>
                    <a:pt x="2788" y="5533"/>
                  </a:lnTo>
                  <a:lnTo>
                    <a:pt x="2794" y="5605"/>
                  </a:lnTo>
                  <a:lnTo>
                    <a:pt x="2794" y="6219"/>
                  </a:lnTo>
                  <a:lnTo>
                    <a:pt x="2798" y="6249"/>
                  </a:lnTo>
                  <a:lnTo>
                    <a:pt x="2812" y="6275"/>
                  </a:lnTo>
                  <a:lnTo>
                    <a:pt x="2832" y="6295"/>
                  </a:lnTo>
                  <a:lnTo>
                    <a:pt x="2858" y="6309"/>
                  </a:lnTo>
                  <a:lnTo>
                    <a:pt x="2888" y="6313"/>
                  </a:lnTo>
                  <a:lnTo>
                    <a:pt x="3670" y="6313"/>
                  </a:lnTo>
                  <a:lnTo>
                    <a:pt x="3700" y="6309"/>
                  </a:lnTo>
                  <a:lnTo>
                    <a:pt x="3728" y="6295"/>
                  </a:lnTo>
                  <a:lnTo>
                    <a:pt x="3748" y="6275"/>
                  </a:lnTo>
                  <a:lnTo>
                    <a:pt x="3762" y="6249"/>
                  </a:lnTo>
                  <a:lnTo>
                    <a:pt x="3766" y="6219"/>
                  </a:lnTo>
                  <a:lnTo>
                    <a:pt x="3766" y="5605"/>
                  </a:lnTo>
                  <a:lnTo>
                    <a:pt x="3772" y="5533"/>
                  </a:lnTo>
                  <a:lnTo>
                    <a:pt x="3786" y="5464"/>
                  </a:lnTo>
                  <a:lnTo>
                    <a:pt x="3812" y="5398"/>
                  </a:lnTo>
                  <a:lnTo>
                    <a:pt x="3845" y="5338"/>
                  </a:lnTo>
                  <a:lnTo>
                    <a:pt x="3887" y="5284"/>
                  </a:lnTo>
                  <a:lnTo>
                    <a:pt x="3937" y="5236"/>
                  </a:lnTo>
                  <a:lnTo>
                    <a:pt x="3997" y="5197"/>
                  </a:lnTo>
                  <a:lnTo>
                    <a:pt x="4061" y="5163"/>
                  </a:lnTo>
                  <a:lnTo>
                    <a:pt x="4131" y="5141"/>
                  </a:lnTo>
                  <a:lnTo>
                    <a:pt x="4200" y="5129"/>
                  </a:lnTo>
                  <a:lnTo>
                    <a:pt x="4270" y="5127"/>
                  </a:lnTo>
                  <a:lnTo>
                    <a:pt x="4338" y="5135"/>
                  </a:lnTo>
                  <a:lnTo>
                    <a:pt x="4404" y="5153"/>
                  </a:lnTo>
                  <a:lnTo>
                    <a:pt x="4468" y="5181"/>
                  </a:lnTo>
                  <a:lnTo>
                    <a:pt x="4528" y="5219"/>
                  </a:lnTo>
                  <a:lnTo>
                    <a:pt x="4583" y="5266"/>
                  </a:lnTo>
                  <a:lnTo>
                    <a:pt x="5016" y="5701"/>
                  </a:lnTo>
                  <a:lnTo>
                    <a:pt x="5040" y="5719"/>
                  </a:lnTo>
                  <a:lnTo>
                    <a:pt x="5068" y="5727"/>
                  </a:lnTo>
                  <a:lnTo>
                    <a:pt x="5098" y="5727"/>
                  </a:lnTo>
                  <a:lnTo>
                    <a:pt x="5126" y="5719"/>
                  </a:lnTo>
                  <a:lnTo>
                    <a:pt x="5150" y="5701"/>
                  </a:lnTo>
                  <a:lnTo>
                    <a:pt x="5704" y="5149"/>
                  </a:lnTo>
                  <a:lnTo>
                    <a:pt x="5722" y="5123"/>
                  </a:lnTo>
                  <a:lnTo>
                    <a:pt x="5730" y="5095"/>
                  </a:lnTo>
                  <a:lnTo>
                    <a:pt x="5730" y="5067"/>
                  </a:lnTo>
                  <a:lnTo>
                    <a:pt x="5722" y="5039"/>
                  </a:lnTo>
                  <a:lnTo>
                    <a:pt x="5704" y="5013"/>
                  </a:lnTo>
                  <a:lnTo>
                    <a:pt x="5270" y="4581"/>
                  </a:lnTo>
                  <a:lnTo>
                    <a:pt x="5222" y="4525"/>
                  </a:lnTo>
                  <a:lnTo>
                    <a:pt x="5184" y="4465"/>
                  </a:lnTo>
                  <a:lnTo>
                    <a:pt x="5156" y="4401"/>
                  </a:lnTo>
                  <a:lnTo>
                    <a:pt x="5138" y="4335"/>
                  </a:lnTo>
                  <a:lnTo>
                    <a:pt x="5128" y="4268"/>
                  </a:lnTo>
                  <a:lnTo>
                    <a:pt x="5130" y="4198"/>
                  </a:lnTo>
                  <a:lnTo>
                    <a:pt x="5144" y="4128"/>
                  </a:lnTo>
                  <a:lnTo>
                    <a:pt x="5166" y="4058"/>
                  </a:lnTo>
                  <a:lnTo>
                    <a:pt x="5198" y="3995"/>
                  </a:lnTo>
                  <a:lnTo>
                    <a:pt x="5240" y="3937"/>
                  </a:lnTo>
                  <a:lnTo>
                    <a:pt x="5288" y="3885"/>
                  </a:lnTo>
                  <a:lnTo>
                    <a:pt x="5341" y="3843"/>
                  </a:lnTo>
                  <a:lnTo>
                    <a:pt x="5401" y="3809"/>
                  </a:lnTo>
                  <a:lnTo>
                    <a:pt x="5467" y="3785"/>
                  </a:lnTo>
                  <a:lnTo>
                    <a:pt x="5535" y="3769"/>
                  </a:lnTo>
                  <a:lnTo>
                    <a:pt x="5609" y="3763"/>
                  </a:lnTo>
                  <a:lnTo>
                    <a:pt x="6221" y="3763"/>
                  </a:lnTo>
                  <a:lnTo>
                    <a:pt x="6251" y="3759"/>
                  </a:lnTo>
                  <a:lnTo>
                    <a:pt x="6277" y="3745"/>
                  </a:lnTo>
                  <a:lnTo>
                    <a:pt x="6299" y="3726"/>
                  </a:lnTo>
                  <a:lnTo>
                    <a:pt x="6313" y="3700"/>
                  </a:lnTo>
                  <a:lnTo>
                    <a:pt x="6317" y="3670"/>
                  </a:lnTo>
                  <a:lnTo>
                    <a:pt x="6317" y="2886"/>
                  </a:lnTo>
                  <a:lnTo>
                    <a:pt x="6313" y="2856"/>
                  </a:lnTo>
                  <a:lnTo>
                    <a:pt x="6299" y="2831"/>
                  </a:lnTo>
                  <a:lnTo>
                    <a:pt x="6277" y="2811"/>
                  </a:lnTo>
                  <a:lnTo>
                    <a:pt x="6251" y="2797"/>
                  </a:lnTo>
                  <a:lnTo>
                    <a:pt x="6221" y="2793"/>
                  </a:lnTo>
                  <a:lnTo>
                    <a:pt x="5609" y="2793"/>
                  </a:lnTo>
                  <a:lnTo>
                    <a:pt x="5535" y="2787"/>
                  </a:lnTo>
                  <a:lnTo>
                    <a:pt x="5467" y="2773"/>
                  </a:lnTo>
                  <a:lnTo>
                    <a:pt x="5401" y="2747"/>
                  </a:lnTo>
                  <a:lnTo>
                    <a:pt x="5341" y="2713"/>
                  </a:lnTo>
                  <a:lnTo>
                    <a:pt x="5288" y="2671"/>
                  </a:lnTo>
                  <a:lnTo>
                    <a:pt x="5240" y="2621"/>
                  </a:lnTo>
                  <a:lnTo>
                    <a:pt x="5198" y="2563"/>
                  </a:lnTo>
                  <a:lnTo>
                    <a:pt x="5166" y="2498"/>
                  </a:lnTo>
                  <a:lnTo>
                    <a:pt x="5144" y="2428"/>
                  </a:lnTo>
                  <a:lnTo>
                    <a:pt x="5130" y="2358"/>
                  </a:lnTo>
                  <a:lnTo>
                    <a:pt x="5128" y="2288"/>
                  </a:lnTo>
                  <a:lnTo>
                    <a:pt x="5138" y="2221"/>
                  </a:lnTo>
                  <a:lnTo>
                    <a:pt x="5156" y="2155"/>
                  </a:lnTo>
                  <a:lnTo>
                    <a:pt x="5184" y="2091"/>
                  </a:lnTo>
                  <a:lnTo>
                    <a:pt x="5222" y="2031"/>
                  </a:lnTo>
                  <a:lnTo>
                    <a:pt x="5270" y="1975"/>
                  </a:lnTo>
                  <a:lnTo>
                    <a:pt x="5704" y="1543"/>
                  </a:lnTo>
                  <a:lnTo>
                    <a:pt x="5722" y="1519"/>
                  </a:lnTo>
                  <a:lnTo>
                    <a:pt x="5730" y="1491"/>
                  </a:lnTo>
                  <a:lnTo>
                    <a:pt x="5730" y="1461"/>
                  </a:lnTo>
                  <a:lnTo>
                    <a:pt x="5722" y="1433"/>
                  </a:lnTo>
                  <a:lnTo>
                    <a:pt x="5704" y="1409"/>
                  </a:lnTo>
                  <a:lnTo>
                    <a:pt x="5150" y="855"/>
                  </a:lnTo>
                  <a:lnTo>
                    <a:pt x="5126" y="837"/>
                  </a:lnTo>
                  <a:lnTo>
                    <a:pt x="5098" y="829"/>
                  </a:lnTo>
                  <a:lnTo>
                    <a:pt x="5070" y="829"/>
                  </a:lnTo>
                  <a:lnTo>
                    <a:pt x="5042" y="837"/>
                  </a:lnTo>
                  <a:lnTo>
                    <a:pt x="5016" y="855"/>
                  </a:lnTo>
                  <a:lnTo>
                    <a:pt x="4583" y="1290"/>
                  </a:lnTo>
                  <a:lnTo>
                    <a:pt x="4528" y="1338"/>
                  </a:lnTo>
                  <a:lnTo>
                    <a:pt x="4468" y="1375"/>
                  </a:lnTo>
                  <a:lnTo>
                    <a:pt x="4404" y="1403"/>
                  </a:lnTo>
                  <a:lnTo>
                    <a:pt x="4338" y="1421"/>
                  </a:lnTo>
                  <a:lnTo>
                    <a:pt x="4270" y="1431"/>
                  </a:lnTo>
                  <a:lnTo>
                    <a:pt x="4200" y="1429"/>
                  </a:lnTo>
                  <a:lnTo>
                    <a:pt x="4131" y="1415"/>
                  </a:lnTo>
                  <a:lnTo>
                    <a:pt x="4061" y="1393"/>
                  </a:lnTo>
                  <a:lnTo>
                    <a:pt x="3997" y="1361"/>
                  </a:lnTo>
                  <a:lnTo>
                    <a:pt x="3937" y="1320"/>
                  </a:lnTo>
                  <a:lnTo>
                    <a:pt x="3887" y="1272"/>
                  </a:lnTo>
                  <a:lnTo>
                    <a:pt x="3845" y="1218"/>
                  </a:lnTo>
                  <a:lnTo>
                    <a:pt x="3812" y="1158"/>
                  </a:lnTo>
                  <a:lnTo>
                    <a:pt x="3786" y="1092"/>
                  </a:lnTo>
                  <a:lnTo>
                    <a:pt x="3772" y="1025"/>
                  </a:lnTo>
                  <a:lnTo>
                    <a:pt x="3766" y="951"/>
                  </a:lnTo>
                  <a:lnTo>
                    <a:pt x="3766" y="339"/>
                  </a:lnTo>
                  <a:lnTo>
                    <a:pt x="3762" y="309"/>
                  </a:lnTo>
                  <a:lnTo>
                    <a:pt x="3748" y="281"/>
                  </a:lnTo>
                  <a:lnTo>
                    <a:pt x="3728" y="261"/>
                  </a:lnTo>
                  <a:lnTo>
                    <a:pt x="3700" y="247"/>
                  </a:lnTo>
                  <a:lnTo>
                    <a:pt x="3670" y="243"/>
                  </a:lnTo>
                  <a:lnTo>
                    <a:pt x="2888" y="243"/>
                  </a:lnTo>
                  <a:close/>
                  <a:moveTo>
                    <a:pt x="2888" y="0"/>
                  </a:moveTo>
                  <a:lnTo>
                    <a:pt x="3670" y="0"/>
                  </a:lnTo>
                  <a:lnTo>
                    <a:pt x="3732" y="6"/>
                  </a:lnTo>
                  <a:lnTo>
                    <a:pt x="3790" y="22"/>
                  </a:lnTo>
                  <a:lnTo>
                    <a:pt x="3841" y="46"/>
                  </a:lnTo>
                  <a:lnTo>
                    <a:pt x="3889" y="80"/>
                  </a:lnTo>
                  <a:lnTo>
                    <a:pt x="3929" y="120"/>
                  </a:lnTo>
                  <a:lnTo>
                    <a:pt x="3963" y="167"/>
                  </a:lnTo>
                  <a:lnTo>
                    <a:pt x="3987" y="219"/>
                  </a:lnTo>
                  <a:lnTo>
                    <a:pt x="4003" y="277"/>
                  </a:lnTo>
                  <a:lnTo>
                    <a:pt x="4009" y="339"/>
                  </a:lnTo>
                  <a:lnTo>
                    <a:pt x="4009" y="951"/>
                  </a:lnTo>
                  <a:lnTo>
                    <a:pt x="4013" y="999"/>
                  </a:lnTo>
                  <a:lnTo>
                    <a:pt x="4027" y="1042"/>
                  </a:lnTo>
                  <a:lnTo>
                    <a:pt x="4047" y="1082"/>
                  </a:lnTo>
                  <a:lnTo>
                    <a:pt x="4077" y="1118"/>
                  </a:lnTo>
                  <a:lnTo>
                    <a:pt x="4111" y="1146"/>
                  </a:lnTo>
                  <a:lnTo>
                    <a:pt x="4155" y="1168"/>
                  </a:lnTo>
                  <a:lnTo>
                    <a:pt x="4200" y="1182"/>
                  </a:lnTo>
                  <a:lnTo>
                    <a:pt x="4246" y="1188"/>
                  </a:lnTo>
                  <a:lnTo>
                    <a:pt x="4290" y="1184"/>
                  </a:lnTo>
                  <a:lnTo>
                    <a:pt x="4334" y="1170"/>
                  </a:lnTo>
                  <a:lnTo>
                    <a:pt x="4374" y="1148"/>
                  </a:lnTo>
                  <a:lnTo>
                    <a:pt x="4410" y="1118"/>
                  </a:lnTo>
                  <a:lnTo>
                    <a:pt x="4845" y="684"/>
                  </a:lnTo>
                  <a:lnTo>
                    <a:pt x="4885" y="650"/>
                  </a:lnTo>
                  <a:lnTo>
                    <a:pt x="4930" y="622"/>
                  </a:lnTo>
                  <a:lnTo>
                    <a:pt x="4980" y="604"/>
                  </a:lnTo>
                  <a:lnTo>
                    <a:pt x="5032" y="592"/>
                  </a:lnTo>
                  <a:lnTo>
                    <a:pt x="5084" y="588"/>
                  </a:lnTo>
                  <a:lnTo>
                    <a:pt x="5136" y="592"/>
                  </a:lnTo>
                  <a:lnTo>
                    <a:pt x="5188" y="604"/>
                  </a:lnTo>
                  <a:lnTo>
                    <a:pt x="5236" y="624"/>
                  </a:lnTo>
                  <a:lnTo>
                    <a:pt x="5282" y="650"/>
                  </a:lnTo>
                  <a:lnTo>
                    <a:pt x="5321" y="684"/>
                  </a:lnTo>
                  <a:lnTo>
                    <a:pt x="5876" y="1236"/>
                  </a:lnTo>
                  <a:lnTo>
                    <a:pt x="5910" y="1278"/>
                  </a:lnTo>
                  <a:lnTo>
                    <a:pt x="5938" y="1322"/>
                  </a:lnTo>
                  <a:lnTo>
                    <a:pt x="5958" y="1371"/>
                  </a:lnTo>
                  <a:lnTo>
                    <a:pt x="5970" y="1423"/>
                  </a:lnTo>
                  <a:lnTo>
                    <a:pt x="5974" y="1475"/>
                  </a:lnTo>
                  <a:lnTo>
                    <a:pt x="5970" y="1529"/>
                  </a:lnTo>
                  <a:lnTo>
                    <a:pt x="5958" y="1581"/>
                  </a:lnTo>
                  <a:lnTo>
                    <a:pt x="5938" y="1629"/>
                  </a:lnTo>
                  <a:lnTo>
                    <a:pt x="5910" y="1674"/>
                  </a:lnTo>
                  <a:lnTo>
                    <a:pt x="5876" y="1714"/>
                  </a:lnTo>
                  <a:lnTo>
                    <a:pt x="5441" y="2149"/>
                  </a:lnTo>
                  <a:lnTo>
                    <a:pt x="5411" y="2185"/>
                  </a:lnTo>
                  <a:lnTo>
                    <a:pt x="5389" y="2225"/>
                  </a:lnTo>
                  <a:lnTo>
                    <a:pt x="5375" y="2268"/>
                  </a:lnTo>
                  <a:lnTo>
                    <a:pt x="5371" y="2312"/>
                  </a:lnTo>
                  <a:lnTo>
                    <a:pt x="5377" y="2358"/>
                  </a:lnTo>
                  <a:lnTo>
                    <a:pt x="5391" y="2404"/>
                  </a:lnTo>
                  <a:lnTo>
                    <a:pt x="5413" y="2448"/>
                  </a:lnTo>
                  <a:lnTo>
                    <a:pt x="5441" y="2482"/>
                  </a:lnTo>
                  <a:lnTo>
                    <a:pt x="5477" y="2512"/>
                  </a:lnTo>
                  <a:lnTo>
                    <a:pt x="5517" y="2532"/>
                  </a:lnTo>
                  <a:lnTo>
                    <a:pt x="5561" y="2545"/>
                  </a:lnTo>
                  <a:lnTo>
                    <a:pt x="5609" y="2549"/>
                  </a:lnTo>
                  <a:lnTo>
                    <a:pt x="6221" y="2549"/>
                  </a:lnTo>
                  <a:lnTo>
                    <a:pt x="6283" y="2555"/>
                  </a:lnTo>
                  <a:lnTo>
                    <a:pt x="6339" y="2571"/>
                  </a:lnTo>
                  <a:lnTo>
                    <a:pt x="6392" y="2595"/>
                  </a:lnTo>
                  <a:lnTo>
                    <a:pt x="6438" y="2629"/>
                  </a:lnTo>
                  <a:lnTo>
                    <a:pt x="6480" y="2669"/>
                  </a:lnTo>
                  <a:lnTo>
                    <a:pt x="6514" y="2717"/>
                  </a:lnTo>
                  <a:lnTo>
                    <a:pt x="6538" y="2769"/>
                  </a:lnTo>
                  <a:lnTo>
                    <a:pt x="6554" y="2827"/>
                  </a:lnTo>
                  <a:lnTo>
                    <a:pt x="6560" y="2886"/>
                  </a:lnTo>
                  <a:lnTo>
                    <a:pt x="6560" y="3670"/>
                  </a:lnTo>
                  <a:lnTo>
                    <a:pt x="6554" y="3730"/>
                  </a:lnTo>
                  <a:lnTo>
                    <a:pt x="6538" y="3787"/>
                  </a:lnTo>
                  <a:lnTo>
                    <a:pt x="6514" y="3839"/>
                  </a:lnTo>
                  <a:lnTo>
                    <a:pt x="6480" y="3887"/>
                  </a:lnTo>
                  <a:lnTo>
                    <a:pt x="6438" y="3927"/>
                  </a:lnTo>
                  <a:lnTo>
                    <a:pt x="6392" y="3961"/>
                  </a:lnTo>
                  <a:lnTo>
                    <a:pt x="6339" y="3985"/>
                  </a:lnTo>
                  <a:lnTo>
                    <a:pt x="6283" y="4001"/>
                  </a:lnTo>
                  <a:lnTo>
                    <a:pt x="6221" y="4007"/>
                  </a:lnTo>
                  <a:lnTo>
                    <a:pt x="5609" y="4007"/>
                  </a:lnTo>
                  <a:lnTo>
                    <a:pt x="5561" y="4011"/>
                  </a:lnTo>
                  <a:lnTo>
                    <a:pt x="5517" y="4025"/>
                  </a:lnTo>
                  <a:lnTo>
                    <a:pt x="5477" y="4044"/>
                  </a:lnTo>
                  <a:lnTo>
                    <a:pt x="5441" y="4074"/>
                  </a:lnTo>
                  <a:lnTo>
                    <a:pt x="5413" y="4110"/>
                  </a:lnTo>
                  <a:lnTo>
                    <a:pt x="5391" y="4152"/>
                  </a:lnTo>
                  <a:lnTo>
                    <a:pt x="5377" y="4198"/>
                  </a:lnTo>
                  <a:lnTo>
                    <a:pt x="5371" y="4244"/>
                  </a:lnTo>
                  <a:lnTo>
                    <a:pt x="5375" y="4288"/>
                  </a:lnTo>
                  <a:lnTo>
                    <a:pt x="5389" y="4331"/>
                  </a:lnTo>
                  <a:lnTo>
                    <a:pt x="5411" y="4371"/>
                  </a:lnTo>
                  <a:lnTo>
                    <a:pt x="5441" y="4409"/>
                  </a:lnTo>
                  <a:lnTo>
                    <a:pt x="5876" y="4842"/>
                  </a:lnTo>
                  <a:lnTo>
                    <a:pt x="5910" y="4884"/>
                  </a:lnTo>
                  <a:lnTo>
                    <a:pt x="5938" y="4928"/>
                  </a:lnTo>
                  <a:lnTo>
                    <a:pt x="5958" y="4975"/>
                  </a:lnTo>
                  <a:lnTo>
                    <a:pt x="5970" y="5027"/>
                  </a:lnTo>
                  <a:lnTo>
                    <a:pt x="5974" y="5081"/>
                  </a:lnTo>
                  <a:lnTo>
                    <a:pt x="5970" y="5135"/>
                  </a:lnTo>
                  <a:lnTo>
                    <a:pt x="5958" y="5185"/>
                  </a:lnTo>
                  <a:lnTo>
                    <a:pt x="5938" y="5234"/>
                  </a:lnTo>
                  <a:lnTo>
                    <a:pt x="5910" y="5278"/>
                  </a:lnTo>
                  <a:lnTo>
                    <a:pt x="5876" y="5320"/>
                  </a:lnTo>
                  <a:lnTo>
                    <a:pt x="5321" y="5872"/>
                  </a:lnTo>
                  <a:lnTo>
                    <a:pt x="5282" y="5906"/>
                  </a:lnTo>
                  <a:lnTo>
                    <a:pt x="5236" y="5934"/>
                  </a:lnTo>
                  <a:lnTo>
                    <a:pt x="5188" y="5952"/>
                  </a:lnTo>
                  <a:lnTo>
                    <a:pt x="5136" y="5964"/>
                  </a:lnTo>
                  <a:lnTo>
                    <a:pt x="5084" y="5968"/>
                  </a:lnTo>
                  <a:lnTo>
                    <a:pt x="5030" y="5964"/>
                  </a:lnTo>
                  <a:lnTo>
                    <a:pt x="4980" y="5952"/>
                  </a:lnTo>
                  <a:lnTo>
                    <a:pt x="4930" y="5934"/>
                  </a:lnTo>
                  <a:lnTo>
                    <a:pt x="4885" y="5906"/>
                  </a:lnTo>
                  <a:lnTo>
                    <a:pt x="4845" y="5872"/>
                  </a:lnTo>
                  <a:lnTo>
                    <a:pt x="4410" y="5438"/>
                  </a:lnTo>
                  <a:lnTo>
                    <a:pt x="4374" y="5408"/>
                  </a:lnTo>
                  <a:lnTo>
                    <a:pt x="4334" y="5386"/>
                  </a:lnTo>
                  <a:lnTo>
                    <a:pt x="4290" y="5372"/>
                  </a:lnTo>
                  <a:lnTo>
                    <a:pt x="4246" y="5368"/>
                  </a:lnTo>
                  <a:lnTo>
                    <a:pt x="4200" y="5374"/>
                  </a:lnTo>
                  <a:lnTo>
                    <a:pt x="4155" y="5388"/>
                  </a:lnTo>
                  <a:lnTo>
                    <a:pt x="4111" y="5410"/>
                  </a:lnTo>
                  <a:lnTo>
                    <a:pt x="4075" y="5440"/>
                  </a:lnTo>
                  <a:lnTo>
                    <a:pt x="4047" y="5474"/>
                  </a:lnTo>
                  <a:lnTo>
                    <a:pt x="4027" y="5514"/>
                  </a:lnTo>
                  <a:lnTo>
                    <a:pt x="4013" y="5557"/>
                  </a:lnTo>
                  <a:lnTo>
                    <a:pt x="4009" y="5605"/>
                  </a:lnTo>
                  <a:lnTo>
                    <a:pt x="4009" y="6219"/>
                  </a:lnTo>
                  <a:lnTo>
                    <a:pt x="4003" y="6279"/>
                  </a:lnTo>
                  <a:lnTo>
                    <a:pt x="3987" y="6337"/>
                  </a:lnTo>
                  <a:lnTo>
                    <a:pt x="3963" y="6389"/>
                  </a:lnTo>
                  <a:lnTo>
                    <a:pt x="3929" y="6436"/>
                  </a:lnTo>
                  <a:lnTo>
                    <a:pt x="3887" y="6476"/>
                  </a:lnTo>
                  <a:lnTo>
                    <a:pt x="3841" y="6510"/>
                  </a:lnTo>
                  <a:lnTo>
                    <a:pt x="3788" y="6534"/>
                  </a:lnTo>
                  <a:lnTo>
                    <a:pt x="3732" y="6550"/>
                  </a:lnTo>
                  <a:lnTo>
                    <a:pt x="3670" y="6556"/>
                  </a:lnTo>
                  <a:lnTo>
                    <a:pt x="2888" y="6556"/>
                  </a:lnTo>
                  <a:lnTo>
                    <a:pt x="2828" y="6550"/>
                  </a:lnTo>
                  <a:lnTo>
                    <a:pt x="2770" y="6534"/>
                  </a:lnTo>
                  <a:lnTo>
                    <a:pt x="2719" y="6510"/>
                  </a:lnTo>
                  <a:lnTo>
                    <a:pt x="2671" y="6476"/>
                  </a:lnTo>
                  <a:lnTo>
                    <a:pt x="2631" y="6436"/>
                  </a:lnTo>
                  <a:lnTo>
                    <a:pt x="2597" y="6389"/>
                  </a:lnTo>
                  <a:lnTo>
                    <a:pt x="2573" y="6337"/>
                  </a:lnTo>
                  <a:lnTo>
                    <a:pt x="2557" y="6279"/>
                  </a:lnTo>
                  <a:lnTo>
                    <a:pt x="2551" y="6219"/>
                  </a:lnTo>
                  <a:lnTo>
                    <a:pt x="2551" y="5605"/>
                  </a:lnTo>
                  <a:lnTo>
                    <a:pt x="2547" y="5557"/>
                  </a:lnTo>
                  <a:lnTo>
                    <a:pt x="2533" y="5514"/>
                  </a:lnTo>
                  <a:lnTo>
                    <a:pt x="2513" y="5474"/>
                  </a:lnTo>
                  <a:lnTo>
                    <a:pt x="2483" y="5440"/>
                  </a:lnTo>
                  <a:lnTo>
                    <a:pt x="2447" y="5410"/>
                  </a:lnTo>
                  <a:lnTo>
                    <a:pt x="2405" y="5388"/>
                  </a:lnTo>
                  <a:lnTo>
                    <a:pt x="2360" y="5374"/>
                  </a:lnTo>
                  <a:lnTo>
                    <a:pt x="2314" y="5368"/>
                  </a:lnTo>
                  <a:lnTo>
                    <a:pt x="2270" y="5372"/>
                  </a:lnTo>
                  <a:lnTo>
                    <a:pt x="2226" y="5386"/>
                  </a:lnTo>
                  <a:lnTo>
                    <a:pt x="2186" y="5408"/>
                  </a:lnTo>
                  <a:lnTo>
                    <a:pt x="2148" y="5438"/>
                  </a:lnTo>
                  <a:lnTo>
                    <a:pt x="1715" y="5872"/>
                  </a:lnTo>
                  <a:lnTo>
                    <a:pt x="1673" y="5906"/>
                  </a:lnTo>
                  <a:lnTo>
                    <a:pt x="1628" y="5934"/>
                  </a:lnTo>
                  <a:lnTo>
                    <a:pt x="1580" y="5952"/>
                  </a:lnTo>
                  <a:lnTo>
                    <a:pt x="1528" y="5964"/>
                  </a:lnTo>
                  <a:lnTo>
                    <a:pt x="1476" y="5968"/>
                  </a:lnTo>
                  <a:lnTo>
                    <a:pt x="1424" y="5964"/>
                  </a:lnTo>
                  <a:lnTo>
                    <a:pt x="1372" y="5952"/>
                  </a:lnTo>
                  <a:lnTo>
                    <a:pt x="1324" y="5934"/>
                  </a:lnTo>
                  <a:lnTo>
                    <a:pt x="1278" y="5906"/>
                  </a:lnTo>
                  <a:lnTo>
                    <a:pt x="1237" y="5872"/>
                  </a:lnTo>
                  <a:lnTo>
                    <a:pt x="684" y="5320"/>
                  </a:lnTo>
                  <a:lnTo>
                    <a:pt x="650" y="5278"/>
                  </a:lnTo>
                  <a:lnTo>
                    <a:pt x="622" y="5234"/>
                  </a:lnTo>
                  <a:lnTo>
                    <a:pt x="602" y="5185"/>
                  </a:lnTo>
                  <a:lnTo>
                    <a:pt x="590" y="5135"/>
                  </a:lnTo>
                  <a:lnTo>
                    <a:pt x="584" y="5081"/>
                  </a:lnTo>
                  <a:lnTo>
                    <a:pt x="590" y="5027"/>
                  </a:lnTo>
                  <a:lnTo>
                    <a:pt x="602" y="4975"/>
                  </a:lnTo>
                  <a:lnTo>
                    <a:pt x="622" y="4928"/>
                  </a:lnTo>
                  <a:lnTo>
                    <a:pt x="650" y="4884"/>
                  </a:lnTo>
                  <a:lnTo>
                    <a:pt x="684" y="4842"/>
                  </a:lnTo>
                  <a:lnTo>
                    <a:pt x="1119" y="4409"/>
                  </a:lnTo>
                  <a:lnTo>
                    <a:pt x="1149" y="4371"/>
                  </a:lnTo>
                  <a:lnTo>
                    <a:pt x="1171" y="4331"/>
                  </a:lnTo>
                  <a:lnTo>
                    <a:pt x="1185" y="4288"/>
                  </a:lnTo>
                  <a:lnTo>
                    <a:pt x="1189" y="4244"/>
                  </a:lnTo>
                  <a:lnTo>
                    <a:pt x="1183" y="4198"/>
                  </a:lnTo>
                  <a:lnTo>
                    <a:pt x="1169" y="4152"/>
                  </a:lnTo>
                  <a:lnTo>
                    <a:pt x="1147" y="4110"/>
                  </a:lnTo>
                  <a:lnTo>
                    <a:pt x="1117" y="4074"/>
                  </a:lnTo>
                  <a:lnTo>
                    <a:pt x="1083" y="4044"/>
                  </a:lnTo>
                  <a:lnTo>
                    <a:pt x="1043" y="4025"/>
                  </a:lnTo>
                  <a:lnTo>
                    <a:pt x="999" y="4011"/>
                  </a:lnTo>
                  <a:lnTo>
                    <a:pt x="951" y="4007"/>
                  </a:lnTo>
                  <a:lnTo>
                    <a:pt x="337" y="4007"/>
                  </a:lnTo>
                  <a:lnTo>
                    <a:pt x="277" y="4001"/>
                  </a:lnTo>
                  <a:lnTo>
                    <a:pt x="219" y="3985"/>
                  </a:lnTo>
                  <a:lnTo>
                    <a:pt x="168" y="3961"/>
                  </a:lnTo>
                  <a:lnTo>
                    <a:pt x="120" y="3927"/>
                  </a:lnTo>
                  <a:lnTo>
                    <a:pt x="80" y="3887"/>
                  </a:lnTo>
                  <a:lnTo>
                    <a:pt x="46" y="3839"/>
                  </a:lnTo>
                  <a:lnTo>
                    <a:pt x="22" y="3787"/>
                  </a:lnTo>
                  <a:lnTo>
                    <a:pt x="6" y="3730"/>
                  </a:lnTo>
                  <a:lnTo>
                    <a:pt x="0" y="3670"/>
                  </a:lnTo>
                  <a:lnTo>
                    <a:pt x="0" y="2886"/>
                  </a:lnTo>
                  <a:lnTo>
                    <a:pt x="6" y="2827"/>
                  </a:lnTo>
                  <a:lnTo>
                    <a:pt x="22" y="2769"/>
                  </a:lnTo>
                  <a:lnTo>
                    <a:pt x="46" y="2717"/>
                  </a:lnTo>
                  <a:lnTo>
                    <a:pt x="80" y="2669"/>
                  </a:lnTo>
                  <a:lnTo>
                    <a:pt x="120" y="2629"/>
                  </a:lnTo>
                  <a:lnTo>
                    <a:pt x="168" y="2595"/>
                  </a:lnTo>
                  <a:lnTo>
                    <a:pt x="219" y="2571"/>
                  </a:lnTo>
                  <a:lnTo>
                    <a:pt x="277" y="2555"/>
                  </a:lnTo>
                  <a:lnTo>
                    <a:pt x="337" y="2549"/>
                  </a:lnTo>
                  <a:lnTo>
                    <a:pt x="951" y="2549"/>
                  </a:lnTo>
                  <a:lnTo>
                    <a:pt x="999" y="2545"/>
                  </a:lnTo>
                  <a:lnTo>
                    <a:pt x="1043" y="2532"/>
                  </a:lnTo>
                  <a:lnTo>
                    <a:pt x="1083" y="2512"/>
                  </a:lnTo>
                  <a:lnTo>
                    <a:pt x="1117" y="2482"/>
                  </a:lnTo>
                  <a:lnTo>
                    <a:pt x="1147" y="2448"/>
                  </a:lnTo>
                  <a:lnTo>
                    <a:pt x="1169" y="2404"/>
                  </a:lnTo>
                  <a:lnTo>
                    <a:pt x="1183" y="2358"/>
                  </a:lnTo>
                  <a:lnTo>
                    <a:pt x="1189" y="2312"/>
                  </a:lnTo>
                  <a:lnTo>
                    <a:pt x="1185" y="2268"/>
                  </a:lnTo>
                  <a:lnTo>
                    <a:pt x="1171" y="2225"/>
                  </a:lnTo>
                  <a:lnTo>
                    <a:pt x="1149" y="2185"/>
                  </a:lnTo>
                  <a:lnTo>
                    <a:pt x="1119" y="2149"/>
                  </a:lnTo>
                  <a:lnTo>
                    <a:pt x="684" y="1714"/>
                  </a:lnTo>
                  <a:lnTo>
                    <a:pt x="650" y="1674"/>
                  </a:lnTo>
                  <a:lnTo>
                    <a:pt x="622" y="1629"/>
                  </a:lnTo>
                  <a:lnTo>
                    <a:pt x="602" y="1581"/>
                  </a:lnTo>
                  <a:lnTo>
                    <a:pt x="590" y="1529"/>
                  </a:lnTo>
                  <a:lnTo>
                    <a:pt x="584" y="1475"/>
                  </a:lnTo>
                  <a:lnTo>
                    <a:pt x="590" y="1423"/>
                  </a:lnTo>
                  <a:lnTo>
                    <a:pt x="602" y="1371"/>
                  </a:lnTo>
                  <a:lnTo>
                    <a:pt x="622" y="1322"/>
                  </a:lnTo>
                  <a:lnTo>
                    <a:pt x="650" y="1278"/>
                  </a:lnTo>
                  <a:lnTo>
                    <a:pt x="684" y="1236"/>
                  </a:lnTo>
                  <a:lnTo>
                    <a:pt x="1237" y="684"/>
                  </a:lnTo>
                  <a:lnTo>
                    <a:pt x="1278" y="650"/>
                  </a:lnTo>
                  <a:lnTo>
                    <a:pt x="1324" y="624"/>
                  </a:lnTo>
                  <a:lnTo>
                    <a:pt x="1372" y="604"/>
                  </a:lnTo>
                  <a:lnTo>
                    <a:pt x="1424" y="592"/>
                  </a:lnTo>
                  <a:lnTo>
                    <a:pt x="1476" y="588"/>
                  </a:lnTo>
                  <a:lnTo>
                    <a:pt x="1528" y="592"/>
                  </a:lnTo>
                  <a:lnTo>
                    <a:pt x="1580" y="604"/>
                  </a:lnTo>
                  <a:lnTo>
                    <a:pt x="1628" y="622"/>
                  </a:lnTo>
                  <a:lnTo>
                    <a:pt x="1673" y="650"/>
                  </a:lnTo>
                  <a:lnTo>
                    <a:pt x="1715" y="684"/>
                  </a:lnTo>
                  <a:lnTo>
                    <a:pt x="2148" y="1118"/>
                  </a:lnTo>
                  <a:lnTo>
                    <a:pt x="2186" y="1148"/>
                  </a:lnTo>
                  <a:lnTo>
                    <a:pt x="2226" y="1170"/>
                  </a:lnTo>
                  <a:lnTo>
                    <a:pt x="2270" y="1184"/>
                  </a:lnTo>
                  <a:lnTo>
                    <a:pt x="2314" y="1188"/>
                  </a:lnTo>
                  <a:lnTo>
                    <a:pt x="2360" y="1182"/>
                  </a:lnTo>
                  <a:lnTo>
                    <a:pt x="2405" y="1168"/>
                  </a:lnTo>
                  <a:lnTo>
                    <a:pt x="2447" y="1146"/>
                  </a:lnTo>
                  <a:lnTo>
                    <a:pt x="2483" y="1118"/>
                  </a:lnTo>
                  <a:lnTo>
                    <a:pt x="2513" y="1082"/>
                  </a:lnTo>
                  <a:lnTo>
                    <a:pt x="2533" y="1042"/>
                  </a:lnTo>
                  <a:lnTo>
                    <a:pt x="2547" y="999"/>
                  </a:lnTo>
                  <a:lnTo>
                    <a:pt x="2551" y="951"/>
                  </a:lnTo>
                  <a:lnTo>
                    <a:pt x="2551" y="339"/>
                  </a:lnTo>
                  <a:lnTo>
                    <a:pt x="2557" y="277"/>
                  </a:lnTo>
                  <a:lnTo>
                    <a:pt x="2573" y="219"/>
                  </a:lnTo>
                  <a:lnTo>
                    <a:pt x="2597" y="167"/>
                  </a:lnTo>
                  <a:lnTo>
                    <a:pt x="2631" y="120"/>
                  </a:lnTo>
                  <a:lnTo>
                    <a:pt x="2671" y="80"/>
                  </a:lnTo>
                  <a:lnTo>
                    <a:pt x="2719" y="46"/>
                  </a:lnTo>
                  <a:lnTo>
                    <a:pt x="2770" y="22"/>
                  </a:lnTo>
                  <a:lnTo>
                    <a:pt x="2828" y="6"/>
                  </a:lnTo>
                  <a:lnTo>
                    <a:pt x="2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  <p:sp>
          <p:nvSpPr>
            <p:cNvPr id="119" name="Freeform 32"/>
            <p:cNvSpPr>
              <a:spLocks noEditPoints="1"/>
            </p:cNvSpPr>
            <p:nvPr/>
          </p:nvSpPr>
          <p:spPr bwMode="auto">
            <a:xfrm>
              <a:off x="7616825" y="2727325"/>
              <a:ext cx="1736725" cy="1736725"/>
            </a:xfrm>
            <a:custGeom>
              <a:avLst/>
              <a:gdLst>
                <a:gd name="T0" fmla="*/ 995 w 2188"/>
                <a:gd name="T1" fmla="*/ 249 h 2186"/>
                <a:gd name="T2" fmla="*/ 808 w 2188"/>
                <a:gd name="T3" fmla="*/ 293 h 2186"/>
                <a:gd name="T4" fmla="*/ 638 w 2188"/>
                <a:gd name="T5" fmla="*/ 376 h 2186"/>
                <a:gd name="T6" fmla="*/ 493 w 2188"/>
                <a:gd name="T7" fmla="*/ 492 h 2186"/>
                <a:gd name="T8" fmla="*/ 377 w 2188"/>
                <a:gd name="T9" fmla="*/ 638 h 2186"/>
                <a:gd name="T10" fmla="*/ 293 w 2188"/>
                <a:gd name="T11" fmla="*/ 807 h 2186"/>
                <a:gd name="T12" fmla="*/ 249 w 2188"/>
                <a:gd name="T13" fmla="*/ 994 h 2186"/>
                <a:gd name="T14" fmla="*/ 249 w 2188"/>
                <a:gd name="T15" fmla="*/ 1192 h 2186"/>
                <a:gd name="T16" fmla="*/ 293 w 2188"/>
                <a:gd name="T17" fmla="*/ 1379 h 2186"/>
                <a:gd name="T18" fmla="*/ 377 w 2188"/>
                <a:gd name="T19" fmla="*/ 1548 h 2186"/>
                <a:gd name="T20" fmla="*/ 493 w 2188"/>
                <a:gd name="T21" fmla="*/ 1694 h 2186"/>
                <a:gd name="T22" fmla="*/ 638 w 2188"/>
                <a:gd name="T23" fmla="*/ 1810 h 2186"/>
                <a:gd name="T24" fmla="*/ 808 w 2188"/>
                <a:gd name="T25" fmla="*/ 1893 h 2186"/>
                <a:gd name="T26" fmla="*/ 995 w 2188"/>
                <a:gd name="T27" fmla="*/ 1937 h 2186"/>
                <a:gd name="T28" fmla="*/ 1193 w 2188"/>
                <a:gd name="T29" fmla="*/ 1937 h 2186"/>
                <a:gd name="T30" fmla="*/ 1380 w 2188"/>
                <a:gd name="T31" fmla="*/ 1893 h 2186"/>
                <a:gd name="T32" fmla="*/ 1550 w 2188"/>
                <a:gd name="T33" fmla="*/ 1810 h 2186"/>
                <a:gd name="T34" fmla="*/ 1695 w 2188"/>
                <a:gd name="T35" fmla="*/ 1694 h 2186"/>
                <a:gd name="T36" fmla="*/ 1811 w 2188"/>
                <a:gd name="T37" fmla="*/ 1548 h 2186"/>
                <a:gd name="T38" fmla="*/ 1895 w 2188"/>
                <a:gd name="T39" fmla="*/ 1379 h 2186"/>
                <a:gd name="T40" fmla="*/ 1939 w 2188"/>
                <a:gd name="T41" fmla="*/ 1192 h 2186"/>
                <a:gd name="T42" fmla="*/ 1939 w 2188"/>
                <a:gd name="T43" fmla="*/ 994 h 2186"/>
                <a:gd name="T44" fmla="*/ 1895 w 2188"/>
                <a:gd name="T45" fmla="*/ 807 h 2186"/>
                <a:gd name="T46" fmla="*/ 1811 w 2188"/>
                <a:gd name="T47" fmla="*/ 638 h 2186"/>
                <a:gd name="T48" fmla="*/ 1695 w 2188"/>
                <a:gd name="T49" fmla="*/ 492 h 2186"/>
                <a:gd name="T50" fmla="*/ 1550 w 2188"/>
                <a:gd name="T51" fmla="*/ 376 h 2186"/>
                <a:gd name="T52" fmla="*/ 1380 w 2188"/>
                <a:gd name="T53" fmla="*/ 293 h 2186"/>
                <a:gd name="T54" fmla="*/ 1193 w 2188"/>
                <a:gd name="T55" fmla="*/ 249 h 2186"/>
                <a:gd name="T56" fmla="*/ 1093 w 2188"/>
                <a:gd name="T57" fmla="*/ 0 h 2186"/>
                <a:gd name="T58" fmla="*/ 1314 w 2188"/>
                <a:gd name="T59" fmla="*/ 24 h 2186"/>
                <a:gd name="T60" fmla="*/ 1520 w 2188"/>
                <a:gd name="T61" fmla="*/ 87 h 2186"/>
                <a:gd name="T62" fmla="*/ 1705 w 2188"/>
                <a:gd name="T63" fmla="*/ 187 h 2186"/>
                <a:gd name="T64" fmla="*/ 1867 w 2188"/>
                <a:gd name="T65" fmla="*/ 321 h 2186"/>
                <a:gd name="T66" fmla="*/ 2001 w 2188"/>
                <a:gd name="T67" fmla="*/ 482 h 2186"/>
                <a:gd name="T68" fmla="*/ 2100 w 2188"/>
                <a:gd name="T69" fmla="*/ 667 h 2186"/>
                <a:gd name="T70" fmla="*/ 2164 w 2188"/>
                <a:gd name="T71" fmla="*/ 873 h 2186"/>
                <a:gd name="T72" fmla="*/ 2188 w 2188"/>
                <a:gd name="T73" fmla="*/ 1094 h 2186"/>
                <a:gd name="T74" fmla="*/ 2164 w 2188"/>
                <a:gd name="T75" fmla="*/ 1313 h 2186"/>
                <a:gd name="T76" fmla="*/ 2100 w 2188"/>
                <a:gd name="T77" fmla="*/ 1519 h 2186"/>
                <a:gd name="T78" fmla="*/ 2001 w 2188"/>
                <a:gd name="T79" fmla="*/ 1704 h 2186"/>
                <a:gd name="T80" fmla="*/ 1867 w 2188"/>
                <a:gd name="T81" fmla="*/ 1865 h 2186"/>
                <a:gd name="T82" fmla="*/ 1705 w 2188"/>
                <a:gd name="T83" fmla="*/ 1999 h 2186"/>
                <a:gd name="T84" fmla="*/ 1520 w 2188"/>
                <a:gd name="T85" fmla="*/ 2101 h 2186"/>
                <a:gd name="T86" fmla="*/ 1314 w 2188"/>
                <a:gd name="T87" fmla="*/ 2164 h 2186"/>
                <a:gd name="T88" fmla="*/ 1093 w 2188"/>
                <a:gd name="T89" fmla="*/ 2186 h 2186"/>
                <a:gd name="T90" fmla="*/ 874 w 2188"/>
                <a:gd name="T91" fmla="*/ 2164 h 2186"/>
                <a:gd name="T92" fmla="*/ 668 w 2188"/>
                <a:gd name="T93" fmla="*/ 2101 h 2186"/>
                <a:gd name="T94" fmla="*/ 483 w 2188"/>
                <a:gd name="T95" fmla="*/ 1999 h 2186"/>
                <a:gd name="T96" fmla="*/ 321 w 2188"/>
                <a:gd name="T97" fmla="*/ 1865 h 2186"/>
                <a:gd name="T98" fmla="*/ 187 w 2188"/>
                <a:gd name="T99" fmla="*/ 1704 h 2186"/>
                <a:gd name="T100" fmla="*/ 86 w 2188"/>
                <a:gd name="T101" fmla="*/ 1519 h 2186"/>
                <a:gd name="T102" fmla="*/ 22 w 2188"/>
                <a:gd name="T103" fmla="*/ 1313 h 2186"/>
                <a:gd name="T104" fmla="*/ 0 w 2188"/>
                <a:gd name="T105" fmla="*/ 1094 h 2186"/>
                <a:gd name="T106" fmla="*/ 22 w 2188"/>
                <a:gd name="T107" fmla="*/ 873 h 2186"/>
                <a:gd name="T108" fmla="*/ 86 w 2188"/>
                <a:gd name="T109" fmla="*/ 667 h 2186"/>
                <a:gd name="T110" fmla="*/ 187 w 2188"/>
                <a:gd name="T111" fmla="*/ 482 h 2186"/>
                <a:gd name="T112" fmla="*/ 321 w 2188"/>
                <a:gd name="T113" fmla="*/ 321 h 2186"/>
                <a:gd name="T114" fmla="*/ 483 w 2188"/>
                <a:gd name="T115" fmla="*/ 187 h 2186"/>
                <a:gd name="T116" fmla="*/ 668 w 2188"/>
                <a:gd name="T117" fmla="*/ 87 h 2186"/>
                <a:gd name="T118" fmla="*/ 874 w 2188"/>
                <a:gd name="T119" fmla="*/ 24 h 2186"/>
                <a:gd name="T120" fmla="*/ 1093 w 2188"/>
                <a:gd name="T121" fmla="*/ 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8" h="2186">
                  <a:moveTo>
                    <a:pt x="1093" y="243"/>
                  </a:moveTo>
                  <a:lnTo>
                    <a:pt x="995" y="249"/>
                  </a:lnTo>
                  <a:lnTo>
                    <a:pt x="900" y="267"/>
                  </a:lnTo>
                  <a:lnTo>
                    <a:pt x="808" y="293"/>
                  </a:lnTo>
                  <a:lnTo>
                    <a:pt x="720" y="331"/>
                  </a:lnTo>
                  <a:lnTo>
                    <a:pt x="638" y="376"/>
                  </a:lnTo>
                  <a:lnTo>
                    <a:pt x="562" y="430"/>
                  </a:lnTo>
                  <a:lnTo>
                    <a:pt x="493" y="492"/>
                  </a:lnTo>
                  <a:lnTo>
                    <a:pt x="431" y="562"/>
                  </a:lnTo>
                  <a:lnTo>
                    <a:pt x="377" y="638"/>
                  </a:lnTo>
                  <a:lnTo>
                    <a:pt x="329" y="719"/>
                  </a:lnTo>
                  <a:lnTo>
                    <a:pt x="293" y="807"/>
                  </a:lnTo>
                  <a:lnTo>
                    <a:pt x="265" y="899"/>
                  </a:lnTo>
                  <a:lnTo>
                    <a:pt x="249" y="994"/>
                  </a:lnTo>
                  <a:lnTo>
                    <a:pt x="243" y="1094"/>
                  </a:lnTo>
                  <a:lnTo>
                    <a:pt x="249" y="1192"/>
                  </a:lnTo>
                  <a:lnTo>
                    <a:pt x="265" y="1287"/>
                  </a:lnTo>
                  <a:lnTo>
                    <a:pt x="293" y="1379"/>
                  </a:lnTo>
                  <a:lnTo>
                    <a:pt x="329" y="1467"/>
                  </a:lnTo>
                  <a:lnTo>
                    <a:pt x="377" y="1548"/>
                  </a:lnTo>
                  <a:lnTo>
                    <a:pt x="431" y="1624"/>
                  </a:lnTo>
                  <a:lnTo>
                    <a:pt x="493" y="1694"/>
                  </a:lnTo>
                  <a:lnTo>
                    <a:pt x="562" y="1756"/>
                  </a:lnTo>
                  <a:lnTo>
                    <a:pt x="638" y="1810"/>
                  </a:lnTo>
                  <a:lnTo>
                    <a:pt x="720" y="1855"/>
                  </a:lnTo>
                  <a:lnTo>
                    <a:pt x="808" y="1893"/>
                  </a:lnTo>
                  <a:lnTo>
                    <a:pt x="900" y="1921"/>
                  </a:lnTo>
                  <a:lnTo>
                    <a:pt x="995" y="1937"/>
                  </a:lnTo>
                  <a:lnTo>
                    <a:pt x="1093" y="1943"/>
                  </a:lnTo>
                  <a:lnTo>
                    <a:pt x="1193" y="1937"/>
                  </a:lnTo>
                  <a:lnTo>
                    <a:pt x="1288" y="1921"/>
                  </a:lnTo>
                  <a:lnTo>
                    <a:pt x="1380" y="1893"/>
                  </a:lnTo>
                  <a:lnTo>
                    <a:pt x="1468" y="1855"/>
                  </a:lnTo>
                  <a:lnTo>
                    <a:pt x="1550" y="1810"/>
                  </a:lnTo>
                  <a:lnTo>
                    <a:pt x="1626" y="1756"/>
                  </a:lnTo>
                  <a:lnTo>
                    <a:pt x="1695" y="1694"/>
                  </a:lnTo>
                  <a:lnTo>
                    <a:pt x="1757" y="1624"/>
                  </a:lnTo>
                  <a:lnTo>
                    <a:pt x="1811" y="1548"/>
                  </a:lnTo>
                  <a:lnTo>
                    <a:pt x="1857" y="1467"/>
                  </a:lnTo>
                  <a:lnTo>
                    <a:pt x="1895" y="1379"/>
                  </a:lnTo>
                  <a:lnTo>
                    <a:pt x="1921" y="1287"/>
                  </a:lnTo>
                  <a:lnTo>
                    <a:pt x="1939" y="1192"/>
                  </a:lnTo>
                  <a:lnTo>
                    <a:pt x="1945" y="1094"/>
                  </a:lnTo>
                  <a:lnTo>
                    <a:pt x="1939" y="994"/>
                  </a:lnTo>
                  <a:lnTo>
                    <a:pt x="1921" y="899"/>
                  </a:lnTo>
                  <a:lnTo>
                    <a:pt x="1895" y="807"/>
                  </a:lnTo>
                  <a:lnTo>
                    <a:pt x="1857" y="719"/>
                  </a:lnTo>
                  <a:lnTo>
                    <a:pt x="1811" y="638"/>
                  </a:lnTo>
                  <a:lnTo>
                    <a:pt x="1757" y="562"/>
                  </a:lnTo>
                  <a:lnTo>
                    <a:pt x="1695" y="492"/>
                  </a:lnTo>
                  <a:lnTo>
                    <a:pt x="1626" y="430"/>
                  </a:lnTo>
                  <a:lnTo>
                    <a:pt x="1550" y="376"/>
                  </a:lnTo>
                  <a:lnTo>
                    <a:pt x="1468" y="331"/>
                  </a:lnTo>
                  <a:lnTo>
                    <a:pt x="1380" y="293"/>
                  </a:lnTo>
                  <a:lnTo>
                    <a:pt x="1288" y="267"/>
                  </a:lnTo>
                  <a:lnTo>
                    <a:pt x="1193" y="249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1205" y="6"/>
                  </a:lnTo>
                  <a:lnTo>
                    <a:pt x="1314" y="24"/>
                  </a:lnTo>
                  <a:lnTo>
                    <a:pt x="1418" y="50"/>
                  </a:lnTo>
                  <a:lnTo>
                    <a:pt x="1520" y="87"/>
                  </a:lnTo>
                  <a:lnTo>
                    <a:pt x="1614" y="133"/>
                  </a:lnTo>
                  <a:lnTo>
                    <a:pt x="1705" y="187"/>
                  </a:lnTo>
                  <a:lnTo>
                    <a:pt x="1789" y="251"/>
                  </a:lnTo>
                  <a:lnTo>
                    <a:pt x="1867" y="321"/>
                  </a:lnTo>
                  <a:lnTo>
                    <a:pt x="1937" y="398"/>
                  </a:lnTo>
                  <a:lnTo>
                    <a:pt x="2001" y="482"/>
                  </a:lnTo>
                  <a:lnTo>
                    <a:pt x="2054" y="574"/>
                  </a:lnTo>
                  <a:lnTo>
                    <a:pt x="2100" y="667"/>
                  </a:lnTo>
                  <a:lnTo>
                    <a:pt x="2138" y="769"/>
                  </a:lnTo>
                  <a:lnTo>
                    <a:pt x="2164" y="873"/>
                  </a:lnTo>
                  <a:lnTo>
                    <a:pt x="2182" y="982"/>
                  </a:lnTo>
                  <a:lnTo>
                    <a:pt x="2188" y="1094"/>
                  </a:lnTo>
                  <a:lnTo>
                    <a:pt x="2182" y="1206"/>
                  </a:lnTo>
                  <a:lnTo>
                    <a:pt x="2164" y="1313"/>
                  </a:lnTo>
                  <a:lnTo>
                    <a:pt x="2138" y="1417"/>
                  </a:lnTo>
                  <a:lnTo>
                    <a:pt x="2100" y="1519"/>
                  </a:lnTo>
                  <a:lnTo>
                    <a:pt x="2054" y="1614"/>
                  </a:lnTo>
                  <a:lnTo>
                    <a:pt x="2001" y="1704"/>
                  </a:lnTo>
                  <a:lnTo>
                    <a:pt x="1937" y="1788"/>
                  </a:lnTo>
                  <a:lnTo>
                    <a:pt x="1867" y="1865"/>
                  </a:lnTo>
                  <a:lnTo>
                    <a:pt x="1789" y="1935"/>
                  </a:lnTo>
                  <a:lnTo>
                    <a:pt x="1705" y="1999"/>
                  </a:lnTo>
                  <a:lnTo>
                    <a:pt x="1614" y="2053"/>
                  </a:lnTo>
                  <a:lnTo>
                    <a:pt x="1520" y="2101"/>
                  </a:lnTo>
                  <a:lnTo>
                    <a:pt x="1418" y="2137"/>
                  </a:lnTo>
                  <a:lnTo>
                    <a:pt x="1314" y="2164"/>
                  </a:lnTo>
                  <a:lnTo>
                    <a:pt x="1205" y="2180"/>
                  </a:lnTo>
                  <a:lnTo>
                    <a:pt x="1093" y="2186"/>
                  </a:lnTo>
                  <a:lnTo>
                    <a:pt x="981" y="2180"/>
                  </a:lnTo>
                  <a:lnTo>
                    <a:pt x="874" y="2164"/>
                  </a:lnTo>
                  <a:lnTo>
                    <a:pt x="770" y="2137"/>
                  </a:lnTo>
                  <a:lnTo>
                    <a:pt x="668" y="2101"/>
                  </a:lnTo>
                  <a:lnTo>
                    <a:pt x="572" y="2053"/>
                  </a:lnTo>
                  <a:lnTo>
                    <a:pt x="483" y="1999"/>
                  </a:lnTo>
                  <a:lnTo>
                    <a:pt x="399" y="1935"/>
                  </a:lnTo>
                  <a:lnTo>
                    <a:pt x="321" y="1865"/>
                  </a:lnTo>
                  <a:lnTo>
                    <a:pt x="251" y="1788"/>
                  </a:lnTo>
                  <a:lnTo>
                    <a:pt x="187" y="1704"/>
                  </a:lnTo>
                  <a:lnTo>
                    <a:pt x="134" y="1614"/>
                  </a:lnTo>
                  <a:lnTo>
                    <a:pt x="86" y="1519"/>
                  </a:lnTo>
                  <a:lnTo>
                    <a:pt x="50" y="1417"/>
                  </a:lnTo>
                  <a:lnTo>
                    <a:pt x="22" y="1313"/>
                  </a:lnTo>
                  <a:lnTo>
                    <a:pt x="6" y="1206"/>
                  </a:lnTo>
                  <a:lnTo>
                    <a:pt x="0" y="1094"/>
                  </a:lnTo>
                  <a:lnTo>
                    <a:pt x="6" y="982"/>
                  </a:lnTo>
                  <a:lnTo>
                    <a:pt x="22" y="873"/>
                  </a:lnTo>
                  <a:lnTo>
                    <a:pt x="50" y="769"/>
                  </a:lnTo>
                  <a:lnTo>
                    <a:pt x="86" y="667"/>
                  </a:lnTo>
                  <a:lnTo>
                    <a:pt x="134" y="574"/>
                  </a:lnTo>
                  <a:lnTo>
                    <a:pt x="187" y="482"/>
                  </a:lnTo>
                  <a:lnTo>
                    <a:pt x="251" y="398"/>
                  </a:lnTo>
                  <a:lnTo>
                    <a:pt x="321" y="321"/>
                  </a:lnTo>
                  <a:lnTo>
                    <a:pt x="399" y="251"/>
                  </a:lnTo>
                  <a:lnTo>
                    <a:pt x="483" y="187"/>
                  </a:lnTo>
                  <a:lnTo>
                    <a:pt x="572" y="133"/>
                  </a:lnTo>
                  <a:lnTo>
                    <a:pt x="668" y="87"/>
                  </a:lnTo>
                  <a:lnTo>
                    <a:pt x="770" y="50"/>
                  </a:lnTo>
                  <a:lnTo>
                    <a:pt x="874" y="24"/>
                  </a:lnTo>
                  <a:lnTo>
                    <a:pt x="981" y="6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800">
                <a:solidFill>
                  <a:schemeClr val="bg1"/>
                </a:solidFill>
              </a:endParaRPr>
            </a:p>
          </p:txBody>
        </p:sp>
      </p:grpSp>
      <p:sp>
        <p:nvSpPr>
          <p:cNvPr id="121" name="Freeform 37"/>
          <p:cNvSpPr>
            <a:spLocks noEditPoints="1"/>
          </p:cNvSpPr>
          <p:nvPr/>
        </p:nvSpPr>
        <p:spPr bwMode="auto">
          <a:xfrm>
            <a:off x="7080130" y="2540015"/>
            <a:ext cx="188764" cy="185022"/>
          </a:xfrm>
          <a:custGeom>
            <a:avLst/>
            <a:gdLst>
              <a:gd name="T0" fmla="*/ 3086 w 6560"/>
              <a:gd name="T1" fmla="*/ 4435 h 6430"/>
              <a:gd name="T2" fmla="*/ 4363 w 6560"/>
              <a:gd name="T3" fmla="*/ 6118 h 6430"/>
              <a:gd name="T4" fmla="*/ 4210 w 6560"/>
              <a:gd name="T5" fmla="*/ 5190 h 6430"/>
              <a:gd name="T6" fmla="*/ 2774 w 6560"/>
              <a:gd name="T7" fmla="*/ 3946 h 6430"/>
              <a:gd name="T8" fmla="*/ 3456 w 6560"/>
              <a:gd name="T9" fmla="*/ 994 h 6430"/>
              <a:gd name="T10" fmla="*/ 3074 w 6560"/>
              <a:gd name="T11" fmla="*/ 1957 h 6430"/>
              <a:gd name="T12" fmla="*/ 3036 w 6560"/>
              <a:gd name="T13" fmla="*/ 2345 h 6430"/>
              <a:gd name="T14" fmla="*/ 3478 w 6560"/>
              <a:gd name="T15" fmla="*/ 1369 h 6430"/>
              <a:gd name="T16" fmla="*/ 2561 w 6560"/>
              <a:gd name="T17" fmla="*/ 268 h 6430"/>
              <a:gd name="T18" fmla="*/ 1532 w 6560"/>
              <a:gd name="T19" fmla="*/ 620 h 6430"/>
              <a:gd name="T20" fmla="*/ 1554 w 6560"/>
              <a:gd name="T21" fmla="*/ 1725 h 6430"/>
              <a:gd name="T22" fmla="*/ 2455 w 6560"/>
              <a:gd name="T23" fmla="*/ 2124 h 6430"/>
              <a:gd name="T24" fmla="*/ 2211 w 6560"/>
              <a:gd name="T25" fmla="*/ 1824 h 6430"/>
              <a:gd name="T26" fmla="*/ 1208 w 6560"/>
              <a:gd name="T27" fmla="*/ 1447 h 6430"/>
              <a:gd name="T28" fmla="*/ 923 w 6560"/>
              <a:gd name="T29" fmla="*/ 932 h 6430"/>
              <a:gd name="T30" fmla="*/ 410 w 6560"/>
              <a:gd name="T31" fmla="*/ 1522 h 6430"/>
              <a:gd name="T32" fmla="*/ 209 w 6560"/>
              <a:gd name="T33" fmla="*/ 2375 h 6430"/>
              <a:gd name="T34" fmla="*/ 591 w 6560"/>
              <a:gd name="T35" fmla="*/ 2796 h 6430"/>
              <a:gd name="T36" fmla="*/ 943 w 6560"/>
              <a:gd name="T37" fmla="*/ 3217 h 6430"/>
              <a:gd name="T38" fmla="*/ 1960 w 6560"/>
              <a:gd name="T39" fmla="*/ 3245 h 6430"/>
              <a:gd name="T40" fmla="*/ 2879 w 6560"/>
              <a:gd name="T41" fmla="*/ 3754 h 6430"/>
              <a:gd name="T42" fmla="*/ 3782 w 6560"/>
              <a:gd name="T43" fmla="*/ 4254 h 6430"/>
              <a:gd name="T44" fmla="*/ 3373 w 6560"/>
              <a:gd name="T45" fmla="*/ 3299 h 6430"/>
              <a:gd name="T46" fmla="*/ 3605 w 6560"/>
              <a:gd name="T47" fmla="*/ 3297 h 6430"/>
              <a:gd name="T48" fmla="*/ 4278 w 6560"/>
              <a:gd name="T49" fmla="*/ 4155 h 6430"/>
              <a:gd name="T50" fmla="*/ 5181 w 6560"/>
              <a:gd name="T51" fmla="*/ 3982 h 6430"/>
              <a:gd name="T52" fmla="*/ 5798 w 6560"/>
              <a:gd name="T53" fmla="*/ 3557 h 6430"/>
              <a:gd name="T54" fmla="*/ 6059 w 6560"/>
              <a:gd name="T55" fmla="*/ 3406 h 6430"/>
              <a:gd name="T56" fmla="*/ 5408 w 6560"/>
              <a:gd name="T57" fmla="*/ 2516 h 6430"/>
              <a:gd name="T58" fmla="*/ 4445 w 6560"/>
              <a:gd name="T59" fmla="*/ 3036 h 6430"/>
              <a:gd name="T60" fmla="*/ 4544 w 6560"/>
              <a:gd name="T61" fmla="*/ 2855 h 6430"/>
              <a:gd name="T62" fmla="*/ 5523 w 6560"/>
              <a:gd name="T63" fmla="*/ 2343 h 6430"/>
              <a:gd name="T64" fmla="*/ 6349 w 6560"/>
              <a:gd name="T65" fmla="*/ 2617 h 6430"/>
              <a:gd name="T66" fmla="*/ 6289 w 6560"/>
              <a:gd name="T67" fmla="*/ 1902 h 6430"/>
              <a:gd name="T68" fmla="*/ 5876 w 6560"/>
              <a:gd name="T69" fmla="*/ 1504 h 6430"/>
              <a:gd name="T70" fmla="*/ 5519 w 6560"/>
              <a:gd name="T71" fmla="*/ 952 h 6430"/>
              <a:gd name="T72" fmla="*/ 4706 w 6560"/>
              <a:gd name="T73" fmla="*/ 1719 h 6430"/>
              <a:gd name="T74" fmla="*/ 4648 w 6560"/>
              <a:gd name="T75" fmla="*/ 1478 h 6430"/>
              <a:gd name="T76" fmla="*/ 5155 w 6560"/>
              <a:gd name="T77" fmla="*/ 670 h 6430"/>
              <a:gd name="T78" fmla="*/ 4099 w 6560"/>
              <a:gd name="T79" fmla="*/ 296 h 6430"/>
              <a:gd name="T80" fmla="*/ 3347 w 6560"/>
              <a:gd name="T81" fmla="*/ 0 h 6430"/>
              <a:gd name="T82" fmla="*/ 4433 w 6560"/>
              <a:gd name="T83" fmla="*/ 173 h 6430"/>
              <a:gd name="T84" fmla="*/ 5533 w 6560"/>
              <a:gd name="T85" fmla="*/ 743 h 6430"/>
              <a:gd name="T86" fmla="*/ 6108 w 6560"/>
              <a:gd name="T87" fmla="*/ 1357 h 6430"/>
              <a:gd name="T88" fmla="*/ 6463 w 6560"/>
              <a:gd name="T89" fmla="*/ 2051 h 6430"/>
              <a:gd name="T90" fmla="*/ 6351 w 6560"/>
              <a:gd name="T91" fmla="*/ 3002 h 6430"/>
              <a:gd name="T92" fmla="*/ 6043 w 6560"/>
              <a:gd name="T93" fmla="*/ 3704 h 6430"/>
              <a:gd name="T94" fmla="*/ 5203 w 6560"/>
              <a:gd name="T95" fmla="*/ 4191 h 6430"/>
              <a:gd name="T96" fmla="*/ 4236 w 6560"/>
              <a:gd name="T97" fmla="*/ 4364 h 6430"/>
              <a:gd name="T98" fmla="*/ 4847 w 6560"/>
              <a:gd name="T99" fmla="*/ 5119 h 6430"/>
              <a:gd name="T100" fmla="*/ 6102 w 6560"/>
              <a:gd name="T101" fmla="*/ 3897 h 6430"/>
              <a:gd name="T102" fmla="*/ 4835 w 6560"/>
              <a:gd name="T103" fmla="*/ 5516 h 6430"/>
              <a:gd name="T104" fmla="*/ 4151 w 6560"/>
              <a:gd name="T105" fmla="*/ 6078 h 6430"/>
              <a:gd name="T106" fmla="*/ 2622 w 6560"/>
              <a:gd name="T107" fmla="*/ 4370 h 6430"/>
              <a:gd name="T108" fmla="*/ 1715 w 6560"/>
              <a:gd name="T109" fmla="*/ 3624 h 6430"/>
              <a:gd name="T110" fmla="*/ 659 w 6560"/>
              <a:gd name="T111" fmla="*/ 3366 h 6430"/>
              <a:gd name="T112" fmla="*/ 157 w 6560"/>
              <a:gd name="T113" fmla="*/ 2796 h 6430"/>
              <a:gd name="T114" fmla="*/ 137 w 6560"/>
              <a:gd name="T115" fmla="*/ 2074 h 6430"/>
              <a:gd name="T116" fmla="*/ 474 w 6560"/>
              <a:gd name="T117" fmla="*/ 1244 h 6430"/>
              <a:gd name="T118" fmla="*/ 1122 w 6560"/>
              <a:gd name="T119" fmla="*/ 654 h 6430"/>
              <a:gd name="T120" fmla="*/ 2083 w 6560"/>
              <a:gd name="T121" fmla="*/ 358 h 6430"/>
              <a:gd name="T122" fmla="*/ 3277 w 6560"/>
              <a:gd name="T123" fmla="*/ 6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0" h="6430">
                <a:moveTo>
                  <a:pt x="2650" y="3765"/>
                </a:moveTo>
                <a:lnTo>
                  <a:pt x="2624" y="3819"/>
                </a:lnTo>
                <a:lnTo>
                  <a:pt x="2606" y="3875"/>
                </a:lnTo>
                <a:lnTo>
                  <a:pt x="2603" y="3934"/>
                </a:lnTo>
                <a:lnTo>
                  <a:pt x="2606" y="3992"/>
                </a:lnTo>
                <a:lnTo>
                  <a:pt x="2622" y="4048"/>
                </a:lnTo>
                <a:lnTo>
                  <a:pt x="2646" y="4097"/>
                </a:lnTo>
                <a:lnTo>
                  <a:pt x="2678" y="4143"/>
                </a:lnTo>
                <a:lnTo>
                  <a:pt x="2716" y="4181"/>
                </a:lnTo>
                <a:lnTo>
                  <a:pt x="2762" y="4213"/>
                </a:lnTo>
                <a:lnTo>
                  <a:pt x="2811" y="4236"/>
                </a:lnTo>
                <a:lnTo>
                  <a:pt x="2867" y="4252"/>
                </a:lnTo>
                <a:lnTo>
                  <a:pt x="2925" y="4258"/>
                </a:lnTo>
                <a:lnTo>
                  <a:pt x="2965" y="4254"/>
                </a:lnTo>
                <a:lnTo>
                  <a:pt x="3004" y="4248"/>
                </a:lnTo>
                <a:lnTo>
                  <a:pt x="3036" y="4244"/>
                </a:lnTo>
                <a:lnTo>
                  <a:pt x="3068" y="4252"/>
                </a:lnTo>
                <a:lnTo>
                  <a:pt x="3096" y="4268"/>
                </a:lnTo>
                <a:lnTo>
                  <a:pt x="3116" y="4292"/>
                </a:lnTo>
                <a:lnTo>
                  <a:pt x="3130" y="4322"/>
                </a:lnTo>
                <a:lnTo>
                  <a:pt x="3132" y="4356"/>
                </a:lnTo>
                <a:lnTo>
                  <a:pt x="3126" y="4387"/>
                </a:lnTo>
                <a:lnTo>
                  <a:pt x="3110" y="4413"/>
                </a:lnTo>
                <a:lnTo>
                  <a:pt x="3086" y="4435"/>
                </a:lnTo>
                <a:lnTo>
                  <a:pt x="3054" y="4449"/>
                </a:lnTo>
                <a:lnTo>
                  <a:pt x="3030" y="4453"/>
                </a:lnTo>
                <a:lnTo>
                  <a:pt x="3042" y="4560"/>
                </a:lnTo>
                <a:lnTo>
                  <a:pt x="3064" y="4664"/>
                </a:lnTo>
                <a:lnTo>
                  <a:pt x="3096" y="4765"/>
                </a:lnTo>
                <a:lnTo>
                  <a:pt x="3138" y="4862"/>
                </a:lnTo>
                <a:lnTo>
                  <a:pt x="3187" y="4954"/>
                </a:lnTo>
                <a:lnTo>
                  <a:pt x="3245" y="5041"/>
                </a:lnTo>
                <a:lnTo>
                  <a:pt x="3311" y="5123"/>
                </a:lnTo>
                <a:lnTo>
                  <a:pt x="3386" y="5198"/>
                </a:lnTo>
                <a:lnTo>
                  <a:pt x="3466" y="5266"/>
                </a:lnTo>
                <a:lnTo>
                  <a:pt x="3556" y="5327"/>
                </a:lnTo>
                <a:lnTo>
                  <a:pt x="3649" y="5379"/>
                </a:lnTo>
                <a:lnTo>
                  <a:pt x="4029" y="5564"/>
                </a:lnTo>
                <a:lnTo>
                  <a:pt x="4095" y="5600"/>
                </a:lnTo>
                <a:lnTo>
                  <a:pt x="4152" y="5643"/>
                </a:lnTo>
                <a:lnTo>
                  <a:pt x="4204" y="5691"/>
                </a:lnTo>
                <a:lnTo>
                  <a:pt x="4250" y="5747"/>
                </a:lnTo>
                <a:lnTo>
                  <a:pt x="4288" y="5806"/>
                </a:lnTo>
                <a:lnTo>
                  <a:pt x="4318" y="5870"/>
                </a:lnTo>
                <a:lnTo>
                  <a:pt x="4340" y="5937"/>
                </a:lnTo>
                <a:lnTo>
                  <a:pt x="4353" y="6007"/>
                </a:lnTo>
                <a:lnTo>
                  <a:pt x="4357" y="6078"/>
                </a:lnTo>
                <a:lnTo>
                  <a:pt x="4363" y="6118"/>
                </a:lnTo>
                <a:lnTo>
                  <a:pt x="4377" y="6152"/>
                </a:lnTo>
                <a:lnTo>
                  <a:pt x="4401" y="6180"/>
                </a:lnTo>
                <a:lnTo>
                  <a:pt x="4429" y="6204"/>
                </a:lnTo>
                <a:lnTo>
                  <a:pt x="4465" y="6217"/>
                </a:lnTo>
                <a:lnTo>
                  <a:pt x="4503" y="6223"/>
                </a:lnTo>
                <a:lnTo>
                  <a:pt x="4628" y="6223"/>
                </a:lnTo>
                <a:lnTo>
                  <a:pt x="4666" y="6217"/>
                </a:lnTo>
                <a:lnTo>
                  <a:pt x="4702" y="6204"/>
                </a:lnTo>
                <a:lnTo>
                  <a:pt x="4730" y="6180"/>
                </a:lnTo>
                <a:lnTo>
                  <a:pt x="4753" y="6152"/>
                </a:lnTo>
                <a:lnTo>
                  <a:pt x="4767" y="6118"/>
                </a:lnTo>
                <a:lnTo>
                  <a:pt x="4773" y="6078"/>
                </a:lnTo>
                <a:lnTo>
                  <a:pt x="4767" y="5977"/>
                </a:lnTo>
                <a:lnTo>
                  <a:pt x="4751" y="5878"/>
                </a:lnTo>
                <a:lnTo>
                  <a:pt x="4726" y="5782"/>
                </a:lnTo>
                <a:lnTo>
                  <a:pt x="4690" y="5689"/>
                </a:lnTo>
                <a:lnTo>
                  <a:pt x="4646" y="5600"/>
                </a:lnTo>
                <a:lnTo>
                  <a:pt x="4592" y="5514"/>
                </a:lnTo>
                <a:lnTo>
                  <a:pt x="4531" y="5437"/>
                </a:lnTo>
                <a:lnTo>
                  <a:pt x="4461" y="5363"/>
                </a:lnTo>
                <a:lnTo>
                  <a:pt x="4383" y="5297"/>
                </a:lnTo>
                <a:lnTo>
                  <a:pt x="4300" y="5240"/>
                </a:lnTo>
                <a:lnTo>
                  <a:pt x="4210" y="5192"/>
                </a:lnTo>
                <a:lnTo>
                  <a:pt x="4210" y="5190"/>
                </a:lnTo>
                <a:lnTo>
                  <a:pt x="3830" y="5007"/>
                </a:lnTo>
                <a:lnTo>
                  <a:pt x="3763" y="4968"/>
                </a:lnTo>
                <a:lnTo>
                  <a:pt x="3701" y="4924"/>
                </a:lnTo>
                <a:lnTo>
                  <a:pt x="3643" y="4872"/>
                </a:lnTo>
                <a:lnTo>
                  <a:pt x="3593" y="4815"/>
                </a:lnTo>
                <a:lnTo>
                  <a:pt x="3550" y="4753"/>
                </a:lnTo>
                <a:lnTo>
                  <a:pt x="3512" y="4685"/>
                </a:lnTo>
                <a:lnTo>
                  <a:pt x="3482" y="4616"/>
                </a:lnTo>
                <a:lnTo>
                  <a:pt x="3460" y="4542"/>
                </a:lnTo>
                <a:lnTo>
                  <a:pt x="3448" y="4467"/>
                </a:lnTo>
                <a:lnTo>
                  <a:pt x="3388" y="4441"/>
                </a:lnTo>
                <a:lnTo>
                  <a:pt x="3331" y="4405"/>
                </a:lnTo>
                <a:lnTo>
                  <a:pt x="3279" y="4364"/>
                </a:lnTo>
                <a:lnTo>
                  <a:pt x="3233" y="4316"/>
                </a:lnTo>
                <a:lnTo>
                  <a:pt x="3193" y="4262"/>
                </a:lnTo>
                <a:lnTo>
                  <a:pt x="3162" y="4205"/>
                </a:lnTo>
                <a:lnTo>
                  <a:pt x="3138" y="4143"/>
                </a:lnTo>
                <a:lnTo>
                  <a:pt x="3130" y="4111"/>
                </a:lnTo>
                <a:lnTo>
                  <a:pt x="3096" y="4107"/>
                </a:lnTo>
                <a:lnTo>
                  <a:pt x="3024" y="4091"/>
                </a:lnTo>
                <a:lnTo>
                  <a:pt x="2955" y="4068"/>
                </a:lnTo>
                <a:lnTo>
                  <a:pt x="2889" y="4034"/>
                </a:lnTo>
                <a:lnTo>
                  <a:pt x="2829" y="3994"/>
                </a:lnTo>
                <a:lnTo>
                  <a:pt x="2774" y="3946"/>
                </a:lnTo>
                <a:lnTo>
                  <a:pt x="2726" y="3893"/>
                </a:lnTo>
                <a:lnTo>
                  <a:pt x="2684" y="3831"/>
                </a:lnTo>
                <a:lnTo>
                  <a:pt x="2650" y="3765"/>
                </a:lnTo>
                <a:close/>
                <a:moveTo>
                  <a:pt x="3347" y="207"/>
                </a:moveTo>
                <a:lnTo>
                  <a:pt x="3305" y="211"/>
                </a:lnTo>
                <a:lnTo>
                  <a:pt x="3263" y="221"/>
                </a:lnTo>
                <a:lnTo>
                  <a:pt x="3219" y="234"/>
                </a:lnTo>
                <a:lnTo>
                  <a:pt x="3189" y="250"/>
                </a:lnTo>
                <a:lnTo>
                  <a:pt x="3162" y="268"/>
                </a:lnTo>
                <a:lnTo>
                  <a:pt x="3140" y="286"/>
                </a:lnTo>
                <a:lnTo>
                  <a:pt x="3122" y="306"/>
                </a:lnTo>
                <a:lnTo>
                  <a:pt x="3044" y="399"/>
                </a:lnTo>
                <a:lnTo>
                  <a:pt x="3044" y="407"/>
                </a:lnTo>
                <a:lnTo>
                  <a:pt x="3044" y="729"/>
                </a:lnTo>
                <a:lnTo>
                  <a:pt x="3050" y="779"/>
                </a:lnTo>
                <a:lnTo>
                  <a:pt x="3066" y="825"/>
                </a:lnTo>
                <a:lnTo>
                  <a:pt x="3092" y="864"/>
                </a:lnTo>
                <a:lnTo>
                  <a:pt x="3126" y="898"/>
                </a:lnTo>
                <a:lnTo>
                  <a:pt x="3166" y="924"/>
                </a:lnTo>
                <a:lnTo>
                  <a:pt x="3211" y="940"/>
                </a:lnTo>
                <a:lnTo>
                  <a:pt x="3261" y="946"/>
                </a:lnTo>
                <a:lnTo>
                  <a:pt x="3331" y="952"/>
                </a:lnTo>
                <a:lnTo>
                  <a:pt x="3394" y="968"/>
                </a:lnTo>
                <a:lnTo>
                  <a:pt x="3456" y="994"/>
                </a:lnTo>
                <a:lnTo>
                  <a:pt x="3512" y="1027"/>
                </a:lnTo>
                <a:lnTo>
                  <a:pt x="3562" y="1071"/>
                </a:lnTo>
                <a:lnTo>
                  <a:pt x="3603" y="1119"/>
                </a:lnTo>
                <a:lnTo>
                  <a:pt x="3639" y="1174"/>
                </a:lnTo>
                <a:lnTo>
                  <a:pt x="3665" y="1236"/>
                </a:lnTo>
                <a:lnTo>
                  <a:pt x="3681" y="1302"/>
                </a:lnTo>
                <a:lnTo>
                  <a:pt x="3687" y="1369"/>
                </a:lnTo>
                <a:lnTo>
                  <a:pt x="3687" y="1385"/>
                </a:lnTo>
                <a:lnTo>
                  <a:pt x="3681" y="1455"/>
                </a:lnTo>
                <a:lnTo>
                  <a:pt x="3665" y="1518"/>
                </a:lnTo>
                <a:lnTo>
                  <a:pt x="3639" y="1580"/>
                </a:lnTo>
                <a:lnTo>
                  <a:pt x="3603" y="1635"/>
                </a:lnTo>
                <a:lnTo>
                  <a:pt x="3562" y="1685"/>
                </a:lnTo>
                <a:lnTo>
                  <a:pt x="3512" y="1727"/>
                </a:lnTo>
                <a:lnTo>
                  <a:pt x="3456" y="1763"/>
                </a:lnTo>
                <a:lnTo>
                  <a:pt x="3394" y="1788"/>
                </a:lnTo>
                <a:lnTo>
                  <a:pt x="3331" y="1804"/>
                </a:lnTo>
                <a:lnTo>
                  <a:pt x="3261" y="1808"/>
                </a:lnTo>
                <a:lnTo>
                  <a:pt x="3217" y="1814"/>
                </a:lnTo>
                <a:lnTo>
                  <a:pt x="3178" y="1828"/>
                </a:lnTo>
                <a:lnTo>
                  <a:pt x="3142" y="1852"/>
                </a:lnTo>
                <a:lnTo>
                  <a:pt x="3110" y="1882"/>
                </a:lnTo>
                <a:lnTo>
                  <a:pt x="3088" y="1918"/>
                </a:lnTo>
                <a:lnTo>
                  <a:pt x="3074" y="1957"/>
                </a:lnTo>
                <a:lnTo>
                  <a:pt x="3068" y="2001"/>
                </a:lnTo>
                <a:lnTo>
                  <a:pt x="3074" y="2051"/>
                </a:lnTo>
                <a:lnTo>
                  <a:pt x="3090" y="2096"/>
                </a:lnTo>
                <a:lnTo>
                  <a:pt x="3116" y="2138"/>
                </a:lnTo>
                <a:lnTo>
                  <a:pt x="3150" y="2172"/>
                </a:lnTo>
                <a:lnTo>
                  <a:pt x="3189" y="2198"/>
                </a:lnTo>
                <a:lnTo>
                  <a:pt x="3235" y="2214"/>
                </a:lnTo>
                <a:lnTo>
                  <a:pt x="3285" y="2220"/>
                </a:lnTo>
                <a:lnTo>
                  <a:pt x="3377" y="2220"/>
                </a:lnTo>
                <a:lnTo>
                  <a:pt x="3408" y="2224"/>
                </a:lnTo>
                <a:lnTo>
                  <a:pt x="3438" y="2239"/>
                </a:lnTo>
                <a:lnTo>
                  <a:pt x="3460" y="2261"/>
                </a:lnTo>
                <a:lnTo>
                  <a:pt x="3474" y="2289"/>
                </a:lnTo>
                <a:lnTo>
                  <a:pt x="3480" y="2323"/>
                </a:lnTo>
                <a:lnTo>
                  <a:pt x="3474" y="2355"/>
                </a:lnTo>
                <a:lnTo>
                  <a:pt x="3460" y="2382"/>
                </a:lnTo>
                <a:lnTo>
                  <a:pt x="3438" y="2406"/>
                </a:lnTo>
                <a:lnTo>
                  <a:pt x="3408" y="2420"/>
                </a:lnTo>
                <a:lnTo>
                  <a:pt x="3377" y="2426"/>
                </a:lnTo>
                <a:lnTo>
                  <a:pt x="3285" y="2426"/>
                </a:lnTo>
                <a:lnTo>
                  <a:pt x="3217" y="2420"/>
                </a:lnTo>
                <a:lnTo>
                  <a:pt x="3152" y="2404"/>
                </a:lnTo>
                <a:lnTo>
                  <a:pt x="3090" y="2379"/>
                </a:lnTo>
                <a:lnTo>
                  <a:pt x="3036" y="2345"/>
                </a:lnTo>
                <a:lnTo>
                  <a:pt x="2987" y="2301"/>
                </a:lnTo>
                <a:lnTo>
                  <a:pt x="2943" y="2251"/>
                </a:lnTo>
                <a:lnTo>
                  <a:pt x="2909" y="2196"/>
                </a:lnTo>
                <a:lnTo>
                  <a:pt x="2883" y="2136"/>
                </a:lnTo>
                <a:lnTo>
                  <a:pt x="2867" y="2071"/>
                </a:lnTo>
                <a:lnTo>
                  <a:pt x="2861" y="2001"/>
                </a:lnTo>
                <a:lnTo>
                  <a:pt x="2867" y="1937"/>
                </a:lnTo>
                <a:lnTo>
                  <a:pt x="2881" y="1876"/>
                </a:lnTo>
                <a:lnTo>
                  <a:pt x="2907" y="1818"/>
                </a:lnTo>
                <a:lnTo>
                  <a:pt x="2939" y="1766"/>
                </a:lnTo>
                <a:lnTo>
                  <a:pt x="2979" y="1719"/>
                </a:lnTo>
                <a:lnTo>
                  <a:pt x="3024" y="1679"/>
                </a:lnTo>
                <a:lnTo>
                  <a:pt x="3078" y="1647"/>
                </a:lnTo>
                <a:lnTo>
                  <a:pt x="3136" y="1623"/>
                </a:lnTo>
                <a:lnTo>
                  <a:pt x="3197" y="1608"/>
                </a:lnTo>
                <a:lnTo>
                  <a:pt x="3261" y="1602"/>
                </a:lnTo>
                <a:lnTo>
                  <a:pt x="3311" y="1596"/>
                </a:lnTo>
                <a:lnTo>
                  <a:pt x="3357" y="1580"/>
                </a:lnTo>
                <a:lnTo>
                  <a:pt x="3396" y="1554"/>
                </a:lnTo>
                <a:lnTo>
                  <a:pt x="3430" y="1520"/>
                </a:lnTo>
                <a:lnTo>
                  <a:pt x="3456" y="1480"/>
                </a:lnTo>
                <a:lnTo>
                  <a:pt x="3474" y="1435"/>
                </a:lnTo>
                <a:lnTo>
                  <a:pt x="3478" y="1385"/>
                </a:lnTo>
                <a:lnTo>
                  <a:pt x="3478" y="1369"/>
                </a:lnTo>
                <a:lnTo>
                  <a:pt x="3474" y="1319"/>
                </a:lnTo>
                <a:lnTo>
                  <a:pt x="3456" y="1274"/>
                </a:lnTo>
                <a:lnTo>
                  <a:pt x="3430" y="1234"/>
                </a:lnTo>
                <a:lnTo>
                  <a:pt x="3396" y="1200"/>
                </a:lnTo>
                <a:lnTo>
                  <a:pt x="3357" y="1174"/>
                </a:lnTo>
                <a:lnTo>
                  <a:pt x="3311" y="1158"/>
                </a:lnTo>
                <a:lnTo>
                  <a:pt x="3261" y="1153"/>
                </a:lnTo>
                <a:lnTo>
                  <a:pt x="3191" y="1147"/>
                </a:lnTo>
                <a:lnTo>
                  <a:pt x="3128" y="1131"/>
                </a:lnTo>
                <a:lnTo>
                  <a:pt x="3066" y="1105"/>
                </a:lnTo>
                <a:lnTo>
                  <a:pt x="3010" y="1071"/>
                </a:lnTo>
                <a:lnTo>
                  <a:pt x="2961" y="1027"/>
                </a:lnTo>
                <a:lnTo>
                  <a:pt x="2919" y="980"/>
                </a:lnTo>
                <a:lnTo>
                  <a:pt x="2883" y="924"/>
                </a:lnTo>
                <a:lnTo>
                  <a:pt x="2859" y="862"/>
                </a:lnTo>
                <a:lnTo>
                  <a:pt x="2841" y="797"/>
                </a:lnTo>
                <a:lnTo>
                  <a:pt x="2837" y="729"/>
                </a:lnTo>
                <a:lnTo>
                  <a:pt x="2837" y="407"/>
                </a:lnTo>
                <a:lnTo>
                  <a:pt x="2837" y="405"/>
                </a:lnTo>
                <a:lnTo>
                  <a:pt x="2756" y="336"/>
                </a:lnTo>
                <a:lnTo>
                  <a:pt x="2714" y="306"/>
                </a:lnTo>
                <a:lnTo>
                  <a:pt x="2668" y="284"/>
                </a:lnTo>
                <a:lnTo>
                  <a:pt x="2616" y="272"/>
                </a:lnTo>
                <a:lnTo>
                  <a:pt x="2561" y="268"/>
                </a:lnTo>
                <a:lnTo>
                  <a:pt x="2503" y="272"/>
                </a:lnTo>
                <a:lnTo>
                  <a:pt x="2449" y="286"/>
                </a:lnTo>
                <a:lnTo>
                  <a:pt x="2400" y="308"/>
                </a:lnTo>
                <a:lnTo>
                  <a:pt x="2356" y="338"/>
                </a:lnTo>
                <a:lnTo>
                  <a:pt x="2318" y="374"/>
                </a:lnTo>
                <a:lnTo>
                  <a:pt x="2288" y="417"/>
                </a:lnTo>
                <a:lnTo>
                  <a:pt x="2213" y="550"/>
                </a:lnTo>
                <a:lnTo>
                  <a:pt x="2197" y="572"/>
                </a:lnTo>
                <a:lnTo>
                  <a:pt x="2175" y="588"/>
                </a:lnTo>
                <a:lnTo>
                  <a:pt x="2151" y="598"/>
                </a:lnTo>
                <a:lnTo>
                  <a:pt x="2125" y="602"/>
                </a:lnTo>
                <a:lnTo>
                  <a:pt x="2097" y="598"/>
                </a:lnTo>
                <a:lnTo>
                  <a:pt x="2071" y="588"/>
                </a:lnTo>
                <a:lnTo>
                  <a:pt x="1938" y="515"/>
                </a:lnTo>
                <a:lnTo>
                  <a:pt x="1896" y="495"/>
                </a:lnTo>
                <a:lnTo>
                  <a:pt x="1850" y="483"/>
                </a:lnTo>
                <a:lnTo>
                  <a:pt x="1801" y="479"/>
                </a:lnTo>
                <a:lnTo>
                  <a:pt x="1739" y="485"/>
                </a:lnTo>
                <a:lnTo>
                  <a:pt x="1679" y="503"/>
                </a:lnTo>
                <a:lnTo>
                  <a:pt x="1643" y="521"/>
                </a:lnTo>
                <a:lnTo>
                  <a:pt x="1612" y="539"/>
                </a:lnTo>
                <a:lnTo>
                  <a:pt x="1584" y="562"/>
                </a:lnTo>
                <a:lnTo>
                  <a:pt x="1558" y="586"/>
                </a:lnTo>
                <a:lnTo>
                  <a:pt x="1532" y="620"/>
                </a:lnTo>
                <a:lnTo>
                  <a:pt x="1510" y="656"/>
                </a:lnTo>
                <a:lnTo>
                  <a:pt x="1498" y="690"/>
                </a:lnTo>
                <a:lnTo>
                  <a:pt x="1476" y="765"/>
                </a:lnTo>
                <a:lnTo>
                  <a:pt x="1520" y="817"/>
                </a:lnTo>
                <a:lnTo>
                  <a:pt x="1554" y="874"/>
                </a:lnTo>
                <a:lnTo>
                  <a:pt x="1578" y="936"/>
                </a:lnTo>
                <a:lnTo>
                  <a:pt x="1594" y="999"/>
                </a:lnTo>
                <a:lnTo>
                  <a:pt x="1598" y="1063"/>
                </a:lnTo>
                <a:lnTo>
                  <a:pt x="1592" y="1127"/>
                </a:lnTo>
                <a:lnTo>
                  <a:pt x="1578" y="1190"/>
                </a:lnTo>
                <a:lnTo>
                  <a:pt x="1552" y="1252"/>
                </a:lnTo>
                <a:lnTo>
                  <a:pt x="1518" y="1307"/>
                </a:lnTo>
                <a:lnTo>
                  <a:pt x="1472" y="1361"/>
                </a:lnTo>
                <a:lnTo>
                  <a:pt x="1447" y="1393"/>
                </a:lnTo>
                <a:lnTo>
                  <a:pt x="1427" y="1431"/>
                </a:lnTo>
                <a:lnTo>
                  <a:pt x="1415" y="1470"/>
                </a:lnTo>
                <a:lnTo>
                  <a:pt x="1409" y="1514"/>
                </a:lnTo>
                <a:lnTo>
                  <a:pt x="1415" y="1556"/>
                </a:lnTo>
                <a:lnTo>
                  <a:pt x="1427" y="1598"/>
                </a:lnTo>
                <a:lnTo>
                  <a:pt x="1447" y="1635"/>
                </a:lnTo>
                <a:lnTo>
                  <a:pt x="1472" y="1667"/>
                </a:lnTo>
                <a:lnTo>
                  <a:pt x="1484" y="1679"/>
                </a:lnTo>
                <a:lnTo>
                  <a:pt x="1516" y="1705"/>
                </a:lnTo>
                <a:lnTo>
                  <a:pt x="1554" y="1725"/>
                </a:lnTo>
                <a:lnTo>
                  <a:pt x="1596" y="1739"/>
                </a:lnTo>
                <a:lnTo>
                  <a:pt x="1638" y="1743"/>
                </a:lnTo>
                <a:lnTo>
                  <a:pt x="1681" y="1739"/>
                </a:lnTo>
                <a:lnTo>
                  <a:pt x="1721" y="1725"/>
                </a:lnTo>
                <a:lnTo>
                  <a:pt x="1759" y="1705"/>
                </a:lnTo>
                <a:lnTo>
                  <a:pt x="1791" y="1679"/>
                </a:lnTo>
                <a:lnTo>
                  <a:pt x="1840" y="1637"/>
                </a:lnTo>
                <a:lnTo>
                  <a:pt x="1896" y="1604"/>
                </a:lnTo>
                <a:lnTo>
                  <a:pt x="1954" y="1580"/>
                </a:lnTo>
                <a:lnTo>
                  <a:pt x="2014" y="1566"/>
                </a:lnTo>
                <a:lnTo>
                  <a:pt x="2075" y="1562"/>
                </a:lnTo>
                <a:lnTo>
                  <a:pt x="2135" y="1566"/>
                </a:lnTo>
                <a:lnTo>
                  <a:pt x="2197" y="1580"/>
                </a:lnTo>
                <a:lnTo>
                  <a:pt x="2254" y="1604"/>
                </a:lnTo>
                <a:lnTo>
                  <a:pt x="2308" y="1637"/>
                </a:lnTo>
                <a:lnTo>
                  <a:pt x="2358" y="1679"/>
                </a:lnTo>
                <a:lnTo>
                  <a:pt x="2398" y="1727"/>
                </a:lnTo>
                <a:lnTo>
                  <a:pt x="2431" y="1778"/>
                </a:lnTo>
                <a:lnTo>
                  <a:pt x="2455" y="1832"/>
                </a:lnTo>
                <a:lnTo>
                  <a:pt x="2473" y="1890"/>
                </a:lnTo>
                <a:lnTo>
                  <a:pt x="2481" y="1949"/>
                </a:lnTo>
                <a:lnTo>
                  <a:pt x="2481" y="2007"/>
                </a:lnTo>
                <a:lnTo>
                  <a:pt x="2473" y="2067"/>
                </a:lnTo>
                <a:lnTo>
                  <a:pt x="2455" y="2124"/>
                </a:lnTo>
                <a:lnTo>
                  <a:pt x="2431" y="2180"/>
                </a:lnTo>
                <a:lnTo>
                  <a:pt x="2398" y="2231"/>
                </a:lnTo>
                <a:lnTo>
                  <a:pt x="2358" y="2279"/>
                </a:lnTo>
                <a:lnTo>
                  <a:pt x="2294" y="2343"/>
                </a:lnTo>
                <a:lnTo>
                  <a:pt x="2270" y="2359"/>
                </a:lnTo>
                <a:lnTo>
                  <a:pt x="2246" y="2369"/>
                </a:lnTo>
                <a:lnTo>
                  <a:pt x="2220" y="2373"/>
                </a:lnTo>
                <a:lnTo>
                  <a:pt x="2195" y="2369"/>
                </a:lnTo>
                <a:lnTo>
                  <a:pt x="2169" y="2359"/>
                </a:lnTo>
                <a:lnTo>
                  <a:pt x="2147" y="2343"/>
                </a:lnTo>
                <a:lnTo>
                  <a:pt x="2127" y="2315"/>
                </a:lnTo>
                <a:lnTo>
                  <a:pt x="2117" y="2285"/>
                </a:lnTo>
                <a:lnTo>
                  <a:pt x="2117" y="2253"/>
                </a:lnTo>
                <a:lnTo>
                  <a:pt x="2127" y="2224"/>
                </a:lnTo>
                <a:lnTo>
                  <a:pt x="2147" y="2196"/>
                </a:lnTo>
                <a:lnTo>
                  <a:pt x="2211" y="2132"/>
                </a:lnTo>
                <a:lnTo>
                  <a:pt x="2238" y="2098"/>
                </a:lnTo>
                <a:lnTo>
                  <a:pt x="2258" y="2061"/>
                </a:lnTo>
                <a:lnTo>
                  <a:pt x="2270" y="2019"/>
                </a:lnTo>
                <a:lnTo>
                  <a:pt x="2274" y="1979"/>
                </a:lnTo>
                <a:lnTo>
                  <a:pt x="2270" y="1937"/>
                </a:lnTo>
                <a:lnTo>
                  <a:pt x="2258" y="1896"/>
                </a:lnTo>
                <a:lnTo>
                  <a:pt x="2238" y="1858"/>
                </a:lnTo>
                <a:lnTo>
                  <a:pt x="2211" y="1824"/>
                </a:lnTo>
                <a:lnTo>
                  <a:pt x="2177" y="1796"/>
                </a:lnTo>
                <a:lnTo>
                  <a:pt x="2137" y="1778"/>
                </a:lnTo>
                <a:lnTo>
                  <a:pt x="2095" y="1768"/>
                </a:lnTo>
                <a:lnTo>
                  <a:pt x="2053" y="1768"/>
                </a:lnTo>
                <a:lnTo>
                  <a:pt x="2012" y="1778"/>
                </a:lnTo>
                <a:lnTo>
                  <a:pt x="1974" y="1796"/>
                </a:lnTo>
                <a:lnTo>
                  <a:pt x="1938" y="1824"/>
                </a:lnTo>
                <a:lnTo>
                  <a:pt x="1886" y="1868"/>
                </a:lnTo>
                <a:lnTo>
                  <a:pt x="1831" y="1904"/>
                </a:lnTo>
                <a:lnTo>
                  <a:pt x="1769" y="1927"/>
                </a:lnTo>
                <a:lnTo>
                  <a:pt x="1705" y="1943"/>
                </a:lnTo>
                <a:lnTo>
                  <a:pt x="1638" y="1949"/>
                </a:lnTo>
                <a:lnTo>
                  <a:pt x="1570" y="1943"/>
                </a:lnTo>
                <a:lnTo>
                  <a:pt x="1506" y="1927"/>
                </a:lnTo>
                <a:lnTo>
                  <a:pt x="1445" y="1904"/>
                </a:lnTo>
                <a:lnTo>
                  <a:pt x="1389" y="1868"/>
                </a:lnTo>
                <a:lnTo>
                  <a:pt x="1337" y="1824"/>
                </a:lnTo>
                <a:lnTo>
                  <a:pt x="1327" y="1814"/>
                </a:lnTo>
                <a:lnTo>
                  <a:pt x="1283" y="1763"/>
                </a:lnTo>
                <a:lnTo>
                  <a:pt x="1248" y="1707"/>
                </a:lnTo>
                <a:lnTo>
                  <a:pt x="1224" y="1645"/>
                </a:lnTo>
                <a:lnTo>
                  <a:pt x="1208" y="1582"/>
                </a:lnTo>
                <a:lnTo>
                  <a:pt x="1202" y="1514"/>
                </a:lnTo>
                <a:lnTo>
                  <a:pt x="1208" y="1447"/>
                </a:lnTo>
                <a:lnTo>
                  <a:pt x="1224" y="1383"/>
                </a:lnTo>
                <a:lnTo>
                  <a:pt x="1248" y="1321"/>
                </a:lnTo>
                <a:lnTo>
                  <a:pt x="1283" y="1266"/>
                </a:lnTo>
                <a:lnTo>
                  <a:pt x="1327" y="1214"/>
                </a:lnTo>
                <a:lnTo>
                  <a:pt x="1355" y="1180"/>
                </a:lnTo>
                <a:lnTo>
                  <a:pt x="1375" y="1143"/>
                </a:lnTo>
                <a:lnTo>
                  <a:pt x="1387" y="1103"/>
                </a:lnTo>
                <a:lnTo>
                  <a:pt x="1391" y="1061"/>
                </a:lnTo>
                <a:lnTo>
                  <a:pt x="1387" y="1019"/>
                </a:lnTo>
                <a:lnTo>
                  <a:pt x="1375" y="980"/>
                </a:lnTo>
                <a:lnTo>
                  <a:pt x="1355" y="942"/>
                </a:lnTo>
                <a:lnTo>
                  <a:pt x="1327" y="908"/>
                </a:lnTo>
                <a:lnTo>
                  <a:pt x="1184" y="870"/>
                </a:lnTo>
                <a:lnTo>
                  <a:pt x="1160" y="864"/>
                </a:lnTo>
                <a:lnTo>
                  <a:pt x="1140" y="862"/>
                </a:lnTo>
                <a:lnTo>
                  <a:pt x="1128" y="860"/>
                </a:lnTo>
                <a:lnTo>
                  <a:pt x="1122" y="860"/>
                </a:lnTo>
                <a:lnTo>
                  <a:pt x="1090" y="862"/>
                </a:lnTo>
                <a:lnTo>
                  <a:pt x="1059" y="866"/>
                </a:lnTo>
                <a:lnTo>
                  <a:pt x="1027" y="876"/>
                </a:lnTo>
                <a:lnTo>
                  <a:pt x="991" y="890"/>
                </a:lnTo>
                <a:lnTo>
                  <a:pt x="971" y="900"/>
                </a:lnTo>
                <a:lnTo>
                  <a:pt x="949" y="914"/>
                </a:lnTo>
                <a:lnTo>
                  <a:pt x="923" y="932"/>
                </a:lnTo>
                <a:lnTo>
                  <a:pt x="897" y="956"/>
                </a:lnTo>
                <a:lnTo>
                  <a:pt x="869" y="988"/>
                </a:lnTo>
                <a:lnTo>
                  <a:pt x="850" y="1015"/>
                </a:lnTo>
                <a:lnTo>
                  <a:pt x="830" y="1049"/>
                </a:lnTo>
                <a:lnTo>
                  <a:pt x="816" y="1089"/>
                </a:lnTo>
                <a:lnTo>
                  <a:pt x="808" y="1129"/>
                </a:lnTo>
                <a:lnTo>
                  <a:pt x="806" y="1164"/>
                </a:lnTo>
                <a:lnTo>
                  <a:pt x="814" y="1313"/>
                </a:lnTo>
                <a:lnTo>
                  <a:pt x="810" y="1345"/>
                </a:lnTo>
                <a:lnTo>
                  <a:pt x="798" y="1373"/>
                </a:lnTo>
                <a:lnTo>
                  <a:pt x="778" y="1397"/>
                </a:lnTo>
                <a:lnTo>
                  <a:pt x="750" y="1413"/>
                </a:lnTo>
                <a:lnTo>
                  <a:pt x="720" y="1421"/>
                </a:lnTo>
                <a:lnTo>
                  <a:pt x="571" y="1435"/>
                </a:lnTo>
                <a:lnTo>
                  <a:pt x="559" y="1437"/>
                </a:lnTo>
                <a:lnTo>
                  <a:pt x="545" y="1439"/>
                </a:lnTo>
                <a:lnTo>
                  <a:pt x="533" y="1443"/>
                </a:lnTo>
                <a:lnTo>
                  <a:pt x="519" y="1447"/>
                </a:lnTo>
                <a:lnTo>
                  <a:pt x="489" y="1460"/>
                </a:lnTo>
                <a:lnTo>
                  <a:pt x="468" y="1472"/>
                </a:lnTo>
                <a:lnTo>
                  <a:pt x="464" y="1474"/>
                </a:lnTo>
                <a:lnTo>
                  <a:pt x="442" y="1492"/>
                </a:lnTo>
                <a:lnTo>
                  <a:pt x="424" y="1508"/>
                </a:lnTo>
                <a:lnTo>
                  <a:pt x="410" y="1522"/>
                </a:lnTo>
                <a:lnTo>
                  <a:pt x="408" y="1526"/>
                </a:lnTo>
                <a:lnTo>
                  <a:pt x="380" y="1560"/>
                </a:lnTo>
                <a:lnTo>
                  <a:pt x="370" y="1578"/>
                </a:lnTo>
                <a:lnTo>
                  <a:pt x="358" y="1600"/>
                </a:lnTo>
                <a:lnTo>
                  <a:pt x="338" y="1647"/>
                </a:lnTo>
                <a:lnTo>
                  <a:pt x="326" y="1701"/>
                </a:lnTo>
                <a:lnTo>
                  <a:pt x="322" y="1755"/>
                </a:lnTo>
                <a:lnTo>
                  <a:pt x="324" y="1786"/>
                </a:lnTo>
                <a:lnTo>
                  <a:pt x="332" y="1822"/>
                </a:lnTo>
                <a:lnTo>
                  <a:pt x="342" y="1846"/>
                </a:lnTo>
                <a:lnTo>
                  <a:pt x="356" y="1872"/>
                </a:lnTo>
                <a:lnTo>
                  <a:pt x="430" y="1989"/>
                </a:lnTo>
                <a:lnTo>
                  <a:pt x="442" y="2017"/>
                </a:lnTo>
                <a:lnTo>
                  <a:pt x="446" y="2047"/>
                </a:lnTo>
                <a:lnTo>
                  <a:pt x="440" y="2076"/>
                </a:lnTo>
                <a:lnTo>
                  <a:pt x="426" y="2104"/>
                </a:lnTo>
                <a:lnTo>
                  <a:pt x="404" y="2126"/>
                </a:lnTo>
                <a:lnTo>
                  <a:pt x="294" y="2212"/>
                </a:lnTo>
                <a:lnTo>
                  <a:pt x="279" y="2226"/>
                </a:lnTo>
                <a:lnTo>
                  <a:pt x="261" y="2245"/>
                </a:lnTo>
                <a:lnTo>
                  <a:pt x="245" y="2269"/>
                </a:lnTo>
                <a:lnTo>
                  <a:pt x="229" y="2301"/>
                </a:lnTo>
                <a:lnTo>
                  <a:pt x="217" y="2335"/>
                </a:lnTo>
                <a:lnTo>
                  <a:pt x="209" y="2375"/>
                </a:lnTo>
                <a:lnTo>
                  <a:pt x="207" y="2420"/>
                </a:lnTo>
                <a:lnTo>
                  <a:pt x="211" y="2470"/>
                </a:lnTo>
                <a:lnTo>
                  <a:pt x="225" y="2522"/>
                </a:lnTo>
                <a:lnTo>
                  <a:pt x="227" y="2528"/>
                </a:lnTo>
                <a:lnTo>
                  <a:pt x="229" y="2534"/>
                </a:lnTo>
                <a:lnTo>
                  <a:pt x="229" y="2537"/>
                </a:lnTo>
                <a:lnTo>
                  <a:pt x="235" y="2547"/>
                </a:lnTo>
                <a:lnTo>
                  <a:pt x="241" y="2559"/>
                </a:lnTo>
                <a:lnTo>
                  <a:pt x="251" y="2581"/>
                </a:lnTo>
                <a:lnTo>
                  <a:pt x="261" y="2599"/>
                </a:lnTo>
                <a:lnTo>
                  <a:pt x="290" y="2635"/>
                </a:lnTo>
                <a:lnTo>
                  <a:pt x="292" y="2639"/>
                </a:lnTo>
                <a:lnTo>
                  <a:pt x="296" y="2643"/>
                </a:lnTo>
                <a:lnTo>
                  <a:pt x="298" y="2645"/>
                </a:lnTo>
                <a:lnTo>
                  <a:pt x="314" y="2657"/>
                </a:lnTo>
                <a:lnTo>
                  <a:pt x="328" y="2667"/>
                </a:lnTo>
                <a:lnTo>
                  <a:pt x="342" y="2677"/>
                </a:lnTo>
                <a:lnTo>
                  <a:pt x="366" y="2688"/>
                </a:lnTo>
                <a:lnTo>
                  <a:pt x="392" y="2694"/>
                </a:lnTo>
                <a:lnTo>
                  <a:pt x="513" y="2722"/>
                </a:lnTo>
                <a:lnTo>
                  <a:pt x="541" y="2732"/>
                </a:lnTo>
                <a:lnTo>
                  <a:pt x="563" y="2748"/>
                </a:lnTo>
                <a:lnTo>
                  <a:pt x="581" y="2770"/>
                </a:lnTo>
                <a:lnTo>
                  <a:pt x="591" y="2796"/>
                </a:lnTo>
                <a:lnTo>
                  <a:pt x="595" y="2824"/>
                </a:lnTo>
                <a:lnTo>
                  <a:pt x="595" y="2949"/>
                </a:lnTo>
                <a:lnTo>
                  <a:pt x="595" y="2979"/>
                </a:lnTo>
                <a:lnTo>
                  <a:pt x="601" y="3004"/>
                </a:lnTo>
                <a:lnTo>
                  <a:pt x="613" y="3038"/>
                </a:lnTo>
                <a:lnTo>
                  <a:pt x="621" y="3054"/>
                </a:lnTo>
                <a:lnTo>
                  <a:pt x="629" y="3066"/>
                </a:lnTo>
                <a:lnTo>
                  <a:pt x="655" y="3104"/>
                </a:lnTo>
                <a:lnTo>
                  <a:pt x="661" y="3110"/>
                </a:lnTo>
                <a:lnTo>
                  <a:pt x="669" y="3116"/>
                </a:lnTo>
                <a:lnTo>
                  <a:pt x="676" y="3124"/>
                </a:lnTo>
                <a:lnTo>
                  <a:pt x="684" y="3134"/>
                </a:lnTo>
                <a:lnTo>
                  <a:pt x="694" y="3142"/>
                </a:lnTo>
                <a:lnTo>
                  <a:pt x="704" y="3149"/>
                </a:lnTo>
                <a:lnTo>
                  <a:pt x="706" y="3151"/>
                </a:lnTo>
                <a:lnTo>
                  <a:pt x="708" y="3153"/>
                </a:lnTo>
                <a:lnTo>
                  <a:pt x="716" y="3157"/>
                </a:lnTo>
                <a:lnTo>
                  <a:pt x="758" y="3183"/>
                </a:lnTo>
                <a:lnTo>
                  <a:pt x="806" y="3203"/>
                </a:lnTo>
                <a:lnTo>
                  <a:pt x="854" y="3215"/>
                </a:lnTo>
                <a:lnTo>
                  <a:pt x="897" y="3221"/>
                </a:lnTo>
                <a:lnTo>
                  <a:pt x="901" y="3219"/>
                </a:lnTo>
                <a:lnTo>
                  <a:pt x="907" y="3219"/>
                </a:lnTo>
                <a:lnTo>
                  <a:pt x="943" y="3217"/>
                </a:lnTo>
                <a:lnTo>
                  <a:pt x="951" y="3215"/>
                </a:lnTo>
                <a:lnTo>
                  <a:pt x="959" y="3213"/>
                </a:lnTo>
                <a:lnTo>
                  <a:pt x="971" y="3211"/>
                </a:lnTo>
                <a:lnTo>
                  <a:pt x="997" y="3201"/>
                </a:lnTo>
                <a:lnTo>
                  <a:pt x="1019" y="3191"/>
                </a:lnTo>
                <a:lnTo>
                  <a:pt x="1152" y="3114"/>
                </a:lnTo>
                <a:lnTo>
                  <a:pt x="1178" y="3104"/>
                </a:lnTo>
                <a:lnTo>
                  <a:pt x="1204" y="3100"/>
                </a:lnTo>
                <a:lnTo>
                  <a:pt x="1230" y="3102"/>
                </a:lnTo>
                <a:lnTo>
                  <a:pt x="1254" y="3112"/>
                </a:lnTo>
                <a:lnTo>
                  <a:pt x="1275" y="3128"/>
                </a:lnTo>
                <a:lnTo>
                  <a:pt x="1293" y="3149"/>
                </a:lnTo>
                <a:lnTo>
                  <a:pt x="1371" y="3283"/>
                </a:lnTo>
                <a:lnTo>
                  <a:pt x="1403" y="3322"/>
                </a:lnTo>
                <a:lnTo>
                  <a:pt x="1441" y="3358"/>
                </a:lnTo>
                <a:lnTo>
                  <a:pt x="1488" y="3386"/>
                </a:lnTo>
                <a:lnTo>
                  <a:pt x="1538" y="3408"/>
                </a:lnTo>
                <a:lnTo>
                  <a:pt x="1594" y="3420"/>
                </a:lnTo>
                <a:lnTo>
                  <a:pt x="1647" y="3424"/>
                </a:lnTo>
                <a:lnTo>
                  <a:pt x="1701" y="3418"/>
                </a:lnTo>
                <a:lnTo>
                  <a:pt x="1753" y="3402"/>
                </a:lnTo>
                <a:lnTo>
                  <a:pt x="1799" y="3380"/>
                </a:lnTo>
                <a:lnTo>
                  <a:pt x="1840" y="3350"/>
                </a:lnTo>
                <a:lnTo>
                  <a:pt x="1960" y="3245"/>
                </a:lnTo>
                <a:lnTo>
                  <a:pt x="1982" y="3229"/>
                </a:lnTo>
                <a:lnTo>
                  <a:pt x="2008" y="3221"/>
                </a:lnTo>
                <a:lnTo>
                  <a:pt x="2035" y="3219"/>
                </a:lnTo>
                <a:lnTo>
                  <a:pt x="2061" y="3225"/>
                </a:lnTo>
                <a:lnTo>
                  <a:pt x="2087" y="3237"/>
                </a:lnTo>
                <a:lnTo>
                  <a:pt x="2107" y="3257"/>
                </a:lnTo>
                <a:lnTo>
                  <a:pt x="2209" y="3376"/>
                </a:lnTo>
                <a:lnTo>
                  <a:pt x="2244" y="3412"/>
                </a:lnTo>
                <a:lnTo>
                  <a:pt x="2288" y="3442"/>
                </a:lnTo>
                <a:lnTo>
                  <a:pt x="2334" y="3463"/>
                </a:lnTo>
                <a:lnTo>
                  <a:pt x="2386" y="3477"/>
                </a:lnTo>
                <a:lnTo>
                  <a:pt x="2439" y="3483"/>
                </a:lnTo>
                <a:lnTo>
                  <a:pt x="2481" y="3483"/>
                </a:lnTo>
                <a:lnTo>
                  <a:pt x="2523" y="3477"/>
                </a:lnTo>
                <a:lnTo>
                  <a:pt x="2662" y="3446"/>
                </a:lnTo>
                <a:lnTo>
                  <a:pt x="2672" y="3444"/>
                </a:lnTo>
                <a:lnTo>
                  <a:pt x="2684" y="3444"/>
                </a:lnTo>
                <a:lnTo>
                  <a:pt x="2716" y="3448"/>
                </a:lnTo>
                <a:lnTo>
                  <a:pt x="2746" y="3461"/>
                </a:lnTo>
                <a:lnTo>
                  <a:pt x="2768" y="3485"/>
                </a:lnTo>
                <a:lnTo>
                  <a:pt x="2784" y="3515"/>
                </a:lnTo>
                <a:lnTo>
                  <a:pt x="2825" y="3648"/>
                </a:lnTo>
                <a:lnTo>
                  <a:pt x="2849" y="3704"/>
                </a:lnTo>
                <a:lnTo>
                  <a:pt x="2879" y="3754"/>
                </a:lnTo>
                <a:lnTo>
                  <a:pt x="2919" y="3799"/>
                </a:lnTo>
                <a:lnTo>
                  <a:pt x="2963" y="3837"/>
                </a:lnTo>
                <a:lnTo>
                  <a:pt x="3012" y="3867"/>
                </a:lnTo>
                <a:lnTo>
                  <a:pt x="3068" y="3889"/>
                </a:lnTo>
                <a:lnTo>
                  <a:pt x="3126" y="3903"/>
                </a:lnTo>
                <a:lnTo>
                  <a:pt x="3223" y="3916"/>
                </a:lnTo>
                <a:lnTo>
                  <a:pt x="3251" y="3924"/>
                </a:lnTo>
                <a:lnTo>
                  <a:pt x="3277" y="3940"/>
                </a:lnTo>
                <a:lnTo>
                  <a:pt x="3295" y="3962"/>
                </a:lnTo>
                <a:lnTo>
                  <a:pt x="3309" y="3988"/>
                </a:lnTo>
                <a:lnTo>
                  <a:pt x="3337" y="4083"/>
                </a:lnTo>
                <a:lnTo>
                  <a:pt x="3357" y="4129"/>
                </a:lnTo>
                <a:lnTo>
                  <a:pt x="3382" y="4173"/>
                </a:lnTo>
                <a:lnTo>
                  <a:pt x="3418" y="4211"/>
                </a:lnTo>
                <a:lnTo>
                  <a:pt x="3450" y="4236"/>
                </a:lnTo>
                <a:lnTo>
                  <a:pt x="3484" y="4256"/>
                </a:lnTo>
                <a:lnTo>
                  <a:pt x="3520" y="4272"/>
                </a:lnTo>
                <a:lnTo>
                  <a:pt x="3566" y="4284"/>
                </a:lnTo>
                <a:lnTo>
                  <a:pt x="3568" y="4286"/>
                </a:lnTo>
                <a:lnTo>
                  <a:pt x="3609" y="4290"/>
                </a:lnTo>
                <a:lnTo>
                  <a:pt x="3649" y="4290"/>
                </a:lnTo>
                <a:lnTo>
                  <a:pt x="3699" y="4284"/>
                </a:lnTo>
                <a:lnTo>
                  <a:pt x="3743" y="4272"/>
                </a:lnTo>
                <a:lnTo>
                  <a:pt x="3782" y="4254"/>
                </a:lnTo>
                <a:lnTo>
                  <a:pt x="3820" y="4230"/>
                </a:lnTo>
                <a:lnTo>
                  <a:pt x="3852" y="4205"/>
                </a:lnTo>
                <a:lnTo>
                  <a:pt x="3880" y="4175"/>
                </a:lnTo>
                <a:lnTo>
                  <a:pt x="3969" y="4062"/>
                </a:lnTo>
                <a:lnTo>
                  <a:pt x="3969" y="4050"/>
                </a:lnTo>
                <a:lnTo>
                  <a:pt x="3963" y="4000"/>
                </a:lnTo>
                <a:lnTo>
                  <a:pt x="3946" y="3954"/>
                </a:lnTo>
                <a:lnTo>
                  <a:pt x="3922" y="3914"/>
                </a:lnTo>
                <a:lnTo>
                  <a:pt x="3888" y="3881"/>
                </a:lnTo>
                <a:lnTo>
                  <a:pt x="3846" y="3855"/>
                </a:lnTo>
                <a:lnTo>
                  <a:pt x="3800" y="3839"/>
                </a:lnTo>
                <a:lnTo>
                  <a:pt x="3751" y="3833"/>
                </a:lnTo>
                <a:lnTo>
                  <a:pt x="3687" y="3827"/>
                </a:lnTo>
                <a:lnTo>
                  <a:pt x="3625" y="3813"/>
                </a:lnTo>
                <a:lnTo>
                  <a:pt x="3568" y="3787"/>
                </a:lnTo>
                <a:lnTo>
                  <a:pt x="3516" y="3756"/>
                </a:lnTo>
                <a:lnTo>
                  <a:pt x="3468" y="3716"/>
                </a:lnTo>
                <a:lnTo>
                  <a:pt x="3428" y="3668"/>
                </a:lnTo>
                <a:lnTo>
                  <a:pt x="3396" y="3616"/>
                </a:lnTo>
                <a:lnTo>
                  <a:pt x="3371" y="3559"/>
                </a:lnTo>
                <a:lnTo>
                  <a:pt x="3357" y="3497"/>
                </a:lnTo>
                <a:lnTo>
                  <a:pt x="3351" y="3434"/>
                </a:lnTo>
                <a:lnTo>
                  <a:pt x="3357" y="3364"/>
                </a:lnTo>
                <a:lnTo>
                  <a:pt x="3373" y="3299"/>
                </a:lnTo>
                <a:lnTo>
                  <a:pt x="3398" y="3239"/>
                </a:lnTo>
                <a:lnTo>
                  <a:pt x="3432" y="3183"/>
                </a:lnTo>
                <a:lnTo>
                  <a:pt x="3476" y="3134"/>
                </a:lnTo>
                <a:lnTo>
                  <a:pt x="3526" y="3092"/>
                </a:lnTo>
                <a:lnTo>
                  <a:pt x="3581" y="3056"/>
                </a:lnTo>
                <a:lnTo>
                  <a:pt x="3641" y="3030"/>
                </a:lnTo>
                <a:lnTo>
                  <a:pt x="3707" y="3014"/>
                </a:lnTo>
                <a:lnTo>
                  <a:pt x="3776" y="3008"/>
                </a:lnTo>
                <a:lnTo>
                  <a:pt x="3866" y="3008"/>
                </a:lnTo>
                <a:lnTo>
                  <a:pt x="3900" y="3014"/>
                </a:lnTo>
                <a:lnTo>
                  <a:pt x="3928" y="3028"/>
                </a:lnTo>
                <a:lnTo>
                  <a:pt x="3950" y="3052"/>
                </a:lnTo>
                <a:lnTo>
                  <a:pt x="3965" y="3080"/>
                </a:lnTo>
                <a:lnTo>
                  <a:pt x="3969" y="3112"/>
                </a:lnTo>
                <a:lnTo>
                  <a:pt x="3965" y="3146"/>
                </a:lnTo>
                <a:lnTo>
                  <a:pt x="3950" y="3173"/>
                </a:lnTo>
                <a:lnTo>
                  <a:pt x="3928" y="3195"/>
                </a:lnTo>
                <a:lnTo>
                  <a:pt x="3900" y="3211"/>
                </a:lnTo>
                <a:lnTo>
                  <a:pt x="3866" y="3215"/>
                </a:lnTo>
                <a:lnTo>
                  <a:pt x="3776" y="3215"/>
                </a:lnTo>
                <a:lnTo>
                  <a:pt x="3727" y="3221"/>
                </a:lnTo>
                <a:lnTo>
                  <a:pt x="3681" y="3239"/>
                </a:lnTo>
                <a:lnTo>
                  <a:pt x="3639" y="3265"/>
                </a:lnTo>
                <a:lnTo>
                  <a:pt x="3605" y="3297"/>
                </a:lnTo>
                <a:lnTo>
                  <a:pt x="3579" y="3338"/>
                </a:lnTo>
                <a:lnTo>
                  <a:pt x="3564" y="3384"/>
                </a:lnTo>
                <a:lnTo>
                  <a:pt x="3558" y="3434"/>
                </a:lnTo>
                <a:lnTo>
                  <a:pt x="3564" y="3477"/>
                </a:lnTo>
                <a:lnTo>
                  <a:pt x="3577" y="3517"/>
                </a:lnTo>
                <a:lnTo>
                  <a:pt x="3601" y="3553"/>
                </a:lnTo>
                <a:lnTo>
                  <a:pt x="3631" y="3583"/>
                </a:lnTo>
                <a:lnTo>
                  <a:pt x="3667" y="3607"/>
                </a:lnTo>
                <a:lnTo>
                  <a:pt x="3707" y="3620"/>
                </a:lnTo>
                <a:lnTo>
                  <a:pt x="3751" y="3626"/>
                </a:lnTo>
                <a:lnTo>
                  <a:pt x="3820" y="3632"/>
                </a:lnTo>
                <a:lnTo>
                  <a:pt x="3886" y="3648"/>
                </a:lnTo>
                <a:lnTo>
                  <a:pt x="3946" y="3674"/>
                </a:lnTo>
                <a:lnTo>
                  <a:pt x="4001" y="3708"/>
                </a:lnTo>
                <a:lnTo>
                  <a:pt x="4051" y="3750"/>
                </a:lnTo>
                <a:lnTo>
                  <a:pt x="4093" y="3799"/>
                </a:lnTo>
                <a:lnTo>
                  <a:pt x="4129" y="3855"/>
                </a:lnTo>
                <a:lnTo>
                  <a:pt x="4154" y="3916"/>
                </a:lnTo>
                <a:lnTo>
                  <a:pt x="4170" y="3982"/>
                </a:lnTo>
                <a:lnTo>
                  <a:pt x="4176" y="4050"/>
                </a:lnTo>
                <a:lnTo>
                  <a:pt x="4176" y="4066"/>
                </a:lnTo>
                <a:lnTo>
                  <a:pt x="4174" y="4075"/>
                </a:lnTo>
                <a:lnTo>
                  <a:pt x="4244" y="4131"/>
                </a:lnTo>
                <a:lnTo>
                  <a:pt x="4278" y="4155"/>
                </a:lnTo>
                <a:lnTo>
                  <a:pt x="4316" y="4173"/>
                </a:lnTo>
                <a:lnTo>
                  <a:pt x="4357" y="4187"/>
                </a:lnTo>
                <a:lnTo>
                  <a:pt x="4403" y="4195"/>
                </a:lnTo>
                <a:lnTo>
                  <a:pt x="4449" y="4197"/>
                </a:lnTo>
                <a:lnTo>
                  <a:pt x="4493" y="4193"/>
                </a:lnTo>
                <a:lnTo>
                  <a:pt x="4542" y="4179"/>
                </a:lnTo>
                <a:lnTo>
                  <a:pt x="4586" y="4161"/>
                </a:lnTo>
                <a:lnTo>
                  <a:pt x="4626" y="4139"/>
                </a:lnTo>
                <a:lnTo>
                  <a:pt x="4652" y="4117"/>
                </a:lnTo>
                <a:lnTo>
                  <a:pt x="4676" y="4095"/>
                </a:lnTo>
                <a:lnTo>
                  <a:pt x="4696" y="4071"/>
                </a:lnTo>
                <a:lnTo>
                  <a:pt x="4712" y="4046"/>
                </a:lnTo>
                <a:lnTo>
                  <a:pt x="4787" y="3914"/>
                </a:lnTo>
                <a:lnTo>
                  <a:pt x="4807" y="3889"/>
                </a:lnTo>
                <a:lnTo>
                  <a:pt x="4835" y="3871"/>
                </a:lnTo>
                <a:lnTo>
                  <a:pt x="4865" y="3863"/>
                </a:lnTo>
                <a:lnTo>
                  <a:pt x="4897" y="3863"/>
                </a:lnTo>
                <a:lnTo>
                  <a:pt x="4926" y="3875"/>
                </a:lnTo>
                <a:lnTo>
                  <a:pt x="5060" y="3948"/>
                </a:lnTo>
                <a:lnTo>
                  <a:pt x="5084" y="3960"/>
                </a:lnTo>
                <a:lnTo>
                  <a:pt x="5100" y="3968"/>
                </a:lnTo>
                <a:lnTo>
                  <a:pt x="5114" y="3972"/>
                </a:lnTo>
                <a:lnTo>
                  <a:pt x="5145" y="3978"/>
                </a:lnTo>
                <a:lnTo>
                  <a:pt x="5181" y="3982"/>
                </a:lnTo>
                <a:lnTo>
                  <a:pt x="5185" y="3984"/>
                </a:lnTo>
                <a:lnTo>
                  <a:pt x="5191" y="3984"/>
                </a:lnTo>
                <a:lnTo>
                  <a:pt x="5197" y="3984"/>
                </a:lnTo>
                <a:lnTo>
                  <a:pt x="5219" y="3982"/>
                </a:lnTo>
                <a:lnTo>
                  <a:pt x="5249" y="3978"/>
                </a:lnTo>
                <a:lnTo>
                  <a:pt x="5287" y="3970"/>
                </a:lnTo>
                <a:lnTo>
                  <a:pt x="5316" y="3958"/>
                </a:lnTo>
                <a:lnTo>
                  <a:pt x="5318" y="3958"/>
                </a:lnTo>
                <a:lnTo>
                  <a:pt x="5322" y="3956"/>
                </a:lnTo>
                <a:lnTo>
                  <a:pt x="5324" y="3956"/>
                </a:lnTo>
                <a:lnTo>
                  <a:pt x="5376" y="3928"/>
                </a:lnTo>
                <a:lnTo>
                  <a:pt x="5420" y="3893"/>
                </a:lnTo>
                <a:lnTo>
                  <a:pt x="5458" y="3853"/>
                </a:lnTo>
                <a:lnTo>
                  <a:pt x="5486" y="3807"/>
                </a:lnTo>
                <a:lnTo>
                  <a:pt x="5502" y="3761"/>
                </a:lnTo>
                <a:lnTo>
                  <a:pt x="5529" y="3618"/>
                </a:lnTo>
                <a:lnTo>
                  <a:pt x="5539" y="3587"/>
                </a:lnTo>
                <a:lnTo>
                  <a:pt x="5559" y="3563"/>
                </a:lnTo>
                <a:lnTo>
                  <a:pt x="5583" y="3545"/>
                </a:lnTo>
                <a:lnTo>
                  <a:pt x="5613" y="3535"/>
                </a:lnTo>
                <a:lnTo>
                  <a:pt x="5645" y="3535"/>
                </a:lnTo>
                <a:lnTo>
                  <a:pt x="5790" y="3555"/>
                </a:lnTo>
                <a:lnTo>
                  <a:pt x="5794" y="3557"/>
                </a:lnTo>
                <a:lnTo>
                  <a:pt x="5798" y="3557"/>
                </a:lnTo>
                <a:lnTo>
                  <a:pt x="5804" y="3557"/>
                </a:lnTo>
                <a:lnTo>
                  <a:pt x="5810" y="3559"/>
                </a:lnTo>
                <a:lnTo>
                  <a:pt x="5814" y="3559"/>
                </a:lnTo>
                <a:lnTo>
                  <a:pt x="5828" y="3557"/>
                </a:lnTo>
                <a:lnTo>
                  <a:pt x="5844" y="3555"/>
                </a:lnTo>
                <a:lnTo>
                  <a:pt x="5882" y="3549"/>
                </a:lnTo>
                <a:lnTo>
                  <a:pt x="5884" y="3549"/>
                </a:lnTo>
                <a:lnTo>
                  <a:pt x="5889" y="3547"/>
                </a:lnTo>
                <a:lnTo>
                  <a:pt x="5895" y="3543"/>
                </a:lnTo>
                <a:lnTo>
                  <a:pt x="5901" y="3541"/>
                </a:lnTo>
                <a:lnTo>
                  <a:pt x="5907" y="3539"/>
                </a:lnTo>
                <a:lnTo>
                  <a:pt x="5943" y="3521"/>
                </a:lnTo>
                <a:lnTo>
                  <a:pt x="5949" y="3519"/>
                </a:lnTo>
                <a:lnTo>
                  <a:pt x="5955" y="3515"/>
                </a:lnTo>
                <a:lnTo>
                  <a:pt x="5961" y="3509"/>
                </a:lnTo>
                <a:lnTo>
                  <a:pt x="5967" y="3505"/>
                </a:lnTo>
                <a:lnTo>
                  <a:pt x="5973" y="3501"/>
                </a:lnTo>
                <a:lnTo>
                  <a:pt x="5981" y="3495"/>
                </a:lnTo>
                <a:lnTo>
                  <a:pt x="5989" y="3489"/>
                </a:lnTo>
                <a:lnTo>
                  <a:pt x="5997" y="3483"/>
                </a:lnTo>
                <a:lnTo>
                  <a:pt x="6003" y="3477"/>
                </a:lnTo>
                <a:lnTo>
                  <a:pt x="6037" y="3438"/>
                </a:lnTo>
                <a:lnTo>
                  <a:pt x="6049" y="3424"/>
                </a:lnTo>
                <a:lnTo>
                  <a:pt x="6059" y="3406"/>
                </a:lnTo>
                <a:lnTo>
                  <a:pt x="6081" y="3364"/>
                </a:lnTo>
                <a:lnTo>
                  <a:pt x="6094" y="3328"/>
                </a:lnTo>
                <a:lnTo>
                  <a:pt x="6102" y="3295"/>
                </a:lnTo>
                <a:lnTo>
                  <a:pt x="6104" y="3267"/>
                </a:lnTo>
                <a:lnTo>
                  <a:pt x="6104" y="3247"/>
                </a:lnTo>
                <a:lnTo>
                  <a:pt x="6104" y="3231"/>
                </a:lnTo>
                <a:lnTo>
                  <a:pt x="6098" y="3199"/>
                </a:lnTo>
                <a:lnTo>
                  <a:pt x="6090" y="3175"/>
                </a:lnTo>
                <a:lnTo>
                  <a:pt x="6063" y="3108"/>
                </a:lnTo>
                <a:lnTo>
                  <a:pt x="5913" y="3108"/>
                </a:lnTo>
                <a:lnTo>
                  <a:pt x="5846" y="3102"/>
                </a:lnTo>
                <a:lnTo>
                  <a:pt x="5780" y="3086"/>
                </a:lnTo>
                <a:lnTo>
                  <a:pt x="5718" y="3060"/>
                </a:lnTo>
                <a:lnTo>
                  <a:pt x="5665" y="3026"/>
                </a:lnTo>
                <a:lnTo>
                  <a:pt x="5615" y="2985"/>
                </a:lnTo>
                <a:lnTo>
                  <a:pt x="5571" y="2935"/>
                </a:lnTo>
                <a:lnTo>
                  <a:pt x="5537" y="2879"/>
                </a:lnTo>
                <a:lnTo>
                  <a:pt x="5511" y="2818"/>
                </a:lnTo>
                <a:lnTo>
                  <a:pt x="5496" y="2752"/>
                </a:lnTo>
                <a:lnTo>
                  <a:pt x="5490" y="2685"/>
                </a:lnTo>
                <a:lnTo>
                  <a:pt x="5484" y="2635"/>
                </a:lnTo>
                <a:lnTo>
                  <a:pt x="5468" y="2589"/>
                </a:lnTo>
                <a:lnTo>
                  <a:pt x="5442" y="2547"/>
                </a:lnTo>
                <a:lnTo>
                  <a:pt x="5408" y="2516"/>
                </a:lnTo>
                <a:lnTo>
                  <a:pt x="5368" y="2490"/>
                </a:lnTo>
                <a:lnTo>
                  <a:pt x="5322" y="2472"/>
                </a:lnTo>
                <a:lnTo>
                  <a:pt x="5273" y="2466"/>
                </a:lnTo>
                <a:lnTo>
                  <a:pt x="5257" y="2466"/>
                </a:lnTo>
                <a:lnTo>
                  <a:pt x="5207" y="2472"/>
                </a:lnTo>
                <a:lnTo>
                  <a:pt x="5161" y="2490"/>
                </a:lnTo>
                <a:lnTo>
                  <a:pt x="5121" y="2516"/>
                </a:lnTo>
                <a:lnTo>
                  <a:pt x="5088" y="2547"/>
                </a:lnTo>
                <a:lnTo>
                  <a:pt x="5062" y="2589"/>
                </a:lnTo>
                <a:lnTo>
                  <a:pt x="5046" y="2635"/>
                </a:lnTo>
                <a:lnTo>
                  <a:pt x="5040" y="2685"/>
                </a:lnTo>
                <a:lnTo>
                  <a:pt x="5034" y="2748"/>
                </a:lnTo>
                <a:lnTo>
                  <a:pt x="5018" y="2810"/>
                </a:lnTo>
                <a:lnTo>
                  <a:pt x="4994" y="2867"/>
                </a:lnTo>
                <a:lnTo>
                  <a:pt x="4962" y="2919"/>
                </a:lnTo>
                <a:lnTo>
                  <a:pt x="4923" y="2967"/>
                </a:lnTo>
                <a:lnTo>
                  <a:pt x="4875" y="3006"/>
                </a:lnTo>
                <a:lnTo>
                  <a:pt x="4823" y="3038"/>
                </a:lnTo>
                <a:lnTo>
                  <a:pt x="4765" y="3064"/>
                </a:lnTo>
                <a:lnTo>
                  <a:pt x="4704" y="3078"/>
                </a:lnTo>
                <a:lnTo>
                  <a:pt x="4640" y="3084"/>
                </a:lnTo>
                <a:lnTo>
                  <a:pt x="4570" y="3078"/>
                </a:lnTo>
                <a:lnTo>
                  <a:pt x="4505" y="3062"/>
                </a:lnTo>
                <a:lnTo>
                  <a:pt x="4445" y="3036"/>
                </a:lnTo>
                <a:lnTo>
                  <a:pt x="4389" y="3002"/>
                </a:lnTo>
                <a:lnTo>
                  <a:pt x="4340" y="2959"/>
                </a:lnTo>
                <a:lnTo>
                  <a:pt x="4298" y="2909"/>
                </a:lnTo>
                <a:lnTo>
                  <a:pt x="4262" y="2853"/>
                </a:lnTo>
                <a:lnTo>
                  <a:pt x="4236" y="2794"/>
                </a:lnTo>
                <a:lnTo>
                  <a:pt x="4220" y="2728"/>
                </a:lnTo>
                <a:lnTo>
                  <a:pt x="4214" y="2659"/>
                </a:lnTo>
                <a:lnTo>
                  <a:pt x="4214" y="2569"/>
                </a:lnTo>
                <a:lnTo>
                  <a:pt x="4220" y="2535"/>
                </a:lnTo>
                <a:lnTo>
                  <a:pt x="4234" y="2508"/>
                </a:lnTo>
                <a:lnTo>
                  <a:pt x="4258" y="2486"/>
                </a:lnTo>
                <a:lnTo>
                  <a:pt x="4286" y="2470"/>
                </a:lnTo>
                <a:lnTo>
                  <a:pt x="4318" y="2466"/>
                </a:lnTo>
                <a:lnTo>
                  <a:pt x="4351" y="2470"/>
                </a:lnTo>
                <a:lnTo>
                  <a:pt x="4379" y="2486"/>
                </a:lnTo>
                <a:lnTo>
                  <a:pt x="4401" y="2508"/>
                </a:lnTo>
                <a:lnTo>
                  <a:pt x="4417" y="2535"/>
                </a:lnTo>
                <a:lnTo>
                  <a:pt x="4421" y="2569"/>
                </a:lnTo>
                <a:lnTo>
                  <a:pt x="4421" y="2659"/>
                </a:lnTo>
                <a:lnTo>
                  <a:pt x="4427" y="2708"/>
                </a:lnTo>
                <a:lnTo>
                  <a:pt x="4445" y="2754"/>
                </a:lnTo>
                <a:lnTo>
                  <a:pt x="4469" y="2796"/>
                </a:lnTo>
                <a:lnTo>
                  <a:pt x="4503" y="2830"/>
                </a:lnTo>
                <a:lnTo>
                  <a:pt x="4544" y="2855"/>
                </a:lnTo>
                <a:lnTo>
                  <a:pt x="4590" y="2871"/>
                </a:lnTo>
                <a:lnTo>
                  <a:pt x="4640" y="2877"/>
                </a:lnTo>
                <a:lnTo>
                  <a:pt x="4684" y="2871"/>
                </a:lnTo>
                <a:lnTo>
                  <a:pt x="4724" y="2857"/>
                </a:lnTo>
                <a:lnTo>
                  <a:pt x="4759" y="2834"/>
                </a:lnTo>
                <a:lnTo>
                  <a:pt x="4789" y="2804"/>
                </a:lnTo>
                <a:lnTo>
                  <a:pt x="4813" y="2768"/>
                </a:lnTo>
                <a:lnTo>
                  <a:pt x="4827" y="2728"/>
                </a:lnTo>
                <a:lnTo>
                  <a:pt x="4833" y="2685"/>
                </a:lnTo>
                <a:lnTo>
                  <a:pt x="4837" y="2615"/>
                </a:lnTo>
                <a:lnTo>
                  <a:pt x="4855" y="2549"/>
                </a:lnTo>
                <a:lnTo>
                  <a:pt x="4881" y="2490"/>
                </a:lnTo>
                <a:lnTo>
                  <a:pt x="4915" y="2434"/>
                </a:lnTo>
                <a:lnTo>
                  <a:pt x="4956" y="2384"/>
                </a:lnTo>
                <a:lnTo>
                  <a:pt x="5006" y="2343"/>
                </a:lnTo>
                <a:lnTo>
                  <a:pt x="5062" y="2307"/>
                </a:lnTo>
                <a:lnTo>
                  <a:pt x="5123" y="2281"/>
                </a:lnTo>
                <a:lnTo>
                  <a:pt x="5189" y="2265"/>
                </a:lnTo>
                <a:lnTo>
                  <a:pt x="5257" y="2259"/>
                </a:lnTo>
                <a:lnTo>
                  <a:pt x="5273" y="2259"/>
                </a:lnTo>
                <a:lnTo>
                  <a:pt x="5340" y="2265"/>
                </a:lnTo>
                <a:lnTo>
                  <a:pt x="5406" y="2281"/>
                </a:lnTo>
                <a:lnTo>
                  <a:pt x="5468" y="2307"/>
                </a:lnTo>
                <a:lnTo>
                  <a:pt x="5523" y="2343"/>
                </a:lnTo>
                <a:lnTo>
                  <a:pt x="5573" y="2384"/>
                </a:lnTo>
                <a:lnTo>
                  <a:pt x="5615" y="2434"/>
                </a:lnTo>
                <a:lnTo>
                  <a:pt x="5649" y="2490"/>
                </a:lnTo>
                <a:lnTo>
                  <a:pt x="5675" y="2549"/>
                </a:lnTo>
                <a:lnTo>
                  <a:pt x="5691" y="2615"/>
                </a:lnTo>
                <a:lnTo>
                  <a:pt x="5696" y="2685"/>
                </a:lnTo>
                <a:lnTo>
                  <a:pt x="5702" y="2734"/>
                </a:lnTo>
                <a:lnTo>
                  <a:pt x="5718" y="2780"/>
                </a:lnTo>
                <a:lnTo>
                  <a:pt x="5744" y="2820"/>
                </a:lnTo>
                <a:lnTo>
                  <a:pt x="5778" y="2853"/>
                </a:lnTo>
                <a:lnTo>
                  <a:pt x="5818" y="2879"/>
                </a:lnTo>
                <a:lnTo>
                  <a:pt x="5864" y="2895"/>
                </a:lnTo>
                <a:lnTo>
                  <a:pt x="5913" y="2901"/>
                </a:lnTo>
                <a:lnTo>
                  <a:pt x="6094" y="2901"/>
                </a:lnTo>
                <a:lnTo>
                  <a:pt x="6102" y="2901"/>
                </a:lnTo>
                <a:lnTo>
                  <a:pt x="6208" y="2847"/>
                </a:lnTo>
                <a:lnTo>
                  <a:pt x="6232" y="2832"/>
                </a:lnTo>
                <a:lnTo>
                  <a:pt x="6256" y="2814"/>
                </a:lnTo>
                <a:lnTo>
                  <a:pt x="6279" y="2788"/>
                </a:lnTo>
                <a:lnTo>
                  <a:pt x="6297" y="2764"/>
                </a:lnTo>
                <a:lnTo>
                  <a:pt x="6323" y="2718"/>
                </a:lnTo>
                <a:lnTo>
                  <a:pt x="6339" y="2669"/>
                </a:lnTo>
                <a:lnTo>
                  <a:pt x="6349" y="2619"/>
                </a:lnTo>
                <a:lnTo>
                  <a:pt x="6349" y="2617"/>
                </a:lnTo>
                <a:lnTo>
                  <a:pt x="6353" y="2567"/>
                </a:lnTo>
                <a:lnTo>
                  <a:pt x="6347" y="2518"/>
                </a:lnTo>
                <a:lnTo>
                  <a:pt x="6333" y="2470"/>
                </a:lnTo>
                <a:lnTo>
                  <a:pt x="6321" y="2444"/>
                </a:lnTo>
                <a:lnTo>
                  <a:pt x="6305" y="2414"/>
                </a:lnTo>
                <a:lnTo>
                  <a:pt x="6291" y="2394"/>
                </a:lnTo>
                <a:lnTo>
                  <a:pt x="6283" y="2382"/>
                </a:lnTo>
                <a:lnTo>
                  <a:pt x="6274" y="2371"/>
                </a:lnTo>
                <a:lnTo>
                  <a:pt x="6264" y="2359"/>
                </a:lnTo>
                <a:lnTo>
                  <a:pt x="6162" y="2259"/>
                </a:lnTo>
                <a:lnTo>
                  <a:pt x="6142" y="2233"/>
                </a:lnTo>
                <a:lnTo>
                  <a:pt x="6132" y="2204"/>
                </a:lnTo>
                <a:lnTo>
                  <a:pt x="6132" y="2174"/>
                </a:lnTo>
                <a:lnTo>
                  <a:pt x="6138" y="2144"/>
                </a:lnTo>
                <a:lnTo>
                  <a:pt x="6156" y="2118"/>
                </a:lnTo>
                <a:lnTo>
                  <a:pt x="6250" y="2009"/>
                </a:lnTo>
                <a:lnTo>
                  <a:pt x="6260" y="1993"/>
                </a:lnTo>
                <a:lnTo>
                  <a:pt x="6274" y="1967"/>
                </a:lnTo>
                <a:lnTo>
                  <a:pt x="6274" y="1963"/>
                </a:lnTo>
                <a:lnTo>
                  <a:pt x="6277" y="1957"/>
                </a:lnTo>
                <a:lnTo>
                  <a:pt x="6279" y="1953"/>
                </a:lnTo>
                <a:lnTo>
                  <a:pt x="6281" y="1947"/>
                </a:lnTo>
                <a:lnTo>
                  <a:pt x="6281" y="1943"/>
                </a:lnTo>
                <a:lnTo>
                  <a:pt x="6289" y="1902"/>
                </a:lnTo>
                <a:lnTo>
                  <a:pt x="6293" y="1852"/>
                </a:lnTo>
                <a:lnTo>
                  <a:pt x="6285" y="1796"/>
                </a:lnTo>
                <a:lnTo>
                  <a:pt x="6270" y="1741"/>
                </a:lnTo>
                <a:lnTo>
                  <a:pt x="6262" y="1723"/>
                </a:lnTo>
                <a:lnTo>
                  <a:pt x="6252" y="1703"/>
                </a:lnTo>
                <a:lnTo>
                  <a:pt x="6248" y="1699"/>
                </a:lnTo>
                <a:lnTo>
                  <a:pt x="6246" y="1693"/>
                </a:lnTo>
                <a:lnTo>
                  <a:pt x="6242" y="1689"/>
                </a:lnTo>
                <a:lnTo>
                  <a:pt x="6240" y="1683"/>
                </a:lnTo>
                <a:lnTo>
                  <a:pt x="6236" y="1677"/>
                </a:lnTo>
                <a:lnTo>
                  <a:pt x="6234" y="1675"/>
                </a:lnTo>
                <a:lnTo>
                  <a:pt x="6234" y="1673"/>
                </a:lnTo>
                <a:lnTo>
                  <a:pt x="6202" y="1635"/>
                </a:lnTo>
                <a:lnTo>
                  <a:pt x="6194" y="1627"/>
                </a:lnTo>
                <a:lnTo>
                  <a:pt x="6188" y="1621"/>
                </a:lnTo>
                <a:lnTo>
                  <a:pt x="6184" y="1617"/>
                </a:lnTo>
                <a:lnTo>
                  <a:pt x="6160" y="1600"/>
                </a:lnTo>
                <a:lnTo>
                  <a:pt x="6142" y="1588"/>
                </a:lnTo>
                <a:lnTo>
                  <a:pt x="6128" y="1580"/>
                </a:lnTo>
                <a:lnTo>
                  <a:pt x="6098" y="1568"/>
                </a:lnTo>
                <a:lnTo>
                  <a:pt x="6069" y="1560"/>
                </a:lnTo>
                <a:lnTo>
                  <a:pt x="5929" y="1532"/>
                </a:lnTo>
                <a:lnTo>
                  <a:pt x="5899" y="1522"/>
                </a:lnTo>
                <a:lnTo>
                  <a:pt x="5876" y="1504"/>
                </a:lnTo>
                <a:lnTo>
                  <a:pt x="5858" y="1480"/>
                </a:lnTo>
                <a:lnTo>
                  <a:pt x="5848" y="1451"/>
                </a:lnTo>
                <a:lnTo>
                  <a:pt x="5846" y="1419"/>
                </a:lnTo>
                <a:lnTo>
                  <a:pt x="5862" y="1278"/>
                </a:lnTo>
                <a:lnTo>
                  <a:pt x="5864" y="1248"/>
                </a:lnTo>
                <a:lnTo>
                  <a:pt x="5862" y="1216"/>
                </a:lnTo>
                <a:lnTo>
                  <a:pt x="5858" y="1198"/>
                </a:lnTo>
                <a:lnTo>
                  <a:pt x="5852" y="1178"/>
                </a:lnTo>
                <a:lnTo>
                  <a:pt x="5844" y="1153"/>
                </a:lnTo>
                <a:lnTo>
                  <a:pt x="5822" y="1109"/>
                </a:lnTo>
                <a:lnTo>
                  <a:pt x="5792" y="1067"/>
                </a:lnTo>
                <a:lnTo>
                  <a:pt x="5754" y="1029"/>
                </a:lnTo>
                <a:lnTo>
                  <a:pt x="5732" y="1011"/>
                </a:lnTo>
                <a:lnTo>
                  <a:pt x="5710" y="996"/>
                </a:lnTo>
                <a:lnTo>
                  <a:pt x="5689" y="984"/>
                </a:lnTo>
                <a:lnTo>
                  <a:pt x="5659" y="970"/>
                </a:lnTo>
                <a:lnTo>
                  <a:pt x="5621" y="958"/>
                </a:lnTo>
                <a:lnTo>
                  <a:pt x="5595" y="952"/>
                </a:lnTo>
                <a:lnTo>
                  <a:pt x="5559" y="950"/>
                </a:lnTo>
                <a:lnTo>
                  <a:pt x="5549" y="950"/>
                </a:lnTo>
                <a:lnTo>
                  <a:pt x="5541" y="950"/>
                </a:lnTo>
                <a:lnTo>
                  <a:pt x="5537" y="950"/>
                </a:lnTo>
                <a:lnTo>
                  <a:pt x="5535" y="950"/>
                </a:lnTo>
                <a:lnTo>
                  <a:pt x="5519" y="952"/>
                </a:lnTo>
                <a:lnTo>
                  <a:pt x="5505" y="954"/>
                </a:lnTo>
                <a:lnTo>
                  <a:pt x="5356" y="988"/>
                </a:lnTo>
                <a:lnTo>
                  <a:pt x="5344" y="990"/>
                </a:lnTo>
                <a:lnTo>
                  <a:pt x="5340" y="990"/>
                </a:lnTo>
                <a:lnTo>
                  <a:pt x="5301" y="1001"/>
                </a:lnTo>
                <a:lnTo>
                  <a:pt x="5265" y="1021"/>
                </a:lnTo>
                <a:lnTo>
                  <a:pt x="5231" y="1049"/>
                </a:lnTo>
                <a:lnTo>
                  <a:pt x="5203" y="1083"/>
                </a:lnTo>
                <a:lnTo>
                  <a:pt x="5183" y="1123"/>
                </a:lnTo>
                <a:lnTo>
                  <a:pt x="5169" y="1164"/>
                </a:lnTo>
                <a:lnTo>
                  <a:pt x="5165" y="1208"/>
                </a:lnTo>
                <a:lnTo>
                  <a:pt x="5169" y="1252"/>
                </a:lnTo>
                <a:lnTo>
                  <a:pt x="5175" y="1315"/>
                </a:lnTo>
                <a:lnTo>
                  <a:pt x="5171" y="1377"/>
                </a:lnTo>
                <a:lnTo>
                  <a:pt x="5159" y="1439"/>
                </a:lnTo>
                <a:lnTo>
                  <a:pt x="5135" y="1496"/>
                </a:lnTo>
                <a:lnTo>
                  <a:pt x="5104" y="1550"/>
                </a:lnTo>
                <a:lnTo>
                  <a:pt x="5064" y="1600"/>
                </a:lnTo>
                <a:lnTo>
                  <a:pt x="5018" y="1641"/>
                </a:lnTo>
                <a:lnTo>
                  <a:pt x="4966" y="1675"/>
                </a:lnTo>
                <a:lnTo>
                  <a:pt x="4909" y="1701"/>
                </a:lnTo>
                <a:lnTo>
                  <a:pt x="4847" y="1717"/>
                </a:lnTo>
                <a:lnTo>
                  <a:pt x="4769" y="1723"/>
                </a:lnTo>
                <a:lnTo>
                  <a:pt x="4706" y="1719"/>
                </a:lnTo>
                <a:lnTo>
                  <a:pt x="4644" y="1705"/>
                </a:lnTo>
                <a:lnTo>
                  <a:pt x="4584" y="1681"/>
                </a:lnTo>
                <a:lnTo>
                  <a:pt x="4529" y="1649"/>
                </a:lnTo>
                <a:lnTo>
                  <a:pt x="4477" y="1606"/>
                </a:lnTo>
                <a:lnTo>
                  <a:pt x="4433" y="1556"/>
                </a:lnTo>
                <a:lnTo>
                  <a:pt x="4397" y="1500"/>
                </a:lnTo>
                <a:lnTo>
                  <a:pt x="4369" y="1441"/>
                </a:lnTo>
                <a:lnTo>
                  <a:pt x="4353" y="1375"/>
                </a:lnTo>
                <a:lnTo>
                  <a:pt x="4338" y="1288"/>
                </a:lnTo>
                <a:lnTo>
                  <a:pt x="4336" y="1254"/>
                </a:lnTo>
                <a:lnTo>
                  <a:pt x="4345" y="1222"/>
                </a:lnTo>
                <a:lnTo>
                  <a:pt x="4363" y="1196"/>
                </a:lnTo>
                <a:lnTo>
                  <a:pt x="4389" y="1178"/>
                </a:lnTo>
                <a:lnTo>
                  <a:pt x="4419" y="1166"/>
                </a:lnTo>
                <a:lnTo>
                  <a:pt x="4453" y="1166"/>
                </a:lnTo>
                <a:lnTo>
                  <a:pt x="4485" y="1174"/>
                </a:lnTo>
                <a:lnTo>
                  <a:pt x="4511" y="1192"/>
                </a:lnTo>
                <a:lnTo>
                  <a:pt x="4529" y="1218"/>
                </a:lnTo>
                <a:lnTo>
                  <a:pt x="4540" y="1250"/>
                </a:lnTo>
                <a:lnTo>
                  <a:pt x="4556" y="1339"/>
                </a:lnTo>
                <a:lnTo>
                  <a:pt x="4568" y="1379"/>
                </a:lnTo>
                <a:lnTo>
                  <a:pt x="4588" y="1417"/>
                </a:lnTo>
                <a:lnTo>
                  <a:pt x="4614" y="1451"/>
                </a:lnTo>
                <a:lnTo>
                  <a:pt x="4648" y="1478"/>
                </a:lnTo>
                <a:lnTo>
                  <a:pt x="4684" y="1498"/>
                </a:lnTo>
                <a:lnTo>
                  <a:pt x="4726" y="1512"/>
                </a:lnTo>
                <a:lnTo>
                  <a:pt x="4767" y="1516"/>
                </a:lnTo>
                <a:lnTo>
                  <a:pt x="4809" y="1514"/>
                </a:lnTo>
                <a:lnTo>
                  <a:pt x="4847" y="1502"/>
                </a:lnTo>
                <a:lnTo>
                  <a:pt x="4881" y="1486"/>
                </a:lnTo>
                <a:lnTo>
                  <a:pt x="4909" y="1462"/>
                </a:lnTo>
                <a:lnTo>
                  <a:pt x="4934" y="1433"/>
                </a:lnTo>
                <a:lnTo>
                  <a:pt x="4952" y="1401"/>
                </a:lnTo>
                <a:lnTo>
                  <a:pt x="4964" y="1365"/>
                </a:lnTo>
                <a:lnTo>
                  <a:pt x="4968" y="1327"/>
                </a:lnTo>
                <a:lnTo>
                  <a:pt x="4964" y="1290"/>
                </a:lnTo>
                <a:lnTo>
                  <a:pt x="4958" y="1222"/>
                </a:lnTo>
                <a:lnTo>
                  <a:pt x="4960" y="1156"/>
                </a:lnTo>
                <a:lnTo>
                  <a:pt x="4974" y="1091"/>
                </a:lnTo>
                <a:lnTo>
                  <a:pt x="4998" y="1027"/>
                </a:lnTo>
                <a:lnTo>
                  <a:pt x="5030" y="970"/>
                </a:lnTo>
                <a:lnTo>
                  <a:pt x="5068" y="920"/>
                </a:lnTo>
                <a:lnTo>
                  <a:pt x="5112" y="878"/>
                </a:lnTo>
                <a:lnTo>
                  <a:pt x="5159" y="843"/>
                </a:lnTo>
                <a:lnTo>
                  <a:pt x="5211" y="815"/>
                </a:lnTo>
                <a:lnTo>
                  <a:pt x="5199" y="761"/>
                </a:lnTo>
                <a:lnTo>
                  <a:pt x="5183" y="713"/>
                </a:lnTo>
                <a:lnTo>
                  <a:pt x="5155" y="670"/>
                </a:lnTo>
                <a:lnTo>
                  <a:pt x="5119" y="628"/>
                </a:lnTo>
                <a:lnTo>
                  <a:pt x="5076" y="594"/>
                </a:lnTo>
                <a:lnTo>
                  <a:pt x="5028" y="566"/>
                </a:lnTo>
                <a:lnTo>
                  <a:pt x="4982" y="548"/>
                </a:lnTo>
                <a:lnTo>
                  <a:pt x="4936" y="539"/>
                </a:lnTo>
                <a:lnTo>
                  <a:pt x="4891" y="535"/>
                </a:lnTo>
                <a:lnTo>
                  <a:pt x="4847" y="539"/>
                </a:lnTo>
                <a:lnTo>
                  <a:pt x="4805" y="548"/>
                </a:lnTo>
                <a:lnTo>
                  <a:pt x="4767" y="564"/>
                </a:lnTo>
                <a:lnTo>
                  <a:pt x="4630" y="634"/>
                </a:lnTo>
                <a:lnTo>
                  <a:pt x="4604" y="644"/>
                </a:lnTo>
                <a:lnTo>
                  <a:pt x="4578" y="646"/>
                </a:lnTo>
                <a:lnTo>
                  <a:pt x="4552" y="640"/>
                </a:lnTo>
                <a:lnTo>
                  <a:pt x="4529" y="630"/>
                </a:lnTo>
                <a:lnTo>
                  <a:pt x="4507" y="612"/>
                </a:lnTo>
                <a:lnTo>
                  <a:pt x="4491" y="590"/>
                </a:lnTo>
                <a:lnTo>
                  <a:pt x="4421" y="453"/>
                </a:lnTo>
                <a:lnTo>
                  <a:pt x="4393" y="409"/>
                </a:lnTo>
                <a:lnTo>
                  <a:pt x="4355" y="372"/>
                </a:lnTo>
                <a:lnTo>
                  <a:pt x="4314" y="340"/>
                </a:lnTo>
                <a:lnTo>
                  <a:pt x="4264" y="316"/>
                </a:lnTo>
                <a:lnTo>
                  <a:pt x="4210" y="302"/>
                </a:lnTo>
                <a:lnTo>
                  <a:pt x="4154" y="294"/>
                </a:lnTo>
                <a:lnTo>
                  <a:pt x="4099" y="296"/>
                </a:lnTo>
                <a:lnTo>
                  <a:pt x="4047" y="308"/>
                </a:lnTo>
                <a:lnTo>
                  <a:pt x="3999" y="328"/>
                </a:lnTo>
                <a:lnTo>
                  <a:pt x="3958" y="356"/>
                </a:lnTo>
                <a:lnTo>
                  <a:pt x="3836" y="453"/>
                </a:lnTo>
                <a:lnTo>
                  <a:pt x="3812" y="469"/>
                </a:lnTo>
                <a:lnTo>
                  <a:pt x="3786" y="475"/>
                </a:lnTo>
                <a:lnTo>
                  <a:pt x="3759" y="477"/>
                </a:lnTo>
                <a:lnTo>
                  <a:pt x="3733" y="469"/>
                </a:lnTo>
                <a:lnTo>
                  <a:pt x="3709" y="457"/>
                </a:lnTo>
                <a:lnTo>
                  <a:pt x="3689" y="437"/>
                </a:lnTo>
                <a:lnTo>
                  <a:pt x="3591" y="314"/>
                </a:lnTo>
                <a:lnTo>
                  <a:pt x="3573" y="294"/>
                </a:lnTo>
                <a:lnTo>
                  <a:pt x="3552" y="274"/>
                </a:lnTo>
                <a:lnTo>
                  <a:pt x="3526" y="256"/>
                </a:lnTo>
                <a:lnTo>
                  <a:pt x="3496" y="240"/>
                </a:lnTo>
                <a:lnTo>
                  <a:pt x="3450" y="223"/>
                </a:lnTo>
                <a:lnTo>
                  <a:pt x="3406" y="211"/>
                </a:lnTo>
                <a:lnTo>
                  <a:pt x="3363" y="209"/>
                </a:lnTo>
                <a:lnTo>
                  <a:pt x="3361" y="209"/>
                </a:lnTo>
                <a:lnTo>
                  <a:pt x="3359" y="209"/>
                </a:lnTo>
                <a:lnTo>
                  <a:pt x="3355" y="209"/>
                </a:lnTo>
                <a:lnTo>
                  <a:pt x="3351" y="209"/>
                </a:lnTo>
                <a:lnTo>
                  <a:pt x="3347" y="207"/>
                </a:lnTo>
                <a:close/>
                <a:moveTo>
                  <a:pt x="3347" y="0"/>
                </a:moveTo>
                <a:lnTo>
                  <a:pt x="3351" y="0"/>
                </a:lnTo>
                <a:lnTo>
                  <a:pt x="3355" y="0"/>
                </a:lnTo>
                <a:lnTo>
                  <a:pt x="3361" y="0"/>
                </a:lnTo>
                <a:lnTo>
                  <a:pt x="3363" y="0"/>
                </a:lnTo>
                <a:lnTo>
                  <a:pt x="3438" y="8"/>
                </a:lnTo>
                <a:lnTo>
                  <a:pt x="3512" y="24"/>
                </a:lnTo>
                <a:lnTo>
                  <a:pt x="3585" y="52"/>
                </a:lnTo>
                <a:lnTo>
                  <a:pt x="3589" y="54"/>
                </a:lnTo>
                <a:lnTo>
                  <a:pt x="3637" y="81"/>
                </a:lnTo>
                <a:lnTo>
                  <a:pt x="3681" y="113"/>
                </a:lnTo>
                <a:lnTo>
                  <a:pt x="3721" y="147"/>
                </a:lnTo>
                <a:lnTo>
                  <a:pt x="3755" y="187"/>
                </a:lnTo>
                <a:lnTo>
                  <a:pt x="3786" y="227"/>
                </a:lnTo>
                <a:lnTo>
                  <a:pt x="3826" y="195"/>
                </a:lnTo>
                <a:lnTo>
                  <a:pt x="3882" y="157"/>
                </a:lnTo>
                <a:lnTo>
                  <a:pt x="3940" y="127"/>
                </a:lnTo>
                <a:lnTo>
                  <a:pt x="4005" y="105"/>
                </a:lnTo>
                <a:lnTo>
                  <a:pt x="4071" y="91"/>
                </a:lnTo>
                <a:lnTo>
                  <a:pt x="4141" y="87"/>
                </a:lnTo>
                <a:lnTo>
                  <a:pt x="4196" y="89"/>
                </a:lnTo>
                <a:lnTo>
                  <a:pt x="4252" y="99"/>
                </a:lnTo>
                <a:lnTo>
                  <a:pt x="4316" y="115"/>
                </a:lnTo>
                <a:lnTo>
                  <a:pt x="4377" y="141"/>
                </a:lnTo>
                <a:lnTo>
                  <a:pt x="4433" y="173"/>
                </a:lnTo>
                <a:lnTo>
                  <a:pt x="4485" y="211"/>
                </a:lnTo>
                <a:lnTo>
                  <a:pt x="4531" y="254"/>
                </a:lnTo>
                <a:lnTo>
                  <a:pt x="4572" y="304"/>
                </a:lnTo>
                <a:lnTo>
                  <a:pt x="4604" y="358"/>
                </a:lnTo>
                <a:lnTo>
                  <a:pt x="4628" y="403"/>
                </a:lnTo>
                <a:lnTo>
                  <a:pt x="4674" y="380"/>
                </a:lnTo>
                <a:lnTo>
                  <a:pt x="4724" y="358"/>
                </a:lnTo>
                <a:lnTo>
                  <a:pt x="4777" y="342"/>
                </a:lnTo>
                <a:lnTo>
                  <a:pt x="4833" y="332"/>
                </a:lnTo>
                <a:lnTo>
                  <a:pt x="4891" y="328"/>
                </a:lnTo>
                <a:lnTo>
                  <a:pt x="4966" y="334"/>
                </a:lnTo>
                <a:lnTo>
                  <a:pt x="5042" y="350"/>
                </a:lnTo>
                <a:lnTo>
                  <a:pt x="5114" y="378"/>
                </a:lnTo>
                <a:lnTo>
                  <a:pt x="5173" y="409"/>
                </a:lnTo>
                <a:lnTo>
                  <a:pt x="5229" y="447"/>
                </a:lnTo>
                <a:lnTo>
                  <a:pt x="5277" y="493"/>
                </a:lnTo>
                <a:lnTo>
                  <a:pt x="5320" y="542"/>
                </a:lnTo>
                <a:lnTo>
                  <a:pt x="5356" y="596"/>
                </a:lnTo>
                <a:lnTo>
                  <a:pt x="5382" y="654"/>
                </a:lnTo>
                <a:lnTo>
                  <a:pt x="5402" y="713"/>
                </a:lnTo>
                <a:lnTo>
                  <a:pt x="5412" y="763"/>
                </a:lnTo>
                <a:lnTo>
                  <a:pt x="5462" y="753"/>
                </a:lnTo>
                <a:lnTo>
                  <a:pt x="5515" y="743"/>
                </a:lnTo>
                <a:lnTo>
                  <a:pt x="5533" y="743"/>
                </a:lnTo>
                <a:lnTo>
                  <a:pt x="5549" y="743"/>
                </a:lnTo>
                <a:lnTo>
                  <a:pt x="5567" y="743"/>
                </a:lnTo>
                <a:lnTo>
                  <a:pt x="5569" y="743"/>
                </a:lnTo>
                <a:lnTo>
                  <a:pt x="5611" y="745"/>
                </a:lnTo>
                <a:lnTo>
                  <a:pt x="5647" y="751"/>
                </a:lnTo>
                <a:lnTo>
                  <a:pt x="5679" y="759"/>
                </a:lnTo>
                <a:lnTo>
                  <a:pt x="5738" y="779"/>
                </a:lnTo>
                <a:lnTo>
                  <a:pt x="5788" y="803"/>
                </a:lnTo>
                <a:lnTo>
                  <a:pt x="5790" y="803"/>
                </a:lnTo>
                <a:lnTo>
                  <a:pt x="5824" y="823"/>
                </a:lnTo>
                <a:lnTo>
                  <a:pt x="5860" y="846"/>
                </a:lnTo>
                <a:lnTo>
                  <a:pt x="5893" y="876"/>
                </a:lnTo>
                <a:lnTo>
                  <a:pt x="5939" y="922"/>
                </a:lnTo>
                <a:lnTo>
                  <a:pt x="5979" y="972"/>
                </a:lnTo>
                <a:lnTo>
                  <a:pt x="6011" y="1023"/>
                </a:lnTo>
                <a:lnTo>
                  <a:pt x="6037" y="1079"/>
                </a:lnTo>
                <a:lnTo>
                  <a:pt x="6039" y="1081"/>
                </a:lnTo>
                <a:lnTo>
                  <a:pt x="6053" y="1123"/>
                </a:lnTo>
                <a:lnTo>
                  <a:pt x="6061" y="1158"/>
                </a:lnTo>
                <a:lnTo>
                  <a:pt x="6067" y="1190"/>
                </a:lnTo>
                <a:lnTo>
                  <a:pt x="6071" y="1248"/>
                </a:lnTo>
                <a:lnTo>
                  <a:pt x="6069" y="1302"/>
                </a:lnTo>
                <a:lnTo>
                  <a:pt x="6063" y="1347"/>
                </a:lnTo>
                <a:lnTo>
                  <a:pt x="6108" y="1357"/>
                </a:lnTo>
                <a:lnTo>
                  <a:pt x="6160" y="1371"/>
                </a:lnTo>
                <a:lnTo>
                  <a:pt x="6214" y="1391"/>
                </a:lnTo>
                <a:lnTo>
                  <a:pt x="6236" y="1403"/>
                </a:lnTo>
                <a:lnTo>
                  <a:pt x="6260" y="1417"/>
                </a:lnTo>
                <a:lnTo>
                  <a:pt x="6283" y="1433"/>
                </a:lnTo>
                <a:lnTo>
                  <a:pt x="6313" y="1455"/>
                </a:lnTo>
                <a:lnTo>
                  <a:pt x="6333" y="1474"/>
                </a:lnTo>
                <a:lnTo>
                  <a:pt x="6357" y="1496"/>
                </a:lnTo>
                <a:lnTo>
                  <a:pt x="6399" y="1548"/>
                </a:lnTo>
                <a:lnTo>
                  <a:pt x="6399" y="1550"/>
                </a:lnTo>
                <a:lnTo>
                  <a:pt x="6415" y="1572"/>
                </a:lnTo>
                <a:lnTo>
                  <a:pt x="6431" y="1600"/>
                </a:lnTo>
                <a:lnTo>
                  <a:pt x="6433" y="1604"/>
                </a:lnTo>
                <a:lnTo>
                  <a:pt x="6435" y="1606"/>
                </a:lnTo>
                <a:lnTo>
                  <a:pt x="6449" y="1635"/>
                </a:lnTo>
                <a:lnTo>
                  <a:pt x="6463" y="1667"/>
                </a:lnTo>
                <a:lnTo>
                  <a:pt x="6484" y="1737"/>
                </a:lnTo>
                <a:lnTo>
                  <a:pt x="6496" y="1802"/>
                </a:lnTo>
                <a:lnTo>
                  <a:pt x="6500" y="1870"/>
                </a:lnTo>
                <a:lnTo>
                  <a:pt x="6494" y="1933"/>
                </a:lnTo>
                <a:lnTo>
                  <a:pt x="6482" y="1995"/>
                </a:lnTo>
                <a:lnTo>
                  <a:pt x="6474" y="2021"/>
                </a:lnTo>
                <a:lnTo>
                  <a:pt x="6463" y="2049"/>
                </a:lnTo>
                <a:lnTo>
                  <a:pt x="6463" y="2051"/>
                </a:lnTo>
                <a:lnTo>
                  <a:pt x="6445" y="2086"/>
                </a:lnTo>
                <a:lnTo>
                  <a:pt x="6427" y="2118"/>
                </a:lnTo>
                <a:lnTo>
                  <a:pt x="6407" y="2144"/>
                </a:lnTo>
                <a:lnTo>
                  <a:pt x="6375" y="2180"/>
                </a:lnTo>
                <a:lnTo>
                  <a:pt x="6409" y="2214"/>
                </a:lnTo>
                <a:lnTo>
                  <a:pt x="6447" y="2253"/>
                </a:lnTo>
                <a:lnTo>
                  <a:pt x="6463" y="2275"/>
                </a:lnTo>
                <a:lnTo>
                  <a:pt x="6465" y="2277"/>
                </a:lnTo>
                <a:lnTo>
                  <a:pt x="6478" y="2301"/>
                </a:lnTo>
                <a:lnTo>
                  <a:pt x="6480" y="2303"/>
                </a:lnTo>
                <a:lnTo>
                  <a:pt x="6508" y="2353"/>
                </a:lnTo>
                <a:lnTo>
                  <a:pt x="6528" y="2400"/>
                </a:lnTo>
                <a:lnTo>
                  <a:pt x="6550" y="2480"/>
                </a:lnTo>
                <a:lnTo>
                  <a:pt x="6560" y="2559"/>
                </a:lnTo>
                <a:lnTo>
                  <a:pt x="6556" y="2639"/>
                </a:lnTo>
                <a:lnTo>
                  <a:pt x="6556" y="2641"/>
                </a:lnTo>
                <a:lnTo>
                  <a:pt x="6546" y="2702"/>
                </a:lnTo>
                <a:lnTo>
                  <a:pt x="6528" y="2762"/>
                </a:lnTo>
                <a:lnTo>
                  <a:pt x="6502" y="2822"/>
                </a:lnTo>
                <a:lnTo>
                  <a:pt x="6470" y="2877"/>
                </a:lnTo>
                <a:lnTo>
                  <a:pt x="6437" y="2921"/>
                </a:lnTo>
                <a:lnTo>
                  <a:pt x="6397" y="2965"/>
                </a:lnTo>
                <a:lnTo>
                  <a:pt x="6393" y="2967"/>
                </a:lnTo>
                <a:lnTo>
                  <a:pt x="6351" y="3002"/>
                </a:lnTo>
                <a:lnTo>
                  <a:pt x="6303" y="3030"/>
                </a:lnTo>
                <a:lnTo>
                  <a:pt x="6264" y="3052"/>
                </a:lnTo>
                <a:lnTo>
                  <a:pt x="6281" y="3094"/>
                </a:lnTo>
                <a:lnTo>
                  <a:pt x="6297" y="3144"/>
                </a:lnTo>
                <a:lnTo>
                  <a:pt x="6309" y="3201"/>
                </a:lnTo>
                <a:lnTo>
                  <a:pt x="6311" y="3243"/>
                </a:lnTo>
                <a:lnTo>
                  <a:pt x="6311" y="3283"/>
                </a:lnTo>
                <a:lnTo>
                  <a:pt x="6307" y="3320"/>
                </a:lnTo>
                <a:lnTo>
                  <a:pt x="6307" y="3324"/>
                </a:lnTo>
                <a:lnTo>
                  <a:pt x="6293" y="3384"/>
                </a:lnTo>
                <a:lnTo>
                  <a:pt x="6272" y="3446"/>
                </a:lnTo>
                <a:lnTo>
                  <a:pt x="6270" y="3450"/>
                </a:lnTo>
                <a:lnTo>
                  <a:pt x="6238" y="3509"/>
                </a:lnTo>
                <a:lnTo>
                  <a:pt x="6222" y="3537"/>
                </a:lnTo>
                <a:lnTo>
                  <a:pt x="6218" y="3543"/>
                </a:lnTo>
                <a:lnTo>
                  <a:pt x="6198" y="3567"/>
                </a:lnTo>
                <a:lnTo>
                  <a:pt x="6150" y="3622"/>
                </a:lnTo>
                <a:lnTo>
                  <a:pt x="6148" y="3622"/>
                </a:lnTo>
                <a:lnTo>
                  <a:pt x="6124" y="3646"/>
                </a:lnTo>
                <a:lnTo>
                  <a:pt x="6098" y="3666"/>
                </a:lnTo>
                <a:lnTo>
                  <a:pt x="6096" y="3666"/>
                </a:lnTo>
                <a:lnTo>
                  <a:pt x="6071" y="3686"/>
                </a:lnTo>
                <a:lnTo>
                  <a:pt x="6045" y="3702"/>
                </a:lnTo>
                <a:lnTo>
                  <a:pt x="6043" y="3704"/>
                </a:lnTo>
                <a:lnTo>
                  <a:pt x="5985" y="3730"/>
                </a:lnTo>
                <a:lnTo>
                  <a:pt x="5983" y="3732"/>
                </a:lnTo>
                <a:lnTo>
                  <a:pt x="5957" y="3742"/>
                </a:lnTo>
                <a:lnTo>
                  <a:pt x="5929" y="3750"/>
                </a:lnTo>
                <a:lnTo>
                  <a:pt x="5872" y="3761"/>
                </a:lnTo>
                <a:lnTo>
                  <a:pt x="5814" y="3765"/>
                </a:lnTo>
                <a:lnTo>
                  <a:pt x="5814" y="3765"/>
                </a:lnTo>
                <a:lnTo>
                  <a:pt x="5786" y="3763"/>
                </a:lnTo>
                <a:lnTo>
                  <a:pt x="5760" y="3760"/>
                </a:lnTo>
                <a:lnTo>
                  <a:pt x="5712" y="3754"/>
                </a:lnTo>
                <a:lnTo>
                  <a:pt x="5704" y="3801"/>
                </a:lnTo>
                <a:lnTo>
                  <a:pt x="5687" y="3861"/>
                </a:lnTo>
                <a:lnTo>
                  <a:pt x="5659" y="3920"/>
                </a:lnTo>
                <a:lnTo>
                  <a:pt x="5623" y="3976"/>
                </a:lnTo>
                <a:lnTo>
                  <a:pt x="5579" y="4028"/>
                </a:lnTo>
                <a:lnTo>
                  <a:pt x="5527" y="4073"/>
                </a:lnTo>
                <a:lnTo>
                  <a:pt x="5468" y="4113"/>
                </a:lnTo>
                <a:lnTo>
                  <a:pt x="5406" y="4145"/>
                </a:lnTo>
                <a:lnTo>
                  <a:pt x="5402" y="4147"/>
                </a:lnTo>
                <a:lnTo>
                  <a:pt x="5366" y="4161"/>
                </a:lnTo>
                <a:lnTo>
                  <a:pt x="5328" y="4173"/>
                </a:lnTo>
                <a:lnTo>
                  <a:pt x="5285" y="4181"/>
                </a:lnTo>
                <a:lnTo>
                  <a:pt x="5243" y="4189"/>
                </a:lnTo>
                <a:lnTo>
                  <a:pt x="5203" y="4191"/>
                </a:lnTo>
                <a:lnTo>
                  <a:pt x="5169" y="4189"/>
                </a:lnTo>
                <a:lnTo>
                  <a:pt x="5167" y="4189"/>
                </a:lnTo>
                <a:lnTo>
                  <a:pt x="5112" y="4183"/>
                </a:lnTo>
                <a:lnTo>
                  <a:pt x="5058" y="4171"/>
                </a:lnTo>
                <a:lnTo>
                  <a:pt x="5010" y="4155"/>
                </a:lnTo>
                <a:lnTo>
                  <a:pt x="4960" y="4129"/>
                </a:lnTo>
                <a:lnTo>
                  <a:pt x="4917" y="4105"/>
                </a:lnTo>
                <a:lnTo>
                  <a:pt x="4891" y="4149"/>
                </a:lnTo>
                <a:lnTo>
                  <a:pt x="4863" y="4193"/>
                </a:lnTo>
                <a:lnTo>
                  <a:pt x="4829" y="4234"/>
                </a:lnTo>
                <a:lnTo>
                  <a:pt x="4827" y="4236"/>
                </a:lnTo>
                <a:lnTo>
                  <a:pt x="4789" y="4272"/>
                </a:lnTo>
                <a:lnTo>
                  <a:pt x="4745" y="4306"/>
                </a:lnTo>
                <a:lnTo>
                  <a:pt x="4700" y="4336"/>
                </a:lnTo>
                <a:lnTo>
                  <a:pt x="4648" y="4362"/>
                </a:lnTo>
                <a:lnTo>
                  <a:pt x="4592" y="4381"/>
                </a:lnTo>
                <a:lnTo>
                  <a:pt x="4533" y="4395"/>
                </a:lnTo>
                <a:lnTo>
                  <a:pt x="4531" y="4395"/>
                </a:lnTo>
                <a:lnTo>
                  <a:pt x="4485" y="4401"/>
                </a:lnTo>
                <a:lnTo>
                  <a:pt x="4437" y="4403"/>
                </a:lnTo>
                <a:lnTo>
                  <a:pt x="4373" y="4399"/>
                </a:lnTo>
                <a:lnTo>
                  <a:pt x="4308" y="4387"/>
                </a:lnTo>
                <a:lnTo>
                  <a:pt x="4304" y="4387"/>
                </a:lnTo>
                <a:lnTo>
                  <a:pt x="4236" y="4364"/>
                </a:lnTo>
                <a:lnTo>
                  <a:pt x="4172" y="4332"/>
                </a:lnTo>
                <a:lnTo>
                  <a:pt x="4117" y="4292"/>
                </a:lnTo>
                <a:lnTo>
                  <a:pt x="4075" y="4260"/>
                </a:lnTo>
                <a:lnTo>
                  <a:pt x="4043" y="4302"/>
                </a:lnTo>
                <a:lnTo>
                  <a:pt x="3997" y="4352"/>
                </a:lnTo>
                <a:lnTo>
                  <a:pt x="3944" y="4397"/>
                </a:lnTo>
                <a:lnTo>
                  <a:pt x="3882" y="4437"/>
                </a:lnTo>
                <a:lnTo>
                  <a:pt x="3832" y="4459"/>
                </a:lnTo>
                <a:lnTo>
                  <a:pt x="3780" y="4477"/>
                </a:lnTo>
                <a:lnTo>
                  <a:pt x="3725" y="4489"/>
                </a:lnTo>
                <a:lnTo>
                  <a:pt x="3665" y="4497"/>
                </a:lnTo>
                <a:lnTo>
                  <a:pt x="3663" y="4497"/>
                </a:lnTo>
                <a:lnTo>
                  <a:pt x="3685" y="4564"/>
                </a:lnTo>
                <a:lnTo>
                  <a:pt x="3715" y="4628"/>
                </a:lnTo>
                <a:lnTo>
                  <a:pt x="3757" y="4687"/>
                </a:lnTo>
                <a:lnTo>
                  <a:pt x="3804" y="4739"/>
                </a:lnTo>
                <a:lnTo>
                  <a:pt x="3860" y="4785"/>
                </a:lnTo>
                <a:lnTo>
                  <a:pt x="3922" y="4821"/>
                </a:lnTo>
                <a:lnTo>
                  <a:pt x="4300" y="5005"/>
                </a:lnTo>
                <a:lnTo>
                  <a:pt x="4403" y="5049"/>
                </a:lnTo>
                <a:lnTo>
                  <a:pt x="4511" y="5083"/>
                </a:lnTo>
                <a:lnTo>
                  <a:pt x="4622" y="5105"/>
                </a:lnTo>
                <a:lnTo>
                  <a:pt x="4733" y="5117"/>
                </a:lnTo>
                <a:lnTo>
                  <a:pt x="4847" y="5119"/>
                </a:lnTo>
                <a:lnTo>
                  <a:pt x="4960" y="5109"/>
                </a:lnTo>
                <a:lnTo>
                  <a:pt x="5070" y="5087"/>
                </a:lnTo>
                <a:lnTo>
                  <a:pt x="5175" y="5057"/>
                </a:lnTo>
                <a:lnTo>
                  <a:pt x="5277" y="5015"/>
                </a:lnTo>
                <a:lnTo>
                  <a:pt x="5372" y="4968"/>
                </a:lnTo>
                <a:lnTo>
                  <a:pt x="5462" y="4908"/>
                </a:lnTo>
                <a:lnTo>
                  <a:pt x="5545" y="4842"/>
                </a:lnTo>
                <a:lnTo>
                  <a:pt x="5623" y="4769"/>
                </a:lnTo>
                <a:lnTo>
                  <a:pt x="5693" y="4689"/>
                </a:lnTo>
                <a:lnTo>
                  <a:pt x="5754" y="4604"/>
                </a:lnTo>
                <a:lnTo>
                  <a:pt x="5808" y="4511"/>
                </a:lnTo>
                <a:lnTo>
                  <a:pt x="5854" y="4413"/>
                </a:lnTo>
                <a:lnTo>
                  <a:pt x="5889" y="4312"/>
                </a:lnTo>
                <a:lnTo>
                  <a:pt x="5917" y="4205"/>
                </a:lnTo>
                <a:lnTo>
                  <a:pt x="5933" y="4095"/>
                </a:lnTo>
                <a:lnTo>
                  <a:pt x="5937" y="3980"/>
                </a:lnTo>
                <a:lnTo>
                  <a:pt x="5943" y="3948"/>
                </a:lnTo>
                <a:lnTo>
                  <a:pt x="5957" y="3920"/>
                </a:lnTo>
                <a:lnTo>
                  <a:pt x="5981" y="3897"/>
                </a:lnTo>
                <a:lnTo>
                  <a:pt x="6009" y="3883"/>
                </a:lnTo>
                <a:lnTo>
                  <a:pt x="6041" y="3877"/>
                </a:lnTo>
                <a:lnTo>
                  <a:pt x="6041" y="3877"/>
                </a:lnTo>
                <a:lnTo>
                  <a:pt x="6075" y="3883"/>
                </a:lnTo>
                <a:lnTo>
                  <a:pt x="6102" y="3897"/>
                </a:lnTo>
                <a:lnTo>
                  <a:pt x="6124" y="3920"/>
                </a:lnTo>
                <a:lnTo>
                  <a:pt x="6140" y="3948"/>
                </a:lnTo>
                <a:lnTo>
                  <a:pt x="6146" y="3980"/>
                </a:lnTo>
                <a:lnTo>
                  <a:pt x="6140" y="4107"/>
                </a:lnTo>
                <a:lnTo>
                  <a:pt x="6122" y="4230"/>
                </a:lnTo>
                <a:lnTo>
                  <a:pt x="6094" y="4350"/>
                </a:lnTo>
                <a:lnTo>
                  <a:pt x="6057" y="4465"/>
                </a:lnTo>
                <a:lnTo>
                  <a:pt x="6009" y="4574"/>
                </a:lnTo>
                <a:lnTo>
                  <a:pt x="5951" y="4680"/>
                </a:lnTo>
                <a:lnTo>
                  <a:pt x="5886" y="4777"/>
                </a:lnTo>
                <a:lnTo>
                  <a:pt x="5812" y="4870"/>
                </a:lnTo>
                <a:lnTo>
                  <a:pt x="5730" y="4956"/>
                </a:lnTo>
                <a:lnTo>
                  <a:pt x="5641" y="5033"/>
                </a:lnTo>
                <a:lnTo>
                  <a:pt x="5545" y="5103"/>
                </a:lnTo>
                <a:lnTo>
                  <a:pt x="5444" y="5164"/>
                </a:lnTo>
                <a:lnTo>
                  <a:pt x="5334" y="5216"/>
                </a:lnTo>
                <a:lnTo>
                  <a:pt x="5223" y="5260"/>
                </a:lnTo>
                <a:lnTo>
                  <a:pt x="5104" y="5292"/>
                </a:lnTo>
                <a:lnTo>
                  <a:pt x="4982" y="5313"/>
                </a:lnTo>
                <a:lnTo>
                  <a:pt x="4857" y="5325"/>
                </a:lnTo>
                <a:lnTo>
                  <a:pt x="4799" y="5327"/>
                </a:lnTo>
                <a:lnTo>
                  <a:pt x="4706" y="5323"/>
                </a:lnTo>
                <a:lnTo>
                  <a:pt x="4775" y="5417"/>
                </a:lnTo>
                <a:lnTo>
                  <a:pt x="4835" y="5516"/>
                </a:lnTo>
                <a:lnTo>
                  <a:pt x="4887" y="5621"/>
                </a:lnTo>
                <a:lnTo>
                  <a:pt x="4926" y="5731"/>
                </a:lnTo>
                <a:lnTo>
                  <a:pt x="4956" y="5844"/>
                </a:lnTo>
                <a:lnTo>
                  <a:pt x="4974" y="5961"/>
                </a:lnTo>
                <a:lnTo>
                  <a:pt x="4980" y="6078"/>
                </a:lnTo>
                <a:lnTo>
                  <a:pt x="4974" y="6142"/>
                </a:lnTo>
                <a:lnTo>
                  <a:pt x="4958" y="6202"/>
                </a:lnTo>
                <a:lnTo>
                  <a:pt x="4932" y="6255"/>
                </a:lnTo>
                <a:lnTo>
                  <a:pt x="4897" y="6305"/>
                </a:lnTo>
                <a:lnTo>
                  <a:pt x="4855" y="6347"/>
                </a:lnTo>
                <a:lnTo>
                  <a:pt x="4805" y="6382"/>
                </a:lnTo>
                <a:lnTo>
                  <a:pt x="4751" y="6408"/>
                </a:lnTo>
                <a:lnTo>
                  <a:pt x="4692" y="6424"/>
                </a:lnTo>
                <a:lnTo>
                  <a:pt x="4628" y="6430"/>
                </a:lnTo>
                <a:lnTo>
                  <a:pt x="4503" y="6430"/>
                </a:lnTo>
                <a:lnTo>
                  <a:pt x="4439" y="6424"/>
                </a:lnTo>
                <a:lnTo>
                  <a:pt x="4379" y="6408"/>
                </a:lnTo>
                <a:lnTo>
                  <a:pt x="4326" y="6382"/>
                </a:lnTo>
                <a:lnTo>
                  <a:pt x="4276" y="6347"/>
                </a:lnTo>
                <a:lnTo>
                  <a:pt x="4234" y="6305"/>
                </a:lnTo>
                <a:lnTo>
                  <a:pt x="4198" y="6255"/>
                </a:lnTo>
                <a:lnTo>
                  <a:pt x="4172" y="6202"/>
                </a:lnTo>
                <a:lnTo>
                  <a:pt x="4156" y="6142"/>
                </a:lnTo>
                <a:lnTo>
                  <a:pt x="4151" y="6078"/>
                </a:lnTo>
                <a:lnTo>
                  <a:pt x="4147" y="6021"/>
                </a:lnTo>
                <a:lnTo>
                  <a:pt x="4133" y="5963"/>
                </a:lnTo>
                <a:lnTo>
                  <a:pt x="4109" y="5911"/>
                </a:lnTo>
                <a:lnTo>
                  <a:pt x="4077" y="5862"/>
                </a:lnTo>
                <a:lnTo>
                  <a:pt x="4039" y="5818"/>
                </a:lnTo>
                <a:lnTo>
                  <a:pt x="3993" y="5780"/>
                </a:lnTo>
                <a:lnTo>
                  <a:pt x="3940" y="5751"/>
                </a:lnTo>
                <a:lnTo>
                  <a:pt x="3938" y="5749"/>
                </a:lnTo>
                <a:lnTo>
                  <a:pt x="3558" y="5564"/>
                </a:lnTo>
                <a:lnTo>
                  <a:pt x="3454" y="5508"/>
                </a:lnTo>
                <a:lnTo>
                  <a:pt x="3357" y="5443"/>
                </a:lnTo>
                <a:lnTo>
                  <a:pt x="3267" y="5369"/>
                </a:lnTo>
                <a:lnTo>
                  <a:pt x="3184" y="5290"/>
                </a:lnTo>
                <a:lnTo>
                  <a:pt x="3108" y="5202"/>
                </a:lnTo>
                <a:lnTo>
                  <a:pt x="3040" y="5109"/>
                </a:lnTo>
                <a:lnTo>
                  <a:pt x="2981" y="5009"/>
                </a:lnTo>
                <a:lnTo>
                  <a:pt x="2931" y="4906"/>
                </a:lnTo>
                <a:lnTo>
                  <a:pt x="2889" y="4797"/>
                </a:lnTo>
                <a:lnTo>
                  <a:pt x="2857" y="4685"/>
                </a:lnTo>
                <a:lnTo>
                  <a:pt x="2835" y="4572"/>
                </a:lnTo>
                <a:lnTo>
                  <a:pt x="2823" y="4455"/>
                </a:lnTo>
                <a:lnTo>
                  <a:pt x="2752" y="4435"/>
                </a:lnTo>
                <a:lnTo>
                  <a:pt x="2684" y="4407"/>
                </a:lnTo>
                <a:lnTo>
                  <a:pt x="2622" y="4370"/>
                </a:lnTo>
                <a:lnTo>
                  <a:pt x="2567" y="4326"/>
                </a:lnTo>
                <a:lnTo>
                  <a:pt x="2517" y="4274"/>
                </a:lnTo>
                <a:lnTo>
                  <a:pt x="2475" y="4215"/>
                </a:lnTo>
                <a:lnTo>
                  <a:pt x="2441" y="4151"/>
                </a:lnTo>
                <a:lnTo>
                  <a:pt x="2415" y="4083"/>
                </a:lnTo>
                <a:lnTo>
                  <a:pt x="2400" y="4010"/>
                </a:lnTo>
                <a:lnTo>
                  <a:pt x="2396" y="3934"/>
                </a:lnTo>
                <a:lnTo>
                  <a:pt x="2400" y="3871"/>
                </a:lnTo>
                <a:lnTo>
                  <a:pt x="2410" y="3809"/>
                </a:lnTo>
                <a:lnTo>
                  <a:pt x="2429" y="3748"/>
                </a:lnTo>
                <a:lnTo>
                  <a:pt x="2455" y="3692"/>
                </a:lnTo>
                <a:lnTo>
                  <a:pt x="2433" y="3692"/>
                </a:lnTo>
                <a:lnTo>
                  <a:pt x="2360" y="3684"/>
                </a:lnTo>
                <a:lnTo>
                  <a:pt x="2288" y="3666"/>
                </a:lnTo>
                <a:lnTo>
                  <a:pt x="2220" y="3640"/>
                </a:lnTo>
                <a:lnTo>
                  <a:pt x="2157" y="3605"/>
                </a:lnTo>
                <a:lnTo>
                  <a:pt x="2101" y="3561"/>
                </a:lnTo>
                <a:lnTo>
                  <a:pt x="2049" y="3509"/>
                </a:lnTo>
                <a:lnTo>
                  <a:pt x="2018" y="3469"/>
                </a:lnTo>
                <a:lnTo>
                  <a:pt x="1978" y="3505"/>
                </a:lnTo>
                <a:lnTo>
                  <a:pt x="1920" y="3549"/>
                </a:lnTo>
                <a:lnTo>
                  <a:pt x="1856" y="3583"/>
                </a:lnTo>
                <a:lnTo>
                  <a:pt x="1787" y="3608"/>
                </a:lnTo>
                <a:lnTo>
                  <a:pt x="1715" y="3624"/>
                </a:lnTo>
                <a:lnTo>
                  <a:pt x="1640" y="3630"/>
                </a:lnTo>
                <a:lnTo>
                  <a:pt x="1564" y="3624"/>
                </a:lnTo>
                <a:lnTo>
                  <a:pt x="1500" y="3610"/>
                </a:lnTo>
                <a:lnTo>
                  <a:pt x="1437" y="3591"/>
                </a:lnTo>
                <a:lnTo>
                  <a:pt x="1377" y="3561"/>
                </a:lnTo>
                <a:lnTo>
                  <a:pt x="1321" y="3527"/>
                </a:lnTo>
                <a:lnTo>
                  <a:pt x="1273" y="3485"/>
                </a:lnTo>
                <a:lnTo>
                  <a:pt x="1230" y="3440"/>
                </a:lnTo>
                <a:lnTo>
                  <a:pt x="1194" y="3388"/>
                </a:lnTo>
                <a:lnTo>
                  <a:pt x="1168" y="3344"/>
                </a:lnTo>
                <a:lnTo>
                  <a:pt x="1124" y="3370"/>
                </a:lnTo>
                <a:lnTo>
                  <a:pt x="1078" y="3392"/>
                </a:lnTo>
                <a:lnTo>
                  <a:pt x="1025" y="3410"/>
                </a:lnTo>
                <a:lnTo>
                  <a:pt x="1001" y="3418"/>
                </a:lnTo>
                <a:lnTo>
                  <a:pt x="973" y="3422"/>
                </a:lnTo>
                <a:lnTo>
                  <a:pt x="971" y="3422"/>
                </a:lnTo>
                <a:lnTo>
                  <a:pt x="913" y="3428"/>
                </a:lnTo>
                <a:lnTo>
                  <a:pt x="905" y="3428"/>
                </a:lnTo>
                <a:lnTo>
                  <a:pt x="897" y="3428"/>
                </a:lnTo>
                <a:lnTo>
                  <a:pt x="842" y="3424"/>
                </a:lnTo>
                <a:lnTo>
                  <a:pt x="782" y="3412"/>
                </a:lnTo>
                <a:lnTo>
                  <a:pt x="722" y="3394"/>
                </a:lnTo>
                <a:lnTo>
                  <a:pt x="665" y="3368"/>
                </a:lnTo>
                <a:lnTo>
                  <a:pt x="659" y="3366"/>
                </a:lnTo>
                <a:lnTo>
                  <a:pt x="599" y="3328"/>
                </a:lnTo>
                <a:lnTo>
                  <a:pt x="593" y="3322"/>
                </a:lnTo>
                <a:lnTo>
                  <a:pt x="583" y="3316"/>
                </a:lnTo>
                <a:lnTo>
                  <a:pt x="573" y="3308"/>
                </a:lnTo>
                <a:lnTo>
                  <a:pt x="545" y="3285"/>
                </a:lnTo>
                <a:lnTo>
                  <a:pt x="517" y="3259"/>
                </a:lnTo>
                <a:lnTo>
                  <a:pt x="497" y="3237"/>
                </a:lnTo>
                <a:lnTo>
                  <a:pt x="495" y="3233"/>
                </a:lnTo>
                <a:lnTo>
                  <a:pt x="456" y="3179"/>
                </a:lnTo>
                <a:lnTo>
                  <a:pt x="440" y="3155"/>
                </a:lnTo>
                <a:lnTo>
                  <a:pt x="438" y="3149"/>
                </a:lnTo>
                <a:lnTo>
                  <a:pt x="424" y="3122"/>
                </a:lnTo>
                <a:lnTo>
                  <a:pt x="402" y="3066"/>
                </a:lnTo>
                <a:lnTo>
                  <a:pt x="402" y="3062"/>
                </a:lnTo>
                <a:lnTo>
                  <a:pt x="390" y="3004"/>
                </a:lnTo>
                <a:lnTo>
                  <a:pt x="386" y="2947"/>
                </a:lnTo>
                <a:lnTo>
                  <a:pt x="388" y="2907"/>
                </a:lnTo>
                <a:lnTo>
                  <a:pt x="346" y="2897"/>
                </a:lnTo>
                <a:lnTo>
                  <a:pt x="292" y="2881"/>
                </a:lnTo>
                <a:lnTo>
                  <a:pt x="241" y="2857"/>
                </a:lnTo>
                <a:lnTo>
                  <a:pt x="235" y="2853"/>
                </a:lnTo>
                <a:lnTo>
                  <a:pt x="185" y="2820"/>
                </a:lnTo>
                <a:lnTo>
                  <a:pt x="159" y="2798"/>
                </a:lnTo>
                <a:lnTo>
                  <a:pt x="157" y="2796"/>
                </a:lnTo>
                <a:lnTo>
                  <a:pt x="151" y="2790"/>
                </a:lnTo>
                <a:lnTo>
                  <a:pt x="145" y="2784"/>
                </a:lnTo>
                <a:lnTo>
                  <a:pt x="139" y="2778"/>
                </a:lnTo>
                <a:lnTo>
                  <a:pt x="135" y="2772"/>
                </a:lnTo>
                <a:lnTo>
                  <a:pt x="92" y="2718"/>
                </a:lnTo>
                <a:lnTo>
                  <a:pt x="90" y="2714"/>
                </a:lnTo>
                <a:lnTo>
                  <a:pt x="72" y="2683"/>
                </a:lnTo>
                <a:lnTo>
                  <a:pt x="54" y="2651"/>
                </a:lnTo>
                <a:lnTo>
                  <a:pt x="38" y="2617"/>
                </a:lnTo>
                <a:lnTo>
                  <a:pt x="36" y="2611"/>
                </a:lnTo>
                <a:lnTo>
                  <a:pt x="34" y="2605"/>
                </a:lnTo>
                <a:lnTo>
                  <a:pt x="32" y="2599"/>
                </a:lnTo>
                <a:lnTo>
                  <a:pt x="30" y="2591"/>
                </a:lnTo>
                <a:lnTo>
                  <a:pt x="28" y="2583"/>
                </a:lnTo>
                <a:lnTo>
                  <a:pt x="8" y="2510"/>
                </a:lnTo>
                <a:lnTo>
                  <a:pt x="6" y="2504"/>
                </a:lnTo>
                <a:lnTo>
                  <a:pt x="0" y="2432"/>
                </a:lnTo>
                <a:lnTo>
                  <a:pt x="2" y="2367"/>
                </a:lnTo>
                <a:lnTo>
                  <a:pt x="12" y="2305"/>
                </a:lnTo>
                <a:lnTo>
                  <a:pt x="28" y="2247"/>
                </a:lnTo>
                <a:lnTo>
                  <a:pt x="50" y="2196"/>
                </a:lnTo>
                <a:lnTo>
                  <a:pt x="76" y="2150"/>
                </a:lnTo>
                <a:lnTo>
                  <a:pt x="105" y="2108"/>
                </a:lnTo>
                <a:lnTo>
                  <a:pt x="137" y="2074"/>
                </a:lnTo>
                <a:lnTo>
                  <a:pt x="169" y="2047"/>
                </a:lnTo>
                <a:lnTo>
                  <a:pt x="205" y="2019"/>
                </a:lnTo>
                <a:lnTo>
                  <a:pt x="181" y="1979"/>
                </a:lnTo>
                <a:lnTo>
                  <a:pt x="153" y="1929"/>
                </a:lnTo>
                <a:lnTo>
                  <a:pt x="135" y="1880"/>
                </a:lnTo>
                <a:lnTo>
                  <a:pt x="133" y="1878"/>
                </a:lnTo>
                <a:lnTo>
                  <a:pt x="119" y="1816"/>
                </a:lnTo>
                <a:lnTo>
                  <a:pt x="115" y="1761"/>
                </a:lnTo>
                <a:lnTo>
                  <a:pt x="117" y="1693"/>
                </a:lnTo>
                <a:lnTo>
                  <a:pt x="129" y="1627"/>
                </a:lnTo>
                <a:lnTo>
                  <a:pt x="147" y="1564"/>
                </a:lnTo>
                <a:lnTo>
                  <a:pt x="175" y="1502"/>
                </a:lnTo>
                <a:lnTo>
                  <a:pt x="191" y="1472"/>
                </a:lnTo>
                <a:lnTo>
                  <a:pt x="207" y="1445"/>
                </a:lnTo>
                <a:lnTo>
                  <a:pt x="211" y="1441"/>
                </a:lnTo>
                <a:lnTo>
                  <a:pt x="251" y="1391"/>
                </a:lnTo>
                <a:lnTo>
                  <a:pt x="253" y="1389"/>
                </a:lnTo>
                <a:lnTo>
                  <a:pt x="277" y="1361"/>
                </a:lnTo>
                <a:lnTo>
                  <a:pt x="308" y="1333"/>
                </a:lnTo>
                <a:lnTo>
                  <a:pt x="344" y="1307"/>
                </a:lnTo>
                <a:lnTo>
                  <a:pt x="346" y="1306"/>
                </a:lnTo>
                <a:lnTo>
                  <a:pt x="390" y="1278"/>
                </a:lnTo>
                <a:lnTo>
                  <a:pt x="448" y="1254"/>
                </a:lnTo>
                <a:lnTo>
                  <a:pt x="474" y="1244"/>
                </a:lnTo>
                <a:lnTo>
                  <a:pt x="497" y="1238"/>
                </a:lnTo>
                <a:lnTo>
                  <a:pt x="501" y="1236"/>
                </a:lnTo>
                <a:lnTo>
                  <a:pt x="553" y="1230"/>
                </a:lnTo>
                <a:lnTo>
                  <a:pt x="601" y="1224"/>
                </a:lnTo>
                <a:lnTo>
                  <a:pt x="599" y="1176"/>
                </a:lnTo>
                <a:lnTo>
                  <a:pt x="599" y="1123"/>
                </a:lnTo>
                <a:lnTo>
                  <a:pt x="607" y="1069"/>
                </a:lnTo>
                <a:lnTo>
                  <a:pt x="623" y="1015"/>
                </a:lnTo>
                <a:lnTo>
                  <a:pt x="643" y="962"/>
                </a:lnTo>
                <a:lnTo>
                  <a:pt x="645" y="958"/>
                </a:lnTo>
                <a:lnTo>
                  <a:pt x="675" y="904"/>
                </a:lnTo>
                <a:lnTo>
                  <a:pt x="706" y="858"/>
                </a:lnTo>
                <a:lnTo>
                  <a:pt x="708" y="856"/>
                </a:lnTo>
                <a:lnTo>
                  <a:pt x="754" y="807"/>
                </a:lnTo>
                <a:lnTo>
                  <a:pt x="798" y="769"/>
                </a:lnTo>
                <a:lnTo>
                  <a:pt x="800" y="767"/>
                </a:lnTo>
                <a:lnTo>
                  <a:pt x="838" y="741"/>
                </a:lnTo>
                <a:lnTo>
                  <a:pt x="873" y="719"/>
                </a:lnTo>
                <a:lnTo>
                  <a:pt x="905" y="701"/>
                </a:lnTo>
                <a:lnTo>
                  <a:pt x="963" y="680"/>
                </a:lnTo>
                <a:lnTo>
                  <a:pt x="1017" y="664"/>
                </a:lnTo>
                <a:lnTo>
                  <a:pt x="1019" y="664"/>
                </a:lnTo>
                <a:lnTo>
                  <a:pt x="1070" y="656"/>
                </a:lnTo>
                <a:lnTo>
                  <a:pt x="1122" y="654"/>
                </a:lnTo>
                <a:lnTo>
                  <a:pt x="1130" y="654"/>
                </a:lnTo>
                <a:lnTo>
                  <a:pt x="1132" y="654"/>
                </a:lnTo>
                <a:lnTo>
                  <a:pt x="1182" y="660"/>
                </a:lnTo>
                <a:lnTo>
                  <a:pt x="1236" y="670"/>
                </a:lnTo>
                <a:lnTo>
                  <a:pt x="1285" y="684"/>
                </a:lnTo>
                <a:lnTo>
                  <a:pt x="1299" y="634"/>
                </a:lnTo>
                <a:lnTo>
                  <a:pt x="1323" y="570"/>
                </a:lnTo>
                <a:lnTo>
                  <a:pt x="1357" y="507"/>
                </a:lnTo>
                <a:lnTo>
                  <a:pt x="1405" y="447"/>
                </a:lnTo>
                <a:lnTo>
                  <a:pt x="1407" y="445"/>
                </a:lnTo>
                <a:lnTo>
                  <a:pt x="1447" y="405"/>
                </a:lnTo>
                <a:lnTo>
                  <a:pt x="1492" y="370"/>
                </a:lnTo>
                <a:lnTo>
                  <a:pt x="1494" y="370"/>
                </a:lnTo>
                <a:lnTo>
                  <a:pt x="1544" y="340"/>
                </a:lnTo>
                <a:lnTo>
                  <a:pt x="1600" y="312"/>
                </a:lnTo>
                <a:lnTo>
                  <a:pt x="1602" y="312"/>
                </a:lnTo>
                <a:lnTo>
                  <a:pt x="1667" y="290"/>
                </a:lnTo>
                <a:lnTo>
                  <a:pt x="1733" y="276"/>
                </a:lnTo>
                <a:lnTo>
                  <a:pt x="1801" y="272"/>
                </a:lnTo>
                <a:lnTo>
                  <a:pt x="1864" y="276"/>
                </a:lnTo>
                <a:lnTo>
                  <a:pt x="1926" y="288"/>
                </a:lnTo>
                <a:lnTo>
                  <a:pt x="1984" y="308"/>
                </a:lnTo>
                <a:lnTo>
                  <a:pt x="2039" y="334"/>
                </a:lnTo>
                <a:lnTo>
                  <a:pt x="2083" y="358"/>
                </a:lnTo>
                <a:lnTo>
                  <a:pt x="2109" y="314"/>
                </a:lnTo>
                <a:lnTo>
                  <a:pt x="2143" y="262"/>
                </a:lnTo>
                <a:lnTo>
                  <a:pt x="2185" y="215"/>
                </a:lnTo>
                <a:lnTo>
                  <a:pt x="2232" y="171"/>
                </a:lnTo>
                <a:lnTo>
                  <a:pt x="2286" y="135"/>
                </a:lnTo>
                <a:lnTo>
                  <a:pt x="2344" y="105"/>
                </a:lnTo>
                <a:lnTo>
                  <a:pt x="2406" y="83"/>
                </a:lnTo>
                <a:lnTo>
                  <a:pt x="2469" y="68"/>
                </a:lnTo>
                <a:lnTo>
                  <a:pt x="2515" y="62"/>
                </a:lnTo>
                <a:lnTo>
                  <a:pt x="2561" y="60"/>
                </a:lnTo>
                <a:lnTo>
                  <a:pt x="2634" y="66"/>
                </a:lnTo>
                <a:lnTo>
                  <a:pt x="2706" y="79"/>
                </a:lnTo>
                <a:lnTo>
                  <a:pt x="2774" y="103"/>
                </a:lnTo>
                <a:lnTo>
                  <a:pt x="2835" y="137"/>
                </a:lnTo>
                <a:lnTo>
                  <a:pt x="2891" y="179"/>
                </a:lnTo>
                <a:lnTo>
                  <a:pt x="2931" y="213"/>
                </a:lnTo>
                <a:lnTo>
                  <a:pt x="2963" y="173"/>
                </a:lnTo>
                <a:lnTo>
                  <a:pt x="2998" y="135"/>
                </a:lnTo>
                <a:lnTo>
                  <a:pt x="3040" y="101"/>
                </a:lnTo>
                <a:lnTo>
                  <a:pt x="3084" y="72"/>
                </a:lnTo>
                <a:lnTo>
                  <a:pt x="3134" y="48"/>
                </a:lnTo>
                <a:lnTo>
                  <a:pt x="3136" y="46"/>
                </a:lnTo>
                <a:lnTo>
                  <a:pt x="3207" y="20"/>
                </a:lnTo>
                <a:lnTo>
                  <a:pt x="3277" y="6"/>
                </a:lnTo>
                <a:lnTo>
                  <a:pt x="33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122" name="Title 1"/>
          <p:cNvSpPr txBox="1">
            <a:spLocks/>
          </p:cNvSpPr>
          <p:nvPr/>
        </p:nvSpPr>
        <p:spPr>
          <a:xfrm>
            <a:off x="651196" y="4474086"/>
            <a:ext cx="7772400" cy="145403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ctr" defTabSz="914484" rtl="0" eaLnBrk="1" latinLnBrk="0" hangingPunct="1">
              <a:spcBef>
                <a:spcPct val="0"/>
              </a:spcBef>
              <a:buNone/>
              <a:defRPr lang="en-US" sz="300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IN" sz="4000" b="1" dirty="0">
                <a:solidFill>
                  <a:schemeClr val="accent1"/>
                </a:solidFill>
                <a:cs typeface="Arial" pitchFamily="34" charset="0"/>
              </a:rPr>
              <a:t>History</a:t>
            </a:r>
            <a:endParaRPr lang="en-IN" sz="3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23" y="6027003"/>
            <a:ext cx="22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Carbonel</a:t>
            </a:r>
          </a:p>
          <a:p>
            <a:r>
              <a:rPr lang="en-US" dirty="0"/>
              <a:t>Volvo Group IT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06118" y="6211668"/>
            <a:ext cx="27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936136" y="645685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05/06/2018</a:t>
            </a:r>
          </a:p>
        </p:txBody>
      </p:sp>
    </p:spTree>
    <p:extLst>
      <p:ext uri="{BB962C8B-B14F-4D97-AF65-F5344CB8AC3E}">
        <p14:creationId xmlns:p14="http://schemas.microsoft.com/office/powerpoint/2010/main" val="226713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3A4DE"/>
      </a:accent1>
      <a:accent2>
        <a:srgbClr val="6AC9CF"/>
      </a:accent2>
      <a:accent3>
        <a:srgbClr val="75C297"/>
      </a:accent3>
      <a:accent4>
        <a:srgbClr val="6FB969"/>
      </a:accent4>
      <a:accent5>
        <a:srgbClr val="92C846"/>
      </a:accent5>
      <a:accent6>
        <a:srgbClr val="BF402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3A4DE"/>
    </a:accent1>
    <a:accent2>
      <a:srgbClr val="6AC9CF"/>
    </a:accent2>
    <a:accent3>
      <a:srgbClr val="75C297"/>
    </a:accent3>
    <a:accent4>
      <a:srgbClr val="6FB969"/>
    </a:accent4>
    <a:accent5>
      <a:srgbClr val="92C846"/>
    </a:accent5>
    <a:accent6>
      <a:srgbClr val="BF4027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5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3A4DE"/>
    </a:accent1>
    <a:accent2>
      <a:srgbClr val="6AC9CF"/>
    </a:accent2>
    <a:accent3>
      <a:srgbClr val="75C297"/>
    </a:accent3>
    <a:accent4>
      <a:srgbClr val="6FB969"/>
    </a:accent4>
    <a:accent5>
      <a:srgbClr val="92C846"/>
    </a:accent5>
    <a:accent6>
      <a:srgbClr val="BF4027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5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3A4DE"/>
    </a:accent1>
    <a:accent2>
      <a:srgbClr val="6AC9CF"/>
    </a:accent2>
    <a:accent3>
      <a:srgbClr val="75C297"/>
    </a:accent3>
    <a:accent4>
      <a:srgbClr val="6FB969"/>
    </a:accent4>
    <a:accent5>
      <a:srgbClr val="92C846"/>
    </a:accent5>
    <a:accent6>
      <a:srgbClr val="BF4027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5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3A4DE"/>
    </a:accent1>
    <a:accent2>
      <a:srgbClr val="6AC9CF"/>
    </a:accent2>
    <a:accent3>
      <a:srgbClr val="75C297"/>
    </a:accent3>
    <a:accent4>
      <a:srgbClr val="6FB969"/>
    </a:accent4>
    <a:accent5>
      <a:srgbClr val="92C846"/>
    </a:accent5>
    <a:accent6>
      <a:srgbClr val="BF4027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5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3A4DE"/>
    </a:accent1>
    <a:accent2>
      <a:srgbClr val="6AC9CF"/>
    </a:accent2>
    <a:accent3>
      <a:srgbClr val="75C297"/>
    </a:accent3>
    <a:accent4>
      <a:srgbClr val="6FB969"/>
    </a:accent4>
    <a:accent5>
      <a:srgbClr val="92C846"/>
    </a:accent5>
    <a:accent6>
      <a:srgbClr val="BF402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9844</TotalTime>
  <Words>724</Words>
  <Application>Microsoft Office PowerPoint</Application>
  <PresentationFormat>On-screen Show (4:3)</PresentationFormat>
  <Paragraphs>279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Open Sans</vt:lpstr>
      <vt:lpstr>Office Theme</vt:lpstr>
      <vt:lpstr>ARTIFICIAL INTELLIGENCE</vt:lpstr>
      <vt:lpstr>Artificial Intelligence - Agenda</vt:lpstr>
      <vt:lpstr>ARTIFICIAL INTELLIGENCE</vt:lpstr>
      <vt:lpstr>NATURAL INTELLIGENCE</vt:lpstr>
      <vt:lpstr>What is Artificial Intelligence ?</vt:lpstr>
      <vt:lpstr>The Turing Test</vt:lpstr>
      <vt:lpstr>Mathematical Background</vt:lpstr>
      <vt:lpstr>What is Artificial Intelligence ?</vt:lpstr>
      <vt:lpstr>ARTIFICIAL INTELLIGENCE</vt:lpstr>
      <vt:lpstr>Artificial intelligence – Begining </vt:lpstr>
      <vt:lpstr>Artificial Intelligence - History</vt:lpstr>
      <vt:lpstr>Artificial Intelligence - History</vt:lpstr>
      <vt:lpstr>ARTIFICIAL INTELLIGENCE</vt:lpstr>
      <vt:lpstr>Artificial Intelligence PowerPoint Template</vt:lpstr>
      <vt:lpstr>Artificial Intelligence – Neuron Network</vt:lpstr>
      <vt:lpstr>Artificial Intelligence – Neuron Network - Learning</vt:lpstr>
      <vt:lpstr>Artificial intelligence – Convolution network</vt:lpstr>
      <vt:lpstr>Artificial intelligence – Recurrent Neural Networks</vt:lpstr>
      <vt:lpstr>Artificial Intelligence – Generative Adversarial Networks</vt:lpstr>
      <vt:lpstr>Artificial Intelligence – Dimension Reduction</vt:lpstr>
      <vt:lpstr>Artificial Intelligence – Dimension Reduction</vt:lpstr>
      <vt:lpstr>Artificial Intelligence – Dimension Reduction</vt:lpstr>
      <vt:lpstr>Artificiel Intelligence – Semantic Space</vt:lpstr>
      <vt:lpstr>Artificiel Intelligence – Data Generation</vt:lpstr>
      <vt:lpstr>ARTIFICIAL INTELLIGENCE</vt:lpstr>
      <vt:lpstr>Artificial Intelligence PowerPoint Template</vt:lpstr>
      <vt:lpstr>Artificial Intelligence – AI Self Creation</vt:lpstr>
      <vt:lpstr>Artificial Intelligence - Singularity</vt:lpstr>
      <vt:lpstr>PowerPoint Presentation</vt:lpstr>
      <vt:lpstr>PowerPoint Presentation</vt:lpstr>
      <vt:lpstr>Artificial Intelligence PowerPoint Template</vt:lpstr>
      <vt:lpstr>PowerPoint Presentation</vt:lpstr>
      <vt:lpstr>Artificial Intelligence PowerPoint Template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Carbonel David</cp:lastModifiedBy>
  <cp:revision>187</cp:revision>
  <dcterms:created xsi:type="dcterms:W3CDTF">2013-09-12T13:05:01Z</dcterms:created>
  <dcterms:modified xsi:type="dcterms:W3CDTF">2018-11-07T15:40:55Z</dcterms:modified>
</cp:coreProperties>
</file>