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77" r:id="rId7"/>
    <p:sldId id="282" r:id="rId8"/>
    <p:sldId id="266" r:id="rId9"/>
    <p:sldId id="278" r:id="rId10"/>
    <p:sldId id="280" r:id="rId11"/>
    <p:sldId id="285" r:id="rId12"/>
    <p:sldId id="264" r:id="rId13"/>
    <p:sldId id="279" r:id="rId14"/>
    <p:sldId id="275" r:id="rId15"/>
    <p:sldId id="281" r:id="rId16"/>
    <p:sldId id="271" r:id="rId17"/>
    <p:sldId id="272" r:id="rId18"/>
    <p:sldId id="287" r:id="rId19"/>
    <p:sldId id="259" r:id="rId20"/>
    <p:sldId id="288" r:id="rId21"/>
    <p:sldId id="265" r:id="rId22"/>
    <p:sldId id="262"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8"/>
            <p14:sldId id="260"/>
          </p14:sldIdLst>
        </p14:section>
        <p14:section name="Gestion de positions" id="{95E13692-23CB-4B0F-9E5E-173512BBD440}">
          <p14:sldIdLst>
            <p14:sldId id="277"/>
            <p14:sldId id="282"/>
            <p14:sldId id="266"/>
            <p14:sldId id="278"/>
            <p14:sldId id="280"/>
            <p14:sldId id="285"/>
            <p14:sldId id="264"/>
            <p14:sldId id="279"/>
            <p14:sldId id="275"/>
            <p14:sldId id="281"/>
            <p14:sldId id="271"/>
            <p14:sldId id="272"/>
            <p14:sldId id="287"/>
            <p14:sldId id="259"/>
            <p14:sldId id="288"/>
            <p14:sldId id="265"/>
            <p14:sldId id="26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1/3/2021</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1/3/2021</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8.emf"/><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risque</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pic>
        <p:nvPicPr>
          <p:cNvPr id="5" name="Picture 4">
            <a:extLst>
              <a:ext uri="{FF2B5EF4-FFF2-40B4-BE49-F238E27FC236}">
                <a16:creationId xmlns:a16="http://schemas.microsoft.com/office/drawing/2014/main" id="{C838C824-E88B-43B7-BE6E-FA9C03450E26}"/>
              </a:ext>
            </a:extLst>
          </p:cNvPr>
          <p:cNvPicPr>
            <a:picLocks noChangeAspect="1"/>
          </p:cNvPicPr>
          <p:nvPr/>
        </p:nvPicPr>
        <p:blipFill>
          <a:blip r:embed="rId2"/>
          <a:stretch>
            <a:fillRect/>
          </a:stretch>
        </p:blipFill>
        <p:spPr>
          <a:xfrm>
            <a:off x="1315779" y="1690688"/>
            <a:ext cx="9220200" cy="2343150"/>
          </a:xfrm>
          <a:prstGeom prst="rect">
            <a:avLst/>
          </a:prstGeom>
        </p:spPr>
      </p:pic>
      <p:graphicFrame>
        <p:nvGraphicFramePr>
          <p:cNvPr id="6" name="Object 5">
            <a:extLst>
              <a:ext uri="{FF2B5EF4-FFF2-40B4-BE49-F238E27FC236}">
                <a16:creationId xmlns:a16="http://schemas.microsoft.com/office/drawing/2014/main" id="{5C4B5A38-56F5-48B6-9DDE-FBDDC8133464}"/>
              </a:ext>
            </a:extLst>
          </p:cNvPr>
          <p:cNvGraphicFramePr>
            <a:graphicFrameLocks noChangeAspect="1"/>
          </p:cNvGraphicFramePr>
          <p:nvPr>
            <p:extLst>
              <p:ext uri="{D42A27DB-BD31-4B8C-83A1-F6EECF244321}">
                <p14:modId xmlns:p14="http://schemas.microsoft.com/office/powerpoint/2010/main" val="3628873920"/>
              </p:ext>
            </p:extLst>
          </p:nvPr>
        </p:nvGraphicFramePr>
        <p:xfrm>
          <a:off x="5735638" y="4870450"/>
          <a:ext cx="381000" cy="771525"/>
        </p:xfrm>
        <a:graphic>
          <a:graphicData uri="http://schemas.openxmlformats.org/presentationml/2006/ole">
            <mc:AlternateContent xmlns:mc="http://schemas.openxmlformats.org/markup-compatibility/2006">
              <mc:Choice xmlns:v="urn:schemas-microsoft-com:vml" Requires="v">
                <p:oleObj name="Worksheet" showAsIcon="1" r:id="rId3" imgW="381000" imgH="771525" progId="Excel.Sheet.12">
                  <p:embed/>
                </p:oleObj>
              </mc:Choice>
              <mc:Fallback>
                <p:oleObj name="Worksheet" showAsIcon="1" r:id="rId3" imgW="381000" imgH="771525" progId="Excel.Sheet.12">
                  <p:embed/>
                  <p:pic>
                    <p:nvPicPr>
                      <p:cNvPr id="0" name=""/>
                      <p:cNvPicPr/>
                      <p:nvPr/>
                    </p:nvPicPr>
                    <p:blipFill>
                      <a:blip r:embed="rId4"/>
                      <a:stretch>
                        <a:fillRect/>
                      </a:stretch>
                    </p:blipFill>
                    <p:spPr>
                      <a:xfrm>
                        <a:off x="5735638" y="4870450"/>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266840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5" y="5692588"/>
            <a:ext cx="2644581"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a:lstStyle/>
          <a:p>
            <a:r>
              <a:rPr lang="fr-FR" dirty="0"/>
              <a:t>Les indicateurs</a:t>
            </a:r>
            <a:endParaRPr lang="en-US" dirty="0"/>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 après 8 ans)</a:t>
            </a:r>
          </a:p>
          <a:p>
            <a:r>
              <a:rPr lang="fr-FR" dirty="0">
                <a:sym typeface="Wingdings" panose="05000000000000000000" pitchFamily="2" charset="2"/>
              </a:rPr>
              <a:t>Moyen Terme  Compte titre (fiscalité 30% sur plus values)</a:t>
            </a:r>
          </a:p>
          <a:p>
            <a:pPr marL="0" indent="0">
              <a:buNone/>
            </a:pPr>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B5EB-ECFF-45F4-B4E7-128596A7BADF}"/>
              </a:ext>
            </a:extLst>
          </p:cNvPr>
          <p:cNvSpPr>
            <a:spLocks noGrp="1"/>
          </p:cNvSpPr>
          <p:nvPr>
            <p:ph type="title"/>
          </p:nvPr>
        </p:nvSpPr>
        <p:spPr/>
        <p:txBody>
          <a:bodyPr/>
          <a:lstStyle/>
          <a:p>
            <a:r>
              <a:rPr lang="fr-FR" dirty="0" err="1"/>
              <a:t>Strategies</a:t>
            </a:r>
            <a:endParaRPr lang="en-US" dirty="0"/>
          </a:p>
        </p:txBody>
      </p:sp>
      <p:sp>
        <p:nvSpPr>
          <p:cNvPr id="3" name="Content Placeholder 2">
            <a:extLst>
              <a:ext uri="{FF2B5EF4-FFF2-40B4-BE49-F238E27FC236}">
                <a16:creationId xmlns:a16="http://schemas.microsoft.com/office/drawing/2014/main" id="{4C640A36-1170-4A1C-8270-E8D96112CF59}"/>
              </a:ext>
            </a:extLst>
          </p:cNvPr>
          <p:cNvSpPr>
            <a:spLocks noGrp="1"/>
          </p:cNvSpPr>
          <p:nvPr>
            <p:ph idx="1"/>
          </p:nvPr>
        </p:nvSpPr>
        <p:spPr/>
        <p:txBody>
          <a:bodyPr/>
          <a:lstStyle/>
          <a:p>
            <a:r>
              <a:rPr lang="fr-FR" dirty="0"/>
              <a:t>Suivi de tendance – Trend </a:t>
            </a:r>
            <a:r>
              <a:rPr lang="fr-FR" dirty="0" err="1"/>
              <a:t>following</a:t>
            </a:r>
            <a:endParaRPr lang="fr-FR" dirty="0"/>
          </a:p>
          <a:p>
            <a:r>
              <a:rPr lang="fr-FR" dirty="0"/>
              <a:t>Retour à la moyenne</a:t>
            </a:r>
          </a:p>
          <a:p>
            <a:endParaRPr lang="en-US" dirty="0"/>
          </a:p>
        </p:txBody>
      </p:sp>
    </p:spTree>
    <p:extLst>
      <p:ext uri="{BB962C8B-B14F-4D97-AF65-F5344CB8AC3E}">
        <p14:creationId xmlns:p14="http://schemas.microsoft.com/office/powerpoint/2010/main" val="3493856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Par tout dans le même panier</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Solution: Le Stop</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6F307E8-3129-4175-B0F5-D0AB73770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210" y="119140"/>
            <a:ext cx="10313580" cy="661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18202</TotalTime>
  <Words>806</Words>
  <Application>Microsoft Office PowerPoint</Application>
  <PresentationFormat>Widescreen</PresentationFormat>
  <Paragraphs>160</Paragraphs>
  <Slides>23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Wingdings</vt:lpstr>
      <vt:lpstr>Office Theme</vt:lpstr>
      <vt:lpstr>Worksheet</vt:lpstr>
      <vt:lpstr>Formation Bourse</vt:lpstr>
      <vt:lpstr>Profils investisseurs</vt:lpstr>
      <vt:lpstr>Passage d’ordre</vt:lpstr>
      <vt:lpstr>Vocabulaire</vt:lpstr>
      <vt:lpstr>Le graphique de prix</vt:lpstr>
      <vt:lpstr>Position au feeling (débutant impulsif)</vt:lpstr>
      <vt:lpstr>Solution: Le Stop</vt:lpstr>
      <vt:lpstr>PowerPoint Presentation</vt:lpstr>
      <vt:lpstr>Position avec risque maîtrisé</vt:lpstr>
      <vt:lpstr>Quantifier le risque</vt:lpstr>
      <vt:lpstr>Journal de trading</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Strategies</vt:lpstr>
      <vt:lpstr>Construction d’un portefeuille</vt:lpstr>
      <vt:lpstr>Psychologie</vt:lpstr>
      <vt:lpstr>Adages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David</cp:lastModifiedBy>
  <cp:revision>82</cp:revision>
  <dcterms:created xsi:type="dcterms:W3CDTF">2020-04-14T09:05:32Z</dcterms:created>
  <dcterms:modified xsi:type="dcterms:W3CDTF">2021-01-03T22:09:13Z</dcterms:modified>
</cp:coreProperties>
</file>