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B5F61-FF36-469F-A254-4B45F0C2BBA5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E2D-D01C-4C2A-874F-FAAF3D09B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0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3E2D-D01C-4C2A-874F-FAAF3D09B65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5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3E2D-D01C-4C2A-874F-FAAF3D09B65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5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E3E2D-D01C-4C2A-874F-FAAF3D09B6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5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03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80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8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9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57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6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2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AE61E-79AC-4918-92FF-44A4FE9AAB1F}" type="datetimeFigureOut">
              <a:rPr lang="ko-KR" altLang="en-US" smtClean="0"/>
              <a:t>2015-11-08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B727C-8E63-4D83-853C-31950DDBE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2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sejong365.co.kr/map.htm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gif"/><Relationship Id="rId4" Type="http://schemas.openxmlformats.org/officeDocument/2006/relationships/hyperlink" Target="http://www.sejong365.co.kr/map.ht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7.png"/><Relationship Id="rId7" Type="http://schemas.openxmlformats.org/officeDocument/2006/relationships/hyperlink" Target="http://www.sejong365.co.kr/map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://www.sejong365.co.kr/map.htm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14.jpeg"/><Relationship Id="rId4" Type="http://schemas.openxmlformats.org/officeDocument/2006/relationships/image" Target="../media/image3.gif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52" y="0"/>
            <a:ext cx="9253682" cy="141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051720" y="1745417"/>
            <a:ext cx="6005551" cy="166479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2" name="Picture 28" descr="http://postfiles13.naver.net/20130115_124/sbsafety0606_1358219936211cXLe2_JPEG/%B0%C7%BC%B3%C7%F6%C0%E5_%C7%CA%BC%F6_%BE%C8%C0%FC%BF%EB%C7%B0%2C_%C3%DF%B6%F4%BB%E7%B0%ED%BF%B9%B9%E6%BF%EB%C7%B0_%B9%DF%B3%A1%B8%B7%C0%CC%C6%C7_%BD%C3%B0%F8%BB%E7%B7%CA_%288%29.jpg?type=w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" t="40175" r="6657" b="25133"/>
          <a:stretch/>
        </p:blipFill>
        <p:spPr bwMode="auto">
          <a:xfrm>
            <a:off x="2205261" y="1923245"/>
            <a:ext cx="5688632" cy="134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3768" y="188640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다드림</a:t>
            </a:r>
            <a:r>
              <a:rPr lang="ko-KR" altLang="en-US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인력 개발</a:t>
            </a:r>
            <a:endParaRPr lang="ko-KR" altLang="en-US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8" y="107340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ko-KR" alt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전화</a:t>
            </a:r>
            <a:r>
              <a:rPr lang="en-US" altLang="ko-KR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: </a:t>
            </a:r>
            <a:r>
              <a:rPr lang="en-US" altLang="ko-KR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02-422-1255</a:t>
            </a:r>
            <a:endParaRPr lang="ko-KR" alt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4672" y="980728"/>
            <a:ext cx="3690434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신뢰와 품질로 앞서가는 </a:t>
            </a:r>
            <a:r>
              <a:rPr lang="ko-KR" altLang="en-US" sz="1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다드림</a:t>
            </a:r>
            <a:r>
              <a:rPr lang="ko-KR" altLang="en-US" sz="1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인력 개발</a:t>
            </a:r>
            <a:endParaRPr lang="ko-KR" altLang="en-US" sz="1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48" y="1745417"/>
            <a:ext cx="1763688" cy="166479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사업자정보</a:t>
            </a:r>
            <a:endParaRPr lang="en-US" altLang="ko-KR" sz="9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건축인력개발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대표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OOO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송파구 송파동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000-00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번지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빌딩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층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02-123-4567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메일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nobody@job.co.kr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사업자번호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000-00-00000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 보기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허가번호 제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20xx-0000-00-0-00000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 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148" y="3880098"/>
            <a:ext cx="1763688" cy="165618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아웃소싱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철거인력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인력파견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건설인력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기공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조공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잡부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6" name="Picture 12" descr="http://www.sejong365.co.kr/images/mleft_02.gif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r="4822"/>
          <a:stretch/>
        </p:blipFill>
        <p:spPr bwMode="auto">
          <a:xfrm>
            <a:off x="49148" y="3465348"/>
            <a:ext cx="1772508" cy="3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1412776"/>
            <a:ext cx="9144000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프롤로그     회사소개     사업영역     건설현장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9" name="Picture 15" descr="http://postfiles9.naver.net/20131023_40/luckyday114_1382512133930ha6oR_JPEG/2013-10-18_16%3B16%3B30.jpg?type=w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6"/>
          <a:stretch/>
        </p:blipFill>
        <p:spPr bwMode="auto">
          <a:xfrm>
            <a:off x="3812696" y="4031657"/>
            <a:ext cx="1767416" cy="148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http://postfiles12.naver.net/20131023_283/luckyday114_138251213618286m6h_JPEG/2013-10-23_10%3B33%3B33.jpg?type=w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6"/>
          <a:stretch/>
        </p:blipFill>
        <p:spPr bwMode="auto">
          <a:xfrm>
            <a:off x="2098890" y="4041602"/>
            <a:ext cx="1570595" cy="147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31656"/>
            <a:ext cx="2261135" cy="148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51720" y="5517232"/>
            <a:ext cx="1617765" cy="4320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900" smtClean="0"/>
              <a:t>- OO</a:t>
            </a:r>
            <a:r>
              <a:rPr lang="ko-KR" altLang="en-US" sz="900" smtClean="0"/>
              <a:t>구 </a:t>
            </a:r>
            <a:r>
              <a:rPr lang="en-US" altLang="ko-KR" sz="900" smtClean="0"/>
              <a:t>OO</a:t>
            </a:r>
            <a:r>
              <a:rPr lang="ko-KR" altLang="en-US" sz="900" smtClean="0"/>
              <a:t>동 상가건물 철거</a:t>
            </a:r>
            <a:endParaRPr lang="en-US" altLang="ko-KR" sz="900" smtClean="0"/>
          </a:p>
          <a:p>
            <a:r>
              <a:rPr lang="ko-KR" altLang="en-US" sz="900" smtClean="0"/>
              <a:t>현장</a:t>
            </a:r>
            <a:r>
              <a:rPr lang="en-US" altLang="ko-KR" sz="900" smtClean="0"/>
              <a:t>(2015/00/00)</a:t>
            </a:r>
            <a:endParaRPr lang="ko-KR" altLang="en-US" sz="900"/>
          </a:p>
        </p:txBody>
      </p:sp>
      <p:sp>
        <p:nvSpPr>
          <p:cNvPr id="24" name="TextBox 23"/>
          <p:cNvSpPr txBox="1"/>
          <p:nvPr/>
        </p:nvSpPr>
        <p:spPr>
          <a:xfrm>
            <a:off x="3748585" y="5517232"/>
            <a:ext cx="1617765" cy="4320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900" smtClean="0"/>
              <a:t>- </a:t>
            </a:r>
            <a:r>
              <a:rPr lang="ko-KR" altLang="en-US" sz="900" smtClean="0"/>
              <a:t>주택지붕보강공사 현장</a:t>
            </a:r>
            <a:r>
              <a:rPr lang="en-US" altLang="ko-KR" sz="900" smtClean="0"/>
              <a:t>(201</a:t>
            </a:r>
          </a:p>
          <a:p>
            <a:r>
              <a:rPr lang="en-US" altLang="ko-KR" sz="900" smtClean="0"/>
              <a:t>5/00/00)</a:t>
            </a:r>
            <a:endParaRPr lang="ko-KR" altLang="en-US" sz="900"/>
          </a:p>
        </p:txBody>
      </p:sp>
      <p:sp>
        <p:nvSpPr>
          <p:cNvPr id="25" name="TextBox 24"/>
          <p:cNvSpPr txBox="1"/>
          <p:nvPr/>
        </p:nvSpPr>
        <p:spPr>
          <a:xfrm>
            <a:off x="5796136" y="5517232"/>
            <a:ext cx="2261135" cy="4320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900" smtClean="0"/>
              <a:t>- </a:t>
            </a:r>
            <a:r>
              <a:rPr lang="ko-KR" altLang="en-US" sz="900" smtClean="0"/>
              <a:t>재건축 아파트 택지 철거 현장</a:t>
            </a:r>
            <a:r>
              <a:rPr lang="en-US" altLang="ko-KR" sz="900" smtClean="0"/>
              <a:t>(2015/00/00)</a:t>
            </a:r>
            <a:endParaRPr lang="ko-KR" alt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2205261" y="1937988"/>
            <a:ext cx="5688631" cy="1328704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4400" b="1" dirty="0" smtClean="0"/>
              <a:t>[</a:t>
            </a:r>
            <a:r>
              <a:rPr lang="ko-KR" altLang="en-US" sz="4400" b="1" dirty="0" smtClean="0"/>
              <a:t>철거인력 전문</a:t>
            </a:r>
            <a:r>
              <a:rPr lang="en-US" altLang="ko-KR" sz="4400" b="1" dirty="0" smtClean="0"/>
              <a:t>]</a:t>
            </a:r>
          </a:p>
          <a:p>
            <a:r>
              <a:rPr lang="ko-KR" alt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itchFamily="18" charset="-127"/>
                <a:ea typeface="HY견명조" pitchFamily="18" charset="-127"/>
              </a:rPr>
              <a:t>인력 </a:t>
            </a:r>
            <a:r>
              <a:rPr lang="ko-KR" alt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명조" pitchFamily="18" charset="-127"/>
                <a:ea typeface="HY견명조" pitchFamily="18" charset="-127"/>
              </a:rPr>
              <a:t>수시 모집</a:t>
            </a:r>
            <a:endParaRPr lang="ko-KR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63183" y="1916832"/>
            <a:ext cx="89319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b="1" smtClean="0">
                <a:solidFill>
                  <a:schemeClr val="bg1"/>
                </a:solidFill>
              </a:rPr>
              <a:t>안전을</a:t>
            </a:r>
            <a:endParaRPr lang="en-US" altLang="ko-KR" sz="1050" b="1" smtClean="0">
              <a:solidFill>
                <a:schemeClr val="bg1"/>
              </a:solidFill>
            </a:endParaRPr>
          </a:p>
          <a:p>
            <a:pPr algn="r"/>
            <a:r>
              <a:rPr lang="ko-KR" altLang="en-US" sz="1050" b="1" smtClean="0">
                <a:solidFill>
                  <a:schemeClr val="bg1"/>
                </a:solidFill>
              </a:rPr>
              <a:t>최우선으로</a:t>
            </a:r>
            <a:endParaRPr lang="en-US" altLang="ko-KR" sz="1050" b="1" smtClean="0">
              <a:solidFill>
                <a:schemeClr val="bg1"/>
              </a:solidFill>
            </a:endParaRPr>
          </a:p>
          <a:p>
            <a:pPr algn="r"/>
            <a:r>
              <a:rPr lang="ko-KR" altLang="en-US" sz="1050" b="1" smtClean="0">
                <a:solidFill>
                  <a:schemeClr val="bg1"/>
                </a:solidFill>
              </a:rPr>
              <a:t>생각합니다</a:t>
            </a:r>
            <a:r>
              <a:rPr lang="en-US" altLang="ko-KR" sz="1050" b="1" smtClean="0">
                <a:solidFill>
                  <a:schemeClr val="bg1"/>
                </a:solidFill>
              </a:rPr>
              <a:t>.</a:t>
            </a:r>
            <a:endParaRPr lang="ko-KR" altLang="en-US" sz="1050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3501008"/>
            <a:ext cx="61638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>
                <a:solidFill>
                  <a:srgbClr val="0070C0"/>
                </a:solidFill>
              </a:rPr>
              <a:t>OO</a:t>
            </a:r>
            <a:r>
              <a:rPr lang="ko-KR" altLang="en-US" sz="1050" smtClean="0">
                <a:solidFill>
                  <a:srgbClr val="0070C0"/>
                </a:solidFill>
              </a:rPr>
              <a:t>건축인력개발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은 서울 경기지역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송파구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광진구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강남구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서초구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강동구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하남시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성남시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분당구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</a:p>
          <a:p>
            <a:r>
              <a:rPr lang="ko-KR" altLang="en-US" sz="1050" smtClean="0">
                <a:solidFill>
                  <a:srgbClr val="0070C0"/>
                </a:solidFill>
                <a:effectLst/>
              </a:rPr>
              <a:t>용인시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동대문구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도봉구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종로구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마포구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강북구 지역 직업소개 및 인력공급업체입니다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.</a:t>
            </a:r>
            <a:endParaRPr lang="ko-KR" altLang="en-US" sz="105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48" y="5589240"/>
            <a:ext cx="177250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전화 </a:t>
            </a:r>
            <a:r>
              <a:rPr lang="en-US" altLang="ko-KR" sz="1200" b="1" smtClean="0"/>
              <a:t>: 02-123-4567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15969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23"/>
          <a:stretch/>
        </p:blipFill>
        <p:spPr bwMode="auto">
          <a:xfrm>
            <a:off x="0" y="5232"/>
            <a:ext cx="9144000" cy="141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476672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OO</a:t>
            </a:r>
            <a:r>
              <a:rPr lang="ko-KR" altLang="en-US" sz="36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건축인력개발</a:t>
            </a:r>
            <a:endParaRPr lang="ko-KR" altLang="en-US" sz="36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8" y="107340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전화</a:t>
            </a:r>
            <a:r>
              <a:rPr lang="en-US" altLang="ko-KR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 02-123-4567</a:t>
            </a:r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8954" y="1104999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1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신뢰와 품질로 앞서가는 </a:t>
            </a:r>
            <a:r>
              <a:rPr lang="en-US" altLang="ko-KR" sz="1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OO </a:t>
            </a:r>
            <a:r>
              <a:rPr lang="ko-KR" altLang="en-US" sz="1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건축인력개발</a:t>
            </a:r>
            <a:endParaRPr lang="ko-KR" altLang="en-US" sz="14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48" y="1745417"/>
            <a:ext cx="1763688" cy="166479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사업자정보</a:t>
            </a:r>
            <a:endParaRPr lang="en-US" altLang="ko-KR" sz="9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건축인력개발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대표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OOO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송파구 송파동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000-00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번지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빌딩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층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02-123-4567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메일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nobody@job.co.kr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사업자번호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000-00-00000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 보기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허가번호 제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20xx-0000-00-0-00000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 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148" y="3880098"/>
            <a:ext cx="1763688" cy="165618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사업분야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아웃소싱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철거인력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인력파견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건설인력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기공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조공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잡부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6" name="Picture 12" descr="http://www.sejong365.co.kr/images/mleft_02.gif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r="4822"/>
          <a:stretch/>
        </p:blipFill>
        <p:spPr bwMode="auto">
          <a:xfrm>
            <a:off x="49148" y="3465348"/>
            <a:ext cx="1772508" cy="3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1412776"/>
            <a:ext cx="9144000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프롤로그     회사소개     사업영역     건설현장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9712" y="2205588"/>
            <a:ext cx="616386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>
                <a:solidFill>
                  <a:srgbClr val="0070C0"/>
                </a:solidFill>
              </a:rPr>
              <a:t>OO</a:t>
            </a:r>
            <a:r>
              <a:rPr lang="ko-KR" altLang="en-US" sz="1050" smtClean="0">
                <a:solidFill>
                  <a:srgbClr val="0070C0"/>
                </a:solidFill>
              </a:rPr>
              <a:t>건축인력개발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은 서울 경기지역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송파구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광진구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강남구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서초구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강동구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하남시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성남시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분당구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</a:p>
          <a:p>
            <a:r>
              <a:rPr lang="ko-KR" altLang="en-US" sz="1050" smtClean="0">
                <a:solidFill>
                  <a:srgbClr val="0070C0"/>
                </a:solidFill>
                <a:effectLst/>
              </a:rPr>
              <a:t>용인시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동대문구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도봉구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종로구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마포구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, </a:t>
            </a:r>
            <a:r>
              <a:rPr lang="ko-KR" altLang="en-US" sz="1050" smtClean="0">
                <a:solidFill>
                  <a:srgbClr val="0070C0"/>
                </a:solidFill>
                <a:effectLst/>
              </a:rPr>
              <a:t>강북구 지역 직업소개 및 인력공급업체입니다</a:t>
            </a:r>
            <a:r>
              <a:rPr lang="en-US" altLang="ko-KR" sz="1050" smtClean="0">
                <a:solidFill>
                  <a:srgbClr val="0070C0"/>
                </a:solidFill>
                <a:effectLst/>
              </a:rPr>
              <a:t>.</a:t>
            </a:r>
          </a:p>
          <a:p>
            <a:r>
              <a:rPr lang="ko-KR" altLang="en-US" sz="1050" smtClean="0">
                <a:effectLst/>
              </a:rPr>
              <a:t>저희 업체는 고객님의 업종에 알맞은 다양한 인력이 항시 대기 중이며</a:t>
            </a:r>
            <a:r>
              <a:rPr lang="en-US" altLang="ko-KR" sz="1050" smtClean="0">
                <a:effectLst/>
              </a:rPr>
              <a:t>, </a:t>
            </a:r>
          </a:p>
          <a:p>
            <a:r>
              <a:rPr lang="ko-KR" altLang="en-US" sz="1050" smtClean="0">
                <a:effectLst/>
              </a:rPr>
              <a:t>오랫동안 축적된 경험과 노하우를 바탕으로 항상 고객님께 최고가 될 것을 약속드립니다</a:t>
            </a:r>
            <a:r>
              <a:rPr lang="en-US" altLang="ko-KR" sz="1050" smtClean="0">
                <a:effectLst/>
              </a:rPr>
              <a:t>.</a:t>
            </a:r>
          </a:p>
          <a:p>
            <a:r>
              <a:rPr lang="ko-KR" altLang="en-US" sz="1050" smtClean="0">
                <a:effectLst/>
              </a:rPr>
              <a:t>고객 여러분과의 작은 약속이라도 소중히 생각하며 </a:t>
            </a:r>
            <a:endParaRPr lang="en-US" altLang="ko-KR" sz="1050" smtClean="0">
              <a:effectLst/>
            </a:endParaRPr>
          </a:p>
          <a:p>
            <a:r>
              <a:rPr lang="ko-KR" altLang="en-US" sz="1050" smtClean="0">
                <a:effectLst/>
              </a:rPr>
              <a:t>신용과 믿음</a:t>
            </a:r>
            <a:r>
              <a:rPr lang="en-US" altLang="ko-KR" sz="1050" smtClean="0">
                <a:effectLst/>
              </a:rPr>
              <a:t>, </a:t>
            </a:r>
            <a:r>
              <a:rPr lang="ko-KR" altLang="en-US" sz="1050" smtClean="0">
                <a:effectLst/>
              </a:rPr>
              <a:t>신뢰를 잃지 않는 </a:t>
            </a:r>
            <a:r>
              <a:rPr lang="en-US" altLang="ko-KR" sz="1050" smtClean="0">
                <a:effectLst/>
              </a:rPr>
              <a:t>“OO</a:t>
            </a:r>
            <a:r>
              <a:rPr lang="ko-KR" altLang="en-US" sz="1050" smtClean="0">
                <a:effectLst/>
              </a:rPr>
              <a:t>건축인력개발</a:t>
            </a:r>
            <a:r>
              <a:rPr lang="en-US" altLang="ko-KR" sz="1050" smtClean="0">
                <a:effectLst/>
              </a:rPr>
              <a:t>"</a:t>
            </a:r>
            <a:r>
              <a:rPr lang="ko-KR" altLang="en-US" sz="1050" smtClean="0">
                <a:effectLst/>
              </a:rPr>
              <a:t>이 되겠습니다</a:t>
            </a:r>
            <a:r>
              <a:rPr lang="en-US" altLang="ko-KR" sz="1050" smtClean="0">
                <a:effectLst/>
              </a:rPr>
              <a:t>.</a:t>
            </a:r>
            <a:endParaRPr lang="ko-KR" altLang="en-US" sz="1050" smtClean="0">
              <a:effectLst/>
            </a:endParaRPr>
          </a:p>
          <a:p>
            <a:endParaRPr lang="ko-KR" altLang="en-US" sz="105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1720" y="1772816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1400" b="1" smtClean="0">
                <a:solidFill>
                  <a:schemeClr val="accent1">
                    <a:lumMod val="75000"/>
                  </a:schemeClr>
                </a:solidFill>
              </a:rPr>
              <a:t>회사소개</a:t>
            </a:r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51"/>
          <a:stretch/>
        </p:blipFill>
        <p:spPr bwMode="auto">
          <a:xfrm>
            <a:off x="2131473" y="3787161"/>
            <a:ext cx="4456751" cy="236599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51720" y="3347700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1400" b="1" smtClean="0">
                <a:solidFill>
                  <a:schemeClr val="accent1">
                    <a:lumMod val="75000"/>
                  </a:schemeClr>
                </a:solidFill>
              </a:rPr>
              <a:t>오시는길</a:t>
            </a:r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48" y="5589240"/>
            <a:ext cx="177250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전화 </a:t>
            </a:r>
            <a:r>
              <a:rPr lang="en-US" altLang="ko-KR" sz="1200" b="1" smtClean="0"/>
              <a:t>: 02-123-4567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8974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23"/>
          <a:stretch/>
        </p:blipFill>
        <p:spPr bwMode="auto">
          <a:xfrm>
            <a:off x="0" y="5232"/>
            <a:ext cx="9144000" cy="141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476672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OO</a:t>
            </a:r>
            <a:r>
              <a:rPr lang="ko-KR" altLang="en-US" sz="36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건축인력개발</a:t>
            </a:r>
            <a:endParaRPr lang="ko-KR" altLang="en-US" sz="36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44208" y="107340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전화</a:t>
            </a:r>
            <a:r>
              <a:rPr lang="en-US" altLang="ko-KR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 02-123-4567</a:t>
            </a:r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8954" y="1104999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1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신뢰와 품질로 앞서가는 </a:t>
            </a:r>
            <a:r>
              <a:rPr lang="en-US" altLang="ko-KR" sz="1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OO </a:t>
            </a:r>
            <a:r>
              <a:rPr lang="ko-KR" altLang="en-US" sz="1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건축인력개발</a:t>
            </a:r>
            <a:endParaRPr lang="ko-KR" altLang="en-US" sz="14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148" y="1745417"/>
            <a:ext cx="1763688" cy="166479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사업자정보</a:t>
            </a:r>
            <a:endParaRPr lang="en-US" altLang="ko-KR" sz="9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건축인력개발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대표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OOO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송파구 송파동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000-00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번지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빌딩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층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02-123-4567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메일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nobody@job.co.kr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사업자번호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000-00-00000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 보기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허가번호 제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20xx-0000-00-0-00000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 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148" y="3933056"/>
            <a:ext cx="1763688" cy="165618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사업영역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아웃소싱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철거인력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인력파견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건설인력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기공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조공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잡부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0" name="Picture 6" descr="http://www.sejong365.co.kr/images/p2-note_0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891" y="3429000"/>
            <a:ext cx="4122293" cy="184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sejong365.co.kr/images/p2-note_0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70" y="5235411"/>
            <a:ext cx="4096996" cy="143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sejong365.co.kr/images/p2-note_0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56" y="2123332"/>
            <a:ext cx="4114654" cy="139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sejong365.co.kr/images/mleft_02.gif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r="4822"/>
          <a:stretch/>
        </p:blipFill>
        <p:spPr bwMode="auto">
          <a:xfrm>
            <a:off x="49148" y="3493923"/>
            <a:ext cx="1772508" cy="3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1412776"/>
            <a:ext cx="9144000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프롤로그     회사소개     사업영역     건설현장 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4156" y="176352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</a:rPr>
              <a:t>사업영역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44208" y="1916832"/>
            <a:ext cx="881844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사업영역</a:t>
            </a:r>
            <a:r>
              <a:rPr lang="en-US" altLang="ko-KR" sz="1000" b="1">
                <a:solidFill>
                  <a:schemeClr val="tx1"/>
                </a:solidFill>
              </a:rPr>
              <a:t/>
            </a:r>
            <a:br>
              <a:rPr lang="en-US" altLang="ko-KR" sz="1000" b="1">
                <a:solidFill>
                  <a:schemeClr val="tx1"/>
                </a:solidFill>
              </a:rPr>
            </a:br>
            <a:r>
              <a:rPr lang="ko-KR" altLang="en-US" sz="900">
                <a:solidFill>
                  <a:schemeClr val="tx1"/>
                </a:solidFill>
              </a:rPr>
              <a:t>아웃소싱</a:t>
            </a:r>
            <a:endParaRPr lang="en-US" altLang="ko-KR" sz="900">
              <a:solidFill>
                <a:schemeClr val="tx1"/>
              </a:solidFill>
            </a:endParaRPr>
          </a:p>
          <a:p>
            <a:r>
              <a:rPr lang="ko-KR" altLang="en-US" sz="900">
                <a:solidFill>
                  <a:schemeClr val="tx1"/>
                </a:solidFill>
              </a:rPr>
              <a:t>철거인력</a:t>
            </a:r>
            <a:endParaRPr lang="en-US" altLang="ko-KR" sz="900">
              <a:solidFill>
                <a:schemeClr val="tx1"/>
              </a:solidFill>
            </a:endParaRPr>
          </a:p>
          <a:p>
            <a:r>
              <a:rPr lang="ko-KR" altLang="en-US" sz="900" smtClean="0">
                <a:solidFill>
                  <a:schemeClr val="tx1"/>
                </a:solidFill>
              </a:rPr>
              <a:t>인력파견</a:t>
            </a:r>
            <a:endParaRPr lang="en-US" altLang="ko-KR" sz="900" smtClean="0">
              <a:solidFill>
                <a:schemeClr val="tx1"/>
              </a:solidFill>
            </a:endParaRPr>
          </a:p>
          <a:p>
            <a:r>
              <a:rPr lang="ko-KR" altLang="en-US" sz="900" smtClean="0">
                <a:solidFill>
                  <a:schemeClr val="tx1"/>
                </a:solidFill>
              </a:rPr>
              <a:t>건설인력</a:t>
            </a:r>
            <a:endParaRPr lang="en-US" altLang="ko-KR" sz="900">
              <a:solidFill>
                <a:schemeClr val="tx1"/>
              </a:solidFill>
            </a:endParaRPr>
          </a:p>
          <a:p>
            <a:r>
              <a:rPr lang="ko-KR" altLang="en-US" sz="900">
                <a:solidFill>
                  <a:schemeClr val="tx1"/>
                </a:solidFill>
              </a:rPr>
              <a:t>기공</a:t>
            </a:r>
            <a:endParaRPr lang="en-US" altLang="ko-KR" sz="900">
              <a:solidFill>
                <a:schemeClr val="tx1"/>
              </a:solidFill>
            </a:endParaRPr>
          </a:p>
          <a:p>
            <a:r>
              <a:rPr lang="ko-KR" altLang="en-US" sz="900">
                <a:solidFill>
                  <a:schemeClr val="tx1"/>
                </a:solidFill>
              </a:rPr>
              <a:t>조공</a:t>
            </a:r>
            <a:endParaRPr lang="en-US" altLang="ko-KR" sz="900">
              <a:solidFill>
                <a:schemeClr val="tx1"/>
              </a:solidFill>
            </a:endParaRPr>
          </a:p>
          <a:p>
            <a:r>
              <a:rPr lang="ko-KR" altLang="en-US" sz="900" smtClean="0">
                <a:solidFill>
                  <a:schemeClr val="tx1"/>
                </a:solidFill>
              </a:rPr>
              <a:t>잡부</a:t>
            </a:r>
            <a:endParaRPr lang="en-US" altLang="ko-KR" sz="900" smtClean="0">
              <a:solidFill>
                <a:schemeClr val="tx1"/>
              </a:solidFill>
            </a:endParaRPr>
          </a:p>
          <a:p>
            <a:r>
              <a:rPr lang="ko-KR" altLang="en-US" sz="900" smtClean="0">
                <a:solidFill>
                  <a:schemeClr val="tx1"/>
                </a:solidFill>
              </a:rPr>
              <a:t>파출부</a:t>
            </a:r>
            <a:endParaRPr lang="en-US" altLang="ko-KR" sz="900" smtClean="0">
              <a:solidFill>
                <a:schemeClr val="tx1"/>
              </a:solidFill>
            </a:endParaRPr>
          </a:p>
          <a:p>
            <a:r>
              <a:rPr lang="ko-KR" altLang="en-US" sz="900" smtClean="0">
                <a:solidFill>
                  <a:schemeClr val="tx1"/>
                </a:solidFill>
              </a:rPr>
              <a:t>파견</a:t>
            </a:r>
            <a:endParaRPr lang="en-US" altLang="ko-KR" sz="900" smtClean="0">
              <a:solidFill>
                <a:schemeClr val="tx1"/>
              </a:solidFill>
            </a:endParaRPr>
          </a:p>
          <a:p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48" y="5646390"/>
            <a:ext cx="177250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전화 </a:t>
            </a:r>
            <a:r>
              <a:rPr lang="en-US" altLang="ko-KR" sz="1200" b="1" smtClean="0"/>
              <a:t>: 02-123-4567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6901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23"/>
          <a:stretch/>
        </p:blipFill>
        <p:spPr bwMode="auto">
          <a:xfrm>
            <a:off x="0" y="5232"/>
            <a:ext cx="9144000" cy="141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059832" y="476672"/>
            <a:ext cx="381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OO</a:t>
            </a:r>
            <a:r>
              <a:rPr lang="ko-KR" altLang="en-US" sz="36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 건축인력개발</a:t>
            </a:r>
            <a:endParaRPr lang="ko-KR" altLang="en-US" sz="36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208" y="107340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전화</a:t>
            </a:r>
            <a:r>
              <a:rPr lang="en-US" altLang="ko-KR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: 02-123-4567</a:t>
            </a:r>
            <a:endParaRPr lang="ko-KR" alt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8954" y="1104999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1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신뢰와 품질로 앞서가는 </a:t>
            </a:r>
            <a:r>
              <a:rPr lang="en-US" altLang="ko-KR" sz="1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OO </a:t>
            </a:r>
            <a:r>
              <a:rPr lang="ko-KR" altLang="en-US" sz="1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건축인력개발</a:t>
            </a:r>
            <a:endParaRPr lang="ko-KR" altLang="en-US" sz="14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148" y="1745417"/>
            <a:ext cx="1763688" cy="166479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사업자정보</a:t>
            </a:r>
            <a:endParaRPr lang="en-US" altLang="ko-KR" sz="9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상호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건축인력개발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대표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OOO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주소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송파구 송파동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000-00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번지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빌딩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층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전화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02-123-4567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메일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nobody@job.co.kr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사업자번호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000-00-00000 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 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 보기</a:t>
            </a: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허가번호 제</a:t>
            </a:r>
            <a:r>
              <a:rPr lang="en-US" altLang="ko-KR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20xx-0000-00-0-00000</a:t>
            </a:r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 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148" y="3904481"/>
            <a:ext cx="1763688" cy="165618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사업영역</a:t>
            </a:r>
            <a: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ko-KR" sz="900" b="1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아웃소싱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철거인력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인력파견</a:t>
            </a:r>
            <a:endParaRPr lang="en-US" altLang="ko-KR" sz="9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건설인력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기공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조공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잡부</a:t>
            </a:r>
            <a:endParaRPr lang="en-US" altLang="ko-KR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12" descr="http://www.sejong365.co.kr/images/mleft_02.gif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r="4822"/>
          <a:stretch/>
        </p:blipFill>
        <p:spPr bwMode="auto">
          <a:xfrm>
            <a:off x="49148" y="3484398"/>
            <a:ext cx="1772508" cy="34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0" y="1412776"/>
            <a:ext cx="9144000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프롤로그     회사소개     사업영역     건설현장 </a:t>
            </a:r>
            <a:endParaRPr lang="ko-KR" altLang="en-US" sz="1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24156" y="176352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1400" b="1" smtClean="0">
                <a:solidFill>
                  <a:schemeClr val="accent1">
                    <a:lumMod val="75000"/>
                  </a:schemeClr>
                </a:solidFill>
              </a:rPr>
              <a:t>건설현장</a:t>
            </a:r>
            <a:r>
              <a:rPr lang="en-US" altLang="ko-KR" sz="1400" b="1" smtClean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Picture 15" descr="http://postfiles9.naver.net/20131023_40/luckyday114_1382512133930ha6oR_JPEG/2013-10-18_16%3B16%3B30.jpg?type=w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6"/>
          <a:stretch/>
        </p:blipFill>
        <p:spPr bwMode="auto">
          <a:xfrm>
            <a:off x="3864941" y="2153567"/>
            <a:ext cx="1767416" cy="148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7" descr="http://postfiles12.naver.net/20131023_283/luckyday114_138251213618286m6h_JPEG/2013-10-23_10%3B33%3B33.jpg?type=w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6"/>
          <a:stretch/>
        </p:blipFill>
        <p:spPr bwMode="auto">
          <a:xfrm>
            <a:off x="2151135" y="2163512"/>
            <a:ext cx="1570595" cy="147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81" y="2153566"/>
            <a:ext cx="2261135" cy="148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2103965" y="3639142"/>
            <a:ext cx="1617765" cy="4320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900" smtClean="0"/>
              <a:t>- OO</a:t>
            </a:r>
            <a:r>
              <a:rPr lang="ko-KR" altLang="en-US" sz="900" smtClean="0"/>
              <a:t>구 </a:t>
            </a:r>
            <a:r>
              <a:rPr lang="en-US" altLang="ko-KR" sz="900" smtClean="0"/>
              <a:t>OO</a:t>
            </a:r>
            <a:r>
              <a:rPr lang="ko-KR" altLang="en-US" sz="900" smtClean="0"/>
              <a:t>동 상가건물 철거</a:t>
            </a:r>
            <a:endParaRPr lang="en-US" altLang="ko-KR" sz="900" smtClean="0"/>
          </a:p>
          <a:p>
            <a:r>
              <a:rPr lang="ko-KR" altLang="en-US" sz="900" smtClean="0"/>
              <a:t>현장</a:t>
            </a:r>
            <a:r>
              <a:rPr lang="en-US" altLang="ko-KR" sz="900" smtClean="0"/>
              <a:t>(2015/00/00)</a:t>
            </a:r>
            <a:endParaRPr lang="ko-KR" altLang="en-US" sz="900"/>
          </a:p>
        </p:txBody>
      </p:sp>
      <p:sp>
        <p:nvSpPr>
          <p:cNvPr id="32" name="TextBox 31"/>
          <p:cNvSpPr txBox="1"/>
          <p:nvPr/>
        </p:nvSpPr>
        <p:spPr>
          <a:xfrm>
            <a:off x="3800830" y="3639142"/>
            <a:ext cx="1617765" cy="4320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900" smtClean="0"/>
              <a:t>- </a:t>
            </a:r>
            <a:r>
              <a:rPr lang="ko-KR" altLang="en-US" sz="900" smtClean="0"/>
              <a:t>주택지붕보강공사 현장</a:t>
            </a:r>
            <a:r>
              <a:rPr lang="en-US" altLang="ko-KR" sz="900" smtClean="0"/>
              <a:t>(201</a:t>
            </a:r>
          </a:p>
          <a:p>
            <a:r>
              <a:rPr lang="en-US" altLang="ko-KR" sz="900" smtClean="0"/>
              <a:t>5/00/00)</a:t>
            </a:r>
            <a:endParaRPr lang="ko-KR" altLang="en-US" sz="900"/>
          </a:p>
        </p:txBody>
      </p:sp>
      <p:sp>
        <p:nvSpPr>
          <p:cNvPr id="33" name="TextBox 32"/>
          <p:cNvSpPr txBox="1"/>
          <p:nvPr/>
        </p:nvSpPr>
        <p:spPr>
          <a:xfrm>
            <a:off x="5848381" y="3639142"/>
            <a:ext cx="2261135" cy="4320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900" smtClean="0"/>
              <a:t>- </a:t>
            </a:r>
            <a:r>
              <a:rPr lang="ko-KR" altLang="en-US" sz="900" smtClean="0"/>
              <a:t>재건축 아파트 택지 철거 현장</a:t>
            </a:r>
            <a:r>
              <a:rPr lang="en-US" altLang="ko-KR" sz="900" smtClean="0"/>
              <a:t>(2015/00/00)</a:t>
            </a:r>
            <a:endParaRPr lang="ko-KR" altLang="en-US" sz="900"/>
          </a:p>
        </p:txBody>
      </p:sp>
      <p:sp>
        <p:nvSpPr>
          <p:cNvPr id="37" name="TextBox 36"/>
          <p:cNvSpPr txBox="1"/>
          <p:nvPr/>
        </p:nvSpPr>
        <p:spPr>
          <a:xfrm>
            <a:off x="2103965" y="5229200"/>
            <a:ext cx="1617765" cy="4320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900" smtClean="0"/>
              <a:t>- [</a:t>
            </a:r>
            <a:r>
              <a:rPr lang="ko-KR" altLang="en-US" sz="900" smtClean="0"/>
              <a:t>산업안전 상식</a:t>
            </a:r>
            <a:r>
              <a:rPr lang="en-US" altLang="ko-KR" sz="900" smtClean="0"/>
              <a:t>] </a:t>
            </a:r>
            <a:r>
              <a:rPr lang="ko-KR" altLang="en-US" sz="900" smtClean="0"/>
              <a:t>산소농도별 증상</a:t>
            </a:r>
            <a:endParaRPr lang="ko-KR" altLang="en-US" sz="900"/>
          </a:p>
        </p:txBody>
      </p:sp>
      <p:sp>
        <p:nvSpPr>
          <p:cNvPr id="38" name="TextBox 37"/>
          <p:cNvSpPr txBox="1"/>
          <p:nvPr/>
        </p:nvSpPr>
        <p:spPr>
          <a:xfrm>
            <a:off x="4156278" y="5202865"/>
            <a:ext cx="1617765" cy="4320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900" smtClean="0"/>
              <a:t>- </a:t>
            </a:r>
            <a:r>
              <a:rPr lang="ko-KR" altLang="en-US" sz="900" smtClean="0"/>
              <a:t>과학진흥센터공사 현장</a:t>
            </a:r>
            <a:endParaRPr lang="en-US" altLang="ko-KR" sz="900" smtClean="0"/>
          </a:p>
          <a:p>
            <a:r>
              <a:rPr lang="en-US" altLang="ko-KR" sz="900" smtClean="0"/>
              <a:t>(2015/00/00)</a:t>
            </a:r>
            <a:endParaRPr lang="ko-KR" altLang="en-US" sz="900"/>
          </a:p>
        </p:txBody>
      </p:sp>
      <p:sp>
        <p:nvSpPr>
          <p:cNvPr id="39" name="TextBox 38"/>
          <p:cNvSpPr txBox="1"/>
          <p:nvPr/>
        </p:nvSpPr>
        <p:spPr>
          <a:xfrm>
            <a:off x="5848381" y="5301208"/>
            <a:ext cx="2261135" cy="4320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900" smtClean="0"/>
              <a:t>- </a:t>
            </a:r>
            <a:r>
              <a:rPr lang="ko-KR" altLang="en-US" sz="900" smtClean="0"/>
              <a:t>종합운동장 보강공 사 현장</a:t>
            </a:r>
            <a:r>
              <a:rPr lang="en-US" altLang="ko-KR" sz="900" smtClean="0"/>
              <a:t>(2015/00/00)</a:t>
            </a:r>
            <a:endParaRPr lang="ko-KR" altLang="en-US" sz="900"/>
          </a:p>
        </p:txBody>
      </p:sp>
      <p:pic>
        <p:nvPicPr>
          <p:cNvPr id="5122" name="Picture 2" descr="http://postfiles9.naver.net/20141124_56/nanurimall_1416799066369RMYxV_JPEG/583880_138742_559.jpg?type=w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138" y="4221216"/>
            <a:ext cx="1793451" cy="90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news.naver.com/image/001/2012/05/26/PYH2012052408380006300_P2.jp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4" r="37007" b="27183"/>
          <a:stretch/>
        </p:blipFill>
        <p:spPr bwMode="auto">
          <a:xfrm>
            <a:off x="4132347" y="4226110"/>
            <a:ext cx="150001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imgnews.naver.net/image/001/2015/03/02/PYH2015030208310001300_P2_99_20150302154317.jpg?type=w540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64" b="20582"/>
          <a:stretch/>
        </p:blipFill>
        <p:spPr bwMode="auto">
          <a:xfrm>
            <a:off x="6228184" y="4074216"/>
            <a:ext cx="1698659" cy="11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9148" y="5608290"/>
            <a:ext cx="177250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mtClean="0"/>
              <a:t>전화 </a:t>
            </a:r>
            <a:r>
              <a:rPr lang="en-US" altLang="ko-KR" sz="1200" b="1" smtClean="0"/>
              <a:t>: 02-123-4567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41919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436</Words>
  <Application>Microsoft Office PowerPoint</Application>
  <PresentationFormat>화면 슬라이드 쇼(4:3)</PresentationFormat>
  <Paragraphs>127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jth</dc:creator>
  <cp:lastModifiedBy>sun</cp:lastModifiedBy>
  <cp:revision>21</cp:revision>
  <dcterms:created xsi:type="dcterms:W3CDTF">2015-07-02T07:01:38Z</dcterms:created>
  <dcterms:modified xsi:type="dcterms:W3CDTF">2015-11-08T01:02:27Z</dcterms:modified>
</cp:coreProperties>
</file>