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A892C-5709-49A6-A133-8CC9268A7CDE}" v="3" dt="2022-06-09T18:29:23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Rackliff" userId="9179dccab4692805" providerId="LiveId" clId="{EAAA892C-5709-49A6-A133-8CC9268A7CDE}"/>
    <pc:docChg chg="undo custSel modSld">
      <pc:chgData name="Jesse Rackliff" userId="9179dccab4692805" providerId="LiveId" clId="{EAAA892C-5709-49A6-A133-8CC9268A7CDE}" dt="2022-06-09T18:36:42.904" v="109" actId="368"/>
      <pc:docMkLst>
        <pc:docMk/>
      </pc:docMkLst>
      <pc:sldChg chg="addSp delSp modSp mod">
        <pc:chgData name="Jesse Rackliff" userId="9179dccab4692805" providerId="LiveId" clId="{EAAA892C-5709-49A6-A133-8CC9268A7CDE}" dt="2022-06-09T18:36:42.904" v="109" actId="368"/>
        <pc:sldMkLst>
          <pc:docMk/>
          <pc:sldMk cId="406208763" sldId="256"/>
        </pc:sldMkLst>
        <pc:spChg chg="mod">
          <ac:chgData name="Jesse Rackliff" userId="9179dccab4692805" providerId="LiveId" clId="{EAAA892C-5709-49A6-A133-8CC9268A7CDE}" dt="2022-06-09T18:36:42.904" v="109" actId="368"/>
          <ac:spMkLst>
            <pc:docMk/>
            <pc:sldMk cId="406208763" sldId="256"/>
            <ac:spMk id="5" creationId="{3D5F28FA-969C-F1BD-B88A-CC933573C8AA}"/>
          </ac:spMkLst>
        </pc:spChg>
        <pc:spChg chg="mod">
          <ac:chgData name="Jesse Rackliff" userId="9179dccab4692805" providerId="LiveId" clId="{EAAA892C-5709-49A6-A133-8CC9268A7CDE}" dt="2022-06-09T18:26:47.078" v="6" actId="1076"/>
          <ac:spMkLst>
            <pc:docMk/>
            <pc:sldMk cId="406208763" sldId="256"/>
            <ac:spMk id="15" creationId="{2893C1E0-F68D-CFA4-D096-2388BB71E250}"/>
          </ac:spMkLst>
        </pc:spChg>
        <pc:spChg chg="mod">
          <ac:chgData name="Jesse Rackliff" userId="9179dccab4692805" providerId="LiveId" clId="{EAAA892C-5709-49A6-A133-8CC9268A7CDE}" dt="2022-06-09T18:30:18.421" v="102" actId="20577"/>
          <ac:spMkLst>
            <pc:docMk/>
            <pc:sldMk cId="406208763" sldId="256"/>
            <ac:spMk id="44" creationId="{BFDA67FF-2283-B8DE-6CF9-3239B992E822}"/>
          </ac:spMkLst>
        </pc:spChg>
        <pc:spChg chg="mod">
          <ac:chgData name="Jesse Rackliff" userId="9179dccab4692805" providerId="LiveId" clId="{EAAA892C-5709-49A6-A133-8CC9268A7CDE}" dt="2022-06-09T18:26:24.310" v="1" actId="1076"/>
          <ac:spMkLst>
            <pc:docMk/>
            <pc:sldMk cId="406208763" sldId="256"/>
            <ac:spMk id="55" creationId="{0646603A-2241-8D64-6BB4-BA747FBE0E85}"/>
          </ac:spMkLst>
        </pc:spChg>
        <pc:spChg chg="add mod">
          <ac:chgData name="Jesse Rackliff" userId="9179dccab4692805" providerId="LiveId" clId="{EAAA892C-5709-49A6-A133-8CC9268A7CDE}" dt="2022-06-09T18:27:42.927" v="22" actId="14100"/>
          <ac:spMkLst>
            <pc:docMk/>
            <pc:sldMk cId="406208763" sldId="256"/>
            <ac:spMk id="68" creationId="{47047459-B2BF-F24D-C666-103D5A4C2EB3}"/>
          </ac:spMkLst>
        </pc:spChg>
        <pc:spChg chg="add del mod">
          <ac:chgData name="Jesse Rackliff" userId="9179dccab4692805" providerId="LiveId" clId="{EAAA892C-5709-49A6-A133-8CC9268A7CDE}" dt="2022-06-09T18:29:22.413" v="52" actId="478"/>
          <ac:spMkLst>
            <pc:docMk/>
            <pc:sldMk cId="406208763" sldId="256"/>
            <ac:spMk id="69" creationId="{2CE461DB-9254-490C-AD65-40F3157D0C1C}"/>
          </ac:spMkLst>
        </pc:spChg>
        <pc:spChg chg="add mod">
          <ac:chgData name="Jesse Rackliff" userId="9179dccab4692805" providerId="LiveId" clId="{EAAA892C-5709-49A6-A133-8CC9268A7CDE}" dt="2022-06-09T18:29:48.310" v="77" actId="1076"/>
          <ac:spMkLst>
            <pc:docMk/>
            <pc:sldMk cId="406208763" sldId="256"/>
            <ac:spMk id="71" creationId="{7F393B5E-6D69-8A58-B978-5D37563374AC}"/>
          </ac:spMkLst>
        </pc:spChg>
        <pc:picChg chg="mod">
          <ac:chgData name="Jesse Rackliff" userId="9179dccab4692805" providerId="LiveId" clId="{EAAA892C-5709-49A6-A133-8CC9268A7CDE}" dt="2022-06-09T18:28:35.504" v="25" actId="1076"/>
          <ac:picMkLst>
            <pc:docMk/>
            <pc:sldMk cId="406208763" sldId="256"/>
            <ac:picMk id="58" creationId="{49DD56C6-3116-B80B-841A-1FD1A01F4754}"/>
          </ac:picMkLst>
        </pc:picChg>
        <pc:cxnChg chg="mod">
          <ac:chgData name="Jesse Rackliff" userId="9179dccab4692805" providerId="LiveId" clId="{EAAA892C-5709-49A6-A133-8CC9268A7CDE}" dt="2022-06-09T18:26:47.078" v="6" actId="1076"/>
          <ac:cxnSpMkLst>
            <pc:docMk/>
            <pc:sldMk cId="406208763" sldId="256"/>
            <ac:cxnSpMk id="16" creationId="{04E6E4C2-0F2D-9F25-32B1-26F96B9C1B2C}"/>
          </ac:cxnSpMkLst>
        </pc:cxnChg>
        <pc:cxnChg chg="mod">
          <ac:chgData name="Jesse Rackliff" userId="9179dccab4692805" providerId="LiveId" clId="{EAAA892C-5709-49A6-A133-8CC9268A7CDE}" dt="2022-06-09T18:26:47.078" v="6" actId="1076"/>
          <ac:cxnSpMkLst>
            <pc:docMk/>
            <pc:sldMk cId="406208763" sldId="256"/>
            <ac:cxnSpMk id="18" creationId="{25F1D504-10A1-BBC3-4E1D-5CD8ED43E2C9}"/>
          </ac:cxnSpMkLst>
        </pc:cxnChg>
        <pc:cxnChg chg="mod">
          <ac:chgData name="Jesse Rackliff" userId="9179dccab4692805" providerId="LiveId" clId="{EAAA892C-5709-49A6-A133-8CC9268A7CDE}" dt="2022-06-09T18:26:28.071" v="2" actId="14100"/>
          <ac:cxnSpMkLst>
            <pc:docMk/>
            <pc:sldMk cId="406208763" sldId="256"/>
            <ac:cxnSpMk id="56" creationId="{CD78060C-D1FC-BED7-D7CA-9E7DB13F967C}"/>
          </ac:cxnSpMkLst>
        </pc:cxnChg>
        <pc:cxnChg chg="mod">
          <ac:chgData name="Jesse Rackliff" userId="9179dccab4692805" providerId="LiveId" clId="{EAAA892C-5709-49A6-A133-8CC9268A7CDE}" dt="2022-06-09T18:28:37.758" v="26" actId="14100"/>
          <ac:cxnSpMkLst>
            <pc:docMk/>
            <pc:sldMk cId="406208763" sldId="256"/>
            <ac:cxnSpMk id="62" creationId="{5043D30E-2AF4-84B5-8DDA-3B5FF14E0D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7044-AE61-777D-5274-742848D8C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B223-4B22-99FD-7E89-49FE78FE9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5543-9CE6-DC62-B4EC-0ABEF3C3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BA1D-3959-CBC0-9983-739D1388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765D-9C58-B946-4787-382E7701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6DE5-D3FC-2CF4-4995-2AD7E567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2065F-07C0-69B5-4833-663083D75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2F6F-8DBE-5822-4876-3844012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16C9-95AC-20FA-B7C2-0FC96C8E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CFD02-528A-11C4-FD53-AECE893A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C0138-E402-BA97-CAFB-C408FF05D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72426-968B-4028-C44F-47A7C535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FD16-CFF0-8B5D-4F58-0175239F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F82E-FE30-7C1C-D6E4-C7576107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CB80-8F1E-86C7-A010-95A28374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2B4-AF06-D680-96A4-2C33A8E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1B14-4B2E-CC49-96E9-9E393E5E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4F4C-9BCC-7781-A1AE-203048F5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41B0-5629-0C54-3554-23D98991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4CCC-8F5B-B037-0238-5BF1D031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2F6A-EA5C-C582-0F33-0294AA14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5829-C9D9-E38F-208C-3E93CE15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C1F2-112F-D1B3-E7E7-FA1ED826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D40D-64E6-F789-6CD0-5CF1F4D5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F1188-7A68-7951-3072-3548CC20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BFEE-E5A6-800A-CDDD-1BD51F4F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A4CA-5736-EA6E-1F3A-336A53ADF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3CFD4-49A0-9867-87B6-36FA4022C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66F1-CBF2-B886-E771-0BD4730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633B3-C87D-EDCA-E7C6-B82F20F4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9924-B987-9E5B-B873-B2E6ACEB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E2DC-614D-F52B-E6BE-B94E64F3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187D2-417A-718F-5203-A6F1E9A8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39564-49A1-DACD-6152-24BB0D09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D85C5-5F87-304A-44E0-7ADC16090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27B9D-0E77-1DC6-ECC0-BA8746879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29DBC-97CF-DC9D-A479-B000AA4B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7428F-AE79-3DB7-A06C-8E047F40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61101-F4C8-EECD-9C86-4B6FD7CC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4C36-560E-35FB-F70D-2031E8B4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637EF-2C08-40C2-7C10-F8D77FDC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33B0F-1286-6D5E-97B0-2F5A949F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467FD-0EC3-D407-2ECC-2FC436E6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0DD7E-443A-A71C-BECE-A9A69D1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E121C-4253-8F98-F6BC-21B3A8CF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C75F7-92C9-0544-602B-A7D2D74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7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33F8-FA37-2A94-9D68-83470C6A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3409-CF0F-E8A7-BCBF-BC139446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09770-94C6-F02C-7B06-D15699D80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D8BE-6083-C125-B800-39F7F539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BE92-8F1C-5F26-3059-9AEF4434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93279-575A-93E2-0EAA-3E40A989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0E0D-DF48-36B7-A09C-8185CCF3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ABC1F-041B-2F65-E198-E8240882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31AA7-1E67-45CA-1136-055B82FB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29BE-D9D5-EF78-CCBC-CED2CBB3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46386-E7F7-6A77-164F-F59F0A92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46BA-B3EF-F91D-AC7C-59AECB1F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21B79-1340-29B9-904B-E0C049E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C0A97-602E-A94A-6827-EFA99E5A4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17D5-2AF1-771D-D232-3DF7257B2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2D30-7639-4A5B-9A89-2B1EBD816C4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C5D4D-BDBA-28B3-3628-758C8701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402F-5520-DBB3-B289-350CEA030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4DA7-2A81-4496-8F8D-B23D254C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FE464A-0465-9E1C-92D3-BBEA99A3BD24}"/>
              </a:ext>
            </a:extLst>
          </p:cNvPr>
          <p:cNvSpPr/>
          <p:nvPr/>
        </p:nvSpPr>
        <p:spPr>
          <a:xfrm>
            <a:off x="2515208" y="165760"/>
            <a:ext cx="7568129" cy="64220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Ubuntu – hostname (plex)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F28FA-969C-F1BD-B88A-CC933573C8AA}"/>
              </a:ext>
            </a:extLst>
          </p:cNvPr>
          <p:cNvSpPr/>
          <p:nvPr/>
        </p:nvSpPr>
        <p:spPr>
          <a:xfrm>
            <a:off x="2725185" y="971561"/>
            <a:ext cx="6971307" cy="35050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Docker – containers talk over virtual docker network (swag)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20DC5-0288-A272-FFC6-8764F44701DA}"/>
              </a:ext>
            </a:extLst>
          </p:cNvPr>
          <p:cNvSpPr/>
          <p:nvPr/>
        </p:nvSpPr>
        <p:spPr>
          <a:xfrm>
            <a:off x="4929710" y="1837113"/>
            <a:ext cx="1838497" cy="3782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Container: </a:t>
            </a:r>
            <a:r>
              <a:rPr lang="en-US" dirty="0" err="1"/>
              <a:t>Sonarr</a:t>
            </a:r>
            <a:endParaRPr lang="en-US" dirty="0"/>
          </a:p>
        </p:txBody>
      </p:sp>
      <p:pic>
        <p:nvPicPr>
          <p:cNvPr id="1026" name="Picture 2" descr="Image result for hard drive icon">
            <a:extLst>
              <a:ext uri="{FF2B5EF4-FFF2-40B4-BE49-F238E27FC236}">
                <a16:creationId xmlns:a16="http://schemas.microsoft.com/office/drawing/2014/main" id="{B039C63A-C0BD-A249-A0B7-5317790D2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98" y="165760"/>
            <a:ext cx="778799" cy="77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hard drive icon">
            <a:extLst>
              <a:ext uri="{FF2B5EF4-FFF2-40B4-BE49-F238E27FC236}">
                <a16:creationId xmlns:a16="http://schemas.microsoft.com/office/drawing/2014/main" id="{2381453A-2707-9DD9-DBED-BF5EF61B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96" y="4847135"/>
            <a:ext cx="778799" cy="77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7A46DB-B525-018E-EF94-EDCF024685E1}"/>
              </a:ext>
            </a:extLst>
          </p:cNvPr>
          <p:cNvSpPr txBox="1"/>
          <p:nvPr/>
        </p:nvSpPr>
        <p:spPr>
          <a:xfrm>
            <a:off x="2515208" y="5517332"/>
            <a:ext cx="310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Mount: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external_drive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F94B7-00EF-C7D0-A202-205B26D39C57}"/>
              </a:ext>
            </a:extLst>
          </p:cNvPr>
          <p:cNvSpPr txBox="1"/>
          <p:nvPr/>
        </p:nvSpPr>
        <p:spPr>
          <a:xfrm>
            <a:off x="8122926" y="231993"/>
            <a:ext cx="183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Mount: OS (default)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D9B20-FD54-3B96-C39D-F1288871266D}"/>
              </a:ext>
            </a:extLst>
          </p:cNvPr>
          <p:cNvSpPr txBox="1"/>
          <p:nvPr/>
        </p:nvSpPr>
        <p:spPr>
          <a:xfrm>
            <a:off x="3165209" y="5051868"/>
            <a:ext cx="22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4TB USB Drive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06E83-2205-729E-B992-C9D0853EA24A}"/>
              </a:ext>
            </a:extLst>
          </p:cNvPr>
          <p:cNvSpPr/>
          <p:nvPr/>
        </p:nvSpPr>
        <p:spPr>
          <a:xfrm>
            <a:off x="5329975" y="2306426"/>
            <a:ext cx="1838497" cy="3782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Container: </a:t>
            </a:r>
            <a:r>
              <a:rPr lang="en-US" dirty="0" err="1"/>
              <a:t>Radarr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3C1E0-F68D-CFA4-D096-2388BB71E250}"/>
              </a:ext>
            </a:extLst>
          </p:cNvPr>
          <p:cNvSpPr/>
          <p:nvPr/>
        </p:nvSpPr>
        <p:spPr>
          <a:xfrm rot="16200000">
            <a:off x="7818512" y="1919401"/>
            <a:ext cx="1312026" cy="6425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Container: </a:t>
            </a:r>
            <a:r>
              <a:rPr lang="en-US" dirty="0" err="1"/>
              <a:t>Prowlarr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6E4C2-0F2D-9F25-32B1-26F96B9C1B2C}"/>
              </a:ext>
            </a:extLst>
          </p:cNvPr>
          <p:cNvCxnSpPr>
            <a:cxnSpLocks/>
            <a:stCxn id="15" idx="0"/>
            <a:endCxn id="14" idx="3"/>
          </p:cNvCxnSpPr>
          <p:nvPr/>
        </p:nvCxnSpPr>
        <p:spPr>
          <a:xfrm flipH="1">
            <a:off x="7168472" y="2240696"/>
            <a:ext cx="984759" cy="25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F1D504-10A1-BBC3-4E1D-5CD8ED43E2C9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 flipH="1" flipV="1">
            <a:off x="6768207" y="2026228"/>
            <a:ext cx="1385024" cy="21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3AE810-2B51-BA11-F34F-B4E78EC94649}"/>
              </a:ext>
            </a:extLst>
          </p:cNvPr>
          <p:cNvSpPr txBox="1"/>
          <p:nvPr/>
        </p:nvSpPr>
        <p:spPr>
          <a:xfrm rot="806434">
            <a:off x="7106725" y="1917531"/>
            <a:ext cx="164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Indexers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2487EE-3F22-44B9-0C2D-9E2390863117}"/>
              </a:ext>
            </a:extLst>
          </p:cNvPr>
          <p:cNvSpPr/>
          <p:nvPr/>
        </p:nvSpPr>
        <p:spPr>
          <a:xfrm>
            <a:off x="4853509" y="3938537"/>
            <a:ext cx="2715229" cy="3782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Container: deluge-</a:t>
            </a:r>
            <a:r>
              <a:rPr lang="en-US" dirty="0" err="1"/>
              <a:t>vpn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C0E44E-23E2-B91E-CCB2-5C653A30B60C}"/>
              </a:ext>
            </a:extLst>
          </p:cNvPr>
          <p:cNvCxnSpPr>
            <a:cxnSpLocks/>
          </p:cNvCxnSpPr>
          <p:nvPr/>
        </p:nvCxnSpPr>
        <p:spPr>
          <a:xfrm flipH="1">
            <a:off x="5079940" y="2215342"/>
            <a:ext cx="11137" cy="168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504EFF-B00E-3169-7914-A44B36251FC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11123" y="2702973"/>
            <a:ext cx="1" cy="123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784194-61E0-A69F-CD72-97E2734093A4}"/>
              </a:ext>
            </a:extLst>
          </p:cNvPr>
          <p:cNvSpPr txBox="1"/>
          <p:nvPr/>
        </p:nvSpPr>
        <p:spPr>
          <a:xfrm>
            <a:off x="4835151" y="3000628"/>
            <a:ext cx="202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Content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441B4C-C72B-58E3-B185-86905ECB0BA3}"/>
              </a:ext>
            </a:extLst>
          </p:cNvPr>
          <p:cNvSpPr txBox="1"/>
          <p:nvPr/>
        </p:nvSpPr>
        <p:spPr>
          <a:xfrm>
            <a:off x="6768207" y="4835450"/>
            <a:ext cx="202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Retrieves Content</a:t>
            </a:r>
          </a:p>
        </p:txBody>
      </p:sp>
      <p:sp>
        <p:nvSpPr>
          <p:cNvPr id="38" name="Explosion: 8 Points 37">
            <a:extLst>
              <a:ext uri="{FF2B5EF4-FFF2-40B4-BE49-F238E27FC236}">
                <a16:creationId xmlns:a16="http://schemas.microsoft.com/office/drawing/2014/main" id="{16BF34C5-6E63-CF66-4793-BC3BE31684D0}"/>
              </a:ext>
            </a:extLst>
          </p:cNvPr>
          <p:cNvSpPr/>
          <p:nvPr/>
        </p:nvSpPr>
        <p:spPr>
          <a:xfrm>
            <a:off x="10275167" y="5049145"/>
            <a:ext cx="1265341" cy="153869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6AA617-87B9-DEDC-2A7A-C705F7039943}"/>
              </a:ext>
            </a:extLst>
          </p:cNvPr>
          <p:cNvCxnSpPr>
            <a:cxnSpLocks/>
          </p:cNvCxnSpPr>
          <p:nvPr/>
        </p:nvCxnSpPr>
        <p:spPr>
          <a:xfrm>
            <a:off x="10556770" y="4721431"/>
            <a:ext cx="43336" cy="5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FDA67FF-2283-B8DE-6CF9-3239B992E822}"/>
              </a:ext>
            </a:extLst>
          </p:cNvPr>
          <p:cNvSpPr/>
          <p:nvPr/>
        </p:nvSpPr>
        <p:spPr>
          <a:xfrm>
            <a:off x="4587596" y="4530665"/>
            <a:ext cx="6801233" cy="3505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VPN / SOCKS5? / encryption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461F52-B612-D41C-5697-075AB9DEFAF1}"/>
              </a:ext>
            </a:extLst>
          </p:cNvPr>
          <p:cNvCxnSpPr/>
          <p:nvPr/>
        </p:nvCxnSpPr>
        <p:spPr>
          <a:xfrm flipV="1">
            <a:off x="10686779" y="4918692"/>
            <a:ext cx="0" cy="2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DEB2D1-D173-C664-1039-9EF122979CB9}"/>
              </a:ext>
            </a:extLst>
          </p:cNvPr>
          <p:cNvCxnSpPr>
            <a:stCxn id="27" idx="2"/>
          </p:cNvCxnSpPr>
          <p:nvPr/>
        </p:nvCxnSpPr>
        <p:spPr>
          <a:xfrm flipH="1">
            <a:off x="6211123" y="4316766"/>
            <a:ext cx="1" cy="2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E5F46E7-0349-1C19-5AD9-26B785DF6A21}"/>
              </a:ext>
            </a:extLst>
          </p:cNvPr>
          <p:cNvCxnSpPr/>
          <p:nvPr/>
        </p:nvCxnSpPr>
        <p:spPr>
          <a:xfrm flipV="1">
            <a:off x="6054108" y="4312000"/>
            <a:ext cx="0" cy="21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E69547-F38C-4AD9-8E68-5FF6CBF91075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258212" y="4127652"/>
            <a:ext cx="1595297" cy="80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725D33-5985-5559-C7E0-8ACA3BC56CCA}"/>
              </a:ext>
            </a:extLst>
          </p:cNvPr>
          <p:cNvSpPr txBox="1"/>
          <p:nvPr/>
        </p:nvSpPr>
        <p:spPr>
          <a:xfrm rot="19622412">
            <a:off x="3180678" y="4038190"/>
            <a:ext cx="202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Places Content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46603A-2241-8D64-6BB4-BA747FBE0E85}"/>
              </a:ext>
            </a:extLst>
          </p:cNvPr>
          <p:cNvSpPr/>
          <p:nvPr/>
        </p:nvSpPr>
        <p:spPr>
          <a:xfrm>
            <a:off x="2968771" y="1828056"/>
            <a:ext cx="1838497" cy="3782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Container: Plex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78060C-D1FC-BED7-D7CA-9E7DB13F967C}"/>
              </a:ext>
            </a:extLst>
          </p:cNvPr>
          <p:cNvCxnSpPr>
            <a:cxnSpLocks/>
            <a:stCxn id="10" idx="0"/>
            <a:endCxn id="55" idx="2"/>
          </p:cNvCxnSpPr>
          <p:nvPr/>
        </p:nvCxnSpPr>
        <p:spPr>
          <a:xfrm flipV="1">
            <a:off x="2999296" y="2206285"/>
            <a:ext cx="888724" cy="264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Smart Phone outline">
            <a:extLst>
              <a:ext uri="{FF2B5EF4-FFF2-40B4-BE49-F238E27FC236}">
                <a16:creationId xmlns:a16="http://schemas.microsoft.com/office/drawing/2014/main" id="{49DD56C6-3116-B80B-841A-1FD1A01F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826" y="922713"/>
            <a:ext cx="914400" cy="9144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43D30E-2AF4-84B5-8DDA-3B5FF14E0DAF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1030182" y="1457581"/>
            <a:ext cx="1938589" cy="5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7047459-B2BF-F24D-C666-103D5A4C2EB3}"/>
              </a:ext>
            </a:extLst>
          </p:cNvPr>
          <p:cNvSpPr/>
          <p:nvPr/>
        </p:nvSpPr>
        <p:spPr>
          <a:xfrm>
            <a:off x="7758597" y="3702510"/>
            <a:ext cx="1838497" cy="6175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Container: </a:t>
            </a:r>
            <a:r>
              <a:rPr lang="en-US" dirty="0" err="1"/>
              <a:t>Dozzle</a:t>
            </a:r>
            <a:r>
              <a:rPr lang="en-US" dirty="0"/>
              <a:t> (logs)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393B5E-6D69-8A58-B978-5D37563374AC}"/>
              </a:ext>
            </a:extLst>
          </p:cNvPr>
          <p:cNvSpPr txBox="1"/>
          <p:nvPr/>
        </p:nvSpPr>
        <p:spPr>
          <a:xfrm rot="936287">
            <a:off x="1270819" y="1466967"/>
            <a:ext cx="183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vpn</a:t>
            </a:r>
            <a:r>
              <a:rPr lang="en-US" dirty="0"/>
              <a:t> home network</a:t>
            </a:r>
          </a:p>
        </p:txBody>
      </p:sp>
    </p:spTree>
    <p:extLst>
      <p:ext uri="{BB962C8B-B14F-4D97-AF65-F5344CB8AC3E}">
        <p14:creationId xmlns:p14="http://schemas.microsoft.com/office/powerpoint/2010/main" val="40620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Rackliff</dc:creator>
  <cp:lastModifiedBy>Jesse Rackliff</cp:lastModifiedBy>
  <cp:revision>1</cp:revision>
  <dcterms:created xsi:type="dcterms:W3CDTF">2022-06-09T13:14:28Z</dcterms:created>
  <dcterms:modified xsi:type="dcterms:W3CDTF">2022-06-09T18:36:46Z</dcterms:modified>
</cp:coreProperties>
</file>