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embeddedFontLst>
    <p:embeddedFont>
      <p:font typeface="Arial Rounded MT Bold" panose="020F0704030504030204" pitchFamily="34" charset="0"/>
      <p:regular r:id="rId11"/>
    </p:embeddedFont>
    <p:embeddedFont>
      <p:font typeface="Lato Black" panose="020F0502020204030203" pitchFamily="34" charset="0"/>
      <p:bold r:id="rId12"/>
      <p:boldItalic r:id="rId13"/>
    </p:embeddedFont>
    <p:embeddedFont>
      <p:font typeface="Libre Baskerville" panose="02000000000000000000" pitchFamily="2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03E45-BB12-4B1B-9B2F-7ED7A45313DE}" v="5" dt="2024-03-18T08:38:19.593"/>
    <p1510:client id="{9DB3454E-9347-4035-AAFB-477B241C2BE8}" v="125" dt="2024-03-18T08:35:25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EFBAAB1-C28E-2705-3B8A-858FAC00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6F6E4659-554F-DE47-984B-06B5EBB122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38111CD9-981D-980A-4FC3-2155A46AB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AABC7D0-1FA1-82E5-C1A4-05E09806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CE8FD20B-17DE-33CC-38C9-9AABF7F61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707523B2-64FF-FC9F-C31E-7726395C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48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EDD1C82-CBCD-0962-751C-27D5C6C31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F6F20F0A-65CF-4918-FC1C-90BCBD952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1F39A2C0-09CF-B594-655A-2C4ADC2E7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769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CBE29CEB-BF49-86B2-3E9F-7FED709D9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7E2BA2DD-A34A-1F48-EF46-B2C22C7B3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2CD01E06-053C-FEC6-19C4-6F47B2D2C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57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14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9A47D-1336-DE76-19B8-97B0E9BF0F4F}"/>
              </a:ext>
            </a:extLst>
          </p:cNvPr>
          <p:cNvSpPr txBox="1"/>
          <p:nvPr/>
        </p:nvSpPr>
        <p:spPr>
          <a:xfrm>
            <a:off x="2525486" y="4223657"/>
            <a:ext cx="758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82343"/>
                </a:solidFill>
                <a:effectLst/>
                <a:latin typeface="Arial Rounded MT Bold" panose="020F0704030504030204" pitchFamily="34" charset="0"/>
              </a:rPr>
              <a:t>Code Refactoring and Bug Fixing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F4361-92F7-9DA9-C03A-B92A5CDE5419}"/>
              </a:ext>
            </a:extLst>
          </p:cNvPr>
          <p:cNvSpPr txBox="1"/>
          <p:nvPr/>
        </p:nvSpPr>
        <p:spPr>
          <a:xfrm>
            <a:off x="674914" y="1317171"/>
            <a:ext cx="10722429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Arial Rounded MT Bold"/>
              </a:rPr>
              <a:t>My Self Tella </a:t>
            </a:r>
            <a:r>
              <a:rPr lang="en-US" sz="1800" err="1">
                <a:latin typeface="Arial Rounded MT Bold"/>
              </a:rPr>
              <a:t>krishna</a:t>
            </a:r>
            <a:r>
              <a:rPr lang="en-US" sz="1800">
                <a:latin typeface="Arial Rounded MT Bold"/>
              </a:rPr>
              <a:t> prasad, I had Completed my </a:t>
            </a:r>
            <a:r>
              <a:rPr lang="en-US" sz="1800" err="1">
                <a:latin typeface="Arial Rounded MT Bold"/>
              </a:rPr>
              <a:t>Bachelors</a:t>
            </a:r>
            <a:r>
              <a:rPr lang="en-US" sz="1800">
                <a:latin typeface="Arial Rounded MT Bold"/>
              </a:rPr>
              <a:t> of science in Electronic.</a:t>
            </a: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r>
              <a:rPr lang="en-US" sz="1800" dirty="0">
                <a:latin typeface="Arial Rounded MT Bold" panose="020F0704030504030204" pitchFamily="34" charset="0"/>
              </a:rPr>
              <a:t>I want to upgrade myself with the new technology, Data science offers high demand, lucrative salaries, and diverse opportunities across industries. It provides intellectually stimulating work with a significant impact, continuous growth potential, and the flexibility of remote work, making it a future-proof and rewarding career choice.</a:t>
            </a: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r>
              <a:rPr lang="en-US" sz="1800" dirty="0">
                <a:latin typeface="Arial Rounded MT Bold" panose="020F0704030504030204" pitchFamily="34" charset="0"/>
              </a:rPr>
              <a:t>I am fresher with lot of Domain Knowledge.</a:t>
            </a: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r>
              <a:rPr lang="en-US" sz="1800" err="1">
                <a:latin typeface="Arial Rounded MT Bold"/>
              </a:rPr>
              <a:t>Github</a:t>
            </a:r>
            <a:r>
              <a:rPr lang="en-US" sz="1800">
                <a:latin typeface="Arial Rounded MT Bold"/>
              </a:rPr>
              <a:t> Profile:-   </a:t>
            </a:r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155F0E-4639-B4DA-EB10-A6EC7F34276F}"/>
              </a:ext>
            </a:extLst>
          </p:cNvPr>
          <p:cNvSpPr txBox="1"/>
          <p:nvPr/>
        </p:nvSpPr>
        <p:spPr>
          <a:xfrm>
            <a:off x="566057" y="566057"/>
            <a:ext cx="109074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Objective: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sz="2000" dirty="0">
                <a:latin typeface="Arial Rounded MT Bold" panose="020F0704030504030204" pitchFamily="34" charset="0"/>
              </a:rPr>
              <a:t>To Provide Note Taking Application without any Bugs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FDAB60C-7760-FD23-A06D-28E2C24A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D9C94-551B-DE2D-E8F0-0BFE4A62E05D}"/>
              </a:ext>
            </a:extLst>
          </p:cNvPr>
          <p:cNvSpPr txBox="1"/>
          <p:nvPr/>
        </p:nvSpPr>
        <p:spPr>
          <a:xfrm>
            <a:off x="435429" y="587829"/>
            <a:ext cx="1117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Given Code: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6CADE-B213-8B1C-17A6-FA6B2026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8" y="1587404"/>
            <a:ext cx="5323396" cy="4497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74ABB-862E-CB29-1776-68A1F757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88" y="1587404"/>
            <a:ext cx="5685676" cy="44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4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3230F359-FB5F-B7D6-FA14-B178E5619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73EF1-E3E1-3255-A71B-191E74F9C9A1}"/>
              </a:ext>
            </a:extLst>
          </p:cNvPr>
          <p:cNvSpPr txBox="1"/>
          <p:nvPr/>
        </p:nvSpPr>
        <p:spPr>
          <a:xfrm>
            <a:off x="511629" y="511629"/>
            <a:ext cx="11930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Code Refactoring and Bug Fixing</a:t>
            </a:r>
          </a:p>
          <a:p>
            <a:endParaRPr lang="en-US" sz="2800" b="1" dirty="0">
              <a:solidFill>
                <a:srgbClr val="082343"/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Running That we will get Some Errors like Method not allowed and there will be a internal Server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endParaRPr lang="en-IN" sz="1600" dirty="0">
              <a:latin typeface="Arial Rounded MT Bold" panose="020F0704030504030204" pitchFamily="34" charset="0"/>
            </a:endParaRP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84047-C8F1-3B30-FB44-45FE03A2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6" y="2294854"/>
            <a:ext cx="10830628" cy="1606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69C7BB-33AB-55CC-B624-01A5A37EEAA8}"/>
              </a:ext>
            </a:extLst>
          </p:cNvPr>
          <p:cNvSpPr txBox="1"/>
          <p:nvPr/>
        </p:nvSpPr>
        <p:spPr>
          <a:xfrm>
            <a:off x="588486" y="4233846"/>
            <a:ext cx="1049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need to fix these bugs and errors by correcting the given code</a:t>
            </a:r>
          </a:p>
        </p:txBody>
      </p:sp>
    </p:spTree>
    <p:extLst>
      <p:ext uri="{BB962C8B-B14F-4D97-AF65-F5344CB8AC3E}">
        <p14:creationId xmlns:p14="http://schemas.microsoft.com/office/powerpoint/2010/main" val="295135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7FF2CF15-B83D-2569-BE83-B2B6B5D8D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5F4C8-CA66-9D75-8B97-DB1EE5A6043C}"/>
              </a:ext>
            </a:extLst>
          </p:cNvPr>
          <p:cNvSpPr txBox="1"/>
          <p:nvPr/>
        </p:nvSpPr>
        <p:spPr>
          <a:xfrm>
            <a:off x="642257" y="751114"/>
            <a:ext cx="1019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After Bug Fixing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A5EAC-9476-D5B2-3F10-CEC0A954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93" y="1015142"/>
            <a:ext cx="4747550" cy="4827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30399-1137-495F-0DD5-45266492C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75" y="1701710"/>
            <a:ext cx="5420029" cy="41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4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BE03747-DE36-ADFE-7908-59ED709B9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AABE7-C09B-00C8-F51C-AB4DA04D8E66}"/>
              </a:ext>
            </a:extLst>
          </p:cNvPr>
          <p:cNvSpPr txBox="1"/>
          <p:nvPr/>
        </p:nvSpPr>
        <p:spPr>
          <a:xfrm>
            <a:off x="468086" y="378023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Final Output:</a:t>
            </a:r>
          </a:p>
        </p:txBody>
      </p:sp>
    </p:spTree>
    <p:extLst>
      <p:ext uri="{BB962C8B-B14F-4D97-AF65-F5344CB8AC3E}">
        <p14:creationId xmlns:p14="http://schemas.microsoft.com/office/powerpoint/2010/main" val="248908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152</Words>
  <Application>Microsoft Office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Arial</vt:lpstr>
      <vt:lpstr>Arial Rounded MT Bold</vt:lpstr>
      <vt:lpstr>Libre Baskerville</vt:lpstr>
      <vt:lpstr>Lato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Bhanu Dadi</cp:lastModifiedBy>
  <cp:revision>4</cp:revision>
  <dcterms:created xsi:type="dcterms:W3CDTF">2021-02-16T05:19:01Z</dcterms:created>
  <dcterms:modified xsi:type="dcterms:W3CDTF">2024-03-18T08:38:19Z</dcterms:modified>
</cp:coreProperties>
</file>