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7T19:26:50.952"/>
    </inkml:context>
    <inkml:brush xml:id="br0">
      <inkml:brushProperty name="width" value="0.35" units="cm"/>
      <inkml:brushProperty name="height" value="0.35" units="cm"/>
      <inkml:brushProperty name="color" value="#FFFFFF"/>
    </inkml:brush>
  </inkml:definitions>
  <inkml:trace contextRef="#ctx0" brushRef="#br0">320 428 24575,'15'286'0,"-8"-213"0,3 30 0,-7-88 0,0-1 0,1 1 0,1-1 0,11 26 0,-7-22 0,1-1 0,0 0 0,21 26 0,-28-38 0,1-1 0,0 1 0,0-1 0,1 0 0,-1 0 0,1 0 0,0-1 0,0 0 0,9 5 0,3 4 0,-16-12 0,-1 1 0,0-1 0,1 1 0,-1-1 0,0 1 0,0-1 0,0 0 0,0 1 0,1-1 0,-1 1 0,0-1 0,0 1 0,0-1 0,0 1 0,0-1 0,0 1 0,0-1 0,0 1 0,0-1 0,-1 1 0,1-1 0,0 1 0,0 0 0,-2 1 0,0 1 0,0-1 0,0 0 0,0 0 0,0 0 0,0 0 0,-1 0 0,1-1 0,-1 1 0,-3 1 0,-11 6 0,0-1 0,0-1 0,0 0 0,-1-1 0,0-1 0,0-1 0,-1-1 0,1 0 0,-1-1 0,0-1 0,-24-2 0,-7 1 0,31 1 0,0 0 0,-1-2 0,1 0 0,0-2 0,-28-6 0,44 8 0,0 0 0,1 0 0,-1 0 0,0-1 0,1 1 0,-1-1 0,1 0 0,-1 0 0,1 0 0,0 0 0,0 0 0,-1 0 0,2-1 0,-1 1 0,0-1 0,-2-4 0,2 3 0,0-1 0,0 0 0,1-1 0,0 1 0,0 0 0,0 0 0,0-1 0,1-9 0,1 2 0,0 0 0,1 1 0,0-1 0,1 1 0,1-1 0,0 1 0,7-15 0,3 4 0,1 1 0,1 0 0,0 1 0,2 1 0,25-23 0,-28 29 0,0 0 0,0 2 0,1 0 0,31-18 0,-29 20 0,-1-1 0,0 0 0,24-23 0,-34 27 0,1 1 0,-1-1 0,2 2 0,-1-1 0,1 1 0,-1 0 0,13-4 0,6 0 0,34-8 0,-36 10 0,50-18 0,-60 19 0,1 0 0,1 1 0,-1 1 0,1 1 0,33-3 0,87 5 0,-62 3 0,981-2 0,-1028 2 0,0 2 0,0 0 0,51 15 0,21 4 0,40-3 0,55 10 0,-122-11 0,-53-12 0,0-2 0,41 7 0,220-9 0,-147-5 0,-57 0 0,85 4 0,-137 5 0,-21-1 0,-15 1 0,-21 4 0,0 0 0,-1-2 0,0-2 0,-49 5 0,-285-8 0,208-6 0,91-1 0,0-3 0,1-3 0,-80-22 0,-11 3 0,34 8 0,-229-34 0,335 52 0,-286-19 0,-2 23 0,91 0 0,-311-2 0,522 0 0,1 0 0,-1 0 0,0 1 0,1-1 0,-1 1 0,1-1 0,-1 1 0,1 0 0,-1 1 0,1-1 0,-1 0 0,1 1 0,0 0 0,-3 2 0,4-2 0,0 0 0,0 0 0,0 1 0,1-1 0,-1 0 0,1 1 0,0-1 0,-1 1 0,1-1 0,0 1 0,1 0 0,-1-1 0,0 1 0,1 0 0,-1-1 0,1 1 0,0 0 0,0 0 0,1 3 0,1 7 0,1 1 0,0-1 0,1 0 0,0 0 0,1 0 0,1-1 0,0 0 0,1 0 0,0 0 0,10 12 0,-5-10 0,1-1 0,26 22 0,9 10 0,11 17 0,-23-26 0,-2 2 0,-1 1 0,35 55 0,-47-56 0,-8-15 0,1 0 0,0-1 0,2 0 0,0-2 0,20 20 0,-17-22 0,-1 0 0,-1 0 0,-1 2 0,21 33 0,-27-37 0,1 0 0,1 0 0,0-1 0,28 27 0,-33-36 0,0 0 0,0-1 0,0 0 0,1-1 0,0 0 0,0 0 0,0 0 0,0-1 0,0 0 0,1-1 0,-1 0 0,1 0 0,12 1 0,207-8 0,-203 2 0,-1-2 0,0-1 0,0-1 0,28-12 0,7-1 0,24-9 0,-51 16 0,1 2 0,0 1 0,1 2 0,40-5 0,-59 12 0,1 0 0,-1-2 0,-1 0 0,1-1 0,0 0 0,17-8 0,-28 10 0,1 0 0,-1-1 0,1 0 0,-1 1 0,0-1 0,0-1 0,0 1 0,0-1 0,-1 1 0,1-1 0,-1 0 0,0 0 0,0-1 0,-1 1 0,1-1 0,-1 1 0,0-1 0,0 0 0,0 0 0,-1 1 0,2-10 0,-2 6 0,0-1 0,-1 1 0,0-1 0,0 1 0,-1 0 0,0-1 0,0 1 0,-1 0 0,0 0 0,-1 0 0,0 0 0,0 0 0,0 1 0,-1-1 0,0 1 0,-1 0 0,0 0 0,0 0 0,0 1 0,-1 0 0,0 0 0,0 0 0,-7-5 0,-5-5 0,-2 1 0,0 1 0,0 0 0,-1 1 0,-1 2 0,0 0 0,-1 1 0,0 2 0,-32-9 0,11 6 0,-78-34 0,1 0 0,94 34 0,0 2 0,-1 1 0,0 2 0,-1 0 0,-47-2 0,-151 7 0,112 3 0,31 0 0,-96-5 0,129-8 0,45 9 0,0 0 0,0 0 0,-1 1 0,1-1 0,0 2 0,-1-1 0,1 0 0,-1 1 0,0 1 0,1-1 0,-1 1 0,-6 1 0,13-2 0,-1 1 0,0-1 0,0 0 0,0 1 0,0-1 0,1 0 0,-1 1 0,0-1 0,0 1 0,1 0 0,-1-1 0,0 1 0,1 0 0,-1-1 0,1 1 0,-1 0 0,0-1 0,1 1 0,0 0 0,-1 0 0,1 0 0,0 0 0,-1-1 0,1 1 0,0 0 0,-1 1 0,2 1 0,-1-1 0,0 0 0,0 0 0,1 0 0,-1 0 0,1 0 0,0 0 0,-1 0 0,1 0 0,0 0 0,2 2 0,4 6 0,0 0 0,1 0 0,10 9 0,-14-15 0,13 12 0,1-2 0,0 0 0,1 0 0,24 11 0,-13-7 0,-2-4 0,1 0 0,1-2 0,0-1 0,50 11 0,1 1 0,-7-6 0,-58-15 0,1 2 0,0 0 0,-1 1 0,0 0 0,20 10 0,-20-5 0,0-2 0,1 0 0,0 0 0,0-2 0,1 0 0,0-1 0,0-1 0,0-1 0,0-1 0,27 1 0,442-6 0,-289-9 0,-36 0 0,457 10 0,-320 4 0,-273-3 0,0 2 0,0 1 0,0 1 0,25 6 0,-19-3 0,0-2 0,0-1 0,1-2 0,41-3 0,-8 0 0,31 2 0,413-19 0,-288-6 0,568-68 0,-758 88 0,1-1 0,-1-2 0,-1 0 0,40-18 0,-66 24 0,-1-1 0,1 1 0,-1-1 0,0 0 0,0 0 0,0-1 0,0 1 0,0-1 0,-1 0 0,1 0 0,-1 0 0,0 0 0,0 0 0,-1-1 0,4-6 0,-5 8 0,0 0 0,0 0 0,0 0 0,0 0 0,-1 0 0,1 0 0,-1 0 0,0 0 0,0-1 0,0 1 0,0 0 0,0 0 0,-1 0 0,1 0 0,-1 0 0,0 0 0,0 0 0,0 0 0,0 0 0,-1 0 0,1 0 0,-1 0 0,0 1 0,1-1 0,-5-3 0,-6-5 0,0 0 0,-1 1 0,0 0 0,-1 1 0,0 1 0,-21-10 0,-97-31 0,31 13 0,70 23 0,-1 1 0,-1 1 0,0 2 0,0 1 0,-40-3 0,32 4 0,1-1 0,0-2 0,-46-17 0,-23-7 0,-14-1 0,-125-28 0,153 45 0,26 4 0,-133-9 0,-216 22 0,181 3 0,-144 13 0,267-8 0,-199 19 0,303-25 0,-1 0 0,1 0 0,-1 1 0,1 1 0,0 0 0,0 0 0,0 1 0,0 0 0,1 1 0,-1 0 0,1 0 0,1 1 0,-1 0 0,1 1 0,0 0 0,0 0 0,1 0 0,0 1 0,0 0 0,-10 18 0,10-14 0,1-1 0,1 2 0,0-1 0,1 0 0,0 1 0,1 0 0,1 0 0,0 0 0,0 0 0,1 0 0,1 1 0,0-1 0,1 0 0,1 0 0,4 20 0,-5-28 0,1 0 0,0 1 0,0-1 0,1 0 0,0 0 0,-1-1 0,2 1 0,-1-1 0,0 1 0,1-1 0,0 0 0,0 0 0,0 0 0,0-1 0,1 0 0,0 0 0,-1 0 0,11 5 0,4-1 0,1 0 0,0-2 0,38 7 0,0-1 0,2 2 0,1-2 0,0-3 0,114-1 0,2314-9 0,-2482 2 0,0 0 0,0-1 0,0 0 0,1 0 0,-1 0 0,0-1 0,-1 0 0,12-6 0,-16 8 0,0-1 0,-1 0 0,1 0 0,-1 0 0,1-1 0,-1 1 0,1 0 0,-1 0 0,1-1 0,-1 1 0,0-1 0,0 1 0,0-1 0,0 0 0,0 1 0,0-1 0,0 0 0,-1 0 0,1 0 0,0 0 0,-1 1 0,0-1 0,1 0 0,-1 0 0,0 0 0,0 0 0,0 0 0,0 0 0,-1 0 0,1 0 0,0 0 0,-1 0 0,1 1 0,-1-1 0,0 0 0,-1-2 0,0-1 0,-1 1 0,1-1 0,-1 1 0,0 0 0,-1 0 0,1 0 0,-1 0 0,1 1 0,-1-1 0,0 1 0,-1 0 0,1 0 0,-8-4 0,-8-2 0,1 1 0,-24-6 0,-1-1 0,-4-1 0,-2 2 0,-81-13 0,-42-10 0,96 13 0,-98-45 0,162 64 0,0 1 0,0 1 0,0 0 0,0 0 0,0 1 0,-22 0 0,-34-5 0,8-2 0,0 3 0,-1 3 0,-68 5 0,29 0 0,73-3 0,0 2 0,0 1 0,0 1 0,0 1 0,1 2 0,0 0 0,0 2 0,-40 17 0,47-15 0,0 0 0,1 1 0,-28 20 0,42-26 0,0-1 0,0 1 0,0 0 0,0 0 0,1 0 0,0 1 0,0-1 0,0 1 0,1 0 0,0 0 0,0 1 0,0-1 0,1 1 0,0-1 0,-2 11 0,3-9 0,0 0 0,1 0 0,0 0 0,1 0 0,-1-1 0,2 1 0,-1 0 0,1 0 0,0-1 0,4 10 0,-4-13 0,0 1 0,0-1 0,0 0 0,1 0 0,0 0 0,0 0 0,0 0 0,0 0 0,1-1 0,-1 0 0,1 1 0,0-1 0,0-1 0,0 1 0,1-1 0,-1 1 0,9 2 0,13 1 0,1-1 0,-1-2 0,1-1 0,0-1 0,37-3 0,-22 1 0,46 1 0,0-5 0,121-22 0,202-71 0,-382 91 0,1 2 0,58-2 0,-60 5 0,15-3 0,81-20 0,-20 2 0,-35 12 0,121-25 0,-82 18 0,-82 15 0,-1 0 0,-1-2 0,1-1 0,32-11 0,-23 3 0,1 3 0,0 0 0,1 2 0,0 2 0,1 2 0,0 1 0,50 0 0,-64 3 0,0-1 0,37-8 0,-13 2 0,8-1 0,-15 2 0,65-3 0,-77 11 0,-22 0 0,1-1 0,0 0 0,-1 0 0,1 0 0,0 0 0,-1-1 0,1-1 0,8-1 0,-15 2 0,0 1 0,0 0 0,0-1 0,1 1 0,-1-1 0,0 1 0,0 0 0,0-1 0,0 1 0,0-1 0,0 1 0,0-1 0,0 1 0,0 0 0,0-1 0,0 1 0,0-1 0,0 1 0,0-1 0,0 1 0,0 0 0,0-1 0,0 1 0,-1-1 0,1 1 0,0 0 0,0-1 0,-1 1 0,1 0 0,0-1 0,0 1 0,-1 0 0,1-1 0,0 1 0,-1 0 0,1 0 0,0-1 0,-1 1 0,1 0 0,-1 0 0,1 0 0,-1-1 0,-16-11 0,4 4 0,0 1 0,-1 0 0,0 2 0,-1-1 0,-23-4 0,-79-10 0,78 14 0,-64-11 0,-68-9 0,135 20 0,1-2 0,-38-12 0,37 9 0,-61-11 0,68 19 0,-74-11 0,-122-1 0,-632 16 0,850-1 0,4 0 0,0 1 0,0-1 0,1 0 0,-1 0 0,0-1 0,0 1 0,0 0 0,0-1 0,0 0 0,0 0 0,0 0 0,1 0 0,-1 0 0,-3-2 0,6 3 0,0-1 0,0 1 0,0 0 0,0 0 0,0 0 0,0 0 0,0 0 0,0-1 0,0 1 0,0 0 0,0 0 0,0 0 0,0-1 0,0 1 0,0 0 0,0 0 0,0 0 0,0 0 0,0-1 0,0 1 0,0 0 0,0 0 0,0 0 0,0 0 0,0 0 0,0-1 0,0 1 0,0 0 0,1 0 0,-1 0 0,0 0 0,0 0 0,0-1 0,0 1 0,0 0 0,1 0 0,-1 0 0,0 0 0,0 0 0,0 0 0,0 0 0,0 0 0,1 0 0,-1 0 0,0 0 0,0 0 0,0 0 0,0 0 0,1 0 0,-1 0 0,11-3 0,37-2 0,0 2 0,61 4 0,-41 0 0,9-1 0,134 4 0,-175-1 0,0 1 0,0 3 0,62 18 0,-48-9 0,1-2 0,75 10 0,-80-16 0,0 3 0,75 27 0,-47-14 0,-30-11 0,70 32 0,-92-35 0,1-2 0,33 9 0,16 5 0,-57-17 0,1-1 0,-1-1 0,24 3 0,20 4 0,-52-7 0,0-1 0,0 1 0,0 0 0,0 1 0,-1 0 0,0 0 0,12 10 0,37 39 0,-50-48 0,16 19 0,26 38 0,16 19 0,-59-75 0,1 0 0,-1 0 0,0 0 0,-1 1 0,1-1 0,-1 1 0,0 0 0,-1 0 0,0 0 0,0 0 0,0 1 0,-1-1 0,0 8 0,0 11 0,-1-1 0,-4 38 0,1-48 0,0 0 0,0-1 0,-2 1 0,1-1 0,-2 0 0,0-1 0,-1 1 0,0-1 0,-10 13 0,1-3 0,-2 0 0,-1-2 0,-39 36 0,-71 45 0,123-97 0,0-1 0,-1 0 0,1-1 0,-1 1 0,1-1 0,-1-1 0,0 1 0,0-1 0,-1-1 0,1 1 0,0-1 0,-1 0 0,1-1 0,0 1 0,-1-2 0,1 1 0,0-1 0,-1 0 0,-8-3 0,7 1 0,0 0 0,0-1 0,0 0 0,0-1 0,1 0 0,0 0 0,0-1 0,0 0 0,1 0 0,-1-1 0,2 0 0,-1 0 0,-10-16 0,8 9 0,1-1 0,-7-17 0,8 17 0,0 0 0,-13-19 0,6 15 0,0-1 0,2-1 0,1 0 0,-12-28 0,20 39 0,0 0 0,0 0 0,1-1 0,0 0 0,1 1 0,0-1 0,1 0 0,0 1 0,1-1 0,0 0 0,1 1 0,2-11 0,1 4 0,0 1 0,1 0 0,1 1 0,1 0 0,0 0 0,0 0 0,2 1 0,0 1 0,0-1 0,2 2 0,-1-1 0,1 2 0,1-1 0,0 2 0,1 0 0,0 0 0,1 2 0,-1-1 0,2 2 0,26-10 0,45-19 0,-54 22 0,47-15 0,-48 21 0,0 1 0,61-3 0,64 8 0,-102 2 0,-27-1 0,-1-1 0,1-1 0,33-9 0,81-28 0,-127 36 0,-1-2 0,1-1 0,-2 0 0,1 0 0,-1-2 0,0 1 0,-1-2 0,13-12 0,24-16 0,-43 33 0,0 0 0,0 0 0,-1-1 0,0 0 0,0 0 0,0 0 0,-1-1 0,5-9 0,3-8 0,9-28 0,-11 28 0,8-21 0,31-87 0,-44 115 0,-1 0 0,-1 0 0,0 0 0,-2-1 0,0 1 0,-1-18 0,-1 28 0,0 1 0,0 0 0,-1 0 0,0 0 0,0 0 0,-1 0 0,1 1 0,-1-1 0,-6-7 0,8 11 0,0 0 0,-1 1 0,0-1 0,1 0 0,-1 0 0,0 1 0,0-1 0,0 1 0,0 0 0,0-1 0,-5-1 0,6 3 0,0 0 0,-1-1 0,1 1 0,-1 0 0,1 0 0,-1 0 0,1 0 0,0 0 0,-1 0 0,1 0 0,-1 1 0,1-1 0,0 1 0,-1-1 0,1 1 0,0-1 0,-1 1 0,1 0 0,0-1 0,0 1 0,-2 2 0,-2 1 0,0 1 0,0-1 0,1 1 0,0 1 0,0-1 0,0 1 0,1-1 0,-6 13 0,-16 55 0,9-23 0,4-19 0,-23 43 0,21-46 0,2-1 0,1 2 0,2 0 0,0 0 0,2 1 0,1-1 0,-2 47 0,7 111 0,0-5 0,0-167 0,-1 0 0,-1-1 0,0 1 0,-1-1 0,-1 0 0,-10 23 0,11-28 0,-1 1 0,-1-1 0,0-1 0,0 1 0,0-1 0,-1 0 0,-1-1 0,1 1 0,-1-1 0,-10 6 0,13-10 0,-1 0 0,1 0 0,-1-1 0,0 0 0,1 0 0,-1-1 0,0 1 0,0-1 0,-9 0 0,-58-2 0,42 0 0,-54 1 0,-55-3 0,128 1 0,0-1 0,0-1 0,1 0 0,-1 0 0,1-1 0,0-1 0,-21-13 0,-6-3 0,4 4 0,-86-39 0,105 51 0,0 1 0,0 1 0,0 1 0,-1 0 0,0 0 0,-22 1 0,11 3 0,19 0 0,0-1 0,0 0 0,0 0 0,1 0 0,-1-1 0,0 0 0,0-1 0,-12-4 0,19 6 0,1 0 0,0 0 0,0 0 0,0 0 0,0 0 0,0 0 0,0 0 0,0 0 0,0 0 0,-1 0 0,1 0 0,0 0 0,0 0 0,0 0 0,0 0 0,0 0 0,0 0 0,0 0 0,0 0 0,0 0 0,0-1 0,0 1 0,-1 0 0,1 0 0,0 0 0,0 0 0,0 0 0,0 0 0,0 0 0,0 0 0,0 0 0,0 0 0,0-1 0,0 1 0,0 0 0,0 0 0,0 0 0,0 0 0,0 0 0,0 0 0,0 0 0,0 0 0,0-1 0,0 1 0,0 0 0,0 0 0,0 0 0,0 0 0,0 0 0,0 0 0,1 0 0,-1 0 0,0 0 0,0-1 0,0 1 0,0 0 0,0 0 0,0 0 0,0 0 0,0 0 0,0 0 0,0 0 0,0 0 0,1 0 0,-1 0 0,0 0 0,0 0 0,0 0 0,13-4 0,16 0 0,5 3 0,0 2 0,66 10 0,67 22 0,-121-24 0,0-2 0,47 2 0,93-7 0,-145-2 0,421-1 0,-456 1 0,0 1 0,-1-1 0,1 1 0,0 0 0,-1 0 0,7 3 0,-10-4 0,-1 1 0,0-1 0,0 0 0,0 1 0,1 0 0,-1-1 0,0 1 0,0 0 0,0-1 0,0 1 0,0 0 0,0 0 0,-1 0 0,1 0 0,0 0 0,0 0 0,-1 0 0,1 0 0,0 0 0,-1 1 0,1-1 0,-1 0 0,0 0 0,1 0 0,-1 1 0,0-1 0,0 0 0,1 0 0,-1 1 0,0-1 0,0 0 0,-1 1 0,1-1 0,0 1 0,-1 0-72,1-1 1,-1 1-1,0-1 0,1 0 0,-1 1 0,0-1 0,0 0 0,0 0 1,0 0-1,0 0 0,0 0 0,0 0 0,-1 0 0,1 0 0,0 0 1,0 0-1,-1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pavankumardad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dadipavankumar11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81950"/>
            <a:ext cx="12190815" cy="6776049"/>
          </a:xfrm>
          <a:prstGeom prst="rect">
            <a:avLst/>
          </a:prstGeom>
          <a:noFill/>
          <a:ln>
            <a:noFill/>
          </a:ln>
        </p:spPr>
      </p:pic>
      <p:sp>
        <p:nvSpPr>
          <p:cNvPr id="99" name="Google Shape;99;p1"/>
          <p:cNvSpPr txBox="1"/>
          <p:nvPr/>
        </p:nvSpPr>
        <p:spPr>
          <a:xfrm>
            <a:off x="2647076" y="3771994"/>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IN" sz="3200" b="1" dirty="0">
                <a:solidFill>
                  <a:schemeClr val="dk1"/>
                </a:solidFill>
                <a:latin typeface="Times New Roman" panose="02020603050405020304" pitchFamily="18" charset="0"/>
                <a:ea typeface="Calibri"/>
                <a:cs typeface="Times New Roman" panose="02020603050405020304" pitchFamily="18" charset="0"/>
                <a:sym typeface="Calibri"/>
              </a:rPr>
              <a:t>Code Refactoring and Bug Fixing</a:t>
            </a:r>
            <a:endParaRPr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06A78CD-D1C4-309E-5F08-8BBA306C075B}"/>
                  </a:ext>
                </a:extLst>
              </p14:cNvPr>
              <p14:cNvContentPartPr/>
              <p14:nvPr/>
            </p14:nvContentPartPr>
            <p14:xfrm>
              <a:off x="4822166" y="3033103"/>
              <a:ext cx="2511000" cy="608760"/>
            </p14:xfrm>
          </p:contentPart>
        </mc:Choice>
        <mc:Fallback>
          <p:pic>
            <p:nvPicPr>
              <p:cNvPr id="2" name="Ink 1">
                <a:extLst>
                  <a:ext uri="{FF2B5EF4-FFF2-40B4-BE49-F238E27FC236}">
                    <a16:creationId xmlns:a16="http://schemas.microsoft.com/office/drawing/2014/main" id="{B06A78CD-D1C4-309E-5F08-8BBA306C075B}"/>
                  </a:ext>
                </a:extLst>
              </p:cNvPr>
              <p:cNvPicPr/>
              <p:nvPr/>
            </p:nvPicPr>
            <p:blipFill>
              <a:blip r:embed="rId5"/>
              <a:stretch>
                <a:fillRect/>
              </a:stretch>
            </p:blipFill>
            <p:spPr>
              <a:xfrm>
                <a:off x="4759526" y="2970463"/>
                <a:ext cx="2636640" cy="734400"/>
              </a:xfrm>
              <a:prstGeom prst="rect">
                <a:avLst/>
              </a:prstGeom>
            </p:spPr>
          </p:pic>
        </mc:Fallback>
      </mc:AlternateContent>
      <p:sp>
        <p:nvSpPr>
          <p:cNvPr id="3" name="TextBox 2">
            <a:extLst>
              <a:ext uri="{FF2B5EF4-FFF2-40B4-BE49-F238E27FC236}">
                <a16:creationId xmlns:a16="http://schemas.microsoft.com/office/drawing/2014/main" id="{38835EF6-90C8-10F9-233D-FDA21CC9289E}"/>
              </a:ext>
            </a:extLst>
          </p:cNvPr>
          <p:cNvSpPr txBox="1"/>
          <p:nvPr/>
        </p:nvSpPr>
        <p:spPr>
          <a:xfrm>
            <a:off x="4822166" y="3079383"/>
            <a:ext cx="2511000" cy="615553"/>
          </a:xfrm>
          <a:prstGeom prst="rect">
            <a:avLst/>
          </a:prstGeom>
          <a:noFill/>
        </p:spPr>
        <p:txBody>
          <a:bodyPr wrap="square" rtlCol="0">
            <a:spAutoFit/>
          </a:bodyPr>
          <a:lstStyle/>
          <a:p>
            <a:pPr algn="ctr"/>
            <a:r>
              <a:rPr lang="en-IN" sz="3400" b="1" dirty="0">
                <a:solidFill>
                  <a:srgbClr val="FF0000"/>
                </a:solidFill>
                <a:latin typeface="+mj-lt"/>
                <a:cs typeface="Times New Roman" panose="02020603050405020304" pitchFamily="18" charset="0"/>
              </a:rPr>
              <a:t>TASK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14441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3" name="Google Shape;104;p3">
            <a:extLst>
              <a:ext uri="{FF2B5EF4-FFF2-40B4-BE49-F238E27FC236}">
                <a16:creationId xmlns:a16="http://schemas.microsoft.com/office/drawing/2014/main" id="{46CFC8C6-020B-704E-BAD4-A9CC93B6ADFC}"/>
              </a:ext>
            </a:extLst>
          </p:cNvPr>
          <p:cNvSpPr txBox="1"/>
          <p:nvPr/>
        </p:nvSpPr>
        <p:spPr>
          <a:xfrm>
            <a:off x="737812" y="1299172"/>
            <a:ext cx="10500802" cy="31392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 did Complete </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Bachelor of Technology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motivations for learning data science can vary from person to person, but it often involves a combination of intellectual curiosity, career aspirations, and the desire to make a positive impact .</a:t>
            </a:r>
            <a:endPar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b="0" i="0" dirty="0">
                <a:solidFill>
                  <a:srgbClr val="0D0D0D"/>
                </a:solidFill>
                <a:effectLst/>
                <a:latin typeface="Times New Roman" panose="02020603050405020304" pitchFamily="18" charset="0"/>
                <a:cs typeface="Times New Roman" panose="02020603050405020304" pitchFamily="18" charset="0"/>
              </a:rPr>
              <a:t>I am currently working as a data science intern </a:t>
            </a: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a:t>
            </a:r>
          </a:p>
          <a:p>
            <a:pPr marL="285750" marR="0" lvl="0" indent="-285750" algn="l" rtl="0">
              <a:lnSpc>
                <a:spcPct val="150000"/>
              </a:lnSpc>
              <a:spcBef>
                <a:spcPts val="0"/>
              </a:spcBef>
              <a:spcAft>
                <a:spcPts val="0"/>
              </a:spcAft>
              <a:buClr>
                <a:schemeClr val="dk1"/>
              </a:buClr>
              <a:buSzPts val="1800"/>
              <a:buFont typeface="Arial"/>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GitHub Link  :   </a:t>
            </a:r>
          </a:p>
          <a:p>
            <a:pPr marL="285750" marR="0" lvl="0" indent="-285750" algn="l" rtl="0">
              <a:lnSpc>
                <a:spcPct val="150000"/>
              </a:lnSpc>
              <a:spcBef>
                <a:spcPts val="0"/>
              </a:spcBef>
              <a:spcAft>
                <a:spcPts val="0"/>
              </a:spcAft>
              <a:buClr>
                <a:schemeClr val="dk1"/>
              </a:buClr>
              <a:buSzPts val="1800"/>
              <a:buFont typeface="Arial"/>
              <a:buChar char="•"/>
            </a:pP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LinkedIn        : </a:t>
            </a:r>
          </a:p>
          <a:p>
            <a:pPr marL="285750" marR="0" lvl="0" indent="-285750" algn="l" rtl="0">
              <a:spcBef>
                <a:spcPts val="0"/>
              </a:spcBef>
              <a:spcAft>
                <a:spcPts val="0"/>
              </a:spcAft>
              <a:buClr>
                <a:schemeClr val="dk1"/>
              </a:buClr>
              <a:buSzPts val="1800"/>
              <a:buFont typeface="Arial"/>
              <a:buChar char="•"/>
            </a:pPr>
            <a:endParaRPr lang="en-US" sz="1800" i="0" dirty="0">
              <a:solidFill>
                <a:schemeClr val="dk1"/>
              </a:solidFill>
              <a:effectLst/>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4C50CA3F-C1A9-386D-B391-7AA9E146817F}"/>
              </a:ext>
            </a:extLst>
          </p:cNvPr>
          <p:cNvSpPr txBox="1"/>
          <p:nvPr/>
        </p:nvSpPr>
        <p:spPr>
          <a:xfrm>
            <a:off x="2893676" y="3429000"/>
            <a:ext cx="525057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3"/>
              </a:rPr>
              <a:t>https://www.linkedin.com/in/pavankumardadi/</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88452F-1AF7-A26A-0C1F-01170AFC6A12}"/>
              </a:ext>
            </a:extLst>
          </p:cNvPr>
          <p:cNvSpPr txBox="1"/>
          <p:nvPr/>
        </p:nvSpPr>
        <p:spPr>
          <a:xfrm>
            <a:off x="2893676" y="3028890"/>
            <a:ext cx="538817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4"/>
              </a:rPr>
              <a:t>https://github.com/dadipavankumar118</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5" name="Text Placeholder 4">
            <a:extLst>
              <a:ext uri="{FF2B5EF4-FFF2-40B4-BE49-F238E27FC236}">
                <a16:creationId xmlns:a16="http://schemas.microsoft.com/office/drawing/2014/main" id="{41200E46-5AE6-F094-71FA-7BA0C8D8B7A9}"/>
              </a:ext>
            </a:extLst>
          </p:cNvPr>
          <p:cNvSpPr>
            <a:spLocks noGrp="1"/>
          </p:cNvSpPr>
          <p:nvPr>
            <p:ph type="body" idx="1"/>
          </p:nvPr>
        </p:nvSpPr>
        <p:spPr>
          <a:xfrm>
            <a:off x="759823" y="615134"/>
            <a:ext cx="10515600" cy="5446032"/>
          </a:xfrm>
        </p:spPr>
        <p:txBody>
          <a:bodyPr/>
          <a:lstStyle/>
          <a:p>
            <a:pPr marL="114300" indent="0" algn="just" rtl="0">
              <a:spcBef>
                <a:spcPts val="0"/>
              </a:spcBef>
              <a:spcAft>
                <a:spcPts val="0"/>
              </a:spcAft>
              <a:buNone/>
            </a:pP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endParaRPr lang="en-US" sz="1800" b="1" dirty="0">
              <a:solidFill>
                <a:srgbClr val="000000"/>
              </a:solidFill>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3200" b="1" i="0" u="none" strike="noStrike" dirty="0">
                <a:solidFill>
                  <a:srgbClr val="FF0000"/>
                </a:solidFill>
                <a:effectLst/>
                <a:latin typeface="Times New Roman" panose="02020603050405020304" pitchFamily="18" charset="0"/>
                <a:cs typeface="Times New Roman" panose="02020603050405020304" pitchFamily="18" charset="0"/>
              </a:rPr>
              <a:t>Scenario:</a:t>
            </a:r>
            <a:endParaRPr lang="en-US" sz="3200" b="1" dirty="0">
              <a:solidFill>
                <a:srgbClr val="FF0000"/>
              </a:solidFill>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3200" b="1" i="0" u="none" strike="noStrike" dirty="0">
                <a:solidFill>
                  <a:srgbClr val="FF0000"/>
                </a:solidFill>
                <a:effectLst/>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marL="114300" indent="0" algn="just" rtl="0">
              <a:spcBef>
                <a:spcPts val="0"/>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endParaRPr lang="en-US" sz="1800" i="0" u="none" strike="noStrike" dirty="0">
              <a:solidFill>
                <a:srgbClr val="000000"/>
              </a:solidFill>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endParaRPr lang="en-US" sz="1800" i="0" u="none" strike="noStrike" dirty="0">
              <a:solidFill>
                <a:srgbClr val="000000"/>
              </a:solidFill>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3200" b="1" i="0" u="none" strike="noStrike" dirty="0">
                <a:solidFill>
                  <a:srgbClr val="FF0000"/>
                </a:solidFill>
                <a:effectLst/>
                <a:latin typeface="Times New Roman" panose="02020603050405020304" pitchFamily="18" charset="0"/>
                <a:cs typeface="Times New Roman" panose="02020603050405020304" pitchFamily="18" charset="0"/>
              </a:rPr>
              <a:t>Task:</a:t>
            </a:r>
            <a:endParaRPr lang="en-US" sz="3200" dirty="0">
              <a:solidFill>
                <a:srgbClr val="FF0000"/>
              </a:solidFill>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DAC6-08DE-E17C-A547-6801BB1E3793}"/>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Bug Finding in Application Server:</a:t>
            </a:r>
          </a:p>
        </p:txBody>
      </p:sp>
      <p:sp>
        <p:nvSpPr>
          <p:cNvPr id="3" name="Text Placeholder 2">
            <a:extLst>
              <a:ext uri="{FF2B5EF4-FFF2-40B4-BE49-F238E27FC236}">
                <a16:creationId xmlns:a16="http://schemas.microsoft.com/office/drawing/2014/main" id="{16628784-12FB-C104-2DFF-4BE5B52C1B32}"/>
              </a:ext>
            </a:extLst>
          </p:cNvPr>
          <p:cNvSpPr>
            <a:spLocks noGrp="1"/>
          </p:cNvSpPr>
          <p:nvPr>
            <p:ph type="body" idx="1"/>
          </p:nvPr>
        </p:nvSpPr>
        <p:spPr>
          <a:xfrm>
            <a:off x="6757851" y="1690688"/>
            <a:ext cx="4902926" cy="3936153"/>
          </a:xfrm>
        </p:spPr>
        <p:txBody>
          <a:bodyPr>
            <a:normAutofit/>
          </a:bodyPr>
          <a:lstStyle/>
          <a:p>
            <a:pPr marL="114300" indent="0">
              <a:buNone/>
            </a:pPr>
            <a:endParaRPr lang="en-IN" sz="1800" dirty="0">
              <a:latin typeface="Times New Roman" panose="02020603050405020304" pitchFamily="18" charset="0"/>
              <a:cs typeface="Times New Roman" panose="02020603050405020304" pitchFamily="18" charset="0"/>
            </a:endParaRPr>
          </a:p>
          <a:p>
            <a:pPr marL="628650" indent="-514350">
              <a:buAutoNum type="arabicPeriod"/>
            </a:pPr>
            <a:r>
              <a:rPr lang="en-IN" sz="1800" dirty="0">
                <a:latin typeface="Times New Roman" panose="02020603050405020304" pitchFamily="18" charset="0"/>
                <a:cs typeface="Times New Roman" panose="02020603050405020304" pitchFamily="18" charset="0"/>
              </a:rPr>
              <a:t>Method is set to be “POST” only. “POST” method used to write data using request. But we also require to Read data from server using request.</a:t>
            </a:r>
          </a:p>
          <a:p>
            <a:pPr marL="628650" indent="-514350">
              <a:buAutoNum type="arabicPeriod"/>
            </a:pPr>
            <a:endParaRPr lang="en-IN" sz="1800" dirty="0">
              <a:latin typeface="Times New Roman" panose="02020603050405020304" pitchFamily="18" charset="0"/>
              <a:cs typeface="Times New Roman" panose="02020603050405020304" pitchFamily="18" charset="0"/>
            </a:endParaRPr>
          </a:p>
          <a:p>
            <a:pPr marL="628650" indent="-514350">
              <a:buAutoNum type="arabicPeriod"/>
            </a:pPr>
            <a:endParaRPr lang="en-IN" sz="1800" dirty="0">
              <a:latin typeface="Times New Roman" panose="02020603050405020304" pitchFamily="18" charset="0"/>
              <a:cs typeface="Times New Roman" panose="02020603050405020304" pitchFamily="18" charset="0"/>
            </a:endParaRPr>
          </a:p>
          <a:p>
            <a:pPr marL="628650" indent="-514350">
              <a:buAutoNum type="arabicPeriod"/>
            </a:pPr>
            <a:r>
              <a:rPr lang="en-IN" sz="1800" dirty="0">
                <a:latin typeface="Times New Roman" panose="02020603050405020304" pitchFamily="18" charset="0"/>
                <a:cs typeface="Times New Roman" panose="02020603050405020304" pitchFamily="18" charset="0"/>
              </a:rPr>
              <a:t>Here Data is not transfer using URL. Data is transfer using HTML from element. </a:t>
            </a:r>
          </a:p>
        </p:txBody>
      </p:sp>
      <p:pic>
        <p:nvPicPr>
          <p:cNvPr id="5" name="Picture 4">
            <a:extLst>
              <a:ext uri="{FF2B5EF4-FFF2-40B4-BE49-F238E27FC236}">
                <a16:creationId xmlns:a16="http://schemas.microsoft.com/office/drawing/2014/main" id="{F213122B-AA9E-9C19-CD44-D0AA3F072726}"/>
              </a:ext>
            </a:extLst>
          </p:cNvPr>
          <p:cNvPicPr>
            <a:picLocks noChangeAspect="1"/>
          </p:cNvPicPr>
          <p:nvPr/>
        </p:nvPicPr>
        <p:blipFill>
          <a:blip r:embed="rId2"/>
          <a:stretch>
            <a:fillRect/>
          </a:stretch>
        </p:blipFill>
        <p:spPr>
          <a:xfrm>
            <a:off x="687977" y="1690688"/>
            <a:ext cx="5762897" cy="3743461"/>
          </a:xfrm>
          <a:prstGeom prst="rect">
            <a:avLst/>
          </a:prstGeom>
        </p:spPr>
      </p:pic>
      <p:sp>
        <p:nvSpPr>
          <p:cNvPr id="17" name="Rectangle 16">
            <a:extLst>
              <a:ext uri="{FF2B5EF4-FFF2-40B4-BE49-F238E27FC236}">
                <a16:creationId xmlns:a16="http://schemas.microsoft.com/office/drawing/2014/main" id="{A83C4A96-DC04-5E8B-1FC9-68A08F54B53B}"/>
              </a:ext>
            </a:extLst>
          </p:cNvPr>
          <p:cNvSpPr/>
          <p:nvPr/>
        </p:nvSpPr>
        <p:spPr>
          <a:xfrm>
            <a:off x="830160" y="2958840"/>
            <a:ext cx="3420000" cy="306874"/>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21" name="Rectangle 20">
            <a:extLst>
              <a:ext uri="{FF2B5EF4-FFF2-40B4-BE49-F238E27FC236}">
                <a16:creationId xmlns:a16="http://schemas.microsoft.com/office/drawing/2014/main" id="{C4F677D6-22D5-5F84-68D3-049FB9DEF8A9}"/>
              </a:ext>
            </a:extLst>
          </p:cNvPr>
          <p:cNvSpPr/>
          <p:nvPr/>
        </p:nvSpPr>
        <p:spPr>
          <a:xfrm>
            <a:off x="1234440" y="3459600"/>
            <a:ext cx="3240000" cy="306874"/>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23" name="Oval 22">
            <a:extLst>
              <a:ext uri="{FF2B5EF4-FFF2-40B4-BE49-F238E27FC236}">
                <a16:creationId xmlns:a16="http://schemas.microsoft.com/office/drawing/2014/main" id="{A29C004F-2F58-8346-CAC1-6E70646335D1}"/>
              </a:ext>
            </a:extLst>
          </p:cNvPr>
          <p:cNvSpPr/>
          <p:nvPr/>
        </p:nvSpPr>
        <p:spPr>
          <a:xfrm>
            <a:off x="4711337" y="2958840"/>
            <a:ext cx="369180" cy="306874"/>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25" name="Oval 24">
            <a:extLst>
              <a:ext uri="{FF2B5EF4-FFF2-40B4-BE49-F238E27FC236}">
                <a16:creationId xmlns:a16="http://schemas.microsoft.com/office/drawing/2014/main" id="{1AF11F7A-E37E-DB33-5F52-BD3A35A3B73C}"/>
              </a:ext>
            </a:extLst>
          </p:cNvPr>
          <p:cNvSpPr/>
          <p:nvPr/>
        </p:nvSpPr>
        <p:spPr>
          <a:xfrm>
            <a:off x="4751828" y="3429000"/>
            <a:ext cx="395279" cy="349631"/>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Tree>
    <p:extLst>
      <p:ext uri="{BB962C8B-B14F-4D97-AF65-F5344CB8AC3E}">
        <p14:creationId xmlns:p14="http://schemas.microsoft.com/office/powerpoint/2010/main" val="162096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CB45-F4A2-A9B4-C9C0-5376B83C0FFE}"/>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Bug Fixing in Application Server:</a:t>
            </a:r>
          </a:p>
        </p:txBody>
      </p:sp>
      <p:sp>
        <p:nvSpPr>
          <p:cNvPr id="3" name="Text Placeholder 2">
            <a:extLst>
              <a:ext uri="{FF2B5EF4-FFF2-40B4-BE49-F238E27FC236}">
                <a16:creationId xmlns:a16="http://schemas.microsoft.com/office/drawing/2014/main" id="{29B1FF2D-4F37-8563-BF07-C8A5029B9329}"/>
              </a:ext>
            </a:extLst>
          </p:cNvPr>
          <p:cNvSpPr>
            <a:spLocks noGrp="1"/>
          </p:cNvSpPr>
          <p:nvPr>
            <p:ph type="body" idx="1"/>
          </p:nvPr>
        </p:nvSpPr>
        <p:spPr>
          <a:xfrm>
            <a:off x="7185570" y="1537641"/>
            <a:ext cx="4762589" cy="4639322"/>
          </a:xfrm>
        </p:spPr>
        <p:txBody>
          <a:bodyPr>
            <a:normAutofit/>
          </a:bodyPr>
          <a:lstStyle/>
          <a:p>
            <a:pPr>
              <a:buFont typeface="+mj-lt"/>
              <a:buAutoNum type="arabicPeriod"/>
            </a:pPr>
            <a:r>
              <a:rPr lang="en-IN" sz="1800" dirty="0">
                <a:latin typeface="Times New Roman" panose="02020603050405020304" pitchFamily="18" charset="0"/>
                <a:cs typeface="Times New Roman" panose="02020603050405020304" pitchFamily="18" charset="0"/>
              </a:rPr>
              <a:t>To add “GET” also in method parameter of route in python Flask application server.</a:t>
            </a: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r>
              <a:rPr lang="en-IN" sz="1800" dirty="0">
                <a:latin typeface="Times New Roman" panose="02020603050405020304" pitchFamily="18" charset="0"/>
                <a:cs typeface="Times New Roman" panose="02020603050405020304" pitchFamily="18" charset="0"/>
              </a:rPr>
              <a:t>To read data from HTML form element. GET note using </a:t>
            </a:r>
            <a:r>
              <a:rPr lang="en-IN" sz="1800" b="1" dirty="0" err="1">
                <a:latin typeface="Times New Roman" panose="02020603050405020304" pitchFamily="18" charset="0"/>
                <a:cs typeface="Times New Roman" panose="02020603050405020304" pitchFamily="18" charset="0"/>
              </a:rPr>
              <a:t>request.form.get</a:t>
            </a:r>
            <a:r>
              <a:rPr lang="en-IN" sz="1800" b="1" dirty="0">
                <a:latin typeface="Times New Roman" panose="02020603050405020304" pitchFamily="18" charset="0"/>
                <a:cs typeface="Times New Roman" panose="02020603050405020304" pitchFamily="18" charset="0"/>
              </a:rPr>
              <a:t>(“note”)</a:t>
            </a:r>
            <a:r>
              <a:rPr lang="en-IN" sz="1800" dirty="0">
                <a:latin typeface="Times New Roman" panose="02020603050405020304" pitchFamily="18" charset="0"/>
                <a:cs typeface="Times New Roman" panose="02020603050405020304" pitchFamily="18" charset="0"/>
              </a:rPr>
              <a:t>.</a:t>
            </a: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r>
              <a:rPr lang="en-IN" sz="1800" dirty="0">
                <a:latin typeface="Times New Roman" panose="02020603050405020304" pitchFamily="18" charset="0"/>
                <a:cs typeface="Times New Roman" panose="02020603050405020304" pitchFamily="18" charset="0"/>
              </a:rPr>
              <a:t>If we receive any empty data means it also add with existing notes. In order to avoid empty data we have to check for notes if it is not empty then add to our database.</a:t>
            </a:r>
          </a:p>
        </p:txBody>
      </p:sp>
      <p:pic>
        <p:nvPicPr>
          <p:cNvPr id="7" name="Picture 6">
            <a:extLst>
              <a:ext uri="{FF2B5EF4-FFF2-40B4-BE49-F238E27FC236}">
                <a16:creationId xmlns:a16="http://schemas.microsoft.com/office/drawing/2014/main" id="{4288B581-BD12-CF09-78D4-D9BDF63C561F}"/>
              </a:ext>
            </a:extLst>
          </p:cNvPr>
          <p:cNvPicPr>
            <a:picLocks noChangeAspect="1"/>
          </p:cNvPicPr>
          <p:nvPr/>
        </p:nvPicPr>
        <p:blipFill>
          <a:blip r:embed="rId2"/>
          <a:stretch>
            <a:fillRect/>
          </a:stretch>
        </p:blipFill>
        <p:spPr>
          <a:xfrm>
            <a:off x="721314" y="1537641"/>
            <a:ext cx="6192114" cy="4582164"/>
          </a:xfrm>
          <a:prstGeom prst="rect">
            <a:avLst/>
          </a:prstGeom>
        </p:spPr>
      </p:pic>
      <p:sp>
        <p:nvSpPr>
          <p:cNvPr id="10" name="Rectangle 9">
            <a:extLst>
              <a:ext uri="{FF2B5EF4-FFF2-40B4-BE49-F238E27FC236}">
                <a16:creationId xmlns:a16="http://schemas.microsoft.com/office/drawing/2014/main" id="{C57318F0-70A9-4DDF-E9E5-1255F41D406E}"/>
              </a:ext>
            </a:extLst>
          </p:cNvPr>
          <p:cNvSpPr/>
          <p:nvPr/>
        </p:nvSpPr>
        <p:spPr>
          <a:xfrm>
            <a:off x="756720" y="3208680"/>
            <a:ext cx="4500000" cy="360000"/>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20" name="Rectangle 19">
            <a:extLst>
              <a:ext uri="{FF2B5EF4-FFF2-40B4-BE49-F238E27FC236}">
                <a16:creationId xmlns:a16="http://schemas.microsoft.com/office/drawing/2014/main" id="{4F907EA3-8594-CDCD-0E9B-A800142DD78A}"/>
              </a:ext>
            </a:extLst>
          </p:cNvPr>
          <p:cNvSpPr/>
          <p:nvPr/>
        </p:nvSpPr>
        <p:spPr>
          <a:xfrm>
            <a:off x="1689463" y="4075611"/>
            <a:ext cx="3567257" cy="269966"/>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Tree>
    <p:extLst>
      <p:ext uri="{BB962C8B-B14F-4D97-AF65-F5344CB8AC3E}">
        <p14:creationId xmlns:p14="http://schemas.microsoft.com/office/powerpoint/2010/main" val="221766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42DC3-DA48-97A9-B5CA-1B84214136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B50C6-7C95-E4B1-B329-2D9E1A0EFFDE}"/>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Bug Finding in HTML:</a:t>
            </a:r>
          </a:p>
        </p:txBody>
      </p:sp>
      <p:sp>
        <p:nvSpPr>
          <p:cNvPr id="3" name="Text Placeholder 2">
            <a:extLst>
              <a:ext uri="{FF2B5EF4-FFF2-40B4-BE49-F238E27FC236}">
                <a16:creationId xmlns:a16="http://schemas.microsoft.com/office/drawing/2014/main" id="{38C45645-F42C-A1C9-D219-E52EA33E0968}"/>
              </a:ext>
            </a:extLst>
          </p:cNvPr>
          <p:cNvSpPr>
            <a:spLocks noGrp="1"/>
          </p:cNvSpPr>
          <p:nvPr>
            <p:ph type="body" idx="1"/>
          </p:nvPr>
        </p:nvSpPr>
        <p:spPr>
          <a:xfrm>
            <a:off x="7228114" y="1537641"/>
            <a:ext cx="4284617" cy="4445148"/>
          </a:xfrm>
        </p:spPr>
        <p:txBody>
          <a:bodyPr>
            <a:normAutofit/>
          </a:bodyPr>
          <a:lstStyle/>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r>
              <a:rPr lang="en-IN" sz="1800" dirty="0">
                <a:latin typeface="Times New Roman" panose="02020603050405020304" pitchFamily="18" charset="0"/>
                <a:cs typeface="Times New Roman" panose="02020603050405020304" pitchFamily="18" charset="0"/>
              </a:rPr>
              <a:t>Element method is missing in the </a:t>
            </a:r>
            <a:r>
              <a:rPr lang="en-IN" sz="1800" b="1" dirty="0">
                <a:latin typeface="Times New Roman" panose="02020603050405020304" pitchFamily="18" charset="0"/>
                <a:cs typeface="Times New Roman" panose="02020603050405020304" pitchFamily="18" charset="0"/>
              </a:rPr>
              <a:t>from </a:t>
            </a:r>
            <a:r>
              <a:rPr lang="en-IN" sz="1800" dirty="0">
                <a:latin typeface="Times New Roman" panose="02020603050405020304" pitchFamily="18" charset="0"/>
                <a:cs typeface="Times New Roman" panose="02020603050405020304" pitchFamily="18" charset="0"/>
              </a:rPr>
              <a:t>tag.</a:t>
            </a: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r>
              <a:rPr lang="en-IN" sz="1800" dirty="0">
                <a:latin typeface="Times New Roman" panose="02020603050405020304" pitchFamily="18" charset="0"/>
                <a:cs typeface="Times New Roman" panose="02020603050405020304" pitchFamily="18" charset="0"/>
              </a:rPr>
              <a:t>Type parameter is missing in the </a:t>
            </a:r>
            <a:r>
              <a:rPr lang="en-IN" sz="1800" b="1" dirty="0">
                <a:latin typeface="Times New Roman" panose="02020603050405020304" pitchFamily="18" charset="0"/>
                <a:cs typeface="Times New Roman" panose="02020603050405020304" pitchFamily="18" charset="0"/>
              </a:rPr>
              <a:t>button </a:t>
            </a:r>
            <a:r>
              <a:rPr lang="en-IN" sz="1800" dirty="0">
                <a:latin typeface="Times New Roman" panose="02020603050405020304" pitchFamily="18" charset="0"/>
                <a:cs typeface="Times New Roman" panose="02020603050405020304" pitchFamily="18" charset="0"/>
              </a:rPr>
              <a:t>tag.</a:t>
            </a:r>
          </a:p>
        </p:txBody>
      </p:sp>
      <p:pic>
        <p:nvPicPr>
          <p:cNvPr id="5" name="Picture 4">
            <a:extLst>
              <a:ext uri="{FF2B5EF4-FFF2-40B4-BE49-F238E27FC236}">
                <a16:creationId xmlns:a16="http://schemas.microsoft.com/office/drawing/2014/main" id="{69234FC2-A421-A1DF-DCAD-5E9C81927081}"/>
              </a:ext>
            </a:extLst>
          </p:cNvPr>
          <p:cNvPicPr>
            <a:picLocks noChangeAspect="1"/>
          </p:cNvPicPr>
          <p:nvPr/>
        </p:nvPicPr>
        <p:blipFill>
          <a:blip r:embed="rId2"/>
          <a:stretch>
            <a:fillRect/>
          </a:stretch>
        </p:blipFill>
        <p:spPr>
          <a:xfrm>
            <a:off x="385567" y="1537641"/>
            <a:ext cx="6842547" cy="4445148"/>
          </a:xfrm>
          <a:prstGeom prst="rect">
            <a:avLst/>
          </a:prstGeom>
        </p:spPr>
      </p:pic>
      <p:sp>
        <p:nvSpPr>
          <p:cNvPr id="6" name="Rectangle 5">
            <a:extLst>
              <a:ext uri="{FF2B5EF4-FFF2-40B4-BE49-F238E27FC236}">
                <a16:creationId xmlns:a16="http://schemas.microsoft.com/office/drawing/2014/main" id="{C6EB1450-1B5B-04CF-A4CB-3D708FA42830}"/>
              </a:ext>
            </a:extLst>
          </p:cNvPr>
          <p:cNvSpPr/>
          <p:nvPr/>
        </p:nvSpPr>
        <p:spPr>
          <a:xfrm>
            <a:off x="838200" y="3352800"/>
            <a:ext cx="1608909" cy="252548"/>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8" name="Rectangle 7">
            <a:extLst>
              <a:ext uri="{FF2B5EF4-FFF2-40B4-BE49-F238E27FC236}">
                <a16:creationId xmlns:a16="http://schemas.microsoft.com/office/drawing/2014/main" id="{64779FC7-002C-E0DD-4959-A1CD9335D32D}"/>
              </a:ext>
            </a:extLst>
          </p:cNvPr>
          <p:cNvSpPr/>
          <p:nvPr/>
        </p:nvSpPr>
        <p:spPr>
          <a:xfrm>
            <a:off x="1186757" y="3760215"/>
            <a:ext cx="2351314" cy="252548"/>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9" name="Oval 8">
            <a:extLst>
              <a:ext uri="{FF2B5EF4-FFF2-40B4-BE49-F238E27FC236}">
                <a16:creationId xmlns:a16="http://schemas.microsoft.com/office/drawing/2014/main" id="{84F1DDA6-A95B-98A9-FA08-560475ED2A05}"/>
              </a:ext>
            </a:extLst>
          </p:cNvPr>
          <p:cNvSpPr/>
          <p:nvPr/>
        </p:nvSpPr>
        <p:spPr>
          <a:xfrm>
            <a:off x="2715152" y="3352800"/>
            <a:ext cx="306722" cy="252548"/>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11" name="Oval 10">
            <a:extLst>
              <a:ext uri="{FF2B5EF4-FFF2-40B4-BE49-F238E27FC236}">
                <a16:creationId xmlns:a16="http://schemas.microsoft.com/office/drawing/2014/main" id="{2E13C4F8-07C2-654F-DE38-945D1103C56D}"/>
              </a:ext>
            </a:extLst>
          </p:cNvPr>
          <p:cNvSpPr/>
          <p:nvPr/>
        </p:nvSpPr>
        <p:spPr>
          <a:xfrm>
            <a:off x="3728464" y="3760215"/>
            <a:ext cx="303606" cy="252548"/>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Tree>
    <p:extLst>
      <p:ext uri="{BB962C8B-B14F-4D97-AF65-F5344CB8AC3E}">
        <p14:creationId xmlns:p14="http://schemas.microsoft.com/office/powerpoint/2010/main" val="62667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B5AF-B1F5-4F29-B4C6-456A8F0389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DDC596-373C-2237-D4A3-40C5B31FE37B}"/>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Bug Fixing in HTML:</a:t>
            </a:r>
          </a:p>
        </p:txBody>
      </p:sp>
      <p:sp>
        <p:nvSpPr>
          <p:cNvPr id="3" name="Text Placeholder 2">
            <a:extLst>
              <a:ext uri="{FF2B5EF4-FFF2-40B4-BE49-F238E27FC236}">
                <a16:creationId xmlns:a16="http://schemas.microsoft.com/office/drawing/2014/main" id="{0EA8C096-0AB2-EAE8-A2C8-2272CAF00A88}"/>
              </a:ext>
            </a:extLst>
          </p:cNvPr>
          <p:cNvSpPr>
            <a:spLocks noGrp="1"/>
          </p:cNvSpPr>
          <p:nvPr>
            <p:ph type="body" idx="1"/>
          </p:nvPr>
        </p:nvSpPr>
        <p:spPr>
          <a:xfrm>
            <a:off x="6533144" y="1402080"/>
            <a:ext cx="5415016" cy="4774883"/>
          </a:xfrm>
        </p:spPr>
        <p:txBody>
          <a:bodyPr>
            <a:normAutofit/>
          </a:bodyPr>
          <a:lstStyle/>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marL="114300" indent="0">
              <a:buNone/>
            </a:pPr>
            <a:endParaRPr lang="en-IN" sz="1800" dirty="0">
              <a:latin typeface="Times New Roman" panose="02020603050405020304" pitchFamily="18" charset="0"/>
              <a:cs typeface="Times New Roman" panose="02020603050405020304" pitchFamily="18" charset="0"/>
            </a:endParaRPr>
          </a:p>
          <a:p>
            <a:pPr>
              <a:buFont typeface="+mj-lt"/>
              <a:buAutoNum type="arabicPeriod"/>
            </a:pPr>
            <a:r>
              <a:rPr lang="en-IN" sz="1800" dirty="0">
                <a:latin typeface="Times New Roman" panose="02020603050405020304" pitchFamily="18" charset="0"/>
                <a:cs typeface="Times New Roman" panose="02020603050405020304" pitchFamily="18" charset="0"/>
              </a:rPr>
              <a:t>Fill method = “POST” in the form tag.</a:t>
            </a: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r>
              <a:rPr lang="en-IN" sz="1800" dirty="0">
                <a:latin typeface="Times New Roman" panose="02020603050405020304" pitchFamily="18" charset="0"/>
                <a:cs typeface="Times New Roman" panose="02020603050405020304" pitchFamily="18" charset="0"/>
              </a:rPr>
              <a:t>Fill type = “submit” in the button tag.</a:t>
            </a: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r>
              <a:rPr lang="en-IN" sz="1800" dirty="0">
                <a:latin typeface="Times New Roman" panose="02020603050405020304" pitchFamily="18" charset="0"/>
                <a:cs typeface="Times New Roman" panose="02020603050405020304" pitchFamily="18" charset="0"/>
              </a:rPr>
              <a:t>If our notes database is empty then its show Please add any note if any notes present in the database it start showing notes.</a:t>
            </a:r>
          </a:p>
        </p:txBody>
      </p:sp>
      <p:pic>
        <p:nvPicPr>
          <p:cNvPr id="5" name="Picture 4">
            <a:extLst>
              <a:ext uri="{FF2B5EF4-FFF2-40B4-BE49-F238E27FC236}">
                <a16:creationId xmlns:a16="http://schemas.microsoft.com/office/drawing/2014/main" id="{AB7E57ED-B0A7-77DD-8983-2E2C6A2B5F01}"/>
              </a:ext>
            </a:extLst>
          </p:cNvPr>
          <p:cNvPicPr>
            <a:picLocks noChangeAspect="1"/>
          </p:cNvPicPr>
          <p:nvPr/>
        </p:nvPicPr>
        <p:blipFill>
          <a:blip r:embed="rId2"/>
          <a:stretch>
            <a:fillRect/>
          </a:stretch>
        </p:blipFill>
        <p:spPr>
          <a:xfrm>
            <a:off x="905690" y="1402080"/>
            <a:ext cx="5627453" cy="4774883"/>
          </a:xfrm>
          <a:prstGeom prst="rect">
            <a:avLst/>
          </a:prstGeom>
        </p:spPr>
      </p:pic>
      <p:sp>
        <p:nvSpPr>
          <p:cNvPr id="6" name="Rectangle 5">
            <a:extLst>
              <a:ext uri="{FF2B5EF4-FFF2-40B4-BE49-F238E27FC236}">
                <a16:creationId xmlns:a16="http://schemas.microsoft.com/office/drawing/2014/main" id="{DE71C475-2353-9E19-43B8-B71E8247F533}"/>
              </a:ext>
            </a:extLst>
          </p:cNvPr>
          <p:cNvSpPr/>
          <p:nvPr/>
        </p:nvSpPr>
        <p:spPr>
          <a:xfrm>
            <a:off x="1506582" y="3651387"/>
            <a:ext cx="2569029" cy="189093"/>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8" name="Rectangle 7">
            <a:extLst>
              <a:ext uri="{FF2B5EF4-FFF2-40B4-BE49-F238E27FC236}">
                <a16:creationId xmlns:a16="http://schemas.microsoft.com/office/drawing/2014/main" id="{61F326CC-8B49-F96C-6FA9-3157B1F7B78D}"/>
              </a:ext>
            </a:extLst>
          </p:cNvPr>
          <p:cNvSpPr/>
          <p:nvPr/>
        </p:nvSpPr>
        <p:spPr>
          <a:xfrm>
            <a:off x="1205674" y="3302023"/>
            <a:ext cx="2173252" cy="189093"/>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71224"/>
              </a:solidFill>
            </a:endParaRPr>
          </a:p>
        </p:txBody>
      </p:sp>
    </p:spTree>
    <p:extLst>
      <p:ext uri="{BB962C8B-B14F-4D97-AF65-F5344CB8AC3E}">
        <p14:creationId xmlns:p14="http://schemas.microsoft.com/office/powerpoint/2010/main" val="300742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D1D5-C1E9-8FC9-5D8C-EE933C89AB4C}"/>
              </a:ext>
            </a:extLst>
          </p:cNvPr>
          <p:cNvSpPr>
            <a:spLocks noGrp="1"/>
          </p:cNvSpPr>
          <p:nvPr>
            <p:ph type="title"/>
          </p:nvPr>
        </p:nvSpPr>
        <p:spPr>
          <a:xfrm>
            <a:off x="838200" y="365126"/>
            <a:ext cx="6346371" cy="1089206"/>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Final Output after Fixing the Bugs:</a:t>
            </a:r>
            <a:endParaRPr lang="en-IN" sz="3200" dirty="0"/>
          </a:p>
        </p:txBody>
      </p:sp>
      <p:pic>
        <p:nvPicPr>
          <p:cNvPr id="6" name="Picture 5">
            <a:extLst>
              <a:ext uri="{FF2B5EF4-FFF2-40B4-BE49-F238E27FC236}">
                <a16:creationId xmlns:a16="http://schemas.microsoft.com/office/drawing/2014/main" id="{BDD6FD76-92E8-1246-31CE-33256B8A98F2}"/>
              </a:ext>
            </a:extLst>
          </p:cNvPr>
          <p:cNvPicPr>
            <a:picLocks noChangeAspect="1"/>
          </p:cNvPicPr>
          <p:nvPr/>
        </p:nvPicPr>
        <p:blipFill>
          <a:blip r:embed="rId2"/>
          <a:stretch>
            <a:fillRect/>
          </a:stretch>
        </p:blipFill>
        <p:spPr>
          <a:xfrm>
            <a:off x="618270" y="3695245"/>
            <a:ext cx="5617067" cy="2797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4C02D70F-1B31-A26B-102F-D06BB580CEB8}"/>
              </a:ext>
            </a:extLst>
          </p:cNvPr>
          <p:cNvPicPr>
            <a:picLocks noChangeAspect="1"/>
          </p:cNvPicPr>
          <p:nvPr/>
        </p:nvPicPr>
        <p:blipFill>
          <a:blip r:embed="rId3"/>
          <a:stretch>
            <a:fillRect/>
          </a:stretch>
        </p:blipFill>
        <p:spPr>
          <a:xfrm>
            <a:off x="6792687" y="1218404"/>
            <a:ext cx="4833296" cy="22105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6D9597CC-2F65-FD42-846F-BF798CD89F72}"/>
              </a:ext>
            </a:extLst>
          </p:cNvPr>
          <p:cNvSpPr txBox="1"/>
          <p:nvPr/>
        </p:nvSpPr>
        <p:spPr>
          <a:xfrm>
            <a:off x="975360" y="1584959"/>
            <a:ext cx="4232365"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Before adding note</a:t>
            </a:r>
          </a:p>
        </p:txBody>
      </p:sp>
      <p:sp>
        <p:nvSpPr>
          <p:cNvPr id="11" name="Arrow: Right 10">
            <a:extLst>
              <a:ext uri="{FF2B5EF4-FFF2-40B4-BE49-F238E27FC236}">
                <a16:creationId xmlns:a16="http://schemas.microsoft.com/office/drawing/2014/main" id="{3E1A1B17-7608-3608-A506-CF274769B96E}"/>
              </a:ext>
            </a:extLst>
          </p:cNvPr>
          <p:cNvSpPr/>
          <p:nvPr/>
        </p:nvSpPr>
        <p:spPr>
          <a:xfrm>
            <a:off x="5120640" y="1776549"/>
            <a:ext cx="627017" cy="174171"/>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Right 11">
            <a:extLst>
              <a:ext uri="{FF2B5EF4-FFF2-40B4-BE49-F238E27FC236}">
                <a16:creationId xmlns:a16="http://schemas.microsoft.com/office/drawing/2014/main" id="{EA5DE66D-0D45-7D56-711D-C9B79090C68B}"/>
              </a:ext>
            </a:extLst>
          </p:cNvPr>
          <p:cNvSpPr/>
          <p:nvPr/>
        </p:nvSpPr>
        <p:spPr>
          <a:xfrm rot="10800000">
            <a:off x="6662056" y="4282277"/>
            <a:ext cx="766354" cy="1852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E1F4A09-E0E2-93C9-B48E-6A5B6EEDF527}"/>
              </a:ext>
            </a:extLst>
          </p:cNvPr>
          <p:cNvSpPr txBox="1"/>
          <p:nvPr/>
        </p:nvSpPr>
        <p:spPr>
          <a:xfrm>
            <a:off x="7855128" y="4145280"/>
            <a:ext cx="3770855"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After adding note</a:t>
            </a:r>
          </a:p>
        </p:txBody>
      </p:sp>
    </p:spTree>
    <p:extLst>
      <p:ext uri="{BB962C8B-B14F-4D97-AF65-F5344CB8AC3E}">
        <p14:creationId xmlns:p14="http://schemas.microsoft.com/office/powerpoint/2010/main" val="1109583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7458-054D-BB81-9EF7-E7E90B79D36A}"/>
              </a:ext>
            </a:extLst>
          </p:cNvPr>
          <p:cNvSpPr>
            <a:spLocks noGrp="1"/>
          </p:cNvSpPr>
          <p:nvPr>
            <p:ph type="title"/>
          </p:nvPr>
        </p:nvSpPr>
        <p:spPr>
          <a:xfrm>
            <a:off x="653143" y="422682"/>
            <a:ext cx="10169435" cy="1325563"/>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4B11AB8-1293-FF41-C82D-1AD9FDB98C7B}"/>
              </a:ext>
            </a:extLst>
          </p:cNvPr>
          <p:cNvSpPr>
            <a:spLocks noGrp="1"/>
          </p:cNvSpPr>
          <p:nvPr>
            <p:ph type="body" idx="1"/>
          </p:nvPr>
        </p:nvSpPr>
        <p:spPr>
          <a:xfrm>
            <a:off x="653143" y="1748245"/>
            <a:ext cx="11199223" cy="3787639"/>
          </a:xfrm>
        </p:spPr>
        <p:txBody>
          <a:bodyPr>
            <a:noAutofit/>
          </a:bodyPr>
          <a:lstStyle/>
          <a:p>
            <a:pPr marL="114300" indent="0">
              <a:buNone/>
            </a:pPr>
            <a:endParaRPr lang="en-US" sz="1800" dirty="0">
              <a:latin typeface="Times New Roman" panose="02020603050405020304" pitchFamily="18" charset="0"/>
              <a:cs typeface="Times New Roman" panose="02020603050405020304" pitchFamily="18" charset="0"/>
            </a:endParaRPr>
          </a:p>
          <a:p>
            <a:pPr marL="114300" indent="0">
              <a:lnSpc>
                <a:spcPct val="150000"/>
              </a:lnSpc>
              <a:buNone/>
            </a:pPr>
            <a:r>
              <a:rPr lang="en-US" sz="1800" dirty="0">
                <a:latin typeface="Times New Roman" panose="02020603050405020304" pitchFamily="18" charset="0"/>
                <a:cs typeface="Times New Roman" panose="02020603050405020304" pitchFamily="18" charset="0"/>
              </a:rPr>
              <a:t>        By updating the Flask route to handle both GET and POST requests and adjusting the logic to retrieve the note from the form data for POST requests, the bug was successfully resolved. The application now functions as intended, allowing users to seamlessly add notes through the text field, and all entered notes are displayed as an unordered list below the text field on the same page. The refactoring process involved addressing issues related to the handling of HTTP requests, ensuring proper data extraction, and enhancing the overall functionality of the Note Taking Application. The collaborative effort and utilization of online resources contributed to the successful resolution of identified bugs.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490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562</Words>
  <Application>Microsoft Office PowerPoint</Application>
  <PresentationFormat>Widescreen</PresentationFormat>
  <Paragraphs>58</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Arial</vt:lpstr>
      <vt:lpstr>Lato Black</vt:lpstr>
      <vt:lpstr>Libre Baskerville</vt:lpstr>
      <vt:lpstr>Times New Roman</vt:lpstr>
      <vt:lpstr>Office Theme</vt:lpstr>
      <vt:lpstr>PowerPoint Presentation</vt:lpstr>
      <vt:lpstr>PowerPoint Presentation</vt:lpstr>
      <vt:lpstr>PowerPoint Presentation</vt:lpstr>
      <vt:lpstr>Bug Finding in Application Server:</vt:lpstr>
      <vt:lpstr>Bug Fixing in Application Server:</vt:lpstr>
      <vt:lpstr>Bug Finding in HTML:</vt:lpstr>
      <vt:lpstr>Bug Fixing in HTML:</vt:lpstr>
      <vt:lpstr>Final Output after Fixing the Bugs: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PAVANKUMAR DADI</cp:lastModifiedBy>
  <cp:revision>10</cp:revision>
  <dcterms:created xsi:type="dcterms:W3CDTF">2021-02-16T05:19:01Z</dcterms:created>
  <dcterms:modified xsi:type="dcterms:W3CDTF">2024-02-27T19:40:08Z</dcterms:modified>
</cp:coreProperties>
</file>