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415" r:id="rId4"/>
    <p:sldId id="406" r:id="rId5"/>
    <p:sldId id="410" r:id="rId6"/>
    <p:sldId id="413" r:id="rId7"/>
    <p:sldId id="407" r:id="rId8"/>
    <p:sldId id="408" r:id="rId9"/>
    <p:sldId id="409" r:id="rId10"/>
    <p:sldId id="411" r:id="rId11"/>
    <p:sldId id="414" r:id="rId12"/>
    <p:sldId id="39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025885-E4C7-46E4-A06E-9FDA123CDAA2}">
          <p14:sldIdLst>
            <p14:sldId id="256"/>
            <p14:sldId id="257"/>
            <p14:sldId id="415"/>
            <p14:sldId id="406"/>
            <p14:sldId id="410"/>
            <p14:sldId id="413"/>
            <p14:sldId id="407"/>
            <p14:sldId id="408"/>
            <p14:sldId id="409"/>
            <p14:sldId id="411"/>
            <p14:sldId id="414"/>
            <p14:sldId id="39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2460" autoAdjust="0"/>
  </p:normalViewPr>
  <p:slideViewPr>
    <p:cSldViewPr>
      <p:cViewPr varScale="1">
        <p:scale>
          <a:sx n="51" d="100"/>
          <a:sy n="51" d="100"/>
        </p:scale>
        <p:origin x="77" y="110"/>
      </p:cViewPr>
      <p:guideLst>
        <p:guide orient="horz" pos="2160"/>
        <p:guide pos="384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4FD55-6773-4660-80A4-91321D90305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718D77-52C6-40CB-AA85-CD946BE600AD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685B7ED0-5877-4267-9743-5EE03AF898C3}" type="parTrans" cxnId="{9AD8F8A1-F306-4FF0-9269-1D693CB1F2F0}">
      <dgm:prSet/>
      <dgm:spPr/>
      <dgm:t>
        <a:bodyPr/>
        <a:lstStyle/>
        <a:p>
          <a:endParaRPr lang="en-US"/>
        </a:p>
      </dgm:t>
    </dgm:pt>
    <dgm:pt modelId="{7EB47C4D-BE64-4C2F-AB02-9A6C90DE558C}" type="sibTrans" cxnId="{9AD8F8A1-F306-4FF0-9269-1D693CB1F2F0}">
      <dgm:prSet/>
      <dgm:spPr/>
      <dgm:t>
        <a:bodyPr/>
        <a:lstStyle/>
        <a:p>
          <a:endParaRPr lang="en-US"/>
        </a:p>
      </dgm:t>
    </dgm:pt>
    <dgm:pt modelId="{93C10D97-9665-4451-8DA6-5B6012A35708}">
      <dgm:prSet phldrT="[Text]"/>
      <dgm:spPr/>
      <dgm:t>
        <a:bodyPr/>
        <a:lstStyle/>
        <a:p>
          <a:r>
            <a:rPr lang="en-US" dirty="0" smtClean="0"/>
            <a:t>Volume: 200M</a:t>
          </a:r>
          <a:endParaRPr lang="en-US" dirty="0"/>
        </a:p>
      </dgm:t>
    </dgm:pt>
    <dgm:pt modelId="{386248BC-39A0-473C-B7F5-4C107EC84494}" type="parTrans" cxnId="{7F769F8B-AED2-4F12-82BD-1A052513131B}">
      <dgm:prSet/>
      <dgm:spPr/>
      <dgm:t>
        <a:bodyPr/>
        <a:lstStyle/>
        <a:p>
          <a:endParaRPr lang="en-US"/>
        </a:p>
      </dgm:t>
    </dgm:pt>
    <dgm:pt modelId="{0CE1C481-F149-4C29-AAA5-13B9AE977E14}" type="sibTrans" cxnId="{7F769F8B-AED2-4F12-82BD-1A052513131B}">
      <dgm:prSet/>
      <dgm:spPr/>
      <dgm:t>
        <a:bodyPr/>
        <a:lstStyle/>
        <a:p>
          <a:endParaRPr lang="en-US"/>
        </a:p>
      </dgm:t>
    </dgm:pt>
    <dgm:pt modelId="{2B00E980-AC88-48A3-B42A-8E0BB0ECF40B}">
      <dgm:prSet phldrT="[Text]"/>
      <dgm:spPr/>
      <dgm:t>
        <a:bodyPr/>
        <a:lstStyle/>
        <a:p>
          <a:r>
            <a:rPr lang="en-US" dirty="0" smtClean="0"/>
            <a:t>Time: </a:t>
          </a:r>
          <a:endParaRPr lang="en-US" dirty="0"/>
        </a:p>
      </dgm:t>
    </dgm:pt>
    <dgm:pt modelId="{CDB8B6B9-54CF-402D-8E0F-DD818E71B105}" type="parTrans" cxnId="{BB3ACD19-5AC8-4745-92BE-34AF1CFD95A8}">
      <dgm:prSet/>
      <dgm:spPr/>
      <dgm:t>
        <a:bodyPr/>
        <a:lstStyle/>
        <a:p>
          <a:endParaRPr lang="en-US"/>
        </a:p>
      </dgm:t>
    </dgm:pt>
    <dgm:pt modelId="{BA2A8919-127C-4E55-8A5E-CDA0C0137D1C}" type="sibTrans" cxnId="{BB3ACD19-5AC8-4745-92BE-34AF1CFD95A8}">
      <dgm:prSet/>
      <dgm:spPr/>
      <dgm:t>
        <a:bodyPr/>
        <a:lstStyle/>
        <a:p>
          <a:endParaRPr lang="en-US"/>
        </a:p>
      </dgm:t>
    </dgm:pt>
    <dgm:pt modelId="{8284B80D-099E-4099-A83D-DD5A940F85B5}" type="pres">
      <dgm:prSet presAssocID="{7A94FD55-6773-4660-80A4-91321D903056}" presName="Name0" presStyleCnt="0">
        <dgm:presLayoutVars>
          <dgm:chMax val="7"/>
          <dgm:chPref val="7"/>
          <dgm:dir/>
        </dgm:presLayoutVars>
      </dgm:prSet>
      <dgm:spPr/>
    </dgm:pt>
    <dgm:pt modelId="{33DCED5F-8750-474D-AAF5-948534F63E4C}" type="pres">
      <dgm:prSet presAssocID="{7A94FD55-6773-4660-80A4-91321D903056}" presName="Name1" presStyleCnt="0"/>
      <dgm:spPr/>
    </dgm:pt>
    <dgm:pt modelId="{CE52FFE0-F24E-45AB-A984-A53D4273DA06}" type="pres">
      <dgm:prSet presAssocID="{7A94FD55-6773-4660-80A4-91321D903056}" presName="cycle" presStyleCnt="0"/>
      <dgm:spPr/>
    </dgm:pt>
    <dgm:pt modelId="{919E4F36-A6AF-47E3-9595-9EE6C6FC1E89}" type="pres">
      <dgm:prSet presAssocID="{7A94FD55-6773-4660-80A4-91321D903056}" presName="srcNode" presStyleLbl="node1" presStyleIdx="0" presStyleCnt="3"/>
      <dgm:spPr/>
    </dgm:pt>
    <dgm:pt modelId="{792250FA-214A-423D-94BF-666313191593}" type="pres">
      <dgm:prSet presAssocID="{7A94FD55-6773-4660-80A4-91321D903056}" presName="conn" presStyleLbl="parChTrans1D2" presStyleIdx="0" presStyleCnt="1"/>
      <dgm:spPr/>
    </dgm:pt>
    <dgm:pt modelId="{A73CF0B4-70DF-44BF-89E8-A05162B6D298}" type="pres">
      <dgm:prSet presAssocID="{7A94FD55-6773-4660-80A4-91321D903056}" presName="extraNode" presStyleLbl="node1" presStyleIdx="0" presStyleCnt="3"/>
      <dgm:spPr/>
    </dgm:pt>
    <dgm:pt modelId="{2590C3D3-254C-4840-8F44-FE15FDC8B45B}" type="pres">
      <dgm:prSet presAssocID="{7A94FD55-6773-4660-80A4-91321D903056}" presName="dstNode" presStyleLbl="node1" presStyleIdx="0" presStyleCnt="3"/>
      <dgm:spPr/>
    </dgm:pt>
    <dgm:pt modelId="{8A757902-29ED-4AC0-A321-851D9F5C870C}" type="pres">
      <dgm:prSet presAssocID="{79718D77-52C6-40CB-AA85-CD946BE600AD}" presName="text_1" presStyleLbl="node1" presStyleIdx="0" presStyleCnt="3">
        <dgm:presLayoutVars>
          <dgm:bulletEnabled val="1"/>
        </dgm:presLayoutVars>
      </dgm:prSet>
      <dgm:spPr/>
    </dgm:pt>
    <dgm:pt modelId="{6C02B1A2-042F-45CB-B761-AB2B012104DC}" type="pres">
      <dgm:prSet presAssocID="{79718D77-52C6-40CB-AA85-CD946BE600AD}" presName="accent_1" presStyleCnt="0"/>
      <dgm:spPr/>
    </dgm:pt>
    <dgm:pt modelId="{C51C77BF-E5FB-405D-945D-2999C52B9185}" type="pres">
      <dgm:prSet presAssocID="{79718D77-52C6-40CB-AA85-CD946BE600AD}" presName="accentRepeatNode" presStyleLbl="solidFgAcc1" presStyleIdx="0" presStyleCnt="3"/>
      <dgm:spPr/>
    </dgm:pt>
    <dgm:pt modelId="{DAC301C0-934F-4FFA-9DC2-7A0C338578D8}" type="pres">
      <dgm:prSet presAssocID="{93C10D97-9665-4451-8DA6-5B6012A3570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B9C3D-8FC3-42FB-A07F-99F3DCEDEF6A}" type="pres">
      <dgm:prSet presAssocID="{93C10D97-9665-4451-8DA6-5B6012A35708}" presName="accent_2" presStyleCnt="0"/>
      <dgm:spPr/>
    </dgm:pt>
    <dgm:pt modelId="{786CAB40-F76D-406F-ADE8-3A27FB5F710A}" type="pres">
      <dgm:prSet presAssocID="{93C10D97-9665-4451-8DA6-5B6012A35708}" presName="accentRepeatNode" presStyleLbl="solidFgAcc1" presStyleIdx="1" presStyleCnt="3"/>
      <dgm:spPr/>
    </dgm:pt>
    <dgm:pt modelId="{4F85E363-34BE-4C6D-ACC1-55E7CB53586C}" type="pres">
      <dgm:prSet presAssocID="{2B00E980-AC88-48A3-B42A-8E0BB0ECF40B}" presName="text_3" presStyleLbl="node1" presStyleIdx="2" presStyleCnt="3">
        <dgm:presLayoutVars>
          <dgm:bulletEnabled val="1"/>
        </dgm:presLayoutVars>
      </dgm:prSet>
      <dgm:spPr/>
    </dgm:pt>
    <dgm:pt modelId="{3BFE9DFB-5A7C-4115-B921-6A8DA313D1AC}" type="pres">
      <dgm:prSet presAssocID="{2B00E980-AC88-48A3-B42A-8E0BB0ECF40B}" presName="accent_3" presStyleCnt="0"/>
      <dgm:spPr/>
    </dgm:pt>
    <dgm:pt modelId="{DDB9BD71-FE66-47CB-905D-9F43C5D39502}" type="pres">
      <dgm:prSet presAssocID="{2B00E980-AC88-48A3-B42A-8E0BB0ECF40B}" presName="accentRepeatNode" presStyleLbl="solidFgAcc1" presStyleIdx="2" presStyleCnt="3"/>
      <dgm:spPr/>
    </dgm:pt>
  </dgm:ptLst>
  <dgm:cxnLst>
    <dgm:cxn modelId="{7F769F8B-AED2-4F12-82BD-1A052513131B}" srcId="{7A94FD55-6773-4660-80A4-91321D903056}" destId="{93C10D97-9665-4451-8DA6-5B6012A35708}" srcOrd="1" destOrd="0" parTransId="{386248BC-39A0-473C-B7F5-4C107EC84494}" sibTransId="{0CE1C481-F149-4C29-AAA5-13B9AE977E14}"/>
    <dgm:cxn modelId="{C48C15CA-11E2-467C-BF06-8D1BAE1AB8C8}" type="presOf" srcId="{7A94FD55-6773-4660-80A4-91321D903056}" destId="{8284B80D-099E-4099-A83D-DD5A940F85B5}" srcOrd="0" destOrd="0" presId="urn:microsoft.com/office/officeart/2008/layout/VerticalCurvedList"/>
    <dgm:cxn modelId="{ADB07AD2-C51D-4C48-B6F4-088E76975F01}" type="presOf" srcId="{2B00E980-AC88-48A3-B42A-8E0BB0ECF40B}" destId="{4F85E363-34BE-4C6D-ACC1-55E7CB53586C}" srcOrd="0" destOrd="0" presId="urn:microsoft.com/office/officeart/2008/layout/VerticalCurvedList"/>
    <dgm:cxn modelId="{7AAE855B-E1C2-424F-BC91-85C14F39F8D1}" type="presOf" srcId="{7EB47C4D-BE64-4C2F-AB02-9A6C90DE558C}" destId="{792250FA-214A-423D-94BF-666313191593}" srcOrd="0" destOrd="0" presId="urn:microsoft.com/office/officeart/2008/layout/VerticalCurvedList"/>
    <dgm:cxn modelId="{9AD8F8A1-F306-4FF0-9269-1D693CB1F2F0}" srcId="{7A94FD55-6773-4660-80A4-91321D903056}" destId="{79718D77-52C6-40CB-AA85-CD946BE600AD}" srcOrd="0" destOrd="0" parTransId="{685B7ED0-5877-4267-9743-5EE03AF898C3}" sibTransId="{7EB47C4D-BE64-4C2F-AB02-9A6C90DE558C}"/>
    <dgm:cxn modelId="{BB3ACD19-5AC8-4745-92BE-34AF1CFD95A8}" srcId="{7A94FD55-6773-4660-80A4-91321D903056}" destId="{2B00E980-AC88-48A3-B42A-8E0BB0ECF40B}" srcOrd="2" destOrd="0" parTransId="{CDB8B6B9-54CF-402D-8E0F-DD818E71B105}" sibTransId="{BA2A8919-127C-4E55-8A5E-CDA0C0137D1C}"/>
    <dgm:cxn modelId="{D2DF2E61-8526-4298-8724-62C4450923D4}" type="presOf" srcId="{93C10D97-9665-4451-8DA6-5B6012A35708}" destId="{DAC301C0-934F-4FFA-9DC2-7A0C338578D8}" srcOrd="0" destOrd="0" presId="urn:microsoft.com/office/officeart/2008/layout/VerticalCurvedList"/>
    <dgm:cxn modelId="{73FE3C66-492B-4A12-BBF4-406AC38A83FD}" type="presOf" srcId="{79718D77-52C6-40CB-AA85-CD946BE600AD}" destId="{8A757902-29ED-4AC0-A321-851D9F5C870C}" srcOrd="0" destOrd="0" presId="urn:microsoft.com/office/officeart/2008/layout/VerticalCurvedList"/>
    <dgm:cxn modelId="{82E6FEC8-E1ED-4C84-9001-4335E485C27A}" type="presParOf" srcId="{8284B80D-099E-4099-A83D-DD5A940F85B5}" destId="{33DCED5F-8750-474D-AAF5-948534F63E4C}" srcOrd="0" destOrd="0" presId="urn:microsoft.com/office/officeart/2008/layout/VerticalCurvedList"/>
    <dgm:cxn modelId="{A9BB3E41-80F4-4117-A8A3-1D037924C288}" type="presParOf" srcId="{33DCED5F-8750-474D-AAF5-948534F63E4C}" destId="{CE52FFE0-F24E-45AB-A984-A53D4273DA06}" srcOrd="0" destOrd="0" presId="urn:microsoft.com/office/officeart/2008/layout/VerticalCurvedList"/>
    <dgm:cxn modelId="{3E2BBB9D-FF40-4D98-9390-BDB6C0A739FA}" type="presParOf" srcId="{CE52FFE0-F24E-45AB-A984-A53D4273DA06}" destId="{919E4F36-A6AF-47E3-9595-9EE6C6FC1E89}" srcOrd="0" destOrd="0" presId="urn:microsoft.com/office/officeart/2008/layout/VerticalCurvedList"/>
    <dgm:cxn modelId="{E7FBF1AC-C990-4B2C-A241-19ED392EB448}" type="presParOf" srcId="{CE52FFE0-F24E-45AB-A984-A53D4273DA06}" destId="{792250FA-214A-423D-94BF-666313191593}" srcOrd="1" destOrd="0" presId="urn:microsoft.com/office/officeart/2008/layout/VerticalCurvedList"/>
    <dgm:cxn modelId="{3B22CC56-8A5A-465E-BAFE-47EF4125BF44}" type="presParOf" srcId="{CE52FFE0-F24E-45AB-A984-A53D4273DA06}" destId="{A73CF0B4-70DF-44BF-89E8-A05162B6D298}" srcOrd="2" destOrd="0" presId="urn:microsoft.com/office/officeart/2008/layout/VerticalCurvedList"/>
    <dgm:cxn modelId="{99CCED5B-5DEA-4FB7-A0B5-11A666BEF69B}" type="presParOf" srcId="{CE52FFE0-F24E-45AB-A984-A53D4273DA06}" destId="{2590C3D3-254C-4840-8F44-FE15FDC8B45B}" srcOrd="3" destOrd="0" presId="urn:microsoft.com/office/officeart/2008/layout/VerticalCurvedList"/>
    <dgm:cxn modelId="{0B313D6E-D8FF-4E3A-B096-62109CB2066A}" type="presParOf" srcId="{33DCED5F-8750-474D-AAF5-948534F63E4C}" destId="{8A757902-29ED-4AC0-A321-851D9F5C870C}" srcOrd="1" destOrd="0" presId="urn:microsoft.com/office/officeart/2008/layout/VerticalCurvedList"/>
    <dgm:cxn modelId="{CE2AFF89-1773-4826-B1D0-DAF104C187FC}" type="presParOf" srcId="{33DCED5F-8750-474D-AAF5-948534F63E4C}" destId="{6C02B1A2-042F-45CB-B761-AB2B012104DC}" srcOrd="2" destOrd="0" presId="urn:microsoft.com/office/officeart/2008/layout/VerticalCurvedList"/>
    <dgm:cxn modelId="{92DC9505-BB55-4F97-A902-87B1F3A9E838}" type="presParOf" srcId="{6C02B1A2-042F-45CB-B761-AB2B012104DC}" destId="{C51C77BF-E5FB-405D-945D-2999C52B9185}" srcOrd="0" destOrd="0" presId="urn:microsoft.com/office/officeart/2008/layout/VerticalCurvedList"/>
    <dgm:cxn modelId="{BA155F71-AFE5-4032-A67D-B2FFFAA997EB}" type="presParOf" srcId="{33DCED5F-8750-474D-AAF5-948534F63E4C}" destId="{DAC301C0-934F-4FFA-9DC2-7A0C338578D8}" srcOrd="3" destOrd="0" presId="urn:microsoft.com/office/officeart/2008/layout/VerticalCurvedList"/>
    <dgm:cxn modelId="{3724C399-0AD8-4EF0-92CB-C325C1D773CA}" type="presParOf" srcId="{33DCED5F-8750-474D-AAF5-948534F63E4C}" destId="{680B9C3D-8FC3-42FB-A07F-99F3DCEDEF6A}" srcOrd="4" destOrd="0" presId="urn:microsoft.com/office/officeart/2008/layout/VerticalCurvedList"/>
    <dgm:cxn modelId="{42C32718-429B-4086-A712-FF2F90930AE9}" type="presParOf" srcId="{680B9C3D-8FC3-42FB-A07F-99F3DCEDEF6A}" destId="{786CAB40-F76D-406F-ADE8-3A27FB5F710A}" srcOrd="0" destOrd="0" presId="urn:microsoft.com/office/officeart/2008/layout/VerticalCurvedList"/>
    <dgm:cxn modelId="{548F275D-AECE-444D-BC0C-8F45C8EA321F}" type="presParOf" srcId="{33DCED5F-8750-474D-AAF5-948534F63E4C}" destId="{4F85E363-34BE-4C6D-ACC1-55E7CB53586C}" srcOrd="5" destOrd="0" presId="urn:microsoft.com/office/officeart/2008/layout/VerticalCurvedList"/>
    <dgm:cxn modelId="{9252E889-DAE3-4946-9319-55B7AFE40F4B}" type="presParOf" srcId="{33DCED5F-8750-474D-AAF5-948534F63E4C}" destId="{3BFE9DFB-5A7C-4115-B921-6A8DA313D1AC}" srcOrd="6" destOrd="0" presId="urn:microsoft.com/office/officeart/2008/layout/VerticalCurvedList"/>
    <dgm:cxn modelId="{6895D1E5-FAB1-43BD-98F2-DA312C115998}" type="presParOf" srcId="{3BFE9DFB-5A7C-4115-B921-6A8DA313D1AC}" destId="{DDB9BD71-FE66-47CB-905D-9F43C5D395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5EA38-B9A8-412B-BC42-CE668205E007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48FD5A-65DE-42C4-847A-6A9EC8729B4C}">
      <dgm:prSet phldrT="[Text]"/>
      <dgm:spPr/>
      <dgm:t>
        <a:bodyPr/>
        <a:lstStyle/>
        <a:p>
          <a:r>
            <a:rPr lang="en-US" dirty="0" smtClean="0"/>
            <a:t>Original: 359M</a:t>
          </a:r>
          <a:endParaRPr lang="en-US" dirty="0"/>
        </a:p>
      </dgm:t>
    </dgm:pt>
    <dgm:pt modelId="{593CA249-8B20-48DF-A0D3-C675C6EA9E19}" type="parTrans" cxnId="{0D87EE7B-B064-4C46-AA5D-6F131C6B2AEB}">
      <dgm:prSet/>
      <dgm:spPr/>
      <dgm:t>
        <a:bodyPr/>
        <a:lstStyle/>
        <a:p>
          <a:endParaRPr lang="en-US"/>
        </a:p>
      </dgm:t>
    </dgm:pt>
    <dgm:pt modelId="{45A6A655-2BD9-417A-8498-22219CC1F441}" type="sibTrans" cxnId="{0D87EE7B-B064-4C46-AA5D-6F131C6B2AEB}">
      <dgm:prSet/>
      <dgm:spPr/>
      <dgm:t>
        <a:bodyPr/>
        <a:lstStyle/>
        <a:p>
          <a:endParaRPr lang="en-US"/>
        </a:p>
      </dgm:t>
    </dgm:pt>
    <dgm:pt modelId="{4F667BB4-DB7D-4244-B304-E54CD37AD1E0}">
      <dgm:prSet phldrT="[Text]"/>
      <dgm:spPr/>
      <dgm:t>
        <a:bodyPr/>
        <a:lstStyle/>
        <a:p>
          <a:r>
            <a:rPr lang="en-US" dirty="0" smtClean="0"/>
            <a:t>Stage 2: 8.3M</a:t>
          </a:r>
          <a:endParaRPr lang="en-US" dirty="0"/>
        </a:p>
      </dgm:t>
    </dgm:pt>
    <dgm:pt modelId="{1C7B708C-A9D4-46C2-8157-A4F9A3CBBFE7}" type="parTrans" cxnId="{A110B3E2-D568-46A5-AF28-32BFB192B38D}">
      <dgm:prSet/>
      <dgm:spPr/>
      <dgm:t>
        <a:bodyPr/>
        <a:lstStyle/>
        <a:p>
          <a:endParaRPr lang="en-US"/>
        </a:p>
      </dgm:t>
    </dgm:pt>
    <dgm:pt modelId="{E0E9F877-3611-4A6B-9AC0-CEA9A7CEAF67}" type="sibTrans" cxnId="{A110B3E2-D568-46A5-AF28-32BFB192B38D}">
      <dgm:prSet/>
      <dgm:spPr/>
      <dgm:t>
        <a:bodyPr/>
        <a:lstStyle/>
        <a:p>
          <a:endParaRPr lang="en-US"/>
        </a:p>
      </dgm:t>
    </dgm:pt>
    <dgm:pt modelId="{B1B10BE3-55DD-4B3A-805A-687953348BBA}">
      <dgm:prSet phldrT="[Text]"/>
      <dgm:spPr/>
      <dgm:t>
        <a:bodyPr/>
        <a:lstStyle/>
        <a:p>
          <a:r>
            <a:rPr lang="en-US" dirty="0" smtClean="0"/>
            <a:t>Stage 1: 14.4M</a:t>
          </a:r>
          <a:endParaRPr lang="en-US" dirty="0"/>
        </a:p>
      </dgm:t>
    </dgm:pt>
    <dgm:pt modelId="{9CDCD2F9-0A17-4E72-B0C3-F7F615260994}" type="parTrans" cxnId="{52A83B6D-A5CF-4410-8082-107027A9CA69}">
      <dgm:prSet/>
      <dgm:spPr/>
      <dgm:t>
        <a:bodyPr/>
        <a:lstStyle/>
        <a:p>
          <a:endParaRPr lang="en-US"/>
        </a:p>
      </dgm:t>
    </dgm:pt>
    <dgm:pt modelId="{F5FAE0DA-0F7F-4271-9B3C-1CF17D5EB8AC}" type="sibTrans" cxnId="{52A83B6D-A5CF-4410-8082-107027A9CA69}">
      <dgm:prSet/>
      <dgm:spPr/>
      <dgm:t>
        <a:bodyPr/>
        <a:lstStyle/>
        <a:p>
          <a:endParaRPr lang="en-US"/>
        </a:p>
      </dgm:t>
    </dgm:pt>
    <dgm:pt modelId="{0DB6D2ED-4F0B-486E-B9A7-048D53063520}" type="pres">
      <dgm:prSet presAssocID="{08D5EA38-B9A8-412B-BC42-CE668205E007}" presName="Name0" presStyleCnt="0">
        <dgm:presLayoutVars>
          <dgm:chMax val="7"/>
          <dgm:chPref val="7"/>
          <dgm:dir/>
        </dgm:presLayoutVars>
      </dgm:prSet>
      <dgm:spPr/>
    </dgm:pt>
    <dgm:pt modelId="{34C861E6-2025-4C91-A966-C6BD2C79742E}" type="pres">
      <dgm:prSet presAssocID="{08D5EA38-B9A8-412B-BC42-CE668205E007}" presName="dot1" presStyleLbl="alignNode1" presStyleIdx="0" presStyleCnt="12"/>
      <dgm:spPr/>
    </dgm:pt>
    <dgm:pt modelId="{6F61BB38-E374-42B1-8B89-CE98DC6A60AB}" type="pres">
      <dgm:prSet presAssocID="{08D5EA38-B9A8-412B-BC42-CE668205E007}" presName="dot2" presStyleLbl="alignNode1" presStyleIdx="1" presStyleCnt="12"/>
      <dgm:spPr/>
    </dgm:pt>
    <dgm:pt modelId="{A3DFF054-9EE6-4411-9A8A-3F5A46D82583}" type="pres">
      <dgm:prSet presAssocID="{08D5EA38-B9A8-412B-BC42-CE668205E007}" presName="dot3" presStyleLbl="alignNode1" presStyleIdx="2" presStyleCnt="12"/>
      <dgm:spPr/>
    </dgm:pt>
    <dgm:pt modelId="{BA5D0118-98AA-4A21-BE5D-AC5BD2B6C6BD}" type="pres">
      <dgm:prSet presAssocID="{08D5EA38-B9A8-412B-BC42-CE668205E007}" presName="dot4" presStyleLbl="alignNode1" presStyleIdx="3" presStyleCnt="12"/>
      <dgm:spPr/>
    </dgm:pt>
    <dgm:pt modelId="{1DA1C2B1-16F6-486B-9969-FC6101B6FE0E}" type="pres">
      <dgm:prSet presAssocID="{08D5EA38-B9A8-412B-BC42-CE668205E007}" presName="dot5" presStyleLbl="alignNode1" presStyleIdx="4" presStyleCnt="12"/>
      <dgm:spPr/>
    </dgm:pt>
    <dgm:pt modelId="{1E58EC26-6926-49D5-B94C-9A706FBEECC9}" type="pres">
      <dgm:prSet presAssocID="{08D5EA38-B9A8-412B-BC42-CE668205E007}" presName="dotArrow1" presStyleLbl="alignNode1" presStyleIdx="5" presStyleCnt="12"/>
      <dgm:spPr/>
    </dgm:pt>
    <dgm:pt modelId="{3210E04F-5AC1-45D4-92DB-FEE01BBC22BB}" type="pres">
      <dgm:prSet presAssocID="{08D5EA38-B9A8-412B-BC42-CE668205E007}" presName="dotArrow2" presStyleLbl="alignNode1" presStyleIdx="6" presStyleCnt="12"/>
      <dgm:spPr/>
    </dgm:pt>
    <dgm:pt modelId="{3F4A72EC-95E8-4AA7-9BF4-2326F033BE40}" type="pres">
      <dgm:prSet presAssocID="{08D5EA38-B9A8-412B-BC42-CE668205E007}" presName="dotArrow3" presStyleLbl="alignNode1" presStyleIdx="7" presStyleCnt="12"/>
      <dgm:spPr/>
    </dgm:pt>
    <dgm:pt modelId="{32D02E68-EEF6-4630-8DF0-E13D6445F350}" type="pres">
      <dgm:prSet presAssocID="{08D5EA38-B9A8-412B-BC42-CE668205E007}" presName="dotArrow4" presStyleLbl="alignNode1" presStyleIdx="8" presStyleCnt="12"/>
      <dgm:spPr/>
    </dgm:pt>
    <dgm:pt modelId="{AF4ED144-BBF4-42AC-B30C-7DBB80D38156}" type="pres">
      <dgm:prSet presAssocID="{08D5EA38-B9A8-412B-BC42-CE668205E007}" presName="dotArrow5" presStyleLbl="alignNode1" presStyleIdx="9" presStyleCnt="12"/>
      <dgm:spPr/>
    </dgm:pt>
    <dgm:pt modelId="{2D4A669E-CCE7-4D55-891B-1C0D5F6BC96C}" type="pres">
      <dgm:prSet presAssocID="{08D5EA38-B9A8-412B-BC42-CE668205E007}" presName="dotArrow6" presStyleLbl="alignNode1" presStyleIdx="10" presStyleCnt="12"/>
      <dgm:spPr/>
    </dgm:pt>
    <dgm:pt modelId="{EEF0724A-4D9A-4CED-8907-DCA95D84786C}" type="pres">
      <dgm:prSet presAssocID="{08D5EA38-B9A8-412B-BC42-CE668205E007}" presName="dotArrow7" presStyleLbl="alignNode1" presStyleIdx="11" presStyleCnt="12"/>
      <dgm:spPr/>
    </dgm:pt>
    <dgm:pt modelId="{FB3288F9-171F-439C-9EBD-47BA017CDF08}" type="pres">
      <dgm:prSet presAssocID="{BA48FD5A-65DE-42C4-847A-6A9EC8729B4C}" presName="parTx1" presStyleLbl="node1" presStyleIdx="0" presStyleCnt="3"/>
      <dgm:spPr/>
      <dgm:t>
        <a:bodyPr/>
        <a:lstStyle/>
        <a:p>
          <a:endParaRPr lang="en-US"/>
        </a:p>
      </dgm:t>
    </dgm:pt>
    <dgm:pt modelId="{78DE2C0E-4910-4B43-91D9-E6CCC7AEFBC3}" type="pres">
      <dgm:prSet presAssocID="{45A6A655-2BD9-417A-8498-22219CC1F441}" presName="picture1" presStyleCnt="0"/>
      <dgm:spPr/>
    </dgm:pt>
    <dgm:pt modelId="{C4776A9F-F97D-4A80-AE0F-0BF7EA653F5A}" type="pres">
      <dgm:prSet presAssocID="{45A6A655-2BD9-417A-8498-22219CC1F441}" presName="imageRepeatNode" presStyleLbl="fgImgPlace1" presStyleIdx="0" presStyleCnt="3"/>
      <dgm:spPr/>
    </dgm:pt>
    <dgm:pt modelId="{C17A81EA-5D02-44CD-83BC-28291D96DFD4}" type="pres">
      <dgm:prSet presAssocID="{B1B10BE3-55DD-4B3A-805A-687953348BBA}" presName="parTx2" presStyleLbl="node1" presStyleIdx="1" presStyleCnt="3"/>
      <dgm:spPr/>
      <dgm:t>
        <a:bodyPr/>
        <a:lstStyle/>
        <a:p>
          <a:endParaRPr lang="en-US"/>
        </a:p>
      </dgm:t>
    </dgm:pt>
    <dgm:pt modelId="{329AE5DB-1640-4930-9991-36FC4C54C5A5}" type="pres">
      <dgm:prSet presAssocID="{F5FAE0DA-0F7F-4271-9B3C-1CF17D5EB8AC}" presName="picture2" presStyleCnt="0"/>
      <dgm:spPr/>
    </dgm:pt>
    <dgm:pt modelId="{D44F2A9F-8D5E-43CB-AC1D-47913843723D}" type="pres">
      <dgm:prSet presAssocID="{F5FAE0DA-0F7F-4271-9B3C-1CF17D5EB8AC}" presName="imageRepeatNode" presStyleLbl="fgImgPlace1" presStyleIdx="1" presStyleCnt="3"/>
      <dgm:spPr/>
    </dgm:pt>
    <dgm:pt modelId="{8941F9C9-3268-405F-89E1-CB835AF7A64D}" type="pres">
      <dgm:prSet presAssocID="{4F667BB4-DB7D-4244-B304-E54CD37AD1E0}" presName="parTx3" presStyleLbl="node1" presStyleIdx="2" presStyleCnt="3"/>
      <dgm:spPr/>
      <dgm:t>
        <a:bodyPr/>
        <a:lstStyle/>
        <a:p>
          <a:endParaRPr lang="en-US"/>
        </a:p>
      </dgm:t>
    </dgm:pt>
    <dgm:pt modelId="{D3FA1108-3552-4AB5-95FE-7194C3B0A07A}" type="pres">
      <dgm:prSet presAssocID="{E0E9F877-3611-4A6B-9AC0-CEA9A7CEAF67}" presName="picture3" presStyleCnt="0"/>
      <dgm:spPr/>
    </dgm:pt>
    <dgm:pt modelId="{EC049150-A158-43EF-8390-F2F23DCC9687}" type="pres">
      <dgm:prSet presAssocID="{E0E9F877-3611-4A6B-9AC0-CEA9A7CEAF67}" presName="imageRepeatNode" presStyleLbl="fgImgPlace1" presStyleIdx="2" presStyleCnt="3"/>
      <dgm:spPr/>
    </dgm:pt>
  </dgm:ptLst>
  <dgm:cxnLst>
    <dgm:cxn modelId="{A110B3E2-D568-46A5-AF28-32BFB192B38D}" srcId="{08D5EA38-B9A8-412B-BC42-CE668205E007}" destId="{4F667BB4-DB7D-4244-B304-E54CD37AD1E0}" srcOrd="2" destOrd="0" parTransId="{1C7B708C-A9D4-46C2-8157-A4F9A3CBBFE7}" sibTransId="{E0E9F877-3611-4A6B-9AC0-CEA9A7CEAF67}"/>
    <dgm:cxn modelId="{0EF11FBF-CE10-4A7E-B51B-66D9B7A0B8C8}" type="presOf" srcId="{45A6A655-2BD9-417A-8498-22219CC1F441}" destId="{C4776A9F-F97D-4A80-AE0F-0BF7EA653F5A}" srcOrd="0" destOrd="0" presId="urn:microsoft.com/office/officeart/2008/layout/AscendingPictureAccentProcess"/>
    <dgm:cxn modelId="{52A83B6D-A5CF-4410-8082-107027A9CA69}" srcId="{08D5EA38-B9A8-412B-BC42-CE668205E007}" destId="{B1B10BE3-55DD-4B3A-805A-687953348BBA}" srcOrd="1" destOrd="0" parTransId="{9CDCD2F9-0A17-4E72-B0C3-F7F615260994}" sibTransId="{F5FAE0DA-0F7F-4271-9B3C-1CF17D5EB8AC}"/>
    <dgm:cxn modelId="{0D87EE7B-B064-4C46-AA5D-6F131C6B2AEB}" srcId="{08D5EA38-B9A8-412B-BC42-CE668205E007}" destId="{BA48FD5A-65DE-42C4-847A-6A9EC8729B4C}" srcOrd="0" destOrd="0" parTransId="{593CA249-8B20-48DF-A0D3-C675C6EA9E19}" sibTransId="{45A6A655-2BD9-417A-8498-22219CC1F441}"/>
    <dgm:cxn modelId="{F54B057F-BA85-4460-890C-71BDBECFA339}" type="presOf" srcId="{E0E9F877-3611-4A6B-9AC0-CEA9A7CEAF67}" destId="{EC049150-A158-43EF-8390-F2F23DCC9687}" srcOrd="0" destOrd="0" presId="urn:microsoft.com/office/officeart/2008/layout/AscendingPictureAccentProcess"/>
    <dgm:cxn modelId="{816C394A-5FD9-4B62-9E9F-766E375D5227}" type="presOf" srcId="{BA48FD5A-65DE-42C4-847A-6A9EC8729B4C}" destId="{FB3288F9-171F-439C-9EBD-47BA017CDF08}" srcOrd="0" destOrd="0" presId="urn:microsoft.com/office/officeart/2008/layout/AscendingPictureAccentProcess"/>
    <dgm:cxn modelId="{1CEA8387-D10A-4442-9179-0ED92CFE332E}" type="presOf" srcId="{4F667BB4-DB7D-4244-B304-E54CD37AD1E0}" destId="{8941F9C9-3268-405F-89E1-CB835AF7A64D}" srcOrd="0" destOrd="0" presId="urn:microsoft.com/office/officeart/2008/layout/AscendingPictureAccentProcess"/>
    <dgm:cxn modelId="{A4F6F4E6-3DCA-4A3E-B971-A82F02D998EC}" type="presOf" srcId="{F5FAE0DA-0F7F-4271-9B3C-1CF17D5EB8AC}" destId="{D44F2A9F-8D5E-43CB-AC1D-47913843723D}" srcOrd="0" destOrd="0" presId="urn:microsoft.com/office/officeart/2008/layout/AscendingPictureAccentProcess"/>
    <dgm:cxn modelId="{F6C5170B-4157-4FEF-B934-5382A2E19EF5}" type="presOf" srcId="{B1B10BE3-55DD-4B3A-805A-687953348BBA}" destId="{C17A81EA-5D02-44CD-83BC-28291D96DFD4}" srcOrd="0" destOrd="0" presId="urn:microsoft.com/office/officeart/2008/layout/AscendingPictureAccentProcess"/>
    <dgm:cxn modelId="{9BCDE94C-2A51-43A4-8D2A-3FA41AE8B552}" type="presOf" srcId="{08D5EA38-B9A8-412B-BC42-CE668205E007}" destId="{0DB6D2ED-4F0B-486E-B9A7-048D53063520}" srcOrd="0" destOrd="0" presId="urn:microsoft.com/office/officeart/2008/layout/AscendingPictureAccentProcess"/>
    <dgm:cxn modelId="{B2AA7891-BC12-4D76-A334-9C6EE2939999}" type="presParOf" srcId="{0DB6D2ED-4F0B-486E-B9A7-048D53063520}" destId="{34C861E6-2025-4C91-A966-C6BD2C79742E}" srcOrd="0" destOrd="0" presId="urn:microsoft.com/office/officeart/2008/layout/AscendingPictureAccentProcess"/>
    <dgm:cxn modelId="{DD39EFBF-6142-475C-967B-C0548327871A}" type="presParOf" srcId="{0DB6D2ED-4F0B-486E-B9A7-048D53063520}" destId="{6F61BB38-E374-42B1-8B89-CE98DC6A60AB}" srcOrd="1" destOrd="0" presId="urn:microsoft.com/office/officeart/2008/layout/AscendingPictureAccentProcess"/>
    <dgm:cxn modelId="{A77A836E-CD62-4DA0-9641-D7DC92B80076}" type="presParOf" srcId="{0DB6D2ED-4F0B-486E-B9A7-048D53063520}" destId="{A3DFF054-9EE6-4411-9A8A-3F5A46D82583}" srcOrd="2" destOrd="0" presId="urn:microsoft.com/office/officeart/2008/layout/AscendingPictureAccentProcess"/>
    <dgm:cxn modelId="{82FE82EA-2CB4-43D9-81E4-7813309824CC}" type="presParOf" srcId="{0DB6D2ED-4F0B-486E-B9A7-048D53063520}" destId="{BA5D0118-98AA-4A21-BE5D-AC5BD2B6C6BD}" srcOrd="3" destOrd="0" presId="urn:microsoft.com/office/officeart/2008/layout/AscendingPictureAccentProcess"/>
    <dgm:cxn modelId="{6EA502BD-9B6F-4166-9E1F-D8A7BC1E021A}" type="presParOf" srcId="{0DB6D2ED-4F0B-486E-B9A7-048D53063520}" destId="{1DA1C2B1-16F6-486B-9969-FC6101B6FE0E}" srcOrd="4" destOrd="0" presId="urn:microsoft.com/office/officeart/2008/layout/AscendingPictureAccentProcess"/>
    <dgm:cxn modelId="{3E5CCD3F-2092-43AF-AFF2-71FAF9CA4509}" type="presParOf" srcId="{0DB6D2ED-4F0B-486E-B9A7-048D53063520}" destId="{1E58EC26-6926-49D5-B94C-9A706FBEECC9}" srcOrd="5" destOrd="0" presId="urn:microsoft.com/office/officeart/2008/layout/AscendingPictureAccentProcess"/>
    <dgm:cxn modelId="{09722DE9-C529-4F33-AEF3-4BBA7E644097}" type="presParOf" srcId="{0DB6D2ED-4F0B-486E-B9A7-048D53063520}" destId="{3210E04F-5AC1-45D4-92DB-FEE01BBC22BB}" srcOrd="6" destOrd="0" presId="urn:microsoft.com/office/officeart/2008/layout/AscendingPictureAccentProcess"/>
    <dgm:cxn modelId="{93E9A31D-E9EA-4354-8D07-B8E431C90B12}" type="presParOf" srcId="{0DB6D2ED-4F0B-486E-B9A7-048D53063520}" destId="{3F4A72EC-95E8-4AA7-9BF4-2326F033BE40}" srcOrd="7" destOrd="0" presId="urn:microsoft.com/office/officeart/2008/layout/AscendingPictureAccentProcess"/>
    <dgm:cxn modelId="{204F57B0-6B58-4690-886A-0D4B6AA191E5}" type="presParOf" srcId="{0DB6D2ED-4F0B-486E-B9A7-048D53063520}" destId="{32D02E68-EEF6-4630-8DF0-E13D6445F350}" srcOrd="8" destOrd="0" presId="urn:microsoft.com/office/officeart/2008/layout/AscendingPictureAccentProcess"/>
    <dgm:cxn modelId="{9D315D67-B950-49F2-BC55-D6E1BC95D6DA}" type="presParOf" srcId="{0DB6D2ED-4F0B-486E-B9A7-048D53063520}" destId="{AF4ED144-BBF4-42AC-B30C-7DBB80D38156}" srcOrd="9" destOrd="0" presId="urn:microsoft.com/office/officeart/2008/layout/AscendingPictureAccentProcess"/>
    <dgm:cxn modelId="{A08EF81E-9CF8-43F6-B6A7-5D27115AB6FF}" type="presParOf" srcId="{0DB6D2ED-4F0B-486E-B9A7-048D53063520}" destId="{2D4A669E-CCE7-4D55-891B-1C0D5F6BC96C}" srcOrd="10" destOrd="0" presId="urn:microsoft.com/office/officeart/2008/layout/AscendingPictureAccentProcess"/>
    <dgm:cxn modelId="{87D54D97-DE9B-4E30-9754-46EFB4EF073E}" type="presParOf" srcId="{0DB6D2ED-4F0B-486E-B9A7-048D53063520}" destId="{EEF0724A-4D9A-4CED-8907-DCA95D84786C}" srcOrd="11" destOrd="0" presId="urn:microsoft.com/office/officeart/2008/layout/AscendingPictureAccentProcess"/>
    <dgm:cxn modelId="{CEB4A6A4-D370-4472-8479-957FA27218F8}" type="presParOf" srcId="{0DB6D2ED-4F0B-486E-B9A7-048D53063520}" destId="{FB3288F9-171F-439C-9EBD-47BA017CDF08}" srcOrd="12" destOrd="0" presId="urn:microsoft.com/office/officeart/2008/layout/AscendingPictureAccentProcess"/>
    <dgm:cxn modelId="{3196E165-9A63-4651-91BD-AC14C0F4D14E}" type="presParOf" srcId="{0DB6D2ED-4F0B-486E-B9A7-048D53063520}" destId="{78DE2C0E-4910-4B43-91D9-E6CCC7AEFBC3}" srcOrd="13" destOrd="0" presId="urn:microsoft.com/office/officeart/2008/layout/AscendingPictureAccentProcess"/>
    <dgm:cxn modelId="{DC1689E9-ACA3-40D9-AB69-41E3EB404D42}" type="presParOf" srcId="{78DE2C0E-4910-4B43-91D9-E6CCC7AEFBC3}" destId="{C4776A9F-F97D-4A80-AE0F-0BF7EA653F5A}" srcOrd="0" destOrd="0" presId="urn:microsoft.com/office/officeart/2008/layout/AscendingPictureAccentProcess"/>
    <dgm:cxn modelId="{54CEE1A1-B25E-40CD-AEBA-49819C709575}" type="presParOf" srcId="{0DB6D2ED-4F0B-486E-B9A7-048D53063520}" destId="{C17A81EA-5D02-44CD-83BC-28291D96DFD4}" srcOrd="14" destOrd="0" presId="urn:microsoft.com/office/officeart/2008/layout/AscendingPictureAccentProcess"/>
    <dgm:cxn modelId="{AEF517B3-070F-4580-8036-CDE2FA36F23F}" type="presParOf" srcId="{0DB6D2ED-4F0B-486E-B9A7-048D53063520}" destId="{329AE5DB-1640-4930-9991-36FC4C54C5A5}" srcOrd="15" destOrd="0" presId="urn:microsoft.com/office/officeart/2008/layout/AscendingPictureAccentProcess"/>
    <dgm:cxn modelId="{5F92FC46-8A3B-444E-80E3-C55EEE9B3874}" type="presParOf" srcId="{329AE5DB-1640-4930-9991-36FC4C54C5A5}" destId="{D44F2A9F-8D5E-43CB-AC1D-47913843723D}" srcOrd="0" destOrd="0" presId="urn:microsoft.com/office/officeart/2008/layout/AscendingPictureAccentProcess"/>
    <dgm:cxn modelId="{D3681018-7508-40CD-821B-A1A52FA706F7}" type="presParOf" srcId="{0DB6D2ED-4F0B-486E-B9A7-048D53063520}" destId="{8941F9C9-3268-405F-89E1-CB835AF7A64D}" srcOrd="16" destOrd="0" presId="urn:microsoft.com/office/officeart/2008/layout/AscendingPictureAccentProcess"/>
    <dgm:cxn modelId="{9F948ADD-F6AA-42A9-A1F8-4D4B6AC47F4D}" type="presParOf" srcId="{0DB6D2ED-4F0B-486E-B9A7-048D53063520}" destId="{D3FA1108-3552-4AB5-95FE-7194C3B0A07A}" srcOrd="17" destOrd="0" presId="urn:microsoft.com/office/officeart/2008/layout/AscendingPictureAccentProcess"/>
    <dgm:cxn modelId="{1982A557-B8F3-4EB1-8A65-35C552FB1D64}" type="presParOf" srcId="{D3FA1108-3552-4AB5-95FE-7194C3B0A07A}" destId="{EC049150-A158-43EF-8390-F2F23DCC968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7E25E2-405D-4859-ABA2-EADAE7A0E4CD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D4D486-17CF-4468-86B4-C2EBB4BFBBB3}">
      <dgm:prSet phldrT="[Text]" custT="1"/>
      <dgm:spPr/>
      <dgm:t>
        <a:bodyPr/>
        <a:lstStyle/>
        <a:p>
          <a:r>
            <a:rPr lang="en-US" sz="2800" smtClean="0">
              <a:solidFill>
                <a:schemeClr val="accent1">
                  <a:lumMod val="50000"/>
                </a:schemeClr>
              </a:solidFill>
            </a:rPr>
            <a:t>LDA</a:t>
          </a:r>
          <a:endParaRPr lang="en-US" sz="2800" dirty="0">
            <a:solidFill>
              <a:schemeClr val="accent1">
                <a:lumMod val="50000"/>
              </a:schemeClr>
            </a:solidFill>
          </a:endParaRPr>
        </a:p>
      </dgm:t>
    </dgm:pt>
    <dgm:pt modelId="{B4AF5941-0737-46C1-A4DE-4CF5928A44D8}" type="parTrans" cxnId="{64153B44-62DE-4259-93ED-E78545041A2B}">
      <dgm:prSet/>
      <dgm:spPr/>
      <dgm:t>
        <a:bodyPr/>
        <a:lstStyle/>
        <a:p>
          <a:endParaRPr lang="en-US"/>
        </a:p>
      </dgm:t>
    </dgm:pt>
    <dgm:pt modelId="{5F4894CC-46AA-4891-AE8A-542CD60FDA81}" type="sibTrans" cxnId="{64153B44-62DE-4259-93ED-E78545041A2B}">
      <dgm:prSet/>
      <dgm:spPr/>
      <dgm:t>
        <a:bodyPr/>
        <a:lstStyle/>
        <a:p>
          <a:endParaRPr lang="en-US"/>
        </a:p>
      </dgm:t>
    </dgm:pt>
    <dgm:pt modelId="{72EAA039-A87A-485F-8948-9EA3D41ABDC9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accent1">
                  <a:lumMod val="50000"/>
                </a:schemeClr>
              </a:solidFill>
            </a:rPr>
            <a:t>LSA</a:t>
          </a:r>
          <a:endParaRPr lang="en-US" sz="3200" dirty="0">
            <a:solidFill>
              <a:schemeClr val="accent1">
                <a:lumMod val="50000"/>
              </a:schemeClr>
            </a:solidFill>
          </a:endParaRPr>
        </a:p>
      </dgm:t>
    </dgm:pt>
    <dgm:pt modelId="{341B9696-D37B-48B2-9ED2-58ADED95560E}" type="parTrans" cxnId="{044A4B68-8B54-46E5-8B0C-3578D1C91B9D}">
      <dgm:prSet/>
      <dgm:spPr/>
      <dgm:t>
        <a:bodyPr/>
        <a:lstStyle/>
        <a:p>
          <a:endParaRPr lang="en-US"/>
        </a:p>
      </dgm:t>
    </dgm:pt>
    <dgm:pt modelId="{B689AFE7-FC64-419B-B3CD-0477D30C52F1}" type="sibTrans" cxnId="{044A4B68-8B54-46E5-8B0C-3578D1C91B9D}">
      <dgm:prSet/>
      <dgm:spPr/>
      <dgm:t>
        <a:bodyPr/>
        <a:lstStyle/>
        <a:p>
          <a:endParaRPr lang="en-US"/>
        </a:p>
      </dgm:t>
    </dgm:pt>
    <dgm:pt modelId="{3ABD14BA-A44A-4423-A1E3-8749222AE5FF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1">
                  <a:lumMod val="50000"/>
                </a:schemeClr>
              </a:solidFill>
            </a:rPr>
            <a:t>Word2Vec</a:t>
          </a:r>
          <a:endParaRPr lang="en-US" sz="2800" dirty="0">
            <a:solidFill>
              <a:schemeClr val="accent1">
                <a:lumMod val="50000"/>
              </a:schemeClr>
            </a:solidFill>
          </a:endParaRPr>
        </a:p>
      </dgm:t>
    </dgm:pt>
    <dgm:pt modelId="{D36C4C93-1184-430E-8EF7-9135C77CE221}" type="parTrans" cxnId="{8632F779-8D34-4D4A-A060-EB42FC29DD2F}">
      <dgm:prSet/>
      <dgm:spPr/>
      <dgm:t>
        <a:bodyPr/>
        <a:lstStyle/>
        <a:p>
          <a:endParaRPr lang="en-US"/>
        </a:p>
      </dgm:t>
    </dgm:pt>
    <dgm:pt modelId="{74DA4004-7BBB-4E1C-8B47-969337A54191}" type="sibTrans" cxnId="{8632F779-8D34-4D4A-A060-EB42FC29DD2F}">
      <dgm:prSet/>
      <dgm:spPr/>
      <dgm:t>
        <a:bodyPr/>
        <a:lstStyle/>
        <a:p>
          <a:endParaRPr lang="en-US"/>
        </a:p>
      </dgm:t>
    </dgm:pt>
    <dgm:pt modelId="{FE8FE2AD-80B5-484D-8921-8602B70652D1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1">
                  <a:lumMod val="50000"/>
                </a:schemeClr>
              </a:solidFill>
            </a:rPr>
            <a:t>TF-IDF</a:t>
          </a:r>
          <a:endParaRPr lang="en-US" sz="2800" dirty="0">
            <a:solidFill>
              <a:schemeClr val="accent1">
                <a:lumMod val="50000"/>
              </a:schemeClr>
            </a:solidFill>
          </a:endParaRPr>
        </a:p>
      </dgm:t>
    </dgm:pt>
    <dgm:pt modelId="{8CE8AA48-C758-4854-AE43-5ED79B312C82}" type="parTrans" cxnId="{35EB3D4B-21D9-4EB0-BC27-428F5E500CA3}">
      <dgm:prSet/>
      <dgm:spPr/>
      <dgm:t>
        <a:bodyPr/>
        <a:lstStyle/>
        <a:p>
          <a:endParaRPr lang="en-US"/>
        </a:p>
      </dgm:t>
    </dgm:pt>
    <dgm:pt modelId="{81F7E987-E1EE-433D-A977-767FDE55FBC8}" type="sibTrans" cxnId="{35EB3D4B-21D9-4EB0-BC27-428F5E500CA3}">
      <dgm:prSet/>
      <dgm:spPr/>
      <dgm:t>
        <a:bodyPr/>
        <a:lstStyle/>
        <a:p>
          <a:endParaRPr lang="en-US"/>
        </a:p>
      </dgm:t>
    </dgm:pt>
    <dgm:pt modelId="{C00B5073-C9F8-4F4B-B052-3752ABA1E292}" type="pres">
      <dgm:prSet presAssocID="{257E25E2-405D-4859-ABA2-EADAE7A0E4CD}" presName="Name0" presStyleCnt="0">
        <dgm:presLayoutVars>
          <dgm:chMax val="4"/>
          <dgm:resizeHandles val="exact"/>
        </dgm:presLayoutVars>
      </dgm:prSet>
      <dgm:spPr/>
    </dgm:pt>
    <dgm:pt modelId="{1D87C21C-45F3-4A4B-8D3F-2BA83D3BCDF4}" type="pres">
      <dgm:prSet presAssocID="{257E25E2-405D-4859-ABA2-EADAE7A0E4CD}" presName="ellipse" presStyleLbl="trBgShp" presStyleIdx="0" presStyleCnt="1"/>
      <dgm:spPr/>
    </dgm:pt>
    <dgm:pt modelId="{7095FB55-5766-4518-A38C-6681C08D0AC2}" type="pres">
      <dgm:prSet presAssocID="{257E25E2-405D-4859-ABA2-EADAE7A0E4CD}" presName="arrow1" presStyleLbl="fgShp" presStyleIdx="0" presStyleCnt="1"/>
      <dgm:spPr/>
    </dgm:pt>
    <dgm:pt modelId="{2DADADAD-1703-4785-8062-95EE5D8E1315}" type="pres">
      <dgm:prSet presAssocID="{257E25E2-405D-4859-ABA2-EADAE7A0E4CD}" presName="rectangle" presStyleLbl="revTx" presStyleIdx="0" presStyleCnt="1" custLinFactNeighborX="-388" custLinFactNeighborY="-20209">
        <dgm:presLayoutVars>
          <dgm:bulletEnabled val="1"/>
        </dgm:presLayoutVars>
      </dgm:prSet>
      <dgm:spPr/>
    </dgm:pt>
    <dgm:pt modelId="{8BD1F675-A2DA-4F21-A070-51031E5E876E}" type="pres">
      <dgm:prSet presAssocID="{72EAA039-A87A-485F-8948-9EA3D41ABDC9}" presName="item1" presStyleLbl="node1" presStyleIdx="0" presStyleCnt="3" custScaleX="94886" custScaleY="94886" custLinFactNeighborX="-12321" custLinFactNeighborY="7200">
        <dgm:presLayoutVars>
          <dgm:bulletEnabled val="1"/>
        </dgm:presLayoutVars>
      </dgm:prSet>
      <dgm:spPr/>
    </dgm:pt>
    <dgm:pt modelId="{247AFCF8-F1AA-435C-B4B9-80AF518FBE7F}" type="pres">
      <dgm:prSet presAssocID="{3ABD14BA-A44A-4423-A1E3-8749222AE5FF}" presName="item2" presStyleLbl="node1" presStyleIdx="1" presStyleCnt="3" custScaleX="86362" custScaleY="86362" custLinFactNeighborX="29012" custLinFactNeighborY="-28168">
        <dgm:presLayoutVars>
          <dgm:bulletEnabled val="1"/>
        </dgm:presLayoutVars>
      </dgm:prSet>
      <dgm:spPr/>
    </dgm:pt>
    <dgm:pt modelId="{8560BCC4-7A55-4A50-9B3B-0324E710CF5B}" type="pres">
      <dgm:prSet presAssocID="{FE8FE2AD-80B5-484D-8921-8602B70652D1}" presName="item3" presStyleLbl="node1" presStyleIdx="2" presStyleCnt="3" custScaleX="78081" custScaleY="78081" custLinFactNeighborX="14759" custLinFactNeighborY="4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B2B14-E4BC-4868-ADF0-EB310D3FD45D}" type="pres">
      <dgm:prSet presAssocID="{257E25E2-405D-4859-ABA2-EADAE7A0E4CD}" presName="funnel" presStyleLbl="trAlignAcc1" presStyleIdx="0" presStyleCnt="1" custLinFactNeighborX="-422" custLinFactNeighborY="-3141"/>
      <dgm:spPr/>
    </dgm:pt>
  </dgm:ptLst>
  <dgm:cxnLst>
    <dgm:cxn modelId="{D9D8CBD7-B46D-455B-BBB0-26EE0E199A71}" type="presOf" srcId="{257E25E2-405D-4859-ABA2-EADAE7A0E4CD}" destId="{C00B5073-C9F8-4F4B-B052-3752ABA1E292}" srcOrd="0" destOrd="0" presId="urn:microsoft.com/office/officeart/2005/8/layout/funnel1"/>
    <dgm:cxn modelId="{8F2BB07E-2187-4B3B-B305-E0ABC7B6652D}" type="presOf" srcId="{3ABD14BA-A44A-4423-A1E3-8749222AE5FF}" destId="{8BD1F675-A2DA-4F21-A070-51031E5E876E}" srcOrd="0" destOrd="0" presId="urn:microsoft.com/office/officeart/2005/8/layout/funnel1"/>
    <dgm:cxn modelId="{64153B44-62DE-4259-93ED-E78545041A2B}" srcId="{257E25E2-405D-4859-ABA2-EADAE7A0E4CD}" destId="{83D4D486-17CF-4468-86B4-C2EBB4BFBBB3}" srcOrd="0" destOrd="0" parTransId="{B4AF5941-0737-46C1-A4DE-4CF5928A44D8}" sibTransId="{5F4894CC-46AA-4891-AE8A-542CD60FDA81}"/>
    <dgm:cxn modelId="{8632F779-8D34-4D4A-A060-EB42FC29DD2F}" srcId="{257E25E2-405D-4859-ABA2-EADAE7A0E4CD}" destId="{3ABD14BA-A44A-4423-A1E3-8749222AE5FF}" srcOrd="2" destOrd="0" parTransId="{D36C4C93-1184-430E-8EF7-9135C77CE221}" sibTransId="{74DA4004-7BBB-4E1C-8B47-969337A54191}"/>
    <dgm:cxn modelId="{35EB3D4B-21D9-4EB0-BC27-428F5E500CA3}" srcId="{257E25E2-405D-4859-ABA2-EADAE7A0E4CD}" destId="{FE8FE2AD-80B5-484D-8921-8602B70652D1}" srcOrd="3" destOrd="0" parTransId="{8CE8AA48-C758-4854-AE43-5ED79B312C82}" sibTransId="{81F7E987-E1EE-433D-A977-767FDE55FBC8}"/>
    <dgm:cxn modelId="{7720F327-B7F6-48AE-9744-A9E7AA0D7333}" type="presOf" srcId="{83D4D486-17CF-4468-86B4-C2EBB4BFBBB3}" destId="{8560BCC4-7A55-4A50-9B3B-0324E710CF5B}" srcOrd="0" destOrd="0" presId="urn:microsoft.com/office/officeart/2005/8/layout/funnel1"/>
    <dgm:cxn modelId="{8270E1B9-A74A-4558-B97B-C64C8C3484EF}" type="presOf" srcId="{72EAA039-A87A-485F-8948-9EA3D41ABDC9}" destId="{247AFCF8-F1AA-435C-B4B9-80AF518FBE7F}" srcOrd="0" destOrd="0" presId="urn:microsoft.com/office/officeart/2005/8/layout/funnel1"/>
    <dgm:cxn modelId="{03D744ED-01C5-4D49-8907-A7B41C8B3741}" type="presOf" srcId="{FE8FE2AD-80B5-484D-8921-8602B70652D1}" destId="{2DADADAD-1703-4785-8062-95EE5D8E1315}" srcOrd="0" destOrd="0" presId="urn:microsoft.com/office/officeart/2005/8/layout/funnel1"/>
    <dgm:cxn modelId="{044A4B68-8B54-46E5-8B0C-3578D1C91B9D}" srcId="{257E25E2-405D-4859-ABA2-EADAE7A0E4CD}" destId="{72EAA039-A87A-485F-8948-9EA3D41ABDC9}" srcOrd="1" destOrd="0" parTransId="{341B9696-D37B-48B2-9ED2-58ADED95560E}" sibTransId="{B689AFE7-FC64-419B-B3CD-0477D30C52F1}"/>
    <dgm:cxn modelId="{334DCA64-996B-4934-9410-8D2ACBD2B222}" type="presParOf" srcId="{C00B5073-C9F8-4F4B-B052-3752ABA1E292}" destId="{1D87C21C-45F3-4A4B-8D3F-2BA83D3BCDF4}" srcOrd="0" destOrd="0" presId="urn:microsoft.com/office/officeart/2005/8/layout/funnel1"/>
    <dgm:cxn modelId="{9D43ACC2-36A5-4061-8B7A-26713B0BFB83}" type="presParOf" srcId="{C00B5073-C9F8-4F4B-B052-3752ABA1E292}" destId="{7095FB55-5766-4518-A38C-6681C08D0AC2}" srcOrd="1" destOrd="0" presId="urn:microsoft.com/office/officeart/2005/8/layout/funnel1"/>
    <dgm:cxn modelId="{91AEAF0D-B9F9-465D-827B-6384EEAB28D8}" type="presParOf" srcId="{C00B5073-C9F8-4F4B-B052-3752ABA1E292}" destId="{2DADADAD-1703-4785-8062-95EE5D8E1315}" srcOrd="2" destOrd="0" presId="urn:microsoft.com/office/officeart/2005/8/layout/funnel1"/>
    <dgm:cxn modelId="{D3B7B592-D6D2-4F5C-AF66-2BBA0E3EC184}" type="presParOf" srcId="{C00B5073-C9F8-4F4B-B052-3752ABA1E292}" destId="{8BD1F675-A2DA-4F21-A070-51031E5E876E}" srcOrd="3" destOrd="0" presId="urn:microsoft.com/office/officeart/2005/8/layout/funnel1"/>
    <dgm:cxn modelId="{B2D1324F-B6FE-4D00-B664-469F5592CF20}" type="presParOf" srcId="{C00B5073-C9F8-4F4B-B052-3752ABA1E292}" destId="{247AFCF8-F1AA-435C-B4B9-80AF518FBE7F}" srcOrd="4" destOrd="0" presId="urn:microsoft.com/office/officeart/2005/8/layout/funnel1"/>
    <dgm:cxn modelId="{8AB4C1B8-69D7-486D-96ED-38CE972445D6}" type="presParOf" srcId="{C00B5073-C9F8-4F4B-B052-3752ABA1E292}" destId="{8560BCC4-7A55-4A50-9B3B-0324E710CF5B}" srcOrd="5" destOrd="0" presId="urn:microsoft.com/office/officeart/2005/8/layout/funnel1"/>
    <dgm:cxn modelId="{3E4E208C-F174-49FD-AFA3-B18B1B30A977}" type="presParOf" srcId="{C00B5073-C9F8-4F4B-B052-3752ABA1E292}" destId="{973B2B14-E4BC-4868-ADF0-EB310D3FD45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250FA-214A-423D-94BF-666313191593}">
      <dsp:nvSpPr>
        <dsp:cNvPr id="0" name=""/>
        <dsp:cNvSpPr/>
      </dsp:nvSpPr>
      <dsp:spPr>
        <a:xfrm>
          <a:off x="-4670633" y="-716007"/>
          <a:ext cx="5563452" cy="5563452"/>
        </a:xfrm>
        <a:prstGeom prst="blockArc">
          <a:avLst>
            <a:gd name="adj1" fmla="val 18900000"/>
            <a:gd name="adj2" fmla="val 2700000"/>
            <a:gd name="adj3" fmla="val 388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57902-29ED-4AC0-A321-851D9F5C870C}">
      <dsp:nvSpPr>
        <dsp:cNvPr id="0" name=""/>
        <dsp:cNvSpPr/>
      </dsp:nvSpPr>
      <dsp:spPr>
        <a:xfrm>
          <a:off x="574205" y="413143"/>
          <a:ext cx="4965237" cy="826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866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Pages</a:t>
          </a:r>
          <a:endParaRPr lang="en-US" sz="4200" kern="1200" dirty="0"/>
        </a:p>
      </dsp:txBody>
      <dsp:txXfrm>
        <a:off x="574205" y="413143"/>
        <a:ext cx="4965237" cy="826287"/>
      </dsp:txXfrm>
    </dsp:sp>
    <dsp:sp modelId="{C51C77BF-E5FB-405D-945D-2999C52B9185}">
      <dsp:nvSpPr>
        <dsp:cNvPr id="0" name=""/>
        <dsp:cNvSpPr/>
      </dsp:nvSpPr>
      <dsp:spPr>
        <a:xfrm>
          <a:off x="57776" y="309857"/>
          <a:ext cx="1032859" cy="1032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301C0-934F-4FFA-9DC2-7A0C338578D8}">
      <dsp:nvSpPr>
        <dsp:cNvPr id="0" name=""/>
        <dsp:cNvSpPr/>
      </dsp:nvSpPr>
      <dsp:spPr>
        <a:xfrm>
          <a:off x="874561" y="1652575"/>
          <a:ext cx="4664882" cy="826287"/>
        </a:xfrm>
        <a:prstGeom prst="rect">
          <a:avLst/>
        </a:prstGeom>
        <a:solidFill>
          <a:schemeClr val="accent5">
            <a:hueOff val="3810736"/>
            <a:satOff val="0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866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Volume: 200M</a:t>
          </a:r>
          <a:endParaRPr lang="en-US" sz="4200" kern="1200" dirty="0"/>
        </a:p>
      </dsp:txBody>
      <dsp:txXfrm>
        <a:off x="874561" y="1652575"/>
        <a:ext cx="4664882" cy="826287"/>
      </dsp:txXfrm>
    </dsp:sp>
    <dsp:sp modelId="{786CAB40-F76D-406F-ADE8-3A27FB5F710A}">
      <dsp:nvSpPr>
        <dsp:cNvPr id="0" name=""/>
        <dsp:cNvSpPr/>
      </dsp:nvSpPr>
      <dsp:spPr>
        <a:xfrm>
          <a:off x="358131" y="1549289"/>
          <a:ext cx="1032859" cy="1032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810736"/>
              <a:satOff val="0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5E363-34BE-4C6D-ACC1-55E7CB53586C}">
      <dsp:nvSpPr>
        <dsp:cNvPr id="0" name=""/>
        <dsp:cNvSpPr/>
      </dsp:nvSpPr>
      <dsp:spPr>
        <a:xfrm>
          <a:off x="574205" y="2892006"/>
          <a:ext cx="4965237" cy="826287"/>
        </a:xfrm>
        <a:prstGeom prst="rect">
          <a:avLst/>
        </a:prstGeom>
        <a:solidFill>
          <a:schemeClr val="accent5">
            <a:hueOff val="7621471"/>
            <a:satOff val="0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5866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Time: </a:t>
          </a:r>
          <a:endParaRPr lang="en-US" sz="4200" kern="1200" dirty="0"/>
        </a:p>
      </dsp:txBody>
      <dsp:txXfrm>
        <a:off x="574205" y="2892006"/>
        <a:ext cx="4965237" cy="826287"/>
      </dsp:txXfrm>
    </dsp:sp>
    <dsp:sp modelId="{DDB9BD71-FE66-47CB-905D-9F43C5D39502}">
      <dsp:nvSpPr>
        <dsp:cNvPr id="0" name=""/>
        <dsp:cNvSpPr/>
      </dsp:nvSpPr>
      <dsp:spPr>
        <a:xfrm>
          <a:off x="57776" y="2788720"/>
          <a:ext cx="1032859" cy="1032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621471"/>
              <a:satOff val="0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861E6-2025-4C91-A966-C6BD2C79742E}">
      <dsp:nvSpPr>
        <dsp:cNvPr id="0" name=""/>
        <dsp:cNvSpPr/>
      </dsp:nvSpPr>
      <dsp:spPr>
        <a:xfrm>
          <a:off x="2346443" y="3353288"/>
          <a:ext cx="123898" cy="1238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1BB38-E374-42B1-8B89-CE98DC6A60AB}">
      <dsp:nvSpPr>
        <dsp:cNvPr id="0" name=""/>
        <dsp:cNvSpPr/>
      </dsp:nvSpPr>
      <dsp:spPr>
        <a:xfrm>
          <a:off x="2112895" y="3465716"/>
          <a:ext cx="123898" cy="123898"/>
        </a:xfrm>
        <a:prstGeom prst="ellipse">
          <a:avLst/>
        </a:prstGeom>
        <a:solidFill>
          <a:schemeClr val="accent5">
            <a:hueOff val="692861"/>
            <a:satOff val="0"/>
            <a:lumOff val="-856"/>
            <a:alphaOff val="0"/>
          </a:schemeClr>
        </a:solidFill>
        <a:ln w="12700" cap="flat" cmpd="sng" algn="ctr">
          <a:solidFill>
            <a:schemeClr val="accent5">
              <a:hueOff val="692861"/>
              <a:satOff val="0"/>
              <a:lumOff val="-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FF054-9EE6-4411-9A8A-3F5A46D82583}">
      <dsp:nvSpPr>
        <dsp:cNvPr id="0" name=""/>
        <dsp:cNvSpPr/>
      </dsp:nvSpPr>
      <dsp:spPr>
        <a:xfrm>
          <a:off x="1868196" y="3554521"/>
          <a:ext cx="123898" cy="123898"/>
        </a:xfrm>
        <a:prstGeom prst="ellipse">
          <a:avLst/>
        </a:prstGeom>
        <a:solidFill>
          <a:schemeClr val="accent5">
            <a:hueOff val="1385722"/>
            <a:satOff val="0"/>
            <a:lumOff val="-1711"/>
            <a:alphaOff val="0"/>
          </a:schemeClr>
        </a:solidFill>
        <a:ln w="12700" cap="flat" cmpd="sng" algn="ctr">
          <a:solidFill>
            <a:schemeClr val="accent5">
              <a:hueOff val="1385722"/>
              <a:satOff val="0"/>
              <a:lumOff val="-1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D0118-98AA-4A21-BE5D-AC5BD2B6C6BD}">
      <dsp:nvSpPr>
        <dsp:cNvPr id="0" name=""/>
        <dsp:cNvSpPr/>
      </dsp:nvSpPr>
      <dsp:spPr>
        <a:xfrm>
          <a:off x="3467722" y="2051836"/>
          <a:ext cx="123898" cy="123898"/>
        </a:xfrm>
        <a:prstGeom prst="ellipse">
          <a:avLst/>
        </a:prstGeom>
        <a:solidFill>
          <a:schemeClr val="accent5">
            <a:hueOff val="2078583"/>
            <a:satOff val="0"/>
            <a:lumOff val="-2567"/>
            <a:alphaOff val="0"/>
          </a:schemeClr>
        </a:solidFill>
        <a:ln w="12700" cap="flat" cmpd="sng" algn="ctr">
          <a:solidFill>
            <a:schemeClr val="accent5">
              <a:hueOff val="2078583"/>
              <a:satOff val="0"/>
              <a:lumOff val="-2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1C2B1-16F6-486B-9969-FC6101B6FE0E}">
      <dsp:nvSpPr>
        <dsp:cNvPr id="0" name=""/>
        <dsp:cNvSpPr/>
      </dsp:nvSpPr>
      <dsp:spPr>
        <a:xfrm>
          <a:off x="3373559" y="2280629"/>
          <a:ext cx="123898" cy="123898"/>
        </a:xfrm>
        <a:prstGeom prst="ellipse">
          <a:avLst/>
        </a:prstGeom>
        <a:solidFill>
          <a:schemeClr val="accent5">
            <a:hueOff val="2771444"/>
            <a:satOff val="0"/>
            <a:lumOff val="-3423"/>
            <a:alphaOff val="0"/>
          </a:schemeClr>
        </a:solidFill>
        <a:ln w="12700" cap="flat" cmpd="sng" algn="ctr">
          <a:solidFill>
            <a:schemeClr val="accent5">
              <a:hueOff val="2771444"/>
              <a:satOff val="0"/>
              <a:lumOff val="-3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8EC26-6926-49D5-B94C-9A706FBEECC9}">
      <dsp:nvSpPr>
        <dsp:cNvPr id="0" name=""/>
        <dsp:cNvSpPr/>
      </dsp:nvSpPr>
      <dsp:spPr>
        <a:xfrm>
          <a:off x="3306654" y="329545"/>
          <a:ext cx="123898" cy="123898"/>
        </a:xfrm>
        <a:prstGeom prst="ellipse">
          <a:avLst/>
        </a:prstGeom>
        <a:solidFill>
          <a:schemeClr val="accent5">
            <a:hueOff val="3464305"/>
            <a:satOff val="0"/>
            <a:lumOff val="-4278"/>
            <a:alphaOff val="0"/>
          </a:schemeClr>
        </a:solidFill>
        <a:ln w="12700" cap="flat" cmpd="sng" algn="ctr">
          <a:solidFill>
            <a:schemeClr val="accent5">
              <a:hueOff val="3464305"/>
              <a:satOff val="0"/>
              <a:lumOff val="-42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0E04F-5AC1-45D4-92DB-FEE01BBC22BB}">
      <dsp:nvSpPr>
        <dsp:cNvPr id="0" name=""/>
        <dsp:cNvSpPr/>
      </dsp:nvSpPr>
      <dsp:spPr>
        <a:xfrm>
          <a:off x="3478873" y="220179"/>
          <a:ext cx="123898" cy="123898"/>
        </a:xfrm>
        <a:prstGeom prst="ellipse">
          <a:avLst/>
        </a:prstGeom>
        <a:solidFill>
          <a:schemeClr val="accent5">
            <a:hueOff val="4157166"/>
            <a:satOff val="0"/>
            <a:lumOff val="-5134"/>
            <a:alphaOff val="0"/>
          </a:schemeClr>
        </a:solidFill>
        <a:ln w="12700" cap="flat" cmpd="sng" algn="ctr">
          <a:solidFill>
            <a:schemeClr val="accent5">
              <a:hueOff val="4157166"/>
              <a:satOff val="0"/>
              <a:lumOff val="-5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A72EC-95E8-4AA7-9BF4-2326F033BE40}">
      <dsp:nvSpPr>
        <dsp:cNvPr id="0" name=""/>
        <dsp:cNvSpPr/>
      </dsp:nvSpPr>
      <dsp:spPr>
        <a:xfrm>
          <a:off x="3651091" y="110814"/>
          <a:ext cx="123898" cy="123898"/>
        </a:xfrm>
        <a:prstGeom prst="ellipse">
          <a:avLst/>
        </a:prstGeom>
        <a:solidFill>
          <a:schemeClr val="accent5">
            <a:hueOff val="4850027"/>
            <a:satOff val="0"/>
            <a:lumOff val="-5989"/>
            <a:alphaOff val="0"/>
          </a:schemeClr>
        </a:solidFill>
        <a:ln w="12700" cap="flat" cmpd="sng" algn="ctr">
          <a:solidFill>
            <a:schemeClr val="accent5">
              <a:hueOff val="4850027"/>
              <a:satOff val="0"/>
              <a:lumOff val="-59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02E68-EEF6-4630-8DF0-E13D6445F350}">
      <dsp:nvSpPr>
        <dsp:cNvPr id="0" name=""/>
        <dsp:cNvSpPr/>
      </dsp:nvSpPr>
      <dsp:spPr>
        <a:xfrm>
          <a:off x="3823310" y="220179"/>
          <a:ext cx="123898" cy="123898"/>
        </a:xfrm>
        <a:prstGeom prst="ellipse">
          <a:avLst/>
        </a:prstGeom>
        <a:solidFill>
          <a:schemeClr val="accent5">
            <a:hueOff val="5542888"/>
            <a:satOff val="0"/>
            <a:lumOff val="-6845"/>
            <a:alphaOff val="0"/>
          </a:schemeClr>
        </a:solidFill>
        <a:ln w="12700" cap="flat" cmpd="sng" algn="ctr">
          <a:solidFill>
            <a:schemeClr val="accent5">
              <a:hueOff val="5542888"/>
              <a:satOff val="0"/>
              <a:lumOff val="-68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ED144-BBF4-42AC-B30C-7DBB80D38156}">
      <dsp:nvSpPr>
        <dsp:cNvPr id="0" name=""/>
        <dsp:cNvSpPr/>
      </dsp:nvSpPr>
      <dsp:spPr>
        <a:xfrm>
          <a:off x="3995528" y="329545"/>
          <a:ext cx="123898" cy="123898"/>
        </a:xfrm>
        <a:prstGeom prst="ellipse">
          <a:avLst/>
        </a:prstGeom>
        <a:solidFill>
          <a:schemeClr val="accent5">
            <a:hueOff val="6235749"/>
            <a:satOff val="0"/>
            <a:lumOff val="-7701"/>
            <a:alphaOff val="0"/>
          </a:schemeClr>
        </a:solidFill>
        <a:ln w="12700" cap="flat" cmpd="sng" algn="ctr">
          <a:solidFill>
            <a:schemeClr val="accent5">
              <a:hueOff val="6235749"/>
              <a:satOff val="0"/>
              <a:lumOff val="-7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A669E-CCE7-4D55-891B-1C0D5F6BC96C}">
      <dsp:nvSpPr>
        <dsp:cNvPr id="0" name=""/>
        <dsp:cNvSpPr/>
      </dsp:nvSpPr>
      <dsp:spPr>
        <a:xfrm>
          <a:off x="3651091" y="341357"/>
          <a:ext cx="123898" cy="123898"/>
        </a:xfrm>
        <a:prstGeom prst="ellipse">
          <a:avLst/>
        </a:prstGeom>
        <a:solidFill>
          <a:schemeClr val="accent5">
            <a:hueOff val="6928610"/>
            <a:satOff val="0"/>
            <a:lumOff val="-8556"/>
            <a:alphaOff val="0"/>
          </a:schemeClr>
        </a:solidFill>
        <a:ln w="12700" cap="flat" cmpd="sng" algn="ctr">
          <a:solidFill>
            <a:schemeClr val="accent5">
              <a:hueOff val="6928610"/>
              <a:satOff val="0"/>
              <a:lumOff val="-8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724A-4D9A-4CED-8907-DCA95D84786C}">
      <dsp:nvSpPr>
        <dsp:cNvPr id="0" name=""/>
        <dsp:cNvSpPr/>
      </dsp:nvSpPr>
      <dsp:spPr>
        <a:xfrm>
          <a:off x="3651091" y="572337"/>
          <a:ext cx="123898" cy="123898"/>
        </a:xfrm>
        <a:prstGeom prst="ellipse">
          <a:avLst/>
        </a:prstGeom>
        <a:solidFill>
          <a:schemeClr val="accent5">
            <a:hueOff val="7621471"/>
            <a:satOff val="0"/>
            <a:lumOff val="-9412"/>
            <a:alphaOff val="0"/>
          </a:schemeClr>
        </a:solidFill>
        <a:ln w="12700" cap="flat" cmpd="sng" algn="ctr">
          <a:solidFill>
            <a:schemeClr val="accent5">
              <a:hueOff val="7621471"/>
              <a:satOff val="0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88F9-171F-439C-9EBD-47BA017CDF08}">
      <dsp:nvSpPr>
        <dsp:cNvPr id="0" name=""/>
        <dsp:cNvSpPr/>
      </dsp:nvSpPr>
      <dsp:spPr>
        <a:xfrm>
          <a:off x="1264192" y="3818140"/>
          <a:ext cx="2672484" cy="7165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676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Original: 359M</a:t>
          </a:r>
          <a:endParaRPr lang="en-US" sz="2400" kern="1200" dirty="0"/>
        </a:p>
      </dsp:txBody>
      <dsp:txXfrm>
        <a:off x="1299172" y="3853120"/>
        <a:ext cx="2602524" cy="646604"/>
      </dsp:txXfrm>
    </dsp:sp>
    <dsp:sp modelId="{C4776A9F-F97D-4A80-AE0F-0BF7EA653F5A}">
      <dsp:nvSpPr>
        <dsp:cNvPr id="0" name=""/>
        <dsp:cNvSpPr/>
      </dsp:nvSpPr>
      <dsp:spPr>
        <a:xfrm>
          <a:off x="523281" y="3115575"/>
          <a:ext cx="1238982" cy="1238894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A81EA-5D02-44CD-83BC-28291D96DFD4}">
      <dsp:nvSpPr>
        <dsp:cNvPr id="0" name=""/>
        <dsp:cNvSpPr/>
      </dsp:nvSpPr>
      <dsp:spPr>
        <a:xfrm>
          <a:off x="2983280" y="2887657"/>
          <a:ext cx="2672484" cy="716564"/>
        </a:xfrm>
        <a:prstGeom prst="roundRect">
          <a:avLst/>
        </a:prstGeom>
        <a:solidFill>
          <a:schemeClr val="accent5">
            <a:hueOff val="3810736"/>
            <a:satOff val="0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676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Stage 1: 14.4M</a:t>
          </a:r>
          <a:endParaRPr lang="en-US" sz="2400" kern="1200" dirty="0"/>
        </a:p>
      </dsp:txBody>
      <dsp:txXfrm>
        <a:off x="3018260" y="2922637"/>
        <a:ext cx="2602524" cy="646604"/>
      </dsp:txXfrm>
    </dsp:sp>
    <dsp:sp modelId="{D44F2A9F-8D5E-43CB-AC1D-47913843723D}">
      <dsp:nvSpPr>
        <dsp:cNvPr id="0" name=""/>
        <dsp:cNvSpPr/>
      </dsp:nvSpPr>
      <dsp:spPr>
        <a:xfrm>
          <a:off x="2242369" y="2185092"/>
          <a:ext cx="1238982" cy="1238894"/>
        </a:xfrm>
        <a:prstGeom prst="ellipse">
          <a:avLst/>
        </a:prstGeom>
        <a:solidFill>
          <a:schemeClr val="accent5">
            <a:tint val="50000"/>
            <a:hueOff val="3861958"/>
            <a:satOff val="-24889"/>
            <a:lumOff val="-21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1F9C9-3268-405F-89E1-CB835AF7A64D}">
      <dsp:nvSpPr>
        <dsp:cNvPr id="0" name=""/>
        <dsp:cNvSpPr/>
      </dsp:nvSpPr>
      <dsp:spPr>
        <a:xfrm>
          <a:off x="3772512" y="1476402"/>
          <a:ext cx="2672484" cy="716564"/>
        </a:xfrm>
        <a:prstGeom prst="roundRect">
          <a:avLst/>
        </a:prstGeom>
        <a:solidFill>
          <a:schemeClr val="accent5">
            <a:hueOff val="7621471"/>
            <a:satOff val="0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676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Stage 2: 8.3M</a:t>
          </a:r>
          <a:endParaRPr lang="en-US" sz="2400" kern="1200" dirty="0"/>
        </a:p>
      </dsp:txBody>
      <dsp:txXfrm>
        <a:off x="3807492" y="1511382"/>
        <a:ext cx="2602524" cy="646604"/>
      </dsp:txXfrm>
    </dsp:sp>
    <dsp:sp modelId="{EC049150-A158-43EF-8390-F2F23DCC9687}">
      <dsp:nvSpPr>
        <dsp:cNvPr id="0" name=""/>
        <dsp:cNvSpPr/>
      </dsp:nvSpPr>
      <dsp:spPr>
        <a:xfrm>
          <a:off x="3031600" y="773837"/>
          <a:ext cx="1238982" cy="1238894"/>
        </a:xfrm>
        <a:prstGeom prst="ellipse">
          <a:avLst/>
        </a:prstGeom>
        <a:solidFill>
          <a:schemeClr val="accent5">
            <a:tint val="50000"/>
            <a:hueOff val="7723917"/>
            <a:satOff val="-49779"/>
            <a:lumOff val="-43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7C21C-45F3-4A4B-8D3F-2BA83D3BCDF4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5FB55-5766-4518-A38C-6681C08D0AC2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DADAD-1703-4785-8062-95EE5D8E1315}">
      <dsp:nvSpPr>
        <dsp:cNvPr id="0" name=""/>
        <dsp:cNvSpPr/>
      </dsp:nvSpPr>
      <dsp:spPr>
        <a:xfrm>
          <a:off x="2016231" y="4163476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>
                  <a:lumMod val="50000"/>
                </a:schemeClr>
              </a:solidFill>
            </a:rPr>
            <a:t>TF-IDF</a:t>
          </a:r>
          <a:endParaRPr lang="en-US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016231" y="4163476"/>
        <a:ext cx="4064000" cy="1016000"/>
      </dsp:txXfrm>
    </dsp:sp>
    <dsp:sp modelId="{8BD1F675-A2DA-4F21-A070-51031E5E876E}">
      <dsp:nvSpPr>
        <dsp:cNvPr id="0" name=""/>
        <dsp:cNvSpPr/>
      </dsp:nvSpPr>
      <dsp:spPr>
        <a:xfrm>
          <a:off x="3312369" y="2003235"/>
          <a:ext cx="1446062" cy="14460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>
                  <a:lumMod val="50000"/>
                </a:schemeClr>
              </a:solidFill>
            </a:rPr>
            <a:t>Word2Vec</a:t>
          </a:r>
          <a:endParaRPr lang="en-US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524140" y="2215006"/>
        <a:ext cx="1022520" cy="1022520"/>
      </dsp:txXfrm>
    </dsp:sp>
    <dsp:sp modelId="{247AFCF8-F1AA-435C-B4B9-80AF518FBE7F}">
      <dsp:nvSpPr>
        <dsp:cNvPr id="0" name=""/>
        <dsp:cNvSpPr/>
      </dsp:nvSpPr>
      <dsp:spPr>
        <a:xfrm>
          <a:off x="2916731" y="385841"/>
          <a:ext cx="1316156" cy="1316156"/>
        </a:xfrm>
        <a:prstGeom prst="ellipse">
          <a:avLst/>
        </a:prstGeom>
        <a:solidFill>
          <a:schemeClr val="accent5">
            <a:hueOff val="3810736"/>
            <a:satOff val="0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1">
                  <a:lumMod val="50000"/>
                </a:schemeClr>
              </a:solidFill>
            </a:rPr>
            <a:t>LSA</a:t>
          </a:r>
          <a:endParaRPr lang="en-US" sz="32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109478" y="578588"/>
        <a:ext cx="930662" cy="930662"/>
      </dsp:txXfrm>
    </dsp:sp>
    <dsp:sp modelId="{8560BCC4-7A55-4A50-9B3B-0324E710CF5B}">
      <dsp:nvSpPr>
        <dsp:cNvPr id="0" name=""/>
        <dsp:cNvSpPr/>
      </dsp:nvSpPr>
      <dsp:spPr>
        <a:xfrm>
          <a:off x="4320483" y="1211144"/>
          <a:ext cx="1189954" cy="1189954"/>
        </a:xfrm>
        <a:prstGeom prst="ellipse">
          <a:avLst/>
        </a:prstGeom>
        <a:solidFill>
          <a:schemeClr val="accent5">
            <a:hueOff val="7621471"/>
            <a:satOff val="0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accent1">
                  <a:lumMod val="50000"/>
                </a:schemeClr>
              </a:solidFill>
            </a:rPr>
            <a:t>LDA</a:t>
          </a:r>
          <a:endParaRPr lang="en-US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494748" y="1385409"/>
        <a:ext cx="841424" cy="841424"/>
      </dsp:txXfrm>
    </dsp:sp>
    <dsp:sp modelId="{973B2B14-E4BC-4868-ADF0-EB310D3FD45D}">
      <dsp:nvSpPr>
        <dsp:cNvPr id="0" name=""/>
        <dsp:cNvSpPr/>
      </dsp:nvSpPr>
      <dsp:spPr>
        <a:xfrm>
          <a:off x="1673324" y="0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F3C7D-1560-4154-BA78-3CD95EAC0F13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1C27F-C603-4694-88C7-6D261979F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7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大家好，我们是</a:t>
            </a:r>
            <a:r>
              <a:rPr lang="en-US" altLang="zh-CN" dirty="0" smtClean="0"/>
              <a:t>music</a:t>
            </a:r>
            <a:r>
              <a:rPr lang="en-US" altLang="zh-CN" baseline="0" dirty="0" smtClean="0"/>
              <a:t> tag</a:t>
            </a:r>
            <a:r>
              <a:rPr lang="zh-CN" altLang="en-US" baseline="0" dirty="0" smtClean="0"/>
              <a:t>小组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我们做的项目是一个音乐百科网站。我是张时乐，来自复旦大学软件学院，研究生在读，在本次</a:t>
            </a:r>
            <a:r>
              <a:rPr lang="en-US" altLang="zh-CN" baseline="0" dirty="0" smtClean="0"/>
              <a:t>project</a:t>
            </a:r>
            <a:r>
              <a:rPr lang="zh-CN" altLang="en-US" baseline="0" dirty="0" smtClean="0"/>
              <a:t>中担任</a:t>
            </a:r>
            <a:r>
              <a:rPr lang="en-US" altLang="zh-CN" baseline="0" dirty="0" smtClean="0"/>
              <a:t>Product Owner</a:t>
            </a:r>
            <a:r>
              <a:rPr lang="zh-CN" altLang="en-US" baseline="0" dirty="0" smtClean="0"/>
              <a:t>的角色。</a:t>
            </a:r>
            <a:r>
              <a:rPr lang="en-US" altLang="zh-CN" baseline="0" dirty="0" smtClean="0"/>
              <a:t>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C27F-C603-4694-88C7-6D261979F2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0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这是我们本次项目展示的流程。首先，我们会对的项目进行一个基本介绍，然后通过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的形式展示项目的核心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，接下来会从技术方面，讲解我们项目的整体架构，以及在技术选择上的思考和权衡。然后是每个人对所做工作的汇报，最后是</a:t>
            </a:r>
            <a:r>
              <a:rPr lang="en-US" altLang="zh-CN" dirty="0" smtClean="0"/>
              <a:t>Q&amp;A</a:t>
            </a:r>
            <a:r>
              <a:rPr lang="zh-CN" altLang="en-US" dirty="0" smtClean="0"/>
              <a:t>环节。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C27F-C603-4694-88C7-6D261979F2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9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C27F-C603-4694-88C7-6D261979F2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9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18971"/>
            <a:ext cx="9144000" cy="1212352"/>
          </a:xfrm>
        </p:spPr>
        <p:txBody>
          <a:bodyPr anchor="b">
            <a:noAutofit/>
          </a:bodyPr>
          <a:lstStyle>
            <a:lvl1pPr algn="ctr">
              <a:defRPr sz="5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552950"/>
            <a:ext cx="9144000" cy="384048"/>
          </a:xfrm>
        </p:spPr>
        <p:txBody>
          <a:bodyPr tIns="0" rIns="0" bIns="0">
            <a:no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6850"/>
            <a:ext cx="4114800" cy="120650"/>
          </a:xfrm>
        </p:spPr>
        <p:txBody>
          <a:bodyPr/>
          <a:lstStyle>
            <a:lvl1pPr algn="ctr"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962525"/>
            <a:ext cx="9144000" cy="4857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Presenter/Date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66611" y="1914525"/>
            <a:ext cx="870431" cy="1019175"/>
            <a:chOff x="6589712" y="1914525"/>
            <a:chExt cx="870431" cy="1019175"/>
          </a:xfrm>
        </p:grpSpPr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703389"/>
            <a:ext cx="10844212" cy="1674811"/>
          </a:xfrm>
        </p:spPr>
        <p:txBody>
          <a:bodyPr anchor="b">
            <a:normAutofit/>
          </a:bodyPr>
          <a:lstStyle>
            <a:lvl1pPr>
              <a:defRPr sz="3700" spc="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3538856"/>
            <a:ext cx="105156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3238" y="6350761"/>
            <a:ext cx="999330" cy="243258"/>
            <a:chOff x="842963" y="5748338"/>
            <a:chExt cx="1206499" cy="293687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9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1619452"/>
            <a:ext cx="3575304" cy="2112264"/>
          </a:xfrm>
        </p:spPr>
        <p:txBody>
          <a:bodyPr anchor="t"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825" y="1530349"/>
            <a:ext cx="35661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98672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0275" y="1528762"/>
            <a:ext cx="5495544" cy="48280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500"/>
              </a:spcBef>
              <a:buNone/>
              <a:defRPr sz="18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4566" y="6356350"/>
            <a:ext cx="4114800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342697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342697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Image 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72175" y="0"/>
            <a:ext cx="6219825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527050"/>
            <a:ext cx="5221306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4824" y="1528762"/>
            <a:ext cx="5220567" cy="4824413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7429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3pPr>
            <a:lvl4pPr marL="9715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4pPr>
            <a:lvl5pPr marL="12001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662863" y="2659761"/>
            <a:ext cx="874580" cy="1024033"/>
            <a:chOff x="6589712" y="1914525"/>
            <a:chExt cx="870431" cy="1019175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4" y="1528762"/>
            <a:ext cx="11187114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7618" y="6356350"/>
            <a:ext cx="8797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650" y="6356350"/>
            <a:ext cx="527050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77" r:id="rId3"/>
    <p:sldLayoutId id="2147483650" r:id="rId4"/>
    <p:sldLayoutId id="2147483772" r:id="rId5"/>
    <p:sldLayoutId id="2147483702" r:id="rId6"/>
    <p:sldLayoutId id="214748377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87338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1435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3977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97472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>
          <p15:clr>
            <a:srgbClr val="F26B43"/>
          </p15:clr>
        </p15:guide>
        <p15:guide id="2" pos="7365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Enterprise Curer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Sprint 6 Planning Meeting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4000" y="4962525"/>
            <a:ext cx="9144000" cy="1490811"/>
          </a:xfrm>
        </p:spPr>
        <p:txBody>
          <a:bodyPr/>
          <a:lstStyle/>
          <a:p>
            <a:pPr algn="r"/>
            <a:r>
              <a:rPr lang="en-US" altLang="zh-CN" dirty="0" smtClean="0"/>
              <a:t>Product Owner: Xiao Zhou</a:t>
            </a:r>
          </a:p>
          <a:p>
            <a:pPr algn="r"/>
            <a:r>
              <a:rPr lang="en-US" altLang="zh-CN" dirty="0" smtClean="0"/>
              <a:t>Scrum </a:t>
            </a:r>
            <a:r>
              <a:rPr lang="en-US" altLang="zh-CN" dirty="0"/>
              <a:t>Master </a:t>
            </a:r>
            <a:r>
              <a:rPr lang="en-US" altLang="zh-CN" dirty="0" smtClean="0"/>
              <a:t>: Hongyuan Li</a:t>
            </a:r>
          </a:p>
          <a:p>
            <a:pPr algn="r"/>
            <a:r>
              <a:rPr lang="en-US" altLang="zh-CN" dirty="0" smtClean="0"/>
              <a:t>Team Member: Si Feng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5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Build a model based on TF-IDF to score business description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Provide an external API for business description validation</a:t>
            </a:r>
          </a:p>
        </p:txBody>
      </p:sp>
    </p:spTree>
    <p:extLst>
      <p:ext uri="{BB962C8B-B14F-4D97-AF65-F5344CB8AC3E}">
        <p14:creationId xmlns:p14="http://schemas.microsoft.com/office/powerpoint/2010/main" val="38126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27648" y="2420888"/>
            <a:ext cx="604867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accent1"/>
                </a:solidFill>
                <a:latin typeface="+mj-ea"/>
                <a:ea typeface="+mj-ea"/>
              </a:rPr>
              <a:t>Q &amp; A</a:t>
            </a:r>
            <a:endParaRPr lang="zh-CN" altLang="en-US" sz="80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81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11150"/>
          </a:xfrm>
        </p:spPr>
        <p:txBody>
          <a:bodyPr/>
          <a:lstStyle/>
          <a:p>
            <a:r>
              <a:rPr lang="en-US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64950" y="6356350"/>
            <a:ext cx="527050" cy="292100"/>
          </a:xfrm>
        </p:spPr>
        <p:txBody>
          <a:bodyPr/>
          <a:lstStyle/>
          <a:p>
            <a:fld id="{07CF5707-6B01-4E28-B52C-5F626EA6C5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Agenda</a:t>
            </a:r>
            <a:endParaRPr lang="zh-CN" alt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</a:t>
            </a:r>
            <a:r>
              <a:rPr lang="en-US" altLang="zh-CN" sz="2800" dirty="0" smtClean="0"/>
              <a:t>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process</a:t>
            </a:r>
            <a:endParaRPr lang="en-US" altLang="zh-CN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Project planning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Q </a:t>
            </a:r>
            <a:r>
              <a:rPr lang="en-US" altLang="zh-CN" sz="2800" dirty="0" smtClean="0"/>
              <a:t>&amp; A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935480"/>
            <a:ext cx="11183416" cy="43891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17957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Curer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8799" y="1528189"/>
            <a:ext cx="3664993" cy="21168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How…</a:t>
            </a:r>
            <a:endParaRPr lang="en-US" sz="2600" dirty="0" smtClean="0"/>
          </a:p>
          <a:p>
            <a:pPr marL="685800" lvl="1" indent="-457200"/>
            <a:endParaRPr lang="en-US" sz="26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Business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Description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History data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Crawl Data from confluence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Data pre-process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Solution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3079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data survey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8799" y="1528189"/>
            <a:ext cx="5220567" cy="48244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Initial idea: </a:t>
            </a:r>
          </a:p>
          <a:p>
            <a:pPr marL="685800" lvl="1" indent="-457200"/>
            <a:r>
              <a:rPr lang="en-US" sz="2600" dirty="0" smtClean="0"/>
              <a:t>Mining frequency pattern of relationship between </a:t>
            </a:r>
            <a:r>
              <a:rPr lang="en-US" sz="2600" dirty="0" err="1" smtClean="0"/>
              <a:t>radd</a:t>
            </a:r>
            <a:r>
              <a:rPr lang="en-US" sz="2600" dirty="0" smtClean="0"/>
              <a:t> columns and descriptions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Survey result: </a:t>
            </a:r>
          </a:p>
          <a:p>
            <a:pPr marL="685800" lvl="1" indent="-457200"/>
            <a:r>
              <a:rPr lang="en-US" sz="2600" dirty="0" smtClean="0"/>
              <a:t>The amount of history data is not enough.</a:t>
            </a:r>
          </a:p>
          <a:p>
            <a:pPr marL="685800" lvl="1" indent="-457200"/>
            <a:r>
              <a:rPr lang="en-US" sz="2800" dirty="0" smtClean="0"/>
              <a:t>It is not suitable for frequency pattern mining</a:t>
            </a:r>
          </a:p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99" y="1225934"/>
            <a:ext cx="6454701" cy="42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7" y="1344837"/>
            <a:ext cx="11049000" cy="4638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data survey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Column-Frequency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9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Target: Fetch data from confluence as corpus input</a:t>
            </a:r>
          </a:p>
          <a:p>
            <a:r>
              <a:rPr lang="en-US" sz="2400" dirty="0" smtClean="0"/>
              <a:t>Problems: Authentication</a:t>
            </a:r>
          </a:p>
          <a:p>
            <a:r>
              <a:rPr lang="en-US" sz="2400" dirty="0" smtClean="0"/>
              <a:t>Solution: Use cookies to access pages</a:t>
            </a:r>
          </a:p>
          <a:p>
            <a:r>
              <a:rPr lang="en-US" sz="2400" dirty="0" smtClean="0"/>
              <a:t>Tools: </a:t>
            </a:r>
            <a:r>
              <a:rPr lang="en-US" sz="2400" dirty="0" err="1" smtClean="0"/>
              <a:t>Scrapy</a:t>
            </a:r>
            <a:r>
              <a:rPr lang="en-US" sz="2400" dirty="0" smtClean="0"/>
              <a:t>, </a:t>
            </a:r>
            <a:r>
              <a:rPr lang="en-US" sz="2400" dirty="0" err="1" smtClean="0"/>
              <a:t>Pycharm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557206170"/>
              </p:ext>
            </p:extLst>
          </p:nvPr>
        </p:nvGraphicFramePr>
        <p:xfrm>
          <a:off x="6284239" y="1331231"/>
          <a:ext cx="5595695" cy="413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28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Target: Parse HTML structure and extract content</a:t>
            </a:r>
          </a:p>
          <a:p>
            <a:r>
              <a:rPr lang="en-US" sz="2400" dirty="0" smtClean="0"/>
              <a:t>Solution: Use </a:t>
            </a:r>
            <a:r>
              <a:rPr lang="en-US" sz="2400" b="1" dirty="0"/>
              <a:t>regular expression </a:t>
            </a:r>
            <a:r>
              <a:rPr lang="en-US" sz="2400" dirty="0"/>
              <a:t>to extract the </a:t>
            </a:r>
            <a:r>
              <a:rPr lang="en-US" sz="2400" dirty="0" smtClean="0"/>
              <a:t>content</a:t>
            </a:r>
          </a:p>
          <a:p>
            <a:r>
              <a:rPr lang="en-US" sz="2400" dirty="0" smtClean="0"/>
              <a:t>Tool: </a:t>
            </a:r>
            <a:r>
              <a:rPr lang="en-US" sz="2400" dirty="0" err="1" smtClean="0"/>
              <a:t>Beautifulsoap</a:t>
            </a:r>
            <a:r>
              <a:rPr lang="en-US" sz="2400" dirty="0" smtClean="0"/>
              <a:t>, re lib</a:t>
            </a:r>
            <a:endParaRPr lang="en-US" sz="240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64912071"/>
              </p:ext>
            </p:extLst>
          </p:nvPr>
        </p:nvGraphicFramePr>
        <p:xfrm>
          <a:off x="4945586" y="669045"/>
          <a:ext cx="6968278" cy="464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65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Investigation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Target: Validate the meaningful degree of business description</a:t>
            </a:r>
          </a:p>
          <a:p>
            <a:r>
              <a:rPr lang="en-US" sz="2800" dirty="0" smtClean="0"/>
              <a:t>Problem: Hard to define the meaningful degree of a short sentence</a:t>
            </a:r>
          </a:p>
          <a:p>
            <a:r>
              <a:rPr lang="en-US" sz="2800" dirty="0" smtClean="0"/>
              <a:t>Solution: Investigate three different models to extract the keywords of the sentence and give a score for it. </a:t>
            </a:r>
          </a:p>
          <a:p>
            <a:r>
              <a:rPr lang="en-US" sz="2800" dirty="0" smtClean="0"/>
              <a:t>Tool: </a:t>
            </a:r>
            <a:r>
              <a:rPr lang="en-US" sz="2800" dirty="0" err="1" smtClean="0"/>
              <a:t>gensim</a:t>
            </a:r>
            <a:r>
              <a:rPr lang="en-US" sz="2800" dirty="0" smtClean="0"/>
              <a:t> lib</a:t>
            </a:r>
            <a:endParaRPr lang="en-US" sz="280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progess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83108376"/>
              </p:ext>
            </p:extLst>
          </p:nvPr>
        </p:nvGraphicFramePr>
        <p:xfrm>
          <a:off x="4871864" y="7056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0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yPalTemplate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ayPalTemplate" id="{1F5F6A5D-EA5A-400D-9E2C-87D762533C0E}" vid="{CA8A05E5-0524-4921-A7CB-521C2DF02B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10814</TotalTime>
  <Words>490</Words>
  <Application>Microsoft Office PowerPoint</Application>
  <PresentationFormat>Widescreen</PresentationFormat>
  <Paragraphs>92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PayPal Sans Big</vt:lpstr>
      <vt:lpstr>PayPal Sans Big Light</vt:lpstr>
      <vt:lpstr>PayPal Sans Big Thin</vt:lpstr>
      <vt:lpstr>PayPalTemplate</vt:lpstr>
      <vt:lpstr>Enterprise Curer</vt:lpstr>
      <vt:lpstr>Agenda</vt:lpstr>
      <vt:lpstr>Enterprise Curer</vt:lpstr>
      <vt:lpstr>Business Description</vt:lpstr>
      <vt:lpstr>History data survey</vt:lpstr>
      <vt:lpstr>History data survey</vt:lpstr>
      <vt:lpstr>Crawl</vt:lpstr>
      <vt:lpstr>Data Pre-process</vt:lpstr>
      <vt:lpstr>Solution Investigation</vt:lpstr>
      <vt:lpstr>Next Step</vt:lpstr>
      <vt:lpstr>PowerPoint Presentation</vt:lpstr>
      <vt:lpstr>PowerPoint Presentation</vt:lpstr>
      <vt:lpstr>PowerPoint Presentation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Week 2</dc:title>
  <dc:creator>Tang, Jiezhe</dc:creator>
  <cp:lastModifiedBy>Zhou, Xiao</cp:lastModifiedBy>
  <cp:revision>1290</cp:revision>
  <dcterms:created xsi:type="dcterms:W3CDTF">2016-07-19T02:46:34Z</dcterms:created>
  <dcterms:modified xsi:type="dcterms:W3CDTF">2017-08-11T11:56:56Z</dcterms:modified>
</cp:coreProperties>
</file>