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es/thank-you-downloading-visual-studio/?sku=Community&amp;rel=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.microsoft.com/fwlink/?linkid=86665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C8B43-7CBA-4987-ADE5-B233B6F0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269" y="1903444"/>
            <a:ext cx="9253057" cy="2463282"/>
          </a:xfrm>
        </p:spPr>
        <p:txBody>
          <a:bodyPr/>
          <a:lstStyle/>
          <a:p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Curso Desarrollo API-REST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.Net</a:t>
            </a: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013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70D6A-2700-4C03-80D8-83342BF9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entorno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D1E05-035A-4090-92DA-A2F2FAC9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1079"/>
            <a:ext cx="9601200" cy="3946321"/>
          </a:xfrm>
        </p:spPr>
        <p:txBody>
          <a:bodyPr/>
          <a:lstStyle/>
          <a:p>
            <a:r>
              <a:rPr lang="es-ES" dirty="0"/>
              <a:t>Las variables de entornos son un conjunto de valores dinámicos que permiten alterar el comportamientos de las aplicaciones según su valor.</a:t>
            </a:r>
          </a:p>
          <a:p>
            <a:r>
              <a:rPr lang="es-ES" dirty="0"/>
              <a:t>Las variables de entorno utilizadas en .NET Core se configuran a nivel de servidor, es decir a nivel de IIS o </a:t>
            </a:r>
            <a:r>
              <a:rPr lang="es-ES" dirty="0" err="1"/>
              <a:t>Kestrel</a:t>
            </a:r>
            <a:r>
              <a:rPr lang="es-ES" dirty="0"/>
              <a:t> o cualquier otro servidor que se desee utilizar con .NET Core, sin tener en cuenta las variables de entorno del sistema operativo.</a:t>
            </a:r>
          </a:p>
          <a:p>
            <a:r>
              <a:rPr lang="es-ES" dirty="0"/>
              <a:t>Para crear las variables de entorno se puede utilizar Visual estudio en las propiedades del proyecto: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99B657-4330-44BF-A37C-4FF0017B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61" y="4411970"/>
            <a:ext cx="3000035" cy="20789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7EB9DB-CD62-44D4-9B63-9D501D08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59" y="4296720"/>
            <a:ext cx="5317477" cy="23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DCD16-AE0C-4B2B-9BF8-377E0EFE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entorno .NET Core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DAA6B-BD0B-4CC3-8B8D-E46578D0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5041184"/>
          </a:xfrm>
        </p:spPr>
        <p:txBody>
          <a:bodyPr>
            <a:normAutofit/>
          </a:bodyPr>
          <a:lstStyle/>
          <a:p>
            <a:r>
              <a:rPr lang="es-ES" dirty="0"/>
              <a:t>También se puede gestionar las variables de entorno mediante el archivo </a:t>
            </a:r>
            <a:r>
              <a:rPr lang="es-ES" dirty="0" err="1"/>
              <a:t>launchSetting.json</a:t>
            </a:r>
            <a:r>
              <a:rPr lang="es-ES" dirty="0"/>
              <a:t> en la siguiente sección: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Por defecto en un proyecto web de .NET Core disponemos de una variable entorno llamada ASPNETCORE_ENVIRONMENT con la que distinguimos en que entorno se está ejecutando la aplicación.</a:t>
            </a:r>
          </a:p>
          <a:p>
            <a:r>
              <a:rPr lang="es-ES" dirty="0"/>
              <a:t> Para acceder de una variable de entorno se usaría el siguiente código:</a:t>
            </a:r>
          </a:p>
          <a:p>
            <a:pPr lvl="1"/>
            <a:r>
              <a:rPr lang="es-ES" b="1" dirty="0" err="1">
                <a:highlight>
                  <a:srgbClr val="C0C0C0"/>
                </a:highlight>
              </a:rPr>
              <a:t>Environment.GetEnvironmentVariable</a:t>
            </a:r>
            <a:r>
              <a:rPr lang="es-ES" b="1" dirty="0">
                <a:highlight>
                  <a:srgbClr val="C0C0C0"/>
                </a:highlight>
              </a:rPr>
              <a:t>(“</a:t>
            </a:r>
            <a:r>
              <a:rPr lang="es-ES" b="1" dirty="0" err="1">
                <a:highlight>
                  <a:srgbClr val="C0C0C0"/>
                </a:highlight>
              </a:rPr>
              <a:t>NameVariable</a:t>
            </a:r>
            <a:r>
              <a:rPr lang="es-ES" b="1" dirty="0">
                <a:highlight>
                  <a:srgbClr val="C0C0C0"/>
                </a:highlight>
              </a:rPr>
              <a:t>”)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E6A249-303E-41AF-BC9E-B702419E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25" y="2393932"/>
            <a:ext cx="2024966" cy="20701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CF499E-7B54-4216-9049-617BE10B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72" y="2393932"/>
            <a:ext cx="4034445" cy="20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8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F8E55-536D-46FC-85D9-A1F3A326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Entornos de ejecución en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6E0E4-4ECF-49FE-88BE-39635DFD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6521"/>
            <a:ext cx="9601200" cy="4130879"/>
          </a:xfrm>
        </p:spPr>
        <p:txBody>
          <a:bodyPr>
            <a:normAutofit/>
          </a:bodyPr>
          <a:lstStyle/>
          <a:p>
            <a:r>
              <a:rPr lang="es-ES" dirty="0"/>
              <a:t>.NET Core incorporan mecanismos que permiten hacer aplicaciones conscientes del entorno en el que están siendo ejecutadas y así poder actuar de forma diferente en función del contexto.</a:t>
            </a:r>
          </a:p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tres posibles entornos de ejecución, aunque se pueden añadir más:</a:t>
            </a:r>
          </a:p>
          <a:p>
            <a:pPr lvl="1"/>
            <a:r>
              <a:rPr lang="es-ES" dirty="0" err="1"/>
              <a:t>Development</a:t>
            </a:r>
            <a:r>
              <a:rPr lang="es-ES" dirty="0"/>
              <a:t>: que es el entorno de desarrollo mientras programas la aplicación.</a:t>
            </a:r>
          </a:p>
          <a:p>
            <a:pPr lvl="1"/>
            <a:r>
              <a:rPr lang="es-ES" dirty="0" err="1"/>
              <a:t>Staging</a:t>
            </a:r>
            <a:r>
              <a:rPr lang="es-ES" dirty="0"/>
              <a:t>: es un entorno de </a:t>
            </a:r>
            <a:r>
              <a:rPr lang="es-ES" dirty="0" err="1"/>
              <a:t>pre-producción</a:t>
            </a:r>
            <a:r>
              <a:rPr lang="es-ES" dirty="0"/>
              <a:t>, donde se harán las pruebas pertinentes antes de desplegarlas en producción.</a:t>
            </a:r>
          </a:p>
          <a:p>
            <a:pPr lvl="1"/>
            <a:r>
              <a:rPr lang="es-ES" dirty="0" err="1"/>
              <a:t>Production</a:t>
            </a:r>
            <a:r>
              <a:rPr lang="es-ES" dirty="0"/>
              <a:t>: entorno real de la aplicación que usan los usuarios.</a:t>
            </a:r>
          </a:p>
          <a:p>
            <a:r>
              <a:rPr lang="es-ES" dirty="0"/>
              <a:t>En ocasiones resulta muy útil añadir más entornos como por ejemplo un entorno Local, si se está trabajando con una base de datos en local.</a:t>
            </a:r>
          </a:p>
        </p:txBody>
      </p:sp>
    </p:spTree>
    <p:extLst>
      <p:ext uri="{BB962C8B-B14F-4D97-AF65-F5344CB8AC3E}">
        <p14:creationId xmlns:p14="http://schemas.microsoft.com/office/powerpoint/2010/main" val="33842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E3E0-87E0-4D43-9DE0-732C207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0DDB-DEBC-464D-B925-F641681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13577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Fundamentos básicos sobre API-REST en .NET Core</a:t>
            </a:r>
          </a:p>
          <a:p>
            <a:r>
              <a:rPr lang="es-ES" dirty="0"/>
              <a:t>Fundamentos de ASP.NET Core y API-REST Core</a:t>
            </a:r>
          </a:p>
          <a:p>
            <a:pPr lvl="1"/>
            <a:r>
              <a:rPr lang="es-ES" dirty="0"/>
              <a:t>MVC (</a:t>
            </a:r>
            <a:r>
              <a:rPr lang="es-ES" dirty="0" err="1"/>
              <a:t>Controllers</a:t>
            </a:r>
            <a:r>
              <a:rPr lang="es-ES" dirty="0"/>
              <a:t> en una API-REST .NET CORE)</a:t>
            </a:r>
          </a:p>
          <a:p>
            <a:pPr lvl="1"/>
            <a:r>
              <a:rPr lang="es-ES" dirty="0"/>
              <a:t>Ruteo</a:t>
            </a:r>
          </a:p>
          <a:p>
            <a:pPr lvl="1"/>
            <a:r>
              <a:rPr lang="es-ES" dirty="0"/>
              <a:t>Programación asíncrona</a:t>
            </a:r>
          </a:p>
          <a:p>
            <a:pPr lvl="1"/>
            <a:r>
              <a:rPr lang="es-ES" dirty="0"/>
              <a:t>Validaciones</a:t>
            </a:r>
          </a:p>
          <a:p>
            <a:pPr lvl="1"/>
            <a:r>
              <a:rPr lang="es-ES" dirty="0"/>
              <a:t>Servicios ASP.NET Core</a:t>
            </a:r>
          </a:p>
          <a:p>
            <a:pPr lvl="1"/>
            <a:r>
              <a:rPr lang="es-ES" dirty="0" err="1"/>
              <a:t>Loggers</a:t>
            </a:r>
            <a:endParaRPr lang="es-ES" dirty="0"/>
          </a:p>
          <a:p>
            <a:pPr lvl="1"/>
            <a:r>
              <a:rPr lang="es-ES" dirty="0"/>
              <a:t>Middleware</a:t>
            </a:r>
          </a:p>
          <a:p>
            <a:pPr lvl="1"/>
            <a:r>
              <a:rPr lang="es-ES" dirty="0"/>
              <a:t>Manipulación de recursos</a:t>
            </a:r>
          </a:p>
          <a:p>
            <a:pPr lvl="1"/>
            <a:r>
              <a:rPr lang="es-ES" dirty="0"/>
              <a:t>Configuraciones</a:t>
            </a:r>
          </a:p>
          <a:p>
            <a:pPr lvl="1"/>
            <a:r>
              <a:rPr lang="es-ES" dirty="0"/>
              <a:t>Manejo de Errores</a:t>
            </a:r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2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7A6E4-F87A-4A73-9E31-AD41990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A7146-0CB4-4F1D-B6C1-12E5BE64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Seguridad en .NET Core</a:t>
            </a:r>
          </a:p>
          <a:p>
            <a:pPr lvl="1"/>
            <a:r>
              <a:rPr lang="es-ES" dirty="0"/>
              <a:t>Tokens JWT</a:t>
            </a:r>
          </a:p>
          <a:p>
            <a:pPr lvl="1"/>
            <a:r>
              <a:rPr lang="es-ES" dirty="0"/>
              <a:t>CORS</a:t>
            </a:r>
          </a:p>
          <a:p>
            <a:r>
              <a:rPr lang="es-ES" dirty="0" err="1"/>
              <a:t>Entity</a:t>
            </a:r>
            <a:r>
              <a:rPr lang="es-ES" dirty="0"/>
              <a:t> Framework Core</a:t>
            </a:r>
          </a:p>
          <a:p>
            <a:pPr lvl="1"/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First</a:t>
            </a:r>
            <a:endParaRPr lang="es-ES" dirty="0"/>
          </a:p>
          <a:p>
            <a:pPr lvl="1"/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con </a:t>
            </a:r>
            <a:r>
              <a:rPr lang="es-ES" dirty="0" err="1"/>
              <a:t>Scaffolding</a:t>
            </a:r>
            <a:r>
              <a:rPr lang="es-ES" dirty="0"/>
              <a:t> (Ingeniería inversa)</a:t>
            </a:r>
          </a:p>
          <a:p>
            <a:pPr lvl="1"/>
            <a:r>
              <a:rPr lang="es-ES" dirty="0"/>
              <a:t>Operaciones CRUD con patrón </a:t>
            </a:r>
            <a:r>
              <a:rPr lang="es-ES" dirty="0" err="1"/>
              <a:t>repository</a:t>
            </a:r>
            <a:endParaRPr lang="es-ES" dirty="0"/>
          </a:p>
          <a:p>
            <a:r>
              <a:rPr lang="es-ES" dirty="0" err="1"/>
              <a:t>Swagger</a:t>
            </a:r>
            <a:endParaRPr lang="es-ES" dirty="0"/>
          </a:p>
          <a:p>
            <a:r>
              <a:rPr lang="es-ES" dirty="0" err="1"/>
              <a:t>Testting</a:t>
            </a:r>
            <a:endParaRPr lang="es-ES" dirty="0"/>
          </a:p>
          <a:p>
            <a:r>
              <a:rPr lang="es-ES" dirty="0"/>
              <a:t>Publicar una aplicaciones en .NET Core en un servidor </a:t>
            </a:r>
            <a:r>
              <a:rPr lang="es-ES" dirty="0" err="1"/>
              <a:t>windows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175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FC719-DF17-4082-9094-741FE307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.NET Core?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06B8C-6F1E-46D7-9F62-95B8E9E1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473978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 Framework de Microsoft para desarrollar aplicaciones multiplataforma.</a:t>
            </a:r>
          </a:p>
          <a:p>
            <a:r>
              <a:rPr lang="es-ES" dirty="0"/>
              <a:t>.NET Core es el cambio más grande realizado por Microsoft en el mundo de desarrollo de tecnologías web.</a:t>
            </a:r>
          </a:p>
          <a:p>
            <a:r>
              <a:rPr lang="es-ES" dirty="0"/>
              <a:t>Las aplicaciones solo incluyen referencias y componentes que necesitan para funcionar.</a:t>
            </a:r>
          </a:p>
          <a:p>
            <a:r>
              <a:rPr lang="es-ES" dirty="0"/>
              <a:t>Ya no existen referencias a ensamblados sino a paquetes y </a:t>
            </a:r>
            <a:r>
              <a:rPr lang="es-ES" dirty="0" err="1"/>
              <a:t>metapaquetes</a:t>
            </a:r>
            <a:r>
              <a:rPr lang="es-ES" dirty="0"/>
              <a:t> de </a:t>
            </a:r>
            <a:r>
              <a:rPr lang="es-ES" dirty="0" err="1"/>
              <a:t>Nuget</a:t>
            </a:r>
            <a:endParaRPr lang="es-ES" dirty="0"/>
          </a:p>
          <a:p>
            <a:r>
              <a:rPr lang="es-ES" dirty="0"/>
              <a:t>Dispone de una infraestructura común para todas las aplicaciones.</a:t>
            </a:r>
          </a:p>
          <a:p>
            <a:r>
              <a:rPr lang="es-ES" dirty="0"/>
              <a:t>Utiliza un servidor multiplataforma llamado </a:t>
            </a:r>
            <a:r>
              <a:rPr lang="es-ES" dirty="0" err="1"/>
              <a:t>Kestrel</a:t>
            </a:r>
            <a:r>
              <a:rPr lang="es-ES" dirty="0"/>
              <a:t>, un servidor muy ligero que se puede configurar como proxy de otros servidores o como un proceso interno del servidor en el caso del servidor IIS</a:t>
            </a:r>
          </a:p>
          <a:p>
            <a:r>
              <a:rPr lang="es-ES" dirty="0"/>
              <a:t>Las herramientas de desarrollo funcionan desde líneas de comandos aunque visual Studio te proporciona atajos.</a:t>
            </a:r>
          </a:p>
          <a:p>
            <a:r>
              <a:rPr lang="es-ES" dirty="0"/>
              <a:t>Es Open </a:t>
            </a:r>
            <a:r>
              <a:rPr lang="es-ES" dirty="0" err="1"/>
              <a:t>Source</a:t>
            </a:r>
            <a:r>
              <a:rPr lang="es-ES" dirty="0"/>
              <a:t>, pero siempre con el compromiso de calidad y soporte de Microsoft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67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5C0A0-CEA8-48A1-A85A-881081D2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Montar el entorno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CA3D6-9466-48D6-94C0-C8A3C182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 </a:t>
            </a:r>
            <a:r>
              <a:rPr lang="es-ES" dirty="0" err="1"/>
              <a:t>studio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https://visualstudio.microsoft.com/es/thank-you-downloading-visual-studio/?sku=Community&amp;rel=16</a:t>
            </a:r>
            <a:endParaRPr lang="es-ES" dirty="0"/>
          </a:p>
          <a:p>
            <a:r>
              <a:rPr lang="es-ES" dirty="0"/>
              <a:t>Componentes de Instalación: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8E47EF-09B1-4363-B547-FB5FD404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57" y="3429000"/>
            <a:ext cx="6965886" cy="31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456C-5288-43AC-BFCC-7E91AF6B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Montar el entorno de desarrollo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E1E82-D398-4EF2-8E21-A6DB6ED3D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SDK NET Core 3.1: </a:t>
            </a:r>
            <a:r>
              <a:rPr lang="es-ES" dirty="0">
                <a:hlinkClick r:id="rId2"/>
              </a:rPr>
              <a:t>https://dotnet.microsoft.com/download</a:t>
            </a:r>
            <a:endParaRPr lang="es-ES" dirty="0"/>
          </a:p>
          <a:p>
            <a:r>
              <a:rPr lang="es-ES" dirty="0"/>
              <a:t>SQL Management Studio: </a:t>
            </a:r>
            <a:r>
              <a:rPr lang="es-ES" dirty="0">
                <a:hlinkClick r:id="rId3"/>
              </a:rPr>
              <a:t>https://aka.ms/ssmsfullsetup</a:t>
            </a:r>
            <a:endParaRPr lang="es-ES" dirty="0"/>
          </a:p>
          <a:p>
            <a:r>
              <a:rPr lang="es-ES" dirty="0"/>
              <a:t>SQL Server Express: </a:t>
            </a:r>
            <a:r>
              <a:rPr lang="es-ES" dirty="0">
                <a:hlinkClick r:id="rId4"/>
              </a:rPr>
              <a:t>https://go.microsoft.com/fwlink/?linkid=866658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1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A47A-A7B9-41B3-8B43-4FE2DF0F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dependencias (</a:t>
            </a:r>
            <a:r>
              <a:rPr lang="es-ES" dirty="0" err="1"/>
              <a:t>IoC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42652-E0DA-4BE5-9593-CB67EA1E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2022"/>
            <a:ext cx="9601200" cy="4253218"/>
          </a:xfrm>
        </p:spPr>
        <p:txBody>
          <a:bodyPr>
            <a:normAutofit/>
          </a:bodyPr>
          <a:lstStyle/>
          <a:p>
            <a:r>
              <a:rPr lang="es-ES" dirty="0"/>
              <a:t>La Inyección de dependencias es un patrón de diseño que describe un conjunto de técnicas destinadas a disminuir el acoplamiento entre componentes de una aplicación.</a:t>
            </a:r>
          </a:p>
          <a:p>
            <a:r>
              <a:rPr lang="es-ES" dirty="0"/>
              <a:t>Es uno de los principios SOLID más populares y utilizados en la creación de aplicaciones.</a:t>
            </a:r>
          </a:p>
          <a:p>
            <a:r>
              <a:rPr lang="es-ES" dirty="0"/>
              <a:t>Utiliza interfaces en lugar de referencias directas entre clases, lo que facilita que podamos reemplazar componentes con suma facilidad.</a:t>
            </a:r>
          </a:p>
          <a:p>
            <a:r>
              <a:rPr lang="es-ES" dirty="0"/>
              <a:t>Necesita de un contenedor de Inyección de dependencias para poder resolver esas dependencias, y saber de esta manera donde está el código de esa interfaz.</a:t>
            </a:r>
          </a:p>
          <a:p>
            <a:r>
              <a:rPr lang="es-ES" dirty="0"/>
              <a:t>Muy resumidamente el principio de inyección de dependencias propone evitar dependencias rígidas entre componentes.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61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4BEE8-4722-498F-811B-723701FC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IoC</a:t>
            </a:r>
            <a:r>
              <a:rPr lang="es-ES" dirty="0"/>
              <a:t> en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18508-FEED-417D-BF7E-6A81A121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299"/>
            <a:ext cx="9601200" cy="4114101"/>
          </a:xfrm>
        </p:spPr>
        <p:txBody>
          <a:bodyPr/>
          <a:lstStyle/>
          <a:p>
            <a:r>
              <a:rPr lang="es-ES" dirty="0"/>
              <a:t>.NET Core está diseñado con Inyección de dependencias en mente y la usa de forma extensiva en todos sus componentes internos.</a:t>
            </a:r>
          </a:p>
          <a:p>
            <a:r>
              <a:rPr lang="es-ES" dirty="0"/>
              <a:t>Incluye un contenedor de Inyección de dependencias que cubre los casos más habituales y que en la mayoría de casos utilizaremos para registrar y resolver las dependencias de nuestras aplicaciones.</a:t>
            </a:r>
          </a:p>
          <a:p>
            <a:r>
              <a:rPr lang="es-ES" dirty="0"/>
              <a:t>El contenedor </a:t>
            </a:r>
            <a:r>
              <a:rPr lang="es-ES" dirty="0" err="1"/>
              <a:t>IoC</a:t>
            </a:r>
            <a:r>
              <a:rPr lang="es-ES" dirty="0"/>
              <a:t> es un componente compatible con otros contenedores con características más avanzadas que no cubran como el caso de “</a:t>
            </a:r>
            <a:r>
              <a:rPr lang="es-ES" dirty="0" err="1"/>
              <a:t>Autofac</a:t>
            </a:r>
            <a:r>
              <a:rPr lang="es-ES" dirty="0"/>
              <a:t>”.</a:t>
            </a:r>
          </a:p>
          <a:p>
            <a:r>
              <a:rPr lang="es-ES" dirty="0"/>
              <a:t>El contenedor de .NET Core será configurado como veremos más adelante durante el arranque de la aplicación en el método </a:t>
            </a:r>
            <a:r>
              <a:rPr lang="es-ES" dirty="0" err="1"/>
              <a:t>ConfigureServices</a:t>
            </a:r>
            <a:r>
              <a:rPr lang="es-ES" dirty="0"/>
              <a:t>() de la clase Startup, donde registraremos nuestras dependencias usadas por nuestra aplicación como las necesarias para que funcionen los componentes de ASP.NET Core. </a:t>
            </a:r>
          </a:p>
        </p:txBody>
      </p:sp>
    </p:spTree>
    <p:extLst>
      <p:ext uri="{BB962C8B-B14F-4D97-AF65-F5344CB8AC3E}">
        <p14:creationId xmlns:p14="http://schemas.microsoft.com/office/powerpoint/2010/main" val="35552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AF05-020A-4081-827F-339802F3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Arranque de una aplicación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B0883-0C2B-4B5B-9C4B-88B5F95C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creamos una aplicación .NET Core, con el esquema de API-REST vemos que disponemos de dos archivos necesarios para el funcionamiento de la aplicación el fichero </a:t>
            </a:r>
            <a:r>
              <a:rPr lang="es-ES" dirty="0" err="1"/>
              <a:t>Program.cs</a:t>
            </a:r>
            <a:r>
              <a:rPr lang="es-ES" dirty="0"/>
              <a:t> y el fichero </a:t>
            </a:r>
            <a:r>
              <a:rPr lang="es-ES" dirty="0" err="1"/>
              <a:t>Startup.cs</a:t>
            </a:r>
            <a:endParaRPr lang="es-ES" dirty="0"/>
          </a:p>
          <a:p>
            <a:r>
              <a:rPr lang="es-ES" dirty="0"/>
              <a:t>Si visualizamos el código del fichero </a:t>
            </a:r>
            <a:r>
              <a:rPr lang="es-ES" dirty="0" err="1"/>
              <a:t>Program.cs</a:t>
            </a:r>
            <a:r>
              <a:rPr lang="es-ES" dirty="0"/>
              <a:t> vemos que toda aplicación .NET Core es una aplicación de consola pura y dura y con paquetes de </a:t>
            </a:r>
            <a:r>
              <a:rPr lang="es-ES" dirty="0" err="1"/>
              <a:t>nugets</a:t>
            </a:r>
            <a:r>
              <a:rPr lang="es-ES" dirty="0"/>
              <a:t> de Microsoft lo convierte en una aplicación web.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        </a:t>
            </a:r>
            <a:r>
              <a:rPr lang="es-ES" b="1" dirty="0">
                <a:solidFill>
                  <a:srgbClr val="0070C0"/>
                </a:solidFill>
              </a:rPr>
              <a:t>(DEMO)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65272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281</TotalTime>
  <Words>952</Words>
  <Application>Microsoft Office PowerPoint</Application>
  <PresentationFormat>Panorámica</PresentationFormat>
  <Paragraphs>80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Franklin Gothic Book</vt:lpstr>
      <vt:lpstr>Trebuchet MS</vt:lpstr>
      <vt:lpstr>Recorte</vt:lpstr>
      <vt:lpstr>Curso Desarrollo API-REST .Net core</vt:lpstr>
      <vt:lpstr>¿Que vamos a aprender?</vt:lpstr>
      <vt:lpstr>¿Que vamos a aprender? (II)</vt:lpstr>
      <vt:lpstr>¿Qué es .NET Core?</vt:lpstr>
      <vt:lpstr>Montar el entorno de desarrollo</vt:lpstr>
      <vt:lpstr>Montar el entorno de desarrollo (II)</vt:lpstr>
      <vt:lpstr>Inyección de dependencias (IoC)</vt:lpstr>
      <vt:lpstr>IoC en .NET Core</vt:lpstr>
      <vt:lpstr>Arranque de una aplicación .NET Core</vt:lpstr>
      <vt:lpstr>Variables de entorno .NET Core</vt:lpstr>
      <vt:lpstr>Variables de entorno .NET Core (II)</vt:lpstr>
      <vt:lpstr>Entornos de ejecución en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Desarrollo API-REST .Net core</dc:title>
  <dc:creator>Jimenez Hernandez, David</dc:creator>
  <cp:lastModifiedBy>Jimenez Hernandez, David</cp:lastModifiedBy>
  <cp:revision>23</cp:revision>
  <dcterms:created xsi:type="dcterms:W3CDTF">2020-07-08T12:25:02Z</dcterms:created>
  <dcterms:modified xsi:type="dcterms:W3CDTF">2020-07-10T13:45:41Z</dcterms:modified>
</cp:coreProperties>
</file>