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0" r:id="rId5"/>
    <p:sldId id="257" r:id="rId6"/>
    <p:sldId id="260" r:id="rId7"/>
    <p:sldId id="261" r:id="rId8"/>
    <p:sldId id="262" r:id="rId9"/>
    <p:sldId id="263" r:id="rId10"/>
    <p:sldId id="264" r:id="rId11"/>
    <p:sldId id="266" r:id="rId12"/>
    <p:sldId id="267" r:id="rId13"/>
    <p:sldId id="265"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40269" y="1903444"/>
            <a:ext cx="9253057" cy="2463282"/>
          </a:xfrm>
        </p:spPr>
        <p:txBody>
          <a:bodyPr/>
          <a:lstStyle/>
          <a:p>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fontScale="92500" lnSpcReduction="10000"/>
          </a:bodyPr>
          <a:lstStyle/>
          <a:p>
            <a:r>
              <a:rPr lang="es-ES" dirty="0"/>
              <a:t>Fundamentos básicos sobre API-REST en .NET Core</a:t>
            </a:r>
          </a:p>
          <a:p>
            <a:r>
              <a:rPr lang="es-ES" dirty="0"/>
              <a:t>Fundamentos de ASP.NET Core y API-REST Core</a:t>
            </a:r>
          </a:p>
          <a:p>
            <a:pPr lvl="1"/>
            <a:r>
              <a:rPr lang="es-ES" dirty="0"/>
              <a:t>MVC (</a:t>
            </a:r>
            <a:r>
              <a:rPr lang="es-ES" dirty="0" err="1"/>
              <a:t>Controllers</a:t>
            </a:r>
            <a:r>
              <a:rPr lang="es-ES" dirty="0"/>
              <a:t> en una API-REST .NET CORE)</a:t>
            </a:r>
          </a:p>
          <a:p>
            <a:pPr lvl="1"/>
            <a:r>
              <a:rPr lang="es-ES" dirty="0"/>
              <a:t>Ruteo</a:t>
            </a:r>
          </a:p>
          <a:p>
            <a:pPr lvl="1"/>
            <a:r>
              <a:rPr lang="es-ES" dirty="0"/>
              <a:t>Programación asíncrona</a:t>
            </a:r>
          </a:p>
          <a:p>
            <a:pPr lvl="1"/>
            <a:r>
              <a:rPr lang="es-ES" dirty="0"/>
              <a:t>Validaciones</a:t>
            </a:r>
          </a:p>
          <a:p>
            <a:pPr lvl="1"/>
            <a:r>
              <a:rPr lang="es-ES" dirty="0"/>
              <a:t>Servicios ASP.NET Core</a:t>
            </a:r>
          </a:p>
          <a:p>
            <a:pPr lvl="1"/>
            <a:r>
              <a:rPr lang="es-ES" dirty="0" err="1"/>
              <a:t>Loggers</a:t>
            </a:r>
            <a:endParaRPr lang="es-ES" dirty="0"/>
          </a:p>
          <a:p>
            <a:pPr lvl="1"/>
            <a:r>
              <a:rPr lang="es-ES" dirty="0"/>
              <a:t>Middleware</a:t>
            </a:r>
          </a:p>
          <a:p>
            <a:pPr lvl="1"/>
            <a:r>
              <a:rPr lang="es-ES" dirty="0"/>
              <a:t>Manipulación de recursos</a:t>
            </a:r>
          </a:p>
          <a:p>
            <a:pPr lvl="1"/>
            <a:r>
              <a:rPr lang="es-ES" dirty="0"/>
              <a:t>Configuraciones</a:t>
            </a:r>
          </a:p>
          <a:p>
            <a:pPr lvl="1"/>
            <a:r>
              <a:rPr lang="es-ES" dirty="0"/>
              <a:t>Manejo de Errores</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7A6E4-F87A-4A73-9E31-AD41990CCCAC}"/>
              </a:ext>
            </a:extLst>
          </p:cNvPr>
          <p:cNvSpPr>
            <a:spLocks noGrp="1"/>
          </p:cNvSpPr>
          <p:nvPr>
            <p:ph type="title"/>
          </p:nvPr>
        </p:nvSpPr>
        <p:spPr/>
        <p:txBody>
          <a:bodyPr/>
          <a:lstStyle/>
          <a:p>
            <a:r>
              <a:rPr lang="es-ES" dirty="0"/>
              <a:t>¿Que vamos a aprender? (II)</a:t>
            </a:r>
          </a:p>
        </p:txBody>
      </p:sp>
      <p:sp>
        <p:nvSpPr>
          <p:cNvPr id="3" name="Marcador de contenido 2">
            <a:extLst>
              <a:ext uri="{FF2B5EF4-FFF2-40B4-BE49-F238E27FC236}">
                <a16:creationId xmlns:a16="http://schemas.microsoft.com/office/drawing/2014/main" id="{403A7146-0CB4-4F1D-B6C1-12E5BE640F3F}"/>
              </a:ext>
            </a:extLst>
          </p:cNvPr>
          <p:cNvSpPr>
            <a:spLocks noGrp="1"/>
          </p:cNvSpPr>
          <p:nvPr>
            <p:ph idx="1"/>
          </p:nvPr>
        </p:nvSpPr>
        <p:spPr/>
        <p:txBody>
          <a:bodyPr>
            <a:normAutofit fontScale="92500" lnSpcReduction="20000"/>
          </a:bodyPr>
          <a:lstStyle/>
          <a:p>
            <a:r>
              <a:rPr lang="es-ES" dirty="0"/>
              <a:t>Seguridad en .NET Core</a:t>
            </a:r>
          </a:p>
          <a:p>
            <a:pPr lvl="1"/>
            <a:r>
              <a:rPr lang="es-ES" dirty="0"/>
              <a:t>Tokens JWT</a:t>
            </a:r>
          </a:p>
          <a:p>
            <a:pPr lvl="1"/>
            <a:r>
              <a:rPr lang="es-ES" dirty="0"/>
              <a:t>CORS</a:t>
            </a:r>
          </a:p>
          <a:p>
            <a:r>
              <a:rPr lang="es-ES" dirty="0" err="1"/>
              <a:t>Entity</a:t>
            </a:r>
            <a:r>
              <a:rPr lang="es-ES" dirty="0"/>
              <a:t> Framework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Operaciones CRUD con patrón </a:t>
            </a:r>
            <a:r>
              <a:rPr lang="es-ES" dirty="0" err="1"/>
              <a:t>repository</a:t>
            </a:r>
            <a:endParaRPr lang="es-ES" dirty="0"/>
          </a:p>
          <a:p>
            <a:r>
              <a:rPr lang="es-ES" dirty="0" err="1"/>
              <a:t>Swagger</a:t>
            </a:r>
            <a:endParaRPr lang="es-ES" dirty="0"/>
          </a:p>
          <a:p>
            <a:r>
              <a:rPr lang="es-ES" dirty="0" err="1"/>
              <a:t>Testting</a:t>
            </a:r>
            <a:endParaRPr lang="es-ES" dirty="0"/>
          </a:p>
          <a:p>
            <a:r>
              <a:rPr lang="es-ES" dirty="0"/>
              <a:t>Publicar una aplicaciones en .NET Core en un servidor </a:t>
            </a:r>
            <a:r>
              <a:rPr lang="es-ES" dirty="0" err="1"/>
              <a:t>windows</a:t>
            </a:r>
            <a:endParaRPr lang="es-ES" dirty="0"/>
          </a:p>
          <a:p>
            <a:endParaRPr lang="es-ES" dirty="0"/>
          </a:p>
        </p:txBody>
      </p:sp>
    </p:spTree>
    <p:extLst>
      <p:ext uri="{BB962C8B-B14F-4D97-AF65-F5344CB8AC3E}">
        <p14:creationId xmlns:p14="http://schemas.microsoft.com/office/powerpoint/2010/main" val="309175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EC0D-5D28-48F6-9771-A0FA5688256B}"/>
              </a:ext>
            </a:extLst>
          </p:cNvPr>
          <p:cNvSpPr>
            <a:spLocks noGrp="1"/>
          </p:cNvSpPr>
          <p:nvPr>
            <p:ph type="title"/>
          </p:nvPr>
        </p:nvSpPr>
        <p:spPr/>
        <p:txBody>
          <a:bodyPr/>
          <a:lstStyle/>
          <a:p>
            <a:r>
              <a:rPr lang="es-ES" dirty="0"/>
              <a:t>Conceptos básicos</a:t>
            </a:r>
          </a:p>
        </p:txBody>
      </p:sp>
      <p:sp>
        <p:nvSpPr>
          <p:cNvPr id="3" name="Marcador de contenido 2">
            <a:extLst>
              <a:ext uri="{FF2B5EF4-FFF2-40B4-BE49-F238E27FC236}">
                <a16:creationId xmlns:a16="http://schemas.microsoft.com/office/drawing/2014/main" id="{3EAE1D83-189D-46F2-AFF6-66D6734D1A2D}"/>
              </a:ext>
            </a:extLst>
          </p:cNvPr>
          <p:cNvSpPr>
            <a:spLocks noGrp="1"/>
          </p:cNvSpPr>
          <p:nvPr>
            <p:ph idx="1"/>
          </p:nvPr>
        </p:nvSpPr>
        <p:spPr>
          <a:xfrm>
            <a:off x="1371600" y="1853967"/>
            <a:ext cx="9601200" cy="4013433"/>
          </a:xfrm>
        </p:spPr>
        <p:txBody>
          <a:bodyPr/>
          <a:lstStyle/>
          <a:p>
            <a:r>
              <a:rPr lang="es-ES" dirty="0"/>
              <a:t>Un API REST, es una interfaz de programación de aplicaciones que se apoya en la arquitectura REST para el desarrollo de aplicaciones en la red. </a:t>
            </a:r>
          </a:p>
          <a:p>
            <a:r>
              <a:rPr lang="es-ES" dirty="0"/>
              <a:t>Con esta arquitectura podemos realizar diferentes aplicaciones que se apoyen de la misma API REST pudiendo reutilizar las diferentes funcionalidades en numerosas aplicaciones.</a:t>
            </a:r>
          </a:p>
          <a:p>
            <a:r>
              <a:rPr lang="es-ES" dirty="0"/>
              <a:t>El protocolo de comunicación entre las diferentes aplicaciones el HTTP, y de ese mismo modo se pueden realizar llamadas del tipo: GET, POST, PUT, PATCH, DELETE, etc. Para realizar operaciones de consulta, insertado, actualizado, actualizado </a:t>
            </a:r>
            <a:r>
              <a:rPr lang="es-ES" dirty="0" err="1"/>
              <a:t>parcual</a:t>
            </a:r>
            <a:r>
              <a:rPr lang="es-ES" dirty="0"/>
              <a:t> y borrado </a:t>
            </a:r>
          </a:p>
        </p:txBody>
      </p:sp>
    </p:spTree>
    <p:extLst>
      <p:ext uri="{BB962C8B-B14F-4D97-AF65-F5344CB8AC3E}">
        <p14:creationId xmlns:p14="http://schemas.microsoft.com/office/powerpoint/2010/main" val="353946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1626</TotalTime>
  <Words>1355</Words>
  <Application>Microsoft Office PowerPoint</Application>
  <PresentationFormat>Panorámica</PresentationFormat>
  <Paragraphs>96</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Franklin Gothic Book</vt:lpstr>
      <vt:lpstr>Trebuchet MS</vt:lpstr>
      <vt:lpstr>Recorte</vt:lpstr>
      <vt:lpstr>Curso Desarrollo API-REST .Net core</vt:lpstr>
      <vt:lpstr>¿Que vamos a aprender?</vt:lpstr>
      <vt:lpstr>¿Que vamos a aprender? (II)</vt:lpstr>
      <vt:lpstr>Conceptos básicos</vt:lpstr>
      <vt:lpstr>¿Qué es .NET Core?</vt:lpstr>
      <vt:lpstr>Montar el entorno de desarrollo</vt:lpstr>
      <vt:lpstr>Montar el entorno de desarrollo (II)</vt:lpstr>
      <vt:lpstr>Inyección de dependencias (IoC)</vt:lpstr>
      <vt:lpstr>IoC en .NET Core</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32</cp:revision>
  <dcterms:created xsi:type="dcterms:W3CDTF">2020-07-08T12:25:02Z</dcterms:created>
  <dcterms:modified xsi:type="dcterms:W3CDTF">2020-07-13T13:01:08Z</dcterms:modified>
</cp:coreProperties>
</file>