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jh85/Demo2-Curso-.NetCore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0CD85B-6AA0-4A44-A916-61D9BAF0BD8A}"/>
              </a:ext>
            </a:extLst>
          </p:cNvPr>
          <p:cNvSpPr/>
          <p:nvPr/>
        </p:nvSpPr>
        <p:spPr>
          <a:xfrm>
            <a:off x="1602787" y="3546112"/>
            <a:ext cx="8376066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7C8B43-7CBA-4987-ADE5-B233B6F0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968" y="1334278"/>
            <a:ext cx="8945705" cy="2337798"/>
          </a:xfrm>
        </p:spPr>
        <p:txBody>
          <a:bodyPr/>
          <a:lstStyle/>
          <a:p>
            <a:b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</a:b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Curso Desarrollo API-REST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.Net</a:t>
            </a:r>
            <a:r>
              <a:rPr lang="es-ES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ES" b="0" i="0" dirty="0" err="1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177C1-D3A2-4B91-A2E9-7B678C0B0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1155" y="3694941"/>
            <a:ext cx="1599329" cy="662473"/>
          </a:xfrm>
        </p:spPr>
        <p:txBody>
          <a:bodyPr/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12501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9E3E0-87E0-4D43-9DE0-732C2077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vamos a aprender?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0DDB-DEBC-464D-B925-F6416812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4301"/>
            <a:ext cx="9601200" cy="4135772"/>
          </a:xfrm>
        </p:spPr>
        <p:txBody>
          <a:bodyPr>
            <a:normAutofit/>
          </a:bodyPr>
          <a:lstStyle/>
          <a:p>
            <a:r>
              <a:rPr lang="es-ES" dirty="0"/>
              <a:t>Conceptos básicos de .NET Core como: de Pipeline y Middleware</a:t>
            </a:r>
          </a:p>
          <a:p>
            <a:r>
              <a:rPr lang="es-ES" dirty="0"/>
              <a:t>Estructura de un middleware y creación de un middleware personalizado</a:t>
            </a:r>
          </a:p>
          <a:p>
            <a:pPr marL="530352" lvl="1" indent="0">
              <a:buNone/>
            </a:pPr>
            <a:endParaRPr lang="es-ES" dirty="0"/>
          </a:p>
          <a:p>
            <a:pPr marL="53035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9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17D25-375D-4621-BF4F-0D1BDE0E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E28B-350A-4050-AC4C-43C56C5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12796"/>
          </a:xfrm>
        </p:spPr>
        <p:txBody>
          <a:bodyPr>
            <a:normAutofit/>
          </a:bodyPr>
          <a:lstStyle/>
          <a:p>
            <a:r>
              <a:rPr lang="es-ES" dirty="0"/>
              <a:t>Como vimos anteriormente una aplicación web en .NET Core, necesita ejecutar módulos (middlewares) dentro del método </a:t>
            </a:r>
            <a:r>
              <a:rPr lang="es-ES" b="1" dirty="0"/>
              <a:t>Configure</a:t>
            </a:r>
            <a:r>
              <a:rPr lang="es-ES" dirty="0"/>
              <a:t> en la clase </a:t>
            </a:r>
            <a:r>
              <a:rPr lang="es-ES" b="1" dirty="0"/>
              <a:t>Startup</a:t>
            </a:r>
            <a:r>
              <a:rPr lang="es-ES" dirty="0"/>
              <a:t> para su correcto funcionamiento.</a:t>
            </a:r>
          </a:p>
          <a:p>
            <a:r>
              <a:rPr lang="es-ES" dirty="0"/>
              <a:t>Por tanto un middleware no es más que un componente (clase) que se ejecuta en cada solicitud en la aplicación ASP.NET Core. </a:t>
            </a:r>
          </a:p>
          <a:p>
            <a:r>
              <a:rPr lang="es-ES" dirty="0"/>
              <a:t>El pipeline no deja de ser la línea de ejecución del método </a:t>
            </a:r>
            <a:r>
              <a:rPr lang="es-ES" b="1" dirty="0"/>
              <a:t>Configure </a:t>
            </a:r>
            <a:r>
              <a:rPr lang="es-ES" dirty="0"/>
              <a:t>donde se ejecutan los diferentes middlewares.</a:t>
            </a:r>
          </a:p>
        </p:txBody>
      </p:sp>
    </p:spTree>
    <p:extLst>
      <p:ext uri="{BB962C8B-B14F-4D97-AF65-F5344CB8AC3E}">
        <p14:creationId xmlns:p14="http://schemas.microsoft.com/office/powerpoint/2010/main" val="248041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5150-C539-49D6-AE06-04FF154A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C3E69-DFDA-4CB6-92FD-724AF162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orden de ejecución del pipeline es muy importante ya que si situamos un middleware en orden incorrecto es probable que nunca se llegue a ejecutar o no tenga el comportamiento esperado, por lo que a la hora de añadir un middleware hay que pensar muy bien que acciones deben de realizar.</a:t>
            </a:r>
          </a:p>
          <a:p>
            <a:r>
              <a:rPr lang="es-ES" dirty="0"/>
              <a:t>Muchos middlewares necesitan de la inyección de servicios en el método </a:t>
            </a:r>
            <a:r>
              <a:rPr lang="es-ES" b="1" dirty="0" err="1"/>
              <a:t>ConfigureService</a:t>
            </a:r>
            <a:r>
              <a:rPr lang="es-ES" b="1" dirty="0"/>
              <a:t> </a:t>
            </a:r>
            <a:r>
              <a:rPr lang="es-ES" dirty="0"/>
              <a:t>para que puedan ser utilizados en el </a:t>
            </a:r>
            <a:r>
              <a:rPr lang="es-ES" b="1" dirty="0"/>
              <a:t>pipeline.</a:t>
            </a:r>
          </a:p>
          <a:p>
            <a:r>
              <a:rPr lang="es-ES" dirty="0"/>
              <a:t>Los middlewares pueden ser finalizadores, es decir una vez que se ejecuta ese </a:t>
            </a:r>
            <a:r>
              <a:rPr lang="es-ES" dirty="0" err="1"/>
              <a:t>middlware</a:t>
            </a:r>
            <a:r>
              <a:rPr lang="es-ES" dirty="0"/>
              <a:t> no iría a la siguiente línea del pipeline a ejecutar el siguiente </a:t>
            </a:r>
            <a:r>
              <a:rPr lang="es-ES" b="1" dirty="0"/>
              <a:t>middleware</a:t>
            </a:r>
            <a:r>
              <a:rPr lang="es-ES" dirty="0"/>
              <a:t>.</a:t>
            </a:r>
          </a:p>
          <a:p>
            <a:r>
              <a:rPr lang="es-ES" dirty="0"/>
              <a:t>Los middlewares finalizadores deben de ir colocados en último lugar del pipeline para no interrumpir la ejecución.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25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0568-C9E7-4FFD-803F-1FD0085C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Pipeline y un Middleware en .NET Core?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4190A-51E4-430A-B65A-28C0FED2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1747"/>
            <a:ext cx="9601200" cy="3845653"/>
          </a:xfrm>
        </p:spPr>
        <p:txBody>
          <a:bodyPr/>
          <a:lstStyle/>
          <a:p>
            <a:r>
              <a:rPr lang="es-ES" dirty="0"/>
              <a:t>Ejemplo de un middleware finalizador </a:t>
            </a:r>
            <a:r>
              <a:rPr lang="es-ES" b="1" dirty="0"/>
              <a:t>.Run()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 de un middleware No finalizador:</a:t>
            </a:r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3BC4E-8C8F-4813-A65D-50C4ACE0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70" y="2472030"/>
            <a:ext cx="5210175" cy="101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9D1510-E0F9-466B-8B40-DEF65375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140" y="4233594"/>
            <a:ext cx="36766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EFA18-E0E0-4E4B-BDA9-F78C5C58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Middlewares personalizados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945B9-7361-40AE-AD22-8325D997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407"/>
            <a:ext cx="9601200" cy="4832059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Ampliar la funcionalidad del pipeline.</a:t>
            </a:r>
          </a:p>
          <a:p>
            <a:r>
              <a:rPr lang="es-ES" dirty="0"/>
              <a:t>Nos proporcionan de una manera muy sencilla realizar tareas de arquitectura de la aplicación y centralizarlas en una clase C#.</a:t>
            </a:r>
          </a:p>
          <a:p>
            <a:r>
              <a:rPr lang="es-ES" dirty="0"/>
              <a:t>La estructura de un middleware personalizado sería la siguiente: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instrucción </a:t>
            </a:r>
            <a:r>
              <a:rPr lang="es-ES" dirty="0" err="1"/>
              <a:t>next</a:t>
            </a:r>
            <a:r>
              <a:rPr lang="es-ES" dirty="0"/>
              <a:t> permite que el pipeline continúe con el siguiente middleware, sino se pusiera el middleware sería finalizador ya que no permitiría la ejecución del siguiente middleware</a:t>
            </a:r>
          </a:p>
          <a:p>
            <a:pPr marL="2816352" lvl="6" indent="0">
              <a:buNone/>
            </a:pPr>
            <a:r>
              <a:rPr lang="es-ES" b="1" dirty="0">
                <a:solidFill>
                  <a:srgbClr val="0070C0"/>
                </a:solidFill>
              </a:rPr>
              <a:t>                    (Demo)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C3268F-CB2D-4D97-AA50-2E19B29C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9" y="2765798"/>
            <a:ext cx="3314982" cy="26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1C3AB-6E77-48D5-AA31-06614988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Middleware personalizado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708DA-1B45-46D3-91BE-1238AE4C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7857"/>
            <a:ext cx="9601200" cy="4429387"/>
          </a:xfrm>
        </p:spPr>
        <p:txBody>
          <a:bodyPr>
            <a:normAutofit/>
          </a:bodyPr>
          <a:lstStyle/>
          <a:p>
            <a:r>
              <a:rPr lang="es-ES" dirty="0"/>
              <a:t>Descargar o clonar el proyecto Demo2 de la siguiente url: </a:t>
            </a:r>
            <a:r>
              <a:rPr lang="es-ES" dirty="0">
                <a:hlinkClick r:id="rId2"/>
              </a:rPr>
              <a:t>https://github.com/dadjh85/Demo2-Curso-.NetCore3.1</a:t>
            </a:r>
            <a:endParaRPr lang="es-ES" dirty="0"/>
          </a:p>
          <a:p>
            <a:r>
              <a:rPr lang="es-ES" dirty="0"/>
              <a:t>Acceder a la clase </a:t>
            </a:r>
            <a:r>
              <a:rPr lang="es-ES" dirty="0" err="1"/>
              <a:t>LogActivityMiddleware</a:t>
            </a:r>
            <a:r>
              <a:rPr lang="es-ES" dirty="0"/>
              <a:t>, completar el middleware para que capture la ruta de un </a:t>
            </a:r>
            <a:r>
              <a:rPr lang="es-ES" dirty="0" err="1"/>
              <a:t>endpoint</a:t>
            </a:r>
            <a:r>
              <a:rPr lang="es-ES" dirty="0"/>
              <a:t> y la respuesta del status </a:t>
            </a:r>
            <a:r>
              <a:rPr lang="es-ES" dirty="0" err="1"/>
              <a:t>code</a:t>
            </a:r>
            <a:r>
              <a:rPr lang="es-ES" dirty="0"/>
              <a:t> http de respuesta a esa petición y lo imprima en la consola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Notas:</a:t>
            </a:r>
          </a:p>
          <a:p>
            <a:pPr lvl="2"/>
            <a:r>
              <a:rPr lang="es-ES" dirty="0"/>
              <a:t>Para capturar la ruta es necesario escribir el código después del _</a:t>
            </a:r>
            <a:r>
              <a:rPr lang="es-ES" dirty="0" err="1"/>
              <a:t>next</a:t>
            </a:r>
            <a:endParaRPr lang="es-ES" dirty="0"/>
          </a:p>
          <a:p>
            <a:pPr lvl="2"/>
            <a:r>
              <a:rPr lang="es-ES" dirty="0"/>
              <a:t>Para obtener la ruta de un </a:t>
            </a:r>
            <a:r>
              <a:rPr lang="es-ES" dirty="0" err="1"/>
              <a:t>endpoint</a:t>
            </a:r>
            <a:r>
              <a:rPr lang="es-ES" dirty="0"/>
              <a:t> solicitado se puede utilizar la siguiente línea de código: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b="1" dirty="0" err="1"/>
              <a:t>path</a:t>
            </a:r>
            <a:r>
              <a:rPr lang="es-ES" b="1" dirty="0"/>
              <a:t> = </a:t>
            </a:r>
            <a:r>
              <a:rPr lang="es-ES" b="1" dirty="0" err="1"/>
              <a:t>context.Request.Path</a:t>
            </a:r>
            <a:r>
              <a:rPr lang="es-ES" b="1" dirty="0"/>
              <a:t>;</a:t>
            </a:r>
          </a:p>
          <a:p>
            <a:pPr lvl="2"/>
            <a:r>
              <a:rPr lang="es-ES" dirty="0"/>
              <a:t>Para obtener el </a:t>
            </a:r>
            <a:r>
              <a:rPr lang="es-ES" dirty="0" err="1"/>
              <a:t>Codigo</a:t>
            </a:r>
            <a:r>
              <a:rPr lang="es-ES" dirty="0"/>
              <a:t> de respuesta de la petición se puede utilizar la siguiente instrucción: </a:t>
            </a:r>
            <a:r>
              <a:rPr lang="es-ES" b="1" dirty="0" err="1"/>
              <a:t>var</a:t>
            </a:r>
            <a:r>
              <a:rPr lang="es-ES" b="1" dirty="0"/>
              <a:t> </a:t>
            </a:r>
            <a:r>
              <a:rPr lang="es-ES" b="1" dirty="0" err="1"/>
              <a:t>responseCode</a:t>
            </a:r>
            <a:r>
              <a:rPr lang="es-ES" b="1" dirty="0"/>
              <a:t> = </a:t>
            </a:r>
            <a:r>
              <a:rPr lang="es-ES" b="1" dirty="0" err="1"/>
              <a:t>context.Response.StatusCode</a:t>
            </a:r>
            <a:r>
              <a:rPr lang="es-ES" b="1" dirty="0"/>
              <a:t>;</a:t>
            </a:r>
          </a:p>
          <a:p>
            <a:pPr lvl="2"/>
            <a:r>
              <a:rPr lang="es-ES" dirty="0"/>
              <a:t>Para imprimir el </a:t>
            </a:r>
            <a:r>
              <a:rPr lang="es-ES" dirty="0" err="1"/>
              <a:t>path</a:t>
            </a:r>
            <a:r>
              <a:rPr lang="es-ES" dirty="0"/>
              <a:t> y código de respuesta se puede utilizar la siguiente instrucción: </a:t>
            </a:r>
            <a:r>
              <a:rPr lang="es-ES" b="1" dirty="0"/>
              <a:t>_</a:t>
            </a:r>
            <a:r>
              <a:rPr lang="es-ES" b="1" dirty="0" err="1"/>
              <a:t>logger.LogDebug</a:t>
            </a:r>
            <a:r>
              <a:rPr lang="es-ES" b="1" dirty="0"/>
              <a:t>($”{</a:t>
            </a:r>
            <a:r>
              <a:rPr lang="es-ES" b="1" dirty="0" err="1"/>
              <a:t>path</a:t>
            </a:r>
            <a:r>
              <a:rPr lang="es-ES" b="1" dirty="0"/>
              <a:t>} – {</a:t>
            </a:r>
            <a:r>
              <a:rPr lang="es-ES" b="1" dirty="0" err="1"/>
              <a:t>responseCode</a:t>
            </a:r>
            <a:r>
              <a:rPr lang="es-ES" b="1" dirty="0"/>
              <a:t>}“); </a:t>
            </a:r>
          </a:p>
        </p:txBody>
      </p:sp>
    </p:spTree>
    <p:extLst>
      <p:ext uri="{BB962C8B-B14F-4D97-AF65-F5344CB8AC3E}">
        <p14:creationId xmlns:p14="http://schemas.microsoft.com/office/powerpoint/2010/main" val="82043791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3938</TotalTime>
  <Words>524</Words>
  <Application>Microsoft Office PowerPoint</Application>
  <PresentationFormat>Panorámica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Franklin Gothic Book</vt:lpstr>
      <vt:lpstr>Trebuchet MS</vt:lpstr>
      <vt:lpstr>Recorte</vt:lpstr>
      <vt:lpstr> Curso Desarrollo API-REST .Net core</vt:lpstr>
      <vt:lpstr>¿Que vamos a aprender?</vt:lpstr>
      <vt:lpstr>¿Qué es el Pipeline y un Middleware en .NET Core?</vt:lpstr>
      <vt:lpstr>¿Qué es el Pipeline y un Middleware en .NET Core? (II)</vt:lpstr>
      <vt:lpstr>¿Qué es el Pipeline y un Middleware en .NET Core? (II)</vt:lpstr>
      <vt:lpstr>Middlewares personalizados</vt:lpstr>
      <vt:lpstr>Ejercicio Middleware personalizado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Desarrollo API-REST .Net core</dc:title>
  <dc:creator>Jimenez Hernandez, David</dc:creator>
  <cp:lastModifiedBy>Jimenez Hernandez, David</cp:lastModifiedBy>
  <cp:revision>65</cp:revision>
  <dcterms:created xsi:type="dcterms:W3CDTF">2020-07-08T12:25:02Z</dcterms:created>
  <dcterms:modified xsi:type="dcterms:W3CDTF">2020-07-15T22:07:34Z</dcterms:modified>
</cp:coreProperties>
</file>