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0CD85B-6AA0-4A44-A916-61D9BAF0BD8A}"/>
              </a:ext>
            </a:extLst>
          </p:cNvPr>
          <p:cNvSpPr/>
          <p:nvPr/>
        </p:nvSpPr>
        <p:spPr>
          <a:xfrm>
            <a:off x="1602787" y="3546112"/>
            <a:ext cx="837606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C8B43-7CBA-4987-ADE5-B233B6F0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968" y="1334278"/>
            <a:ext cx="8945705" cy="2337798"/>
          </a:xfrm>
        </p:spPr>
        <p:txBody>
          <a:bodyPr/>
          <a:lstStyle/>
          <a:p>
            <a:b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</a:b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Curso Desarrollo API-REST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.Net</a:t>
            </a: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177C1-D3A2-4B91-A2E9-7B678C0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155" y="3694941"/>
            <a:ext cx="1599329" cy="662473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Módulo 3</a:t>
            </a:r>
          </a:p>
        </p:txBody>
      </p:sp>
    </p:spTree>
    <p:extLst>
      <p:ext uri="{BB962C8B-B14F-4D97-AF65-F5344CB8AC3E}">
        <p14:creationId xmlns:p14="http://schemas.microsoft.com/office/powerpoint/2010/main" val="12501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E3E0-87E0-4D43-9DE0-732C207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0DDB-DEBC-464D-B925-F641681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135772"/>
          </a:xfrm>
        </p:spPr>
        <p:txBody>
          <a:bodyPr>
            <a:normAutofit/>
          </a:bodyPr>
          <a:lstStyle/>
          <a:p>
            <a:r>
              <a:rPr lang="es-ES" dirty="0" err="1"/>
              <a:t>Loggers</a:t>
            </a:r>
            <a:r>
              <a:rPr lang="es-ES" dirty="0"/>
              <a:t> en .NET Core</a:t>
            </a:r>
          </a:p>
          <a:p>
            <a:r>
              <a:rPr lang="es-ES" dirty="0"/>
              <a:t>Objeto </a:t>
            </a:r>
            <a:r>
              <a:rPr lang="es-ES" dirty="0" err="1"/>
              <a:t>ILogger</a:t>
            </a:r>
            <a:endParaRPr lang="es-ES" dirty="0"/>
          </a:p>
          <a:p>
            <a:r>
              <a:rPr lang="es-ES" dirty="0"/>
              <a:t>Integración de </a:t>
            </a:r>
            <a:r>
              <a:rPr lang="es-ES" dirty="0" err="1"/>
              <a:t>ILogger</a:t>
            </a:r>
            <a:r>
              <a:rPr lang="es-ES" dirty="0"/>
              <a:t> con </a:t>
            </a:r>
            <a:r>
              <a:rPr lang="es-ES" dirty="0" err="1"/>
              <a:t>serilog</a:t>
            </a:r>
            <a:endParaRPr lang="es-ES" dirty="0"/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20888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4066</TotalTime>
  <Words>27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Franklin Gothic Book</vt:lpstr>
      <vt:lpstr>Trebuchet MS</vt:lpstr>
      <vt:lpstr>Recorte</vt:lpstr>
      <vt:lpstr> Curso Desarrollo API-REST .Net core</vt:lpstr>
      <vt:lpstr>¿Que vamos a aprender?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Desarrollo API-REST .Net core</dc:title>
  <dc:creator>Jimenez Hernandez, David</dc:creator>
  <cp:lastModifiedBy>Jimenez Hernandez, David</cp:lastModifiedBy>
  <cp:revision>70</cp:revision>
  <dcterms:created xsi:type="dcterms:W3CDTF">2020-07-08T12:25:02Z</dcterms:created>
  <dcterms:modified xsi:type="dcterms:W3CDTF">2020-07-16T10:02:19Z</dcterms:modified>
</cp:coreProperties>
</file>