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jh85/Demo3-Curso-.NetCore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 err="1"/>
              <a:t>Loggers</a:t>
            </a:r>
            <a:r>
              <a:rPr lang="es-ES" dirty="0"/>
              <a:t> en .NET Core</a:t>
            </a:r>
          </a:p>
          <a:p>
            <a:r>
              <a:rPr lang="es-ES" dirty="0"/>
              <a:t>Objeto </a:t>
            </a:r>
            <a:r>
              <a:rPr lang="es-ES" dirty="0" err="1"/>
              <a:t>ILogger</a:t>
            </a:r>
            <a:endParaRPr lang="es-ES" dirty="0"/>
          </a:p>
          <a:p>
            <a:r>
              <a:rPr lang="es-ES" dirty="0"/>
              <a:t>Pequeña Integración de </a:t>
            </a:r>
            <a:r>
              <a:rPr lang="es-ES" dirty="0" err="1"/>
              <a:t>ILogger</a:t>
            </a:r>
            <a:r>
              <a:rPr lang="es-ES" dirty="0"/>
              <a:t> con </a:t>
            </a:r>
            <a:r>
              <a:rPr lang="es-ES" dirty="0" err="1"/>
              <a:t>Serilog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090D9-E60E-49FC-8B69-B9FA3724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4277"/>
          </a:xfrm>
        </p:spPr>
        <p:txBody>
          <a:bodyPr/>
          <a:lstStyle/>
          <a:p>
            <a:r>
              <a:rPr lang="es-ES" dirty="0" err="1"/>
              <a:t>Loggers</a:t>
            </a:r>
            <a:r>
              <a:rPr lang="es-ES" dirty="0"/>
              <a:t> en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8E83F-D88C-4D6D-81B8-F2DCADFB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297"/>
            <a:ext cx="9601200" cy="4265103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.NET Core viene integrado con un servidor logs interno capaz de realizar trazas de errores, </a:t>
            </a:r>
            <a:r>
              <a:rPr lang="es-ES" dirty="0" err="1"/>
              <a:t>debug</a:t>
            </a:r>
            <a:r>
              <a:rPr lang="es-ES" dirty="0"/>
              <a:t>, </a:t>
            </a:r>
            <a:r>
              <a:rPr lang="es-ES" dirty="0" err="1"/>
              <a:t>information</a:t>
            </a:r>
            <a:r>
              <a:rPr lang="es-ES" dirty="0"/>
              <a:t>, etc.</a:t>
            </a:r>
          </a:p>
          <a:p>
            <a:r>
              <a:rPr lang="es-ES" dirty="0"/>
              <a:t>El </a:t>
            </a:r>
            <a:r>
              <a:rPr lang="es-ES" dirty="0" err="1"/>
              <a:t>Loggers</a:t>
            </a:r>
            <a:r>
              <a:rPr lang="es-ES" dirty="0"/>
              <a:t> de .NET Core funciona mediante inyección de dependencias con el objeto </a:t>
            </a:r>
            <a:r>
              <a:rPr lang="es-ES" dirty="0" err="1"/>
              <a:t>ILogger</a:t>
            </a:r>
            <a:r>
              <a:rPr lang="es-ES" dirty="0"/>
              <a:t>, inyectable en cualquier clase del código.</a:t>
            </a:r>
          </a:p>
          <a:p>
            <a:r>
              <a:rPr lang="es-ES" dirty="0"/>
              <a:t>El </a:t>
            </a:r>
            <a:r>
              <a:rPr lang="es-ES" dirty="0" err="1"/>
              <a:t>Logger</a:t>
            </a:r>
            <a:r>
              <a:rPr lang="es-ES" dirty="0"/>
              <a:t> de .NET Core se integra con facilidad con sistemas de logs de terceros como es el caso de </a:t>
            </a:r>
            <a:r>
              <a:rPr lang="es-ES" dirty="0" err="1"/>
              <a:t>SeriLog</a:t>
            </a:r>
            <a:r>
              <a:rPr lang="es-ES" dirty="0"/>
              <a:t>, Log4Net, </a:t>
            </a:r>
            <a:r>
              <a:rPr lang="es-ES" dirty="0" err="1"/>
              <a:t>Nlog</a:t>
            </a:r>
            <a:r>
              <a:rPr lang="es-ES" dirty="0"/>
              <a:t>, etc.</a:t>
            </a:r>
          </a:p>
          <a:p>
            <a:r>
              <a:rPr lang="es-ES" dirty="0"/>
              <a:t>Para utilizar está característica es necesario tener instalado </a:t>
            </a:r>
            <a:r>
              <a:rPr lang="es-ES" b="1" dirty="0" err="1"/>
              <a:t>Microsoft.Extensions.Logging</a:t>
            </a:r>
            <a:r>
              <a:rPr lang="es-ES" b="1" dirty="0"/>
              <a:t>, </a:t>
            </a:r>
            <a:r>
              <a:rPr lang="es-ES" dirty="0"/>
              <a:t>o un paquete que lo contenga, si utilizamos la plantilla API-REST de visual </a:t>
            </a:r>
            <a:r>
              <a:rPr lang="es-ES" dirty="0" err="1"/>
              <a:t>studio</a:t>
            </a:r>
            <a:r>
              <a:rPr lang="es-ES" dirty="0"/>
              <a:t> ya disponemos de un paquete que incluye el servicio de Logs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356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5D42-C820-4197-9D82-F636E1A5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607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2C429-94C5-434D-8DF4-CE971762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519"/>
            <a:ext cx="9601200" cy="4281881"/>
          </a:xfrm>
        </p:spPr>
        <p:txBody>
          <a:bodyPr/>
          <a:lstStyle/>
          <a:p>
            <a:r>
              <a:rPr lang="es-ES" dirty="0"/>
              <a:t>Para poder usar este servicio de Logs es necesario inyectar en el </a:t>
            </a:r>
            <a:r>
              <a:rPr lang="es-ES" dirty="0" err="1"/>
              <a:t>ConfigureService</a:t>
            </a:r>
            <a:r>
              <a:rPr lang="es-ES" dirty="0"/>
              <a:t> el servicio de logs de la siguiente forma:</a:t>
            </a:r>
          </a:p>
          <a:p>
            <a:pPr lvl="1"/>
            <a:r>
              <a:rPr lang="es-ES" dirty="0" err="1"/>
              <a:t>services.AddLogging</a:t>
            </a:r>
            <a:r>
              <a:rPr lang="es-ES" dirty="0"/>
              <a:t>();</a:t>
            </a:r>
          </a:p>
          <a:p>
            <a:r>
              <a:rPr lang="es-ES" dirty="0"/>
              <a:t>Por defecto al inyectar el servicio de logs la configuración la configuración que tiene es para que los logs salgan sobra la consola de visual </a:t>
            </a:r>
            <a:r>
              <a:rPr lang="es-ES" dirty="0" err="1"/>
              <a:t>studio</a:t>
            </a:r>
            <a:r>
              <a:rPr lang="es-ES" dirty="0"/>
              <a:t>, pero se puede personalizar la configuración de la siguiente forma:</a:t>
            </a:r>
          </a:p>
          <a:p>
            <a:pPr lvl="1"/>
            <a:r>
              <a:rPr lang="es-ES" dirty="0" err="1"/>
              <a:t>services.AddLogging</a:t>
            </a:r>
            <a:r>
              <a:rPr lang="es-ES" dirty="0"/>
              <a:t>(</a:t>
            </a:r>
            <a:r>
              <a:rPr lang="es-ES" dirty="0" err="1"/>
              <a:t>logging</a:t>
            </a:r>
            <a:r>
              <a:rPr lang="es-ES" dirty="0"/>
              <a:t> =&gt; </a:t>
            </a:r>
            <a:r>
              <a:rPr lang="es-ES" dirty="0" err="1"/>
              <a:t>logging.AddDebug</a:t>
            </a:r>
            <a:r>
              <a:rPr lang="es-ES" dirty="0"/>
              <a:t>());</a:t>
            </a:r>
          </a:p>
          <a:p>
            <a:r>
              <a:rPr lang="es-ES" dirty="0"/>
              <a:t>A la hora de inyectar el objeto </a:t>
            </a:r>
            <a:r>
              <a:rPr lang="es-ES" dirty="0" err="1"/>
              <a:t>ILogger</a:t>
            </a:r>
            <a:r>
              <a:rPr lang="es-ES" dirty="0"/>
              <a:t> hay que poner un tipo es decir </a:t>
            </a:r>
            <a:r>
              <a:rPr lang="es-ES" dirty="0" err="1"/>
              <a:t>Ilogger</a:t>
            </a:r>
            <a:r>
              <a:rPr lang="es-ES" dirty="0"/>
              <a:t>&lt;</a:t>
            </a:r>
            <a:r>
              <a:rPr lang="es-ES" dirty="0" err="1"/>
              <a:t>NameOfClass</a:t>
            </a:r>
            <a:r>
              <a:rPr lang="es-ES" dirty="0"/>
              <a:t>&gt; para que la traza sea completa.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6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AD82-F3BE-4373-B2A4-EB6B472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1664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23326-57A1-464B-A6B2-88B91891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463"/>
            <a:ext cx="9601200" cy="437905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Ejemplo de uso de logs con la consola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 logs tienen un nivel de trazas configurable en el fichero </a:t>
            </a:r>
            <a:r>
              <a:rPr lang="es-ES" dirty="0" err="1"/>
              <a:t>appsetting.json</a:t>
            </a:r>
            <a:r>
              <a:rPr lang="es-ES" dirty="0"/>
              <a:t> como veremos más adelante.</a:t>
            </a:r>
          </a:p>
          <a:p>
            <a:r>
              <a:rPr lang="es-ES" dirty="0"/>
              <a:t>Esos niveles sirven para establecer desde que nivel quieres que se muestren los logs.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57213C-BD02-4C20-A06D-41598769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22" y="2140709"/>
            <a:ext cx="3755352" cy="21420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87629F-BC2B-4A78-B660-837391C0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4" y="2140709"/>
            <a:ext cx="4608046" cy="2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F301-C7B4-478E-A6FF-0A134F3C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0721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E2E0C-AE1E-4EC5-96C7-B17393B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521"/>
            <a:ext cx="9601200" cy="4924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continuación detallamos los diferentes niveles de logs que disponemos desde el más bajo hasta el más alto:</a:t>
            </a:r>
          </a:p>
          <a:p>
            <a:pPr lvl="1"/>
            <a:r>
              <a:rPr lang="es-ES" b="1" dirty="0"/>
              <a:t>Trace:</a:t>
            </a:r>
            <a:r>
              <a:rPr lang="es-ES" dirty="0"/>
              <a:t> es el nivel más bajo donde muestra todo el detalle de técnico muy útil para los desarrolladores</a:t>
            </a:r>
          </a:p>
          <a:p>
            <a:pPr lvl="1"/>
            <a:r>
              <a:rPr lang="es-ES" b="1" dirty="0" err="1"/>
              <a:t>Debug</a:t>
            </a:r>
            <a:r>
              <a:rPr lang="es-ES" b="1" dirty="0"/>
              <a:t>:</a:t>
            </a:r>
            <a:r>
              <a:rPr lang="es-ES" dirty="0"/>
              <a:t> este nivel de trazas es utilizado también por desarrolladores cuando están “</a:t>
            </a:r>
            <a:r>
              <a:rPr lang="es-ES" dirty="0" err="1"/>
              <a:t>debugueando</a:t>
            </a:r>
            <a:r>
              <a:rPr lang="es-ES" dirty="0"/>
              <a:t>” un código para saber por que método pasa etc. </a:t>
            </a:r>
          </a:p>
          <a:p>
            <a:pPr lvl="1"/>
            <a:r>
              <a:rPr lang="es-ES" b="1" dirty="0" err="1"/>
              <a:t>Information</a:t>
            </a:r>
            <a:r>
              <a:rPr lang="es-ES" b="1" dirty="0"/>
              <a:t>:</a:t>
            </a:r>
            <a:r>
              <a:rPr lang="es-ES" dirty="0"/>
              <a:t> este nivel de traza está enfocado a mostrar el flujo de ejecución de la aplicación, donde el usuario final puede seguir el detalle de esa ejecución.</a:t>
            </a:r>
          </a:p>
          <a:p>
            <a:pPr lvl="1"/>
            <a:r>
              <a:rPr lang="es-ES" b="1" dirty="0" err="1"/>
              <a:t>Warning</a:t>
            </a:r>
            <a:r>
              <a:rPr lang="es-ES" b="1" dirty="0"/>
              <a:t>:</a:t>
            </a:r>
            <a:r>
              <a:rPr lang="es-ES" dirty="0"/>
              <a:t> se debería de utilizar para registrar flujos de ejecución inesperados y al que deberíamos de prestar atención.</a:t>
            </a:r>
          </a:p>
          <a:p>
            <a:pPr lvl="1"/>
            <a:r>
              <a:rPr lang="es-ES" b="1" dirty="0"/>
              <a:t>Error:</a:t>
            </a:r>
            <a:r>
              <a:rPr lang="es-ES" dirty="0"/>
              <a:t> este nivel de logs está destinado errores en la aplicación como por ejemplo un guardado en base de datos.</a:t>
            </a:r>
          </a:p>
          <a:p>
            <a:pPr lvl="1"/>
            <a:r>
              <a:rPr lang="es-ES" b="1" dirty="0" err="1"/>
              <a:t>Critical</a:t>
            </a:r>
            <a:r>
              <a:rPr lang="es-ES" b="1" dirty="0"/>
              <a:t>:</a:t>
            </a:r>
            <a:r>
              <a:rPr lang="es-ES" dirty="0"/>
              <a:t> este nivel está reservados para errores críticos que requieren atención inmediata ya que se necesita de una atención técnica para poder restablecer el funcionamiento de la app.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34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F72D-EC7D-4825-B219-ADF6735D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0053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F8EBC-27E3-4E7E-8520-FEBE33ED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1629"/>
            <a:ext cx="9601200" cy="4365771"/>
          </a:xfrm>
        </p:spPr>
        <p:txBody>
          <a:bodyPr/>
          <a:lstStyle/>
          <a:p>
            <a:r>
              <a:rPr lang="es-ES" dirty="0"/>
              <a:t>Para configurar el nivel de trazas podemos hacerlo en el </a:t>
            </a:r>
            <a:r>
              <a:rPr lang="es-ES" dirty="0" err="1"/>
              <a:t>appsetting.json</a:t>
            </a:r>
            <a:r>
              <a:rPr lang="es-ES" dirty="0"/>
              <a:t> y por defecto nos establece estos valores: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configuración que viene por defecto en la plantilla API-REST de visual </a:t>
            </a:r>
            <a:r>
              <a:rPr lang="es-ES" dirty="0" err="1"/>
              <a:t>studio</a:t>
            </a:r>
            <a:r>
              <a:rPr lang="es-ES" dirty="0"/>
              <a:t> es que solo se mostrarán logs desde el nivel </a:t>
            </a:r>
            <a:r>
              <a:rPr lang="es-ES" dirty="0" err="1"/>
              <a:t>Information</a:t>
            </a:r>
            <a:r>
              <a:rPr lang="es-ES" dirty="0"/>
              <a:t> en adelante.</a:t>
            </a:r>
          </a:p>
          <a:p>
            <a:r>
              <a:rPr lang="es-ES" dirty="0"/>
              <a:t>Por otra parte en las trazas de Microsoft solo mostraremos desde el nivel </a:t>
            </a:r>
            <a:r>
              <a:rPr lang="es-ES" dirty="0" err="1"/>
              <a:t>warning</a:t>
            </a:r>
            <a:r>
              <a:rPr lang="es-ES" dirty="0"/>
              <a:t> en adelante.   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1F0901-2685-437B-A4B2-54109D75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25" y="2286000"/>
            <a:ext cx="3514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542A-E41D-45D0-AC16-86C0EE21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s-ES" dirty="0"/>
              <a:t>Pequeña Integración de </a:t>
            </a:r>
            <a:r>
              <a:rPr lang="es-ES" dirty="0" err="1"/>
              <a:t>ILogger</a:t>
            </a:r>
            <a:r>
              <a:rPr lang="es-ES" dirty="0"/>
              <a:t> con </a:t>
            </a:r>
            <a:r>
              <a:rPr lang="es-ES" dirty="0" err="1"/>
              <a:t>Serilog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CEC5B-C916-43A8-9C40-94EB54BD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851"/>
            <a:ext cx="9601200" cy="5046578"/>
          </a:xfrm>
        </p:spPr>
        <p:txBody>
          <a:bodyPr/>
          <a:lstStyle/>
          <a:p>
            <a:r>
              <a:rPr lang="es-ES" dirty="0"/>
              <a:t>Podemos extender la funcionalidad de los logs de .NET Core utilizando </a:t>
            </a:r>
            <a:r>
              <a:rPr lang="es-ES" dirty="0" err="1"/>
              <a:t>SeriLog</a:t>
            </a:r>
            <a:r>
              <a:rPr lang="es-ES" dirty="0"/>
              <a:t>.</a:t>
            </a:r>
          </a:p>
          <a:p>
            <a:r>
              <a:rPr lang="es-ES" dirty="0"/>
              <a:t>Vamos a instalar el siguiente </a:t>
            </a:r>
            <a:r>
              <a:rPr lang="es-ES" dirty="0" err="1"/>
              <a:t>nuget</a:t>
            </a:r>
            <a:r>
              <a:rPr lang="es-ES" dirty="0"/>
              <a:t>: </a:t>
            </a:r>
            <a:r>
              <a:rPr lang="es-ES" b="1" dirty="0" err="1"/>
              <a:t>SeriLog.Extenxions.Logging.File</a:t>
            </a:r>
            <a:r>
              <a:rPr lang="es-ES" b="1" dirty="0"/>
              <a:t> </a:t>
            </a:r>
            <a:r>
              <a:rPr lang="es-ES" dirty="0"/>
              <a:t>que nos permite volcar los logs a un fichero de texto utilizando la potencia de </a:t>
            </a:r>
            <a:r>
              <a:rPr lang="es-ES" dirty="0" err="1"/>
              <a:t>SeriLog</a:t>
            </a:r>
            <a:endParaRPr lang="es-ES" b="1" dirty="0"/>
          </a:p>
          <a:p>
            <a:r>
              <a:rPr lang="es-ES" dirty="0"/>
              <a:t>Utilizamos la instancia de </a:t>
            </a:r>
            <a:r>
              <a:rPr lang="es-ES" dirty="0" err="1"/>
              <a:t>ILoggerFactory</a:t>
            </a:r>
            <a:r>
              <a:rPr lang="es-ES" dirty="0"/>
              <a:t> disponible por el sistema de inyección de dependencias de la siguiente forma: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esta forma tendríamos los logs en un fichero de texto </a:t>
            </a:r>
            <a:r>
              <a:rPr lang="es-ES" dirty="0" err="1"/>
              <a:t>txt</a:t>
            </a:r>
            <a:r>
              <a:rPr lang="es-ES" dirty="0"/>
              <a:t>: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/>
              <a:t>			               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(DEMO)</a:t>
            </a:r>
          </a:p>
          <a:p>
            <a:pPr lvl="1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8BB153-C8D7-4DB6-B739-EBDAD16D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3429000"/>
            <a:ext cx="7239000" cy="723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63728E-954B-43FE-81B6-50C7251A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84" y="4663751"/>
            <a:ext cx="6396574" cy="9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31CB-BAF6-4366-ABE6-0993F8CA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0996"/>
          </a:xfrm>
        </p:spPr>
        <p:txBody>
          <a:bodyPr/>
          <a:lstStyle/>
          <a:p>
            <a:r>
              <a:rPr lang="es-ES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2812-82DC-4EB1-A844-EA819957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5"/>
            <a:ext cx="9601200" cy="4416105"/>
          </a:xfrm>
        </p:spPr>
        <p:txBody>
          <a:bodyPr/>
          <a:lstStyle/>
          <a:p>
            <a:r>
              <a:rPr lang="es-ES" dirty="0"/>
              <a:t>Descargar o clonar el siguiente repositorio: </a:t>
            </a:r>
            <a:r>
              <a:rPr lang="es-ES" dirty="0">
                <a:hlinkClick r:id="rId2"/>
              </a:rPr>
              <a:t>https://github.com/dadjh85/Demo3-Curso-.NetCore3.1</a:t>
            </a:r>
            <a:endParaRPr lang="es-ES" dirty="0"/>
          </a:p>
          <a:p>
            <a:r>
              <a:rPr lang="es-ES" dirty="0"/>
              <a:t>Crear un nuevo controlador que se llame </a:t>
            </a:r>
            <a:r>
              <a:rPr lang="es-ES" dirty="0" err="1"/>
              <a:t>UserController</a:t>
            </a:r>
            <a:r>
              <a:rPr lang="es-ES" dirty="0"/>
              <a:t>, crear un par de métodos dentro del controlador que apunten a rutas diferentes.</a:t>
            </a:r>
          </a:p>
          <a:p>
            <a:r>
              <a:rPr lang="es-ES" dirty="0"/>
              <a:t>Inyectar el objeto </a:t>
            </a:r>
            <a:r>
              <a:rPr lang="es-ES" dirty="0" err="1"/>
              <a:t>ILogger</a:t>
            </a:r>
            <a:r>
              <a:rPr lang="es-ES" dirty="0"/>
              <a:t> en este nuevo controlador y escribir un par de logs en los siguientes niveles: </a:t>
            </a:r>
            <a:r>
              <a:rPr lang="es-ES" dirty="0" err="1"/>
              <a:t>information</a:t>
            </a:r>
            <a:r>
              <a:rPr lang="es-ES" dirty="0"/>
              <a:t>, </a:t>
            </a:r>
            <a:r>
              <a:rPr lang="es-ES" dirty="0" err="1"/>
              <a:t>warning</a:t>
            </a:r>
            <a:r>
              <a:rPr lang="es-ES" dirty="0"/>
              <a:t>, error y </a:t>
            </a:r>
            <a:r>
              <a:rPr lang="es-ES" dirty="0" err="1"/>
              <a:t>critical</a:t>
            </a:r>
            <a:endParaRPr lang="es-ES" dirty="0"/>
          </a:p>
          <a:p>
            <a:r>
              <a:rPr lang="es-ES" dirty="0"/>
              <a:t>Ir a las rutas del nuevo controlador y verificar que se han escrito los logs en el fichero de logs en cada uno de esos niveles</a:t>
            </a:r>
          </a:p>
        </p:txBody>
      </p:sp>
    </p:spTree>
    <p:extLst>
      <p:ext uri="{BB962C8B-B14F-4D97-AF65-F5344CB8AC3E}">
        <p14:creationId xmlns:p14="http://schemas.microsoft.com/office/powerpoint/2010/main" val="26602878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4747</TotalTime>
  <Words>729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Franklin Gothic Book</vt:lpstr>
      <vt:lpstr>Trebuchet MS</vt:lpstr>
      <vt:lpstr>Recorte</vt:lpstr>
      <vt:lpstr> Curso Desarrollo API-REST .Net core</vt:lpstr>
      <vt:lpstr>¿Que vamos a aprender?</vt:lpstr>
      <vt:lpstr>Loggers en .NET Core</vt:lpstr>
      <vt:lpstr>Objeto ILogger</vt:lpstr>
      <vt:lpstr>Objeto ILogger (II)</vt:lpstr>
      <vt:lpstr>Objeto ILogger (III)</vt:lpstr>
      <vt:lpstr>Objeto ILogger (IV)</vt:lpstr>
      <vt:lpstr>Pequeña Integración de ILogger con Serilog </vt:lpstr>
      <vt:lpstr>Ejercicio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91</cp:revision>
  <dcterms:created xsi:type="dcterms:W3CDTF">2020-07-08T12:25:02Z</dcterms:created>
  <dcterms:modified xsi:type="dcterms:W3CDTF">2020-07-20T15:38:18Z</dcterms:modified>
</cp:coreProperties>
</file>