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fontScale="92500" lnSpcReduction="10000"/>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endParaRPr lang="es-ES" dirty="0"/>
          </a:p>
          <a:p>
            <a:pPr lvl="1"/>
            <a:r>
              <a:rPr lang="es-ES" dirty="0"/>
              <a:t>Convenciones en .NET Core</a:t>
            </a:r>
          </a:p>
          <a:p>
            <a:pPr lvl="1"/>
            <a:r>
              <a:rPr lang="es-ES" dirty="0"/>
              <a:t>Validaciones </a:t>
            </a:r>
          </a:p>
          <a:p>
            <a:r>
              <a:rPr lang="es-ES" dirty="0"/>
              <a:t>Ruteo en .NET Core</a:t>
            </a:r>
          </a:p>
          <a:p>
            <a:r>
              <a:rPr lang="es-ES" dirty="0"/>
              <a:t>Programación asíncrona </a:t>
            </a:r>
          </a:p>
          <a:p>
            <a:r>
              <a:rPr lang="es-ES" dirty="0"/>
              <a:t>Manipulación de recursos (</a:t>
            </a:r>
            <a:r>
              <a:rPr lang="es-ES" dirty="0" err="1"/>
              <a:t>resx</a:t>
            </a:r>
            <a:r>
              <a:rPr lang="es-ES" dirty="0"/>
              <a:t>)</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5511</TotalTime>
  <Words>718</Words>
  <Application>Microsoft Office PowerPoint</Application>
  <PresentationFormat>Panorámica</PresentationFormat>
  <Paragraphs>68</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102</cp:revision>
  <dcterms:created xsi:type="dcterms:W3CDTF">2020-07-08T12:25:02Z</dcterms:created>
  <dcterms:modified xsi:type="dcterms:W3CDTF">2020-07-17T10:30:15Z</dcterms:modified>
</cp:coreProperties>
</file>