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3" r:id="rId17"/>
    <p:sldId id="274" r:id="rId18"/>
    <p:sldId id="275" r:id="rId19"/>
    <p:sldId id="276" r:id="rId20"/>
    <p:sldId id="27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53983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5AB1D-9B2E-4E3D-96A8-FDF03386412B}"/>
              </a:ext>
            </a:extLst>
          </p:cNvPr>
          <p:cNvSpPr>
            <a:spLocks noGrp="1"/>
          </p:cNvSpPr>
          <p:nvPr>
            <p:ph type="title"/>
          </p:nvPr>
        </p:nvSpPr>
        <p:spPr>
          <a:xfrm>
            <a:off x="1371600" y="685800"/>
            <a:ext cx="9601200" cy="824218"/>
          </a:xfrm>
        </p:spPr>
        <p:txBody>
          <a:bodyPr/>
          <a:lstStyle/>
          <a:p>
            <a:r>
              <a:rPr lang="es-ES" dirty="0"/>
              <a:t>Seguridad en .NET Core (III) - CORS</a:t>
            </a:r>
          </a:p>
        </p:txBody>
      </p:sp>
      <p:sp>
        <p:nvSpPr>
          <p:cNvPr id="3" name="Marcador de contenido 2">
            <a:extLst>
              <a:ext uri="{FF2B5EF4-FFF2-40B4-BE49-F238E27FC236}">
                <a16:creationId xmlns:a16="http://schemas.microsoft.com/office/drawing/2014/main" id="{F07C5082-FEC6-4C36-9A59-DDA38F45B9A5}"/>
              </a:ext>
            </a:extLst>
          </p:cNvPr>
          <p:cNvSpPr>
            <a:spLocks noGrp="1"/>
          </p:cNvSpPr>
          <p:nvPr>
            <p:ph idx="1"/>
          </p:nvPr>
        </p:nvSpPr>
        <p:spPr>
          <a:xfrm>
            <a:off x="1371600" y="1644242"/>
            <a:ext cx="9601200" cy="4223158"/>
          </a:xfrm>
        </p:spPr>
        <p:txBody>
          <a:bodyPr/>
          <a:lstStyle/>
          <a:p>
            <a:r>
              <a:rPr lang="es-ES" b="1" dirty="0"/>
              <a:t>CORS (Cross-</a:t>
            </a:r>
            <a:r>
              <a:rPr lang="es-ES" b="1" dirty="0" err="1"/>
              <a:t>Origin</a:t>
            </a:r>
            <a:r>
              <a:rPr lang="es-ES" b="1" dirty="0"/>
              <a:t> </a:t>
            </a:r>
            <a:r>
              <a:rPr lang="es-ES" b="1" dirty="0" err="1"/>
              <a:t>Resource</a:t>
            </a:r>
            <a:r>
              <a:rPr lang="es-ES" b="1" dirty="0"/>
              <a:t> </a:t>
            </a:r>
            <a:r>
              <a:rPr lang="es-ES" b="1" dirty="0" err="1"/>
              <a:t>Sharing</a:t>
            </a:r>
            <a:r>
              <a:rPr lang="es-ES" b="1" dirty="0"/>
              <a:t>), </a:t>
            </a:r>
            <a:r>
              <a:rPr lang="es-ES" dirty="0"/>
              <a:t>es un estándar de W3C que define los mecanismos que permiten que un cliente pueda realizar llamadas a un API-REST.</a:t>
            </a:r>
            <a:r>
              <a:rPr lang="es-ES" b="1" dirty="0"/>
              <a:t> </a:t>
            </a:r>
            <a:r>
              <a:rPr lang="es-ES" dirty="0"/>
              <a:t>Al </a:t>
            </a:r>
            <a:r>
              <a:rPr lang="es-ES" dirty="0" err="1"/>
              <a:t>isar</a:t>
            </a:r>
            <a:r>
              <a:rPr lang="es-ES" dirty="0"/>
              <a:t> CORS. Un servidor puede permitir. En pocas palabras CORS le brinda el poder de permitir las llamadas entre servidores desde los servidores especificados.</a:t>
            </a:r>
          </a:p>
          <a:p>
            <a:r>
              <a:rPr lang="es-ES" dirty="0"/>
              <a:t>Para utilizar los CORS en .NET Core es muy fácil de usar, hay que seguir los siguientes pasos:</a:t>
            </a:r>
          </a:p>
          <a:p>
            <a:pPr lvl="1"/>
            <a:r>
              <a:rPr lang="es-ES" dirty="0"/>
              <a:t>Instalar el </a:t>
            </a:r>
            <a:r>
              <a:rPr lang="es-ES" b="1" dirty="0" err="1"/>
              <a:t>Nuget</a:t>
            </a:r>
            <a:r>
              <a:rPr lang="es-ES" b="1" dirty="0"/>
              <a:t> </a:t>
            </a:r>
            <a:r>
              <a:rPr lang="es-ES" b="1" dirty="0" err="1"/>
              <a:t>Microsoft.AspNetCore.Cors</a:t>
            </a:r>
            <a:r>
              <a:rPr lang="es-ES" b="1" dirty="0"/>
              <a:t> </a:t>
            </a:r>
            <a:r>
              <a:rPr lang="es-ES" dirty="0"/>
              <a:t>o un paquete que lo contenga (en la plantilla de API-REST ya hay un paquete que lo contiene)</a:t>
            </a:r>
          </a:p>
          <a:p>
            <a:pPr lvl="1"/>
            <a:r>
              <a:rPr lang="es-ES" dirty="0"/>
              <a:t>Configurar los CORS en el inyector de dependencias (</a:t>
            </a:r>
            <a:r>
              <a:rPr lang="es-ES" dirty="0" err="1"/>
              <a:t>ConfigureService</a:t>
            </a:r>
            <a:r>
              <a:rPr lang="es-ES" dirty="0"/>
              <a:t>)</a:t>
            </a:r>
          </a:p>
          <a:p>
            <a:pPr lvl="1"/>
            <a:r>
              <a:rPr lang="es-ES" dirty="0"/>
              <a:t>Utilizar el Middleware de </a:t>
            </a:r>
            <a:r>
              <a:rPr lang="es-ES" dirty="0" err="1"/>
              <a:t>UseCors</a:t>
            </a:r>
            <a:r>
              <a:rPr lang="es-ES" dirty="0"/>
              <a:t>(“</a:t>
            </a:r>
            <a:r>
              <a:rPr lang="es-ES" dirty="0" err="1"/>
              <a:t>nameOfCors</a:t>
            </a:r>
            <a:r>
              <a:rPr lang="es-ES" dirty="0"/>
              <a:t>”) en el método Configure</a:t>
            </a:r>
          </a:p>
          <a:p>
            <a:pPr marL="1901952" lvl="4" indent="0">
              <a:buNone/>
            </a:pPr>
            <a:r>
              <a:rPr lang="es-ES" dirty="0"/>
              <a:t>		    </a:t>
            </a:r>
            <a:r>
              <a:rPr lang="es-ES" b="1" i="1" dirty="0">
                <a:solidFill>
                  <a:srgbClr val="0070C0"/>
                </a:solidFill>
              </a:rPr>
              <a:t>(DEMO)</a:t>
            </a:r>
          </a:p>
        </p:txBody>
      </p:sp>
    </p:spTree>
    <p:extLst>
      <p:ext uri="{BB962C8B-B14F-4D97-AF65-F5344CB8AC3E}">
        <p14:creationId xmlns:p14="http://schemas.microsoft.com/office/powerpoint/2010/main" val="344560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.NET Core </a:t>
            </a:r>
            <a:r>
              <a:rPr lang="es-ES"/>
              <a:t>Multiidioma</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C50A6-6B64-4136-9469-C0DC88089F10}"/>
              </a:ext>
            </a:extLst>
          </p:cNvPr>
          <p:cNvSpPr>
            <a:spLocks noGrp="1"/>
          </p:cNvSpPr>
          <p:nvPr>
            <p:ph type="title"/>
          </p:nvPr>
        </p:nvSpPr>
        <p:spPr>
          <a:xfrm>
            <a:off x="1371600" y="685800"/>
            <a:ext cx="9601200" cy="790662"/>
          </a:xfrm>
        </p:spPr>
        <p:txBody>
          <a:bodyPr>
            <a:normAutofit fontScale="90000"/>
          </a:bodyPr>
          <a:lstStyle/>
          <a:p>
            <a:r>
              <a:rPr lang="es-ES" dirty="0"/>
              <a:t>.NET Core </a:t>
            </a:r>
            <a:r>
              <a:rPr lang="es-ES" dirty="0" err="1"/>
              <a:t>Multiidioma</a:t>
            </a:r>
            <a:br>
              <a:rPr lang="es-ES" dirty="0"/>
            </a:br>
            <a:endParaRPr lang="es-ES" dirty="0"/>
          </a:p>
        </p:txBody>
      </p:sp>
      <p:sp>
        <p:nvSpPr>
          <p:cNvPr id="3" name="Marcador de contenido 2">
            <a:extLst>
              <a:ext uri="{FF2B5EF4-FFF2-40B4-BE49-F238E27FC236}">
                <a16:creationId xmlns:a16="http://schemas.microsoft.com/office/drawing/2014/main" id="{A013D0C7-0332-475E-9852-6C59D05B6C4A}"/>
              </a:ext>
            </a:extLst>
          </p:cNvPr>
          <p:cNvSpPr>
            <a:spLocks noGrp="1"/>
          </p:cNvSpPr>
          <p:nvPr>
            <p:ph idx="1"/>
          </p:nvPr>
        </p:nvSpPr>
        <p:spPr>
          <a:xfrm>
            <a:off x="1371600" y="1476462"/>
            <a:ext cx="9601200" cy="4390938"/>
          </a:xfrm>
        </p:spPr>
        <p:txBody>
          <a:bodyPr/>
          <a:lstStyle/>
          <a:p>
            <a:r>
              <a:rPr lang="es-ES" dirty="0"/>
              <a:t>En .NET Core existen los llamados archivos de recursos con extensión .</a:t>
            </a:r>
            <a:r>
              <a:rPr lang="es-ES" dirty="0" err="1"/>
              <a:t>resx</a:t>
            </a:r>
            <a:r>
              <a:rPr lang="es-ES" dirty="0"/>
              <a:t>, que nos permiten mediante el culture del navegador tener la información de los textos en un idioma u otro.</a:t>
            </a:r>
          </a:p>
          <a:p>
            <a:r>
              <a:rPr lang="es-ES" dirty="0"/>
              <a:t>También podemos establecer la cultura de la aplicación en el método Configure de la siguiente forma: </a:t>
            </a:r>
          </a:p>
          <a:p>
            <a:endParaRPr lang="es-ES" dirty="0"/>
          </a:p>
          <a:p>
            <a:endParaRPr lang="es-ES" dirty="0"/>
          </a:p>
          <a:p>
            <a:r>
              <a:rPr lang="es-ES" dirty="0"/>
              <a:t>Para generar esos ficheros .</a:t>
            </a:r>
            <a:r>
              <a:rPr lang="es-ES" dirty="0" err="1"/>
              <a:t>resx</a:t>
            </a:r>
            <a:r>
              <a:rPr lang="es-ES" dirty="0"/>
              <a:t> es necesario tener instalado el paquete de </a:t>
            </a:r>
            <a:r>
              <a:rPr lang="es-ES" dirty="0" err="1"/>
              <a:t>nuget</a:t>
            </a:r>
            <a:r>
              <a:rPr lang="es-ES" dirty="0"/>
              <a:t>: </a:t>
            </a:r>
            <a:r>
              <a:rPr lang="es-ES" dirty="0" err="1"/>
              <a:t>Microsoft.Extensions.Localización</a:t>
            </a:r>
            <a:r>
              <a:rPr lang="es-ES" dirty="0"/>
              <a:t> que ofrece interesantes herramientas para acceder a los textos de ese fichero. </a:t>
            </a:r>
          </a:p>
          <a:p>
            <a:endParaRPr lang="es-ES" dirty="0"/>
          </a:p>
        </p:txBody>
      </p:sp>
      <p:pic>
        <p:nvPicPr>
          <p:cNvPr id="4" name="Imagen 3">
            <a:extLst>
              <a:ext uri="{FF2B5EF4-FFF2-40B4-BE49-F238E27FC236}">
                <a16:creationId xmlns:a16="http://schemas.microsoft.com/office/drawing/2014/main" id="{C5B3C5FC-B180-4223-A326-14338F5CFBD8}"/>
              </a:ext>
            </a:extLst>
          </p:cNvPr>
          <p:cNvPicPr>
            <a:picLocks noChangeAspect="1"/>
          </p:cNvPicPr>
          <p:nvPr/>
        </p:nvPicPr>
        <p:blipFill>
          <a:blip r:embed="rId2"/>
          <a:stretch>
            <a:fillRect/>
          </a:stretch>
        </p:blipFill>
        <p:spPr>
          <a:xfrm>
            <a:off x="3332002" y="3367131"/>
            <a:ext cx="4991100" cy="609600"/>
          </a:xfrm>
          <a:prstGeom prst="rect">
            <a:avLst/>
          </a:prstGeom>
        </p:spPr>
      </p:pic>
    </p:spTree>
    <p:extLst>
      <p:ext uri="{BB962C8B-B14F-4D97-AF65-F5344CB8AC3E}">
        <p14:creationId xmlns:p14="http://schemas.microsoft.com/office/powerpoint/2010/main" val="352909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9608</TotalTime>
  <Words>2230</Words>
  <Application>Microsoft Office PowerPoint</Application>
  <PresentationFormat>Panorámica</PresentationFormat>
  <Paragraphs>161</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Seguridad en .NET Core (III) - CORS</vt:lpstr>
      <vt:lpstr>Integración de Swagger en un API-REST .NET Core </vt:lpstr>
      <vt:lpstr>.NET Core Multiidioma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143</cp:revision>
  <dcterms:created xsi:type="dcterms:W3CDTF">2020-07-08T12:25:02Z</dcterms:created>
  <dcterms:modified xsi:type="dcterms:W3CDTF">2020-07-20T06:46:53Z</dcterms:modified>
</cp:coreProperties>
</file>