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a:t>
            </a:r>
            <a:r>
              <a:rPr lang="es-ES"/>
              <a:t>es un</a:t>
            </a:r>
            <a:endParaRPr lang="es-ES" dirty="0"/>
          </a:p>
        </p:txBody>
      </p:sp>
    </p:spTree>
    <p:extLst>
      <p:ext uri="{BB962C8B-B14F-4D97-AF65-F5344CB8AC3E}">
        <p14:creationId xmlns:p14="http://schemas.microsoft.com/office/powerpoint/2010/main" val="65704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Integración de </a:t>
            </a:r>
            <a:r>
              <a:rPr lang="es-ES" dirty="0" err="1"/>
              <a:t>Swagger</a:t>
            </a:r>
            <a:r>
              <a:rPr lang="es-ES" dirty="0"/>
              <a:t> en un API-REST .NET Core</a:t>
            </a:r>
          </a:p>
          <a:p>
            <a:r>
              <a:rPr lang="es-ES" dirty="0"/>
              <a:t>Manipulación de recursos (</a:t>
            </a:r>
            <a:r>
              <a:rPr lang="es-ES" dirty="0" err="1"/>
              <a:t>resx</a:t>
            </a:r>
            <a:r>
              <a:rPr lang="es-ES" dirty="0"/>
              <a:t>)</a:t>
            </a:r>
          </a:p>
          <a:p>
            <a:r>
              <a:rPr lang="es-ES" dirty="0"/>
              <a:t>Seguridad en .NET Core</a:t>
            </a:r>
          </a:p>
          <a:p>
            <a:pPr lvl="1"/>
            <a:r>
              <a:rPr lang="es-ES" dirty="0"/>
              <a:t>Tokens JWT</a:t>
            </a:r>
          </a:p>
          <a:p>
            <a:pPr lvl="1"/>
            <a:r>
              <a:rPr lang="es-ES" dirty="0"/>
              <a:t>CORS</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6005</TotalTime>
  <Words>1498</Words>
  <Application>Microsoft Office PowerPoint</Application>
  <PresentationFormat>Panorámica</PresentationFormat>
  <Paragraphs>122</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122</cp:revision>
  <dcterms:created xsi:type="dcterms:W3CDTF">2020-07-08T12:25:02Z</dcterms:created>
  <dcterms:modified xsi:type="dcterms:W3CDTF">2020-07-17T18:43:26Z</dcterms:modified>
</cp:coreProperties>
</file>