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dirty="0"/>
              <a:t> EF Core</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10050</TotalTime>
  <Words>1518</Words>
  <Application>Microsoft Office PowerPoint</Application>
  <PresentationFormat>Panorámica</PresentationFormat>
  <Paragraphs>114</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177</cp:revision>
  <dcterms:created xsi:type="dcterms:W3CDTF">2020-07-08T12:25:02Z</dcterms:created>
  <dcterms:modified xsi:type="dcterms:W3CDTF">2020-07-21T17:09:35Z</dcterms:modified>
</cp:coreProperties>
</file>