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dirty="0" err="1"/>
              <a:t>string</a:t>
            </a:r>
            <a:r>
              <a:rPr lang="es-ES" dirty="0"/>
              <a:t>, </a:t>
            </a:r>
            <a:r>
              <a:rPr lang="es-ES" dirty="0" err="1"/>
              <a:t>int</a:t>
            </a:r>
            <a:r>
              <a:rPr lang="es-ES" dirty="0"/>
              <a:t>?, </a:t>
            </a:r>
            <a:r>
              <a:rPr lang="es-ES" dirty="0" err="1"/>
              <a:t>DateTime</a:t>
            </a:r>
            <a:r>
              <a:rPr lang="es-ES" dirty="0"/>
              <a:t>?,byte[],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dirty="0" err="1"/>
              <a:t>Required</a:t>
            </a:r>
            <a:r>
              <a:rPr lang="es-ES" dirty="0"/>
              <a:t>] y pasaría a ser requerido.</a:t>
            </a:r>
          </a:p>
          <a:p>
            <a:pPr lvl="1"/>
            <a:r>
              <a:rPr lang="es-ES" dirty="0"/>
              <a:t>Por </a:t>
            </a:r>
            <a:r>
              <a:rPr lang="es-ES" u="sng" dirty="0" err="1"/>
              <a:t>Fluent</a:t>
            </a:r>
            <a:r>
              <a:rPr lang="es-ES" u="sng" dirty="0"/>
              <a:t>-Api</a:t>
            </a:r>
            <a:r>
              <a:rPr lang="es-ES" dirty="0"/>
              <a:t>, sería añadirlo de la siguiente forma: </a:t>
            </a:r>
            <a:r>
              <a:rPr lang="es-ES" dirty="0" err="1"/>
              <a:t>modelBuilder.Entity</a:t>
            </a:r>
            <a:r>
              <a:rPr lang="es-ES" dirty="0"/>
              <a:t>&lt;</a:t>
            </a:r>
            <a:r>
              <a:rPr lang="es-ES" dirty="0" err="1"/>
              <a:t>NameOfModel</a:t>
            </a:r>
            <a:r>
              <a:rPr lang="es-ES" dirty="0"/>
              <a:t>&gt;.</a:t>
            </a:r>
            <a:r>
              <a:rPr lang="es-ES" dirty="0" err="1"/>
              <a:t>Property</a:t>
            </a:r>
            <a:r>
              <a:rPr lang="es-ES" dirty="0"/>
              <a:t>(c =&gt; </a:t>
            </a:r>
            <a:r>
              <a:rPr lang="es-ES" dirty="0" err="1"/>
              <a:t>c.PropertyName</a:t>
            </a:r>
            <a:r>
              <a:rPr lang="es-ES" dirty="0"/>
              <a:t>).</a:t>
            </a:r>
            <a:r>
              <a:rPr lang="es-ES" dirty="0" err="1"/>
              <a:t>IsRequired</a:t>
            </a:r>
            <a:r>
              <a:rPr lang="es-ES"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40"/>
            <a:ext cx="9601200" cy="4374160"/>
          </a:xfrm>
        </p:spPr>
        <p:txBody>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dirty="0" err="1"/>
              <a:t>nvarchar</a:t>
            </a:r>
            <a:r>
              <a:rPr lang="es-ES" dirty="0"/>
              <a:t>(</a:t>
            </a:r>
            <a:r>
              <a:rPr lang="es-ES" dirty="0" err="1"/>
              <a:t>max</a:t>
            </a:r>
            <a:r>
              <a:rPr lang="es-ES" dirty="0"/>
              <a:t>).</a:t>
            </a:r>
          </a:p>
          <a:p>
            <a:pPr lvl="1"/>
            <a:r>
              <a:rPr lang="es-ES" dirty="0"/>
              <a:t>Por </a:t>
            </a:r>
            <a:r>
              <a:rPr lang="es-ES" u="sng" dirty="0" err="1"/>
              <a:t>DataAnotations</a:t>
            </a:r>
            <a:r>
              <a:rPr lang="es-ES" dirty="0"/>
              <a:t>, es posible modificar ese comportamiento con el siguiente atributo: [</a:t>
            </a:r>
            <a:r>
              <a:rPr lang="es-ES" dirty="0" err="1"/>
              <a:t>MaxLength</a:t>
            </a:r>
            <a:r>
              <a:rPr lang="es-ES"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dirty="0" err="1"/>
              <a:t>modelBuilder.Entity</a:t>
            </a:r>
            <a:r>
              <a:rPr lang="es-ES" dirty="0"/>
              <a:t>&lt;</a:t>
            </a:r>
            <a:r>
              <a:rPr lang="es-ES" dirty="0" err="1"/>
              <a:t>NameOfModel</a:t>
            </a:r>
            <a:r>
              <a:rPr lang="es-ES" dirty="0"/>
              <a:t>&gt;().</a:t>
            </a:r>
            <a:r>
              <a:rPr lang="es-ES" dirty="0" err="1"/>
              <a:t>Property</a:t>
            </a:r>
            <a:r>
              <a:rPr lang="es-ES" dirty="0"/>
              <a:t>(c =&gt; </a:t>
            </a:r>
            <a:r>
              <a:rPr lang="es-ES" dirty="0" err="1"/>
              <a:t>c.PrpertyName</a:t>
            </a:r>
            <a:r>
              <a:rPr lang="es-ES" dirty="0"/>
              <a:t>).</a:t>
            </a:r>
            <a:r>
              <a:rPr lang="es-ES" dirty="0" err="1"/>
              <a:t>HasMaxLength</a:t>
            </a:r>
            <a:r>
              <a:rPr lang="es-ES" dirty="0"/>
              <a:t>(500)</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600" y="1543574"/>
            <a:ext cx="9601200" cy="4323826"/>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8861D015-6E22-4457-8FC3-075537504699}"/>
              </a:ext>
            </a:extLst>
          </p:cNvPr>
          <p:cNvPicPr>
            <a:picLocks noChangeAspect="1"/>
          </p:cNvPicPr>
          <p:nvPr/>
        </p:nvPicPr>
        <p:blipFill>
          <a:blip r:embed="rId2"/>
          <a:stretch>
            <a:fillRect/>
          </a:stretch>
        </p:blipFill>
        <p:spPr>
          <a:xfrm>
            <a:off x="3871912" y="2605087"/>
            <a:ext cx="4448175" cy="1647825"/>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pPr lvl="1"/>
            <a:r>
              <a:rPr lang="es-ES" dirty="0" err="1"/>
              <a:t>Querys</a:t>
            </a:r>
            <a:r>
              <a:rPr lang="es-ES"/>
              <a:t> EF Core</a:t>
            </a:r>
            <a:endParaRPr lang="es-ES" dirty="0"/>
          </a:p>
          <a:p>
            <a:r>
              <a:rPr lang="es-ES" dirty="0"/>
              <a:t>CRUD con patrón </a:t>
            </a:r>
            <a:r>
              <a:rPr lang="es-ES" dirty="0" err="1"/>
              <a:t>Repository</a:t>
            </a: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4332215"/>
          </a:xfrm>
        </p:spPr>
        <p:txBody>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9972</TotalTime>
  <Words>1424</Words>
  <Application>Microsoft Office PowerPoint</Application>
  <PresentationFormat>Panorámica</PresentationFormat>
  <Paragraphs>100</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170</cp:revision>
  <dcterms:created xsi:type="dcterms:W3CDTF">2020-07-08T12:25:02Z</dcterms:created>
  <dcterms:modified xsi:type="dcterms:W3CDTF">2020-07-21T06:27:54Z</dcterms:modified>
</cp:coreProperties>
</file>