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con </a:t>
            </a:r>
            <a:r>
              <a:rPr lang="es-ES" dirty="0" err="1"/>
              <a:t>AsNoTracking</a:t>
            </a:r>
            <a:r>
              <a:rPr lang="es-ES" dirty="0"/>
              <a:t>() EF Core</a:t>
            </a:r>
          </a:p>
          <a:p>
            <a:r>
              <a:rPr lang="es-ES" dirty="0"/>
              <a:t>CRUD con patrón </a:t>
            </a:r>
            <a:r>
              <a:rPr lang="es-ES" dirty="0" err="1"/>
              <a:t>Repository</a:t>
            </a:r>
            <a:endParaRPr lang="es-ES" dirty="0"/>
          </a:p>
          <a:p>
            <a:r>
              <a:rPr lang="es-ES" dirty="0"/>
              <a:t>Buenas prácticas y mejoras de rendimiento con EF Core</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10323</TotalTime>
  <Words>3027</Words>
  <Application>Microsoft Office PowerPoint</Application>
  <PresentationFormat>Panorámica</PresentationFormat>
  <Paragraphs>168</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196</cp:revision>
  <dcterms:created xsi:type="dcterms:W3CDTF">2020-07-08T12:25:02Z</dcterms:created>
  <dcterms:modified xsi:type="dcterms:W3CDTF">2020-07-21T21:42:52Z</dcterms:modified>
</cp:coreProperties>
</file>