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con </a:t>
            </a:r>
            <a:r>
              <a:rPr lang="es-ES" dirty="0" err="1"/>
              <a:t>AsNoTracking</a:t>
            </a:r>
            <a:r>
              <a:rPr lang="es-ES"/>
              <a:t>() </a:t>
            </a:r>
            <a:r>
              <a:rPr lang="es-ES" dirty="0"/>
              <a:t>EF Core</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endParaRPr lang="es-ES" dirty="0"/>
          </a:p>
        </p:txBody>
      </p:sp>
    </p:spTree>
    <p:extLst>
      <p:ext uri="{BB962C8B-B14F-4D97-AF65-F5344CB8AC3E}">
        <p14:creationId xmlns:p14="http://schemas.microsoft.com/office/powerpoint/2010/main" val="235166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10210</TotalTime>
  <Words>1973</Words>
  <Application>Microsoft Office PowerPoint</Application>
  <PresentationFormat>Panorámica</PresentationFormat>
  <Paragraphs>133</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Database First con Scaffolding </vt:lpstr>
      <vt:lpstr>Configuración de Scrutor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186</cp:revision>
  <dcterms:created xsi:type="dcterms:W3CDTF">2020-07-08T12:25:02Z</dcterms:created>
  <dcterms:modified xsi:type="dcterms:W3CDTF">2020-07-21T19:49:19Z</dcterms:modified>
</cp:coreProperties>
</file>