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174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facilitating real time data transfer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Emerge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EMTs paramedics record important patient data in a tablet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only transferred to emergency room once patient physically arrives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except 15sec radio call which the paramedic is simultaneously taking care of patient, there is no data transfer to the 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few of gaps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where there is a lot of down time in 15-30 min commute, where hospital could be preparing for patient care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however, not info until the ambulance arrives, the ER isn’t prepared to take care of the patient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finally, in emergency situations, patient health deteriorate during commute time, hospital not aware, no real time data transfer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where we emerge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are using wireless capabilities of ambulances, to send data emts already record to the ER in real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do this by sending the data over through the cloud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wrote a machine learning algorithm that prioritizes and ranks notes and symptoms based on the possible patient diagnosis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distill pages of patient to hospital in readible format. informed clinical decision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possible use case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paramedic use logbook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suffer asthma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transported through cloud into ER prioritized to ER based on diagnosis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demo of app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This app is valuable for all stakeholders involved.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for patients, the system is more seamless every time they are switched, leading to less complications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for EMTs, this would facilitate better patient care through more time treating patients and less administrative work,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for the ER, it minimizes the time until patient care can be initated, the ultime goal of emergency room services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796325" y="2273625"/>
            <a:ext cx="5282400" cy="147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Bridging the gap between ambulances and ERs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t="22423" b="8175"/>
          <a:stretch/>
        </p:blipFill>
        <p:spPr>
          <a:xfrm>
            <a:off x="897825" y="276631"/>
            <a:ext cx="7348349" cy="1904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t="8720" r="71983" b="78822"/>
          <a:stretch/>
        </p:blipFill>
        <p:spPr>
          <a:xfrm>
            <a:off x="2719250" y="2889825"/>
            <a:ext cx="4963825" cy="11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999925" y="2181425"/>
            <a:ext cx="1507800" cy="236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 Adler Gaby Frid April Lo  Nisu Patel</a:t>
            </a:r>
            <a:br>
              <a:rPr lang="en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Amy Sun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175" y="4223875"/>
            <a:ext cx="587325" cy="6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r="5482" b="32930"/>
          <a:stretch/>
        </p:blipFill>
        <p:spPr>
          <a:xfrm>
            <a:off x="1024150" y="959500"/>
            <a:ext cx="6824021" cy="285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75" y="98450"/>
            <a:ext cx="2342575" cy="23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150" y="2683775"/>
            <a:ext cx="1929049" cy="192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6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747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b="1">
                <a:solidFill>
                  <a:schemeClr val="dk2"/>
                </a:solidFill>
              </a:rPr>
              <a:t>Gaps in Standard of Care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25" y="1467197"/>
            <a:ext cx="767124" cy="7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25" y="2502250"/>
            <a:ext cx="959499" cy="95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577025" y="3834749"/>
            <a:ext cx="908175" cy="9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 idx="2"/>
          </p:nvPr>
        </p:nvSpPr>
        <p:spPr>
          <a:xfrm>
            <a:off x="1725925" y="1564425"/>
            <a:ext cx="54170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15-30 minute commute time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 idx="3"/>
          </p:nvPr>
        </p:nvSpPr>
        <p:spPr>
          <a:xfrm>
            <a:off x="1792775" y="2754100"/>
            <a:ext cx="54170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ER not prepared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 idx="4"/>
          </p:nvPr>
        </p:nvSpPr>
        <p:spPr>
          <a:xfrm>
            <a:off x="1792775" y="4002487"/>
            <a:ext cx="54170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Deteriorating patient health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r="5482" b="32930"/>
          <a:stretch/>
        </p:blipFill>
        <p:spPr>
          <a:xfrm>
            <a:off x="539900" y="304800"/>
            <a:ext cx="8198199" cy="34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500" y="-301950"/>
            <a:ext cx="2342575" cy="23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t="14417" b="14841"/>
          <a:stretch/>
        </p:blipFill>
        <p:spPr>
          <a:xfrm>
            <a:off x="4353787" y="3620937"/>
            <a:ext cx="1992324" cy="14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7625" y="1470475"/>
            <a:ext cx="1198324" cy="11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8100" y="1566500"/>
            <a:ext cx="1688524" cy="1688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611475" y="2673825"/>
            <a:ext cx="800700" cy="947099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2976650" y="824374"/>
            <a:ext cx="969599" cy="9909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6" name="Shape 86"/>
          <p:cNvPicPr preferRelativeResize="0"/>
          <p:nvPr/>
        </p:nvPicPr>
        <p:blipFill rotWithShape="1">
          <a:blip r:embed="rId8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09675" y="2588893"/>
            <a:ext cx="2209373" cy="165703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System: Constant Real Time Updates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04525" y="1490025"/>
            <a:ext cx="2570699" cy="4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2441925"/>
            <a:ext cx="1198324" cy="11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71" y="3434800"/>
            <a:ext cx="1663375" cy="16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9200" y="1261675"/>
            <a:ext cx="1766099" cy="78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e-MEDS Patient Input in Transit</a:t>
            </a:r>
          </a:p>
        </p:txBody>
      </p:sp>
      <p:sp>
        <p:nvSpPr>
          <p:cNvPr id="97" name="Shape 97"/>
          <p:cNvSpPr/>
          <p:nvPr/>
        </p:nvSpPr>
        <p:spPr>
          <a:xfrm>
            <a:off x="1574925" y="2567475"/>
            <a:ext cx="1663499" cy="867299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Real time Cloud Upload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562" y="2232252"/>
            <a:ext cx="2162949" cy="15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316225" y="1219975"/>
            <a:ext cx="2079599" cy="86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Cloud ML Algorithm to Highlight Critical Information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l="16570" r="23304"/>
          <a:stretch/>
        </p:blipFill>
        <p:spPr>
          <a:xfrm>
            <a:off x="7160650" y="2122812"/>
            <a:ext cx="1766101" cy="17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5497150" y="2567475"/>
            <a:ext cx="1663499" cy="867299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Real time Cloud Upload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003900" y="1212825"/>
            <a:ext cx="2079599" cy="86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Send to ERs to allow them to prepare for the arrival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7">
            <a:alphaModFix/>
          </a:blip>
          <a:srcRect t="22423" b="8175"/>
          <a:stretch/>
        </p:blipFill>
        <p:spPr>
          <a:xfrm>
            <a:off x="6832625" y="4495925"/>
            <a:ext cx="220936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04 at 2.16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3" t="-1" r="18397" b="38767"/>
          <a:stretch/>
        </p:blipFill>
        <p:spPr>
          <a:xfrm>
            <a:off x="6963713" y="1017724"/>
            <a:ext cx="2180287" cy="1910724"/>
          </a:xfrm>
          <a:prstGeom prst="rect">
            <a:avLst/>
          </a:prstGeom>
        </p:spPr>
      </p:pic>
      <p:pic>
        <p:nvPicPr>
          <p:cNvPr id="5" name="Picture 4" descr="Screen Shot 2015-10-04 at 2.17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0"/>
            <a:ext cx="6990680" cy="5109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EMR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5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0-04 at 2.2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90958" cy="48962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1986" y="387509"/>
            <a:ext cx="8520599" cy="572699"/>
          </a:xfrm>
        </p:spPr>
        <p:txBody>
          <a:bodyPr/>
          <a:lstStyle/>
          <a:p>
            <a:pPr algn="r"/>
            <a:r>
              <a:rPr lang="en-US" dirty="0" smtClean="0"/>
              <a:t>Physician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1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343</Words>
  <Application>Microsoft Macintosh PowerPoint</Application>
  <PresentationFormat>On-screen Show (16:9)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Helvetica Neue</vt:lpstr>
      <vt:lpstr>simple-light-2</vt:lpstr>
      <vt:lpstr>PowerPoint Presentation</vt:lpstr>
      <vt:lpstr>PowerPoint Presentation</vt:lpstr>
      <vt:lpstr>Gaps in Standard of Care</vt:lpstr>
      <vt:lpstr>PowerPoint Presentation</vt:lpstr>
      <vt:lpstr>System: Constant Real Time Updates</vt:lpstr>
      <vt:lpstr>EMR Screens</vt:lpstr>
      <vt:lpstr>Physician Screens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Adler</cp:lastModifiedBy>
  <cp:revision>7</cp:revision>
  <dcterms:modified xsi:type="dcterms:W3CDTF">2015-10-04T18:35:09Z</dcterms:modified>
</cp:coreProperties>
</file>