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86" r:id="rId7"/>
    <p:sldId id="261" r:id="rId8"/>
    <p:sldId id="262" r:id="rId9"/>
    <p:sldId id="287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8" r:id="rId34"/>
    <p:sldId id="289" r:id="rId35"/>
    <p:sldId id="290" r:id="rId36"/>
    <p:sldId id="291" r:id="rId37"/>
    <p:sldId id="292" r:id="rId38"/>
    <p:sldId id="293" r:id="rId3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404" y="-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118ED-ABF3-4626-B5C5-F45B10B544C5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E5448-2EFD-4486-8B2D-9FE7CEDBA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67983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4FB1C-B666-4FC2-840E-A52E22E0C636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2B525-DD30-4561-9753-EE02F9E5D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24480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2B525-DD30-4561-9753-EE02F9E5D2D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머리글 개체 틀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7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2B525-DD30-4561-9753-EE02F9E5D2D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24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1E64-E0D3-457B-8735-ABBF5539CD30}" type="datetime1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8582-7CED-4CC9-B3C9-6CDE916C844F}" type="datetime1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0EE1-409E-44A1-9D73-E81ED9205249}" type="datetime1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89109"/>
            <a:ext cx="1352599" cy="368890"/>
          </a:xfrm>
          <a:prstGeom prst="rect">
            <a:avLst/>
          </a:prstGeom>
        </p:spPr>
      </p:pic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BEBE-C871-4798-B38E-A3D4D69E5795}" type="datetime1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54A1-2387-4AB7-9C3B-0DA1D89D47C1}" type="datetime1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41CE-03C0-4D11-802B-3C9F68AFEB59}" type="datetime1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BEA1-DC95-4168-9FE2-EA4FEE2F2F57}" type="datetime1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B634-18EF-4252-BBE6-F44B3690BB2D}" type="datetime1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F23C-7A99-450B-B1BF-BA0EC1FB385C}" type="datetime1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89109"/>
            <a:ext cx="1352599" cy="368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A45D0-2718-4928-96F9-B4F0708E9391}" type="datetime1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45A1-E31D-4597-A12D-B9D6925B51E6}" type="datetime1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A594BDF-122D-4738-9817-4E2D777BD84C}" type="datetime1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F38387E-99D6-440D-9F99-D7905EA493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똥 피하기 게임 만들기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세명컴퓨터고등학교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256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1" y="1916832"/>
            <a:ext cx="5876925" cy="3638550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 오브젝트 설정하기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38741" y="3429000"/>
            <a:ext cx="2088232" cy="72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8" idx="3"/>
            <a:endCxn id="10" idx="1"/>
          </p:cNvCxnSpPr>
          <p:nvPr/>
        </p:nvCxnSpPr>
        <p:spPr>
          <a:xfrm flipV="1">
            <a:off x="6126973" y="3156647"/>
            <a:ext cx="504056" cy="6323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31029" y="2971981"/>
            <a:ext cx="285847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 smtClean="0"/>
              <a:t>좌표가 </a:t>
            </a:r>
            <a:r>
              <a:rPr lang="en-US" altLang="ko-KR" dirty="0" smtClean="0"/>
              <a:t>0+32</a:t>
            </a:r>
            <a:r>
              <a:rPr lang="ko-KR" altLang="en-US" dirty="0" smtClean="0"/>
              <a:t>보다 클 경우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462677" y="5229200"/>
            <a:ext cx="668338" cy="2114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22" idx="3"/>
            <a:endCxn id="24" idx="1"/>
          </p:cNvCxnSpPr>
          <p:nvPr/>
        </p:nvCxnSpPr>
        <p:spPr>
          <a:xfrm>
            <a:off x="4131015" y="5334918"/>
            <a:ext cx="932215" cy="4761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63230" y="5626420"/>
            <a:ext cx="209544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mtClean="0"/>
              <a:t>확인을 눌러줍니다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379260" y="3725972"/>
            <a:ext cx="346616" cy="161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309521" y="3675007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007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94" y="2094706"/>
            <a:ext cx="5876925" cy="3638550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 오브젝트 설정하기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60730" y="2886794"/>
            <a:ext cx="1550866" cy="232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8" idx="3"/>
            <a:endCxn id="12" idx="1"/>
          </p:cNvCxnSpPr>
          <p:nvPr/>
        </p:nvCxnSpPr>
        <p:spPr>
          <a:xfrm flipV="1">
            <a:off x="5411596" y="2668575"/>
            <a:ext cx="1473470" cy="3345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85066" y="2206910"/>
            <a:ext cx="2095445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점프 좌표 액션을</a:t>
            </a:r>
            <a:endParaRPr lang="en-US" altLang="ko-KR" dirty="0" smtClean="0"/>
          </a:p>
          <a:p>
            <a:r>
              <a:rPr lang="ko-KR" altLang="en-US" dirty="0" smtClean="0"/>
              <a:t>변수 체크 액션의</a:t>
            </a:r>
            <a:endParaRPr lang="en-US" altLang="ko-KR" dirty="0" smtClean="0"/>
          </a:p>
          <a:p>
            <a:r>
              <a:rPr lang="ko-KR" altLang="en-US" dirty="0" smtClean="0"/>
              <a:t>아래에 배치합니다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791718" y="2602122"/>
            <a:ext cx="1663009" cy="3019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21" idx="3"/>
            <a:endCxn id="27" idx="1"/>
          </p:cNvCxnSpPr>
          <p:nvPr/>
        </p:nvCxnSpPr>
        <p:spPr>
          <a:xfrm>
            <a:off x="5454727" y="4111632"/>
            <a:ext cx="1430339" cy="5457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85066" y="4195712"/>
            <a:ext cx="230063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만약 </a:t>
            </a:r>
            <a:r>
              <a:rPr lang="en-US" altLang="ko-KR" dirty="0" smtClean="0"/>
              <a:t>x</a:t>
            </a:r>
            <a:r>
              <a:rPr lang="ko-KR" altLang="en-US" dirty="0" smtClean="0"/>
              <a:t>좌표가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보다</a:t>
            </a:r>
            <a:endParaRPr lang="en-US" altLang="ko-KR" dirty="0"/>
          </a:p>
          <a:p>
            <a:r>
              <a:rPr lang="ko-KR" altLang="en-US" dirty="0" smtClean="0"/>
              <a:t>크다면</a:t>
            </a:r>
            <a:r>
              <a:rPr lang="en-US" altLang="ko-KR" dirty="0" smtClean="0"/>
              <a:t> -5</a:t>
            </a:r>
            <a:r>
              <a:rPr lang="ko-KR" altLang="en-US" dirty="0" smtClean="0"/>
              <a:t>의 속도로</a:t>
            </a:r>
            <a:endParaRPr lang="en-US" altLang="ko-KR" dirty="0" smtClean="0"/>
          </a:p>
          <a:p>
            <a:r>
              <a:rPr lang="ko-KR" altLang="en-US" dirty="0" smtClean="0"/>
              <a:t>왼쪽으로 이동한다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9113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 오브젝트 설정하기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060848"/>
            <a:ext cx="5876925" cy="3638550"/>
          </a:xfrm>
        </p:spPr>
      </p:pic>
      <p:sp>
        <p:nvSpPr>
          <p:cNvPr id="10" name="직사각형 9"/>
          <p:cNvSpPr/>
          <p:nvPr/>
        </p:nvSpPr>
        <p:spPr>
          <a:xfrm>
            <a:off x="4448944" y="3573016"/>
            <a:ext cx="2088231" cy="72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10" idx="3"/>
            <a:endCxn id="13" idx="1"/>
          </p:cNvCxnSpPr>
          <p:nvPr/>
        </p:nvCxnSpPr>
        <p:spPr>
          <a:xfrm flipV="1">
            <a:off x="6537175" y="3680158"/>
            <a:ext cx="351222" cy="2528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88397" y="3356992"/>
            <a:ext cx="223651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좌표가 </a:t>
            </a:r>
            <a:r>
              <a:rPr lang="en-US" altLang="ko-KR" dirty="0" smtClean="0"/>
              <a:t>700-32</a:t>
            </a:r>
            <a:r>
              <a:rPr lang="ko-KR" altLang="en-US" dirty="0" smtClean="0"/>
              <a:t>보다</a:t>
            </a:r>
            <a:endParaRPr lang="en-US" altLang="ko-KR" dirty="0" smtClean="0"/>
          </a:p>
          <a:p>
            <a:r>
              <a:rPr lang="ko-KR" altLang="en-US" dirty="0" smtClean="0"/>
              <a:t>작다면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3855264" y="5374257"/>
            <a:ext cx="714103" cy="232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stCxn id="17" idx="3"/>
            <a:endCxn id="21" idx="1"/>
          </p:cNvCxnSpPr>
          <p:nvPr/>
        </p:nvCxnSpPr>
        <p:spPr>
          <a:xfrm flipV="1">
            <a:off x="4569367" y="5188550"/>
            <a:ext cx="2255841" cy="302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25208" y="5003884"/>
            <a:ext cx="186461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mtClean="0"/>
              <a:t>확인을 누릅니다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4810791" y="3866992"/>
            <a:ext cx="346616" cy="161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29962" y="382354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668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8367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77" y="2094706"/>
            <a:ext cx="5876925" cy="3638550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캐릭터 오브젝트 설정하기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22050" y="2889427"/>
            <a:ext cx="1550866" cy="232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8" idx="3"/>
            <a:endCxn id="10" idx="1"/>
          </p:cNvCxnSpPr>
          <p:nvPr/>
        </p:nvCxnSpPr>
        <p:spPr>
          <a:xfrm flipV="1">
            <a:off x="5272916" y="2838887"/>
            <a:ext cx="1482434" cy="1668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55350" y="4116738"/>
            <a:ext cx="242887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만약 </a:t>
            </a:r>
            <a:r>
              <a:rPr lang="en-US" altLang="ko-KR" dirty="0" smtClean="0"/>
              <a:t>x</a:t>
            </a:r>
            <a:r>
              <a:rPr lang="ko-KR" altLang="en-US" dirty="0" smtClean="0"/>
              <a:t>좌표가 </a:t>
            </a:r>
            <a:r>
              <a:rPr lang="en-US" altLang="ko-KR" dirty="0" smtClean="0"/>
              <a:t>668</a:t>
            </a:r>
            <a:r>
              <a:rPr lang="ko-KR" altLang="en-US" dirty="0" smtClean="0"/>
              <a:t>보다</a:t>
            </a:r>
            <a:endParaRPr lang="en-US" altLang="ko-KR" dirty="0" smtClean="0"/>
          </a:p>
          <a:p>
            <a:r>
              <a:rPr lang="ko-KR" altLang="en-US" dirty="0" smtClean="0"/>
              <a:t>작으면</a:t>
            </a:r>
            <a:r>
              <a:rPr lang="en-US" altLang="ko-KR" dirty="0" smtClean="0"/>
              <a:t> 5</a:t>
            </a:r>
            <a:r>
              <a:rPr lang="ko-KR" altLang="en-US" dirty="0" smtClean="0"/>
              <a:t>의 속도로</a:t>
            </a:r>
            <a:endParaRPr lang="en-US" altLang="ko-KR" dirty="0" smtClean="0"/>
          </a:p>
          <a:p>
            <a:r>
              <a:rPr lang="ko-KR" altLang="en-US" dirty="0" smtClean="0"/>
              <a:t>오른쪽으로 이동한다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5350" y="2238722"/>
            <a:ext cx="2095445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아까와 똑같이</a:t>
            </a:r>
            <a:endParaRPr lang="en-US" altLang="ko-KR" dirty="0" smtClean="0"/>
          </a:p>
          <a:p>
            <a:r>
              <a:rPr lang="ko-KR" altLang="en-US" dirty="0" smtClean="0"/>
              <a:t>점프 좌표 액션을</a:t>
            </a:r>
            <a:endParaRPr lang="en-US" altLang="ko-KR" dirty="0" smtClean="0"/>
          </a:p>
          <a:p>
            <a:r>
              <a:rPr lang="ko-KR" altLang="en-US" dirty="0" smtClean="0"/>
              <a:t>변수 체크 액션의</a:t>
            </a:r>
            <a:endParaRPr lang="en-US" altLang="ko-KR" dirty="0" smtClean="0"/>
          </a:p>
          <a:p>
            <a:r>
              <a:rPr lang="ko-KR" altLang="en-US" dirty="0" smtClean="0"/>
              <a:t>아래에 배치합니다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661665" y="2587503"/>
            <a:ext cx="1654382" cy="3036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21" idx="3"/>
            <a:endCxn id="20" idx="1"/>
          </p:cNvCxnSpPr>
          <p:nvPr/>
        </p:nvCxnSpPr>
        <p:spPr>
          <a:xfrm>
            <a:off x="5316047" y="4105639"/>
            <a:ext cx="1439303" cy="4727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235468" y="5132717"/>
            <a:ext cx="714103" cy="232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게임을 실행해보기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17" b="92129"/>
          <a:stretch/>
        </p:blipFill>
        <p:spPr>
          <a:xfrm>
            <a:off x="672271" y="2890221"/>
            <a:ext cx="8589583" cy="1175963"/>
          </a:xfrm>
        </p:spPr>
      </p:pic>
      <p:sp>
        <p:nvSpPr>
          <p:cNvPr id="10" name="직사각형 9"/>
          <p:cNvSpPr/>
          <p:nvPr/>
        </p:nvSpPr>
        <p:spPr>
          <a:xfrm>
            <a:off x="2909714" y="3621924"/>
            <a:ext cx="484968" cy="448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10" idx="2"/>
            <a:endCxn id="14" idx="0"/>
          </p:cNvCxnSpPr>
          <p:nvPr/>
        </p:nvCxnSpPr>
        <p:spPr>
          <a:xfrm>
            <a:off x="3152198" y="4070272"/>
            <a:ext cx="440053" cy="398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0894" y="4469050"/>
            <a:ext cx="594271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플레이 버튼을 누르면 게임을 실행해볼 수 있습니다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26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036" y="2222116"/>
            <a:ext cx="5829300" cy="3476625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똥 </a:t>
            </a:r>
            <a:r>
              <a:rPr lang="ko-KR" altLang="en-US" dirty="0" err="1" smtClean="0"/>
              <a:t>스프라이트</a:t>
            </a:r>
            <a:r>
              <a:rPr lang="ko-KR" altLang="en-US" dirty="0" smtClean="0"/>
              <a:t> 생성하기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46982" y="2581930"/>
            <a:ext cx="941022" cy="207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12" idx="3"/>
            <a:endCxn id="8" idx="1"/>
          </p:cNvCxnSpPr>
          <p:nvPr/>
        </p:nvCxnSpPr>
        <p:spPr>
          <a:xfrm flipV="1">
            <a:off x="2882020" y="2685635"/>
            <a:ext cx="664962" cy="502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43192" y="2726172"/>
            <a:ext cx="1338828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스프라이트</a:t>
            </a:r>
            <a:endParaRPr lang="en-US" altLang="ko-KR" dirty="0" smtClean="0"/>
          </a:p>
          <a:p>
            <a:r>
              <a:rPr lang="ko-KR" altLang="en-US" dirty="0" smtClean="0"/>
              <a:t>이름을</a:t>
            </a:r>
            <a:endParaRPr lang="en-US" altLang="ko-KR" dirty="0" smtClean="0"/>
          </a:p>
          <a:p>
            <a:r>
              <a:rPr lang="ko-KR" altLang="en-US" dirty="0" smtClean="0"/>
              <a:t>편집합니다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359835" y="3504957"/>
            <a:ext cx="1102290" cy="198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8" idx="3"/>
            <a:endCxn id="14" idx="2"/>
          </p:cNvCxnSpPr>
          <p:nvPr/>
        </p:nvCxnSpPr>
        <p:spPr>
          <a:xfrm flipV="1">
            <a:off x="2643593" y="3703591"/>
            <a:ext cx="1267387" cy="15073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09812" y="4749268"/>
            <a:ext cx="1633781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편집을 통해서</a:t>
            </a:r>
            <a:endParaRPr lang="en-US" altLang="ko-KR" dirty="0" smtClean="0"/>
          </a:p>
          <a:p>
            <a:r>
              <a:rPr lang="ko-KR" altLang="en-US" dirty="0" err="1" smtClean="0"/>
              <a:t>스프라이트를</a:t>
            </a:r>
            <a:endParaRPr lang="en-US" altLang="ko-KR" dirty="0" smtClean="0"/>
          </a:p>
          <a:p>
            <a:r>
              <a:rPr lang="ko-KR" altLang="en-US" dirty="0" smtClean="0"/>
              <a:t>직접 그립니다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56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708" y="2327982"/>
            <a:ext cx="5848350" cy="3638550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똥 오브젝트 생성하기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19565" y="2688180"/>
            <a:ext cx="1093665" cy="206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12" idx="3"/>
            <a:endCxn id="8" idx="1"/>
          </p:cNvCxnSpPr>
          <p:nvPr/>
        </p:nvCxnSpPr>
        <p:spPr>
          <a:xfrm>
            <a:off x="2876833" y="2467757"/>
            <a:ext cx="642732" cy="3238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38005" y="2006092"/>
            <a:ext cx="1338828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오브젝트</a:t>
            </a:r>
            <a:endParaRPr lang="en-US" altLang="ko-KR" dirty="0" smtClean="0"/>
          </a:p>
          <a:p>
            <a:r>
              <a:rPr lang="ko-KR" altLang="en-US" dirty="0" smtClean="0"/>
              <a:t>이름을</a:t>
            </a:r>
            <a:endParaRPr lang="en-US" altLang="ko-KR" dirty="0" smtClean="0"/>
          </a:p>
          <a:p>
            <a:r>
              <a:rPr lang="ko-KR" altLang="en-US" dirty="0" smtClean="0"/>
              <a:t>편집합니</a:t>
            </a:r>
            <a:r>
              <a:rPr lang="ko-KR" altLang="en-US" dirty="0"/>
              <a:t>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191761" y="3058891"/>
            <a:ext cx="1361084" cy="224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23" idx="0"/>
            <a:endCxn id="16" idx="2"/>
          </p:cNvCxnSpPr>
          <p:nvPr/>
        </p:nvCxnSpPr>
        <p:spPr>
          <a:xfrm flipV="1">
            <a:off x="1985171" y="3283179"/>
            <a:ext cx="1887132" cy="657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52864" y="3940779"/>
            <a:ext cx="1864613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똥</a:t>
            </a:r>
            <a:r>
              <a:rPr lang="en-US" altLang="ko-KR" dirty="0"/>
              <a:t> </a:t>
            </a:r>
            <a:r>
              <a:rPr lang="ko-KR" altLang="en-US" dirty="0" err="1" smtClean="0"/>
              <a:t>스프라이트를</a:t>
            </a:r>
            <a:endParaRPr lang="en-US" altLang="ko-KR" dirty="0" smtClean="0"/>
          </a:p>
          <a:p>
            <a:r>
              <a:rPr lang="ko-KR" altLang="en-US" dirty="0" smtClean="0"/>
              <a:t>선택합니</a:t>
            </a:r>
            <a:r>
              <a:rPr lang="ko-KR" altLang="en-US" dirty="0"/>
              <a:t>다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528203" y="5365630"/>
            <a:ext cx="718264" cy="233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31" idx="3"/>
            <a:endCxn id="25" idx="1"/>
          </p:cNvCxnSpPr>
          <p:nvPr/>
        </p:nvCxnSpPr>
        <p:spPr>
          <a:xfrm>
            <a:off x="2947085" y="5414104"/>
            <a:ext cx="581118" cy="680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82472" y="5229438"/>
            <a:ext cx="186461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확인을 누릅니다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8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70" y="2276872"/>
            <a:ext cx="5848350" cy="3638550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똥 소환 오브젝트 생성하기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48495" y="2630428"/>
            <a:ext cx="1093665" cy="206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12" idx="3"/>
            <a:endCxn id="9" idx="1"/>
          </p:cNvCxnSpPr>
          <p:nvPr/>
        </p:nvCxnSpPr>
        <p:spPr>
          <a:xfrm flipV="1">
            <a:off x="2556038" y="2733833"/>
            <a:ext cx="792457" cy="894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17210" y="2361654"/>
            <a:ext cx="1338828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오브젝트</a:t>
            </a:r>
            <a:endParaRPr lang="en-US" altLang="ko-KR" dirty="0" smtClean="0"/>
          </a:p>
          <a:p>
            <a:r>
              <a:rPr lang="ko-KR" altLang="en-US" dirty="0" smtClean="0"/>
              <a:t>이름을</a:t>
            </a:r>
            <a:endParaRPr lang="en-US" altLang="ko-KR" dirty="0" smtClean="0"/>
          </a:p>
          <a:p>
            <a:r>
              <a:rPr lang="ko-KR" altLang="en-US" dirty="0" smtClean="0"/>
              <a:t>편집합니</a:t>
            </a:r>
            <a:r>
              <a:rPr lang="ko-KR" altLang="en-US" dirty="0"/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4575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똥 소환 오브젝트 설정하기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89" y="2286164"/>
            <a:ext cx="5848350" cy="3638550"/>
          </a:xfrm>
        </p:spPr>
      </p:pic>
      <p:sp>
        <p:nvSpPr>
          <p:cNvPr id="10" name="직사각형 9"/>
          <p:cNvSpPr/>
          <p:nvPr/>
        </p:nvSpPr>
        <p:spPr>
          <a:xfrm>
            <a:off x="2221294" y="2800626"/>
            <a:ext cx="1093665" cy="206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14" idx="2"/>
            <a:endCxn id="10" idx="0"/>
          </p:cNvCxnSpPr>
          <p:nvPr/>
        </p:nvCxnSpPr>
        <p:spPr>
          <a:xfrm flipH="1">
            <a:off x="2768127" y="2214156"/>
            <a:ext cx="137566" cy="5864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69769" y="1844824"/>
            <a:ext cx="347184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생성할 때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이벤트를 선택합니다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018956" y="3798332"/>
            <a:ext cx="219137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stCxn id="17" idx="3"/>
            <a:endCxn id="21" idx="1"/>
          </p:cNvCxnSpPr>
          <p:nvPr/>
        </p:nvCxnSpPr>
        <p:spPr>
          <a:xfrm flipV="1">
            <a:off x="6210329" y="4027276"/>
            <a:ext cx="216024" cy="230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26353" y="3565611"/>
            <a:ext cx="2775119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룸의 프레임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</a:t>
            </a:r>
            <a:endParaRPr lang="en-US" altLang="ko-KR" dirty="0" smtClean="0"/>
          </a:p>
          <a:p>
            <a:r>
              <a:rPr lang="en-US" altLang="ko-KR" dirty="0" smtClean="0"/>
              <a:t>60</a:t>
            </a:r>
            <a:r>
              <a:rPr lang="ko-KR" altLang="en-US" dirty="0" smtClean="0"/>
              <a:t>이기 때문에 시간도</a:t>
            </a:r>
            <a:endParaRPr lang="en-US" altLang="ko-KR" dirty="0" smtClean="0"/>
          </a:p>
          <a:p>
            <a:r>
              <a:rPr lang="en-US" altLang="ko-KR" dirty="0" smtClean="0"/>
              <a:t>60(1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설정합니다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495373" y="5607172"/>
            <a:ext cx="638364" cy="2121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8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5" y="2412262"/>
            <a:ext cx="5848350" cy="3638550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똥 소환 오브젝트 설정하기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93797" y="3117292"/>
            <a:ext cx="1112820" cy="1949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11" idx="2"/>
            <a:endCxn id="8" idx="0"/>
          </p:cNvCxnSpPr>
          <p:nvPr/>
        </p:nvCxnSpPr>
        <p:spPr>
          <a:xfrm flipH="1">
            <a:off x="2950207" y="2205530"/>
            <a:ext cx="199374" cy="9117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0369" y="1836198"/>
            <a:ext cx="313842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</a:t>
            </a:r>
            <a:r>
              <a:rPr lang="en-US" altLang="ko-KR" dirty="0" smtClean="0"/>
              <a:t>0’ </a:t>
            </a:r>
            <a:r>
              <a:rPr lang="ko-KR" altLang="en-US" dirty="0" smtClean="0"/>
              <a:t>이벤트를 추가합니다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956633" y="3924430"/>
            <a:ext cx="2448272" cy="792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9" idx="1"/>
            <a:endCxn id="14" idx="3"/>
          </p:cNvCxnSpPr>
          <p:nvPr/>
        </p:nvCxnSpPr>
        <p:spPr>
          <a:xfrm flipH="1" flipV="1">
            <a:off x="6404905" y="4320474"/>
            <a:ext cx="360039" cy="4404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64944" y="4299299"/>
            <a:ext cx="2390398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똥 </a:t>
            </a:r>
            <a:r>
              <a:rPr lang="en-US" altLang="ko-KR" dirty="0" smtClean="0"/>
              <a:t>x</a:t>
            </a:r>
            <a:r>
              <a:rPr lang="ko-KR" altLang="en-US" dirty="0" smtClean="0"/>
              <a:t>좌표가 </a:t>
            </a:r>
            <a:r>
              <a:rPr lang="en-US" altLang="ko-KR" dirty="0"/>
              <a:t>0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r>
              <a:rPr lang="en-US" altLang="ko-KR" dirty="0" smtClean="0"/>
              <a:t>700-64(636)</a:t>
            </a:r>
            <a:r>
              <a:rPr lang="ko-KR" altLang="en-US" dirty="0" smtClean="0"/>
              <a:t>중에</a:t>
            </a:r>
            <a:endParaRPr lang="en-US" altLang="ko-KR" dirty="0" smtClean="0"/>
          </a:p>
          <a:p>
            <a:r>
              <a:rPr lang="ko-KR" altLang="en-US" dirty="0" smtClean="0"/>
              <a:t>한 곳에서 소환됩니다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666699" y="5736566"/>
            <a:ext cx="681499" cy="2035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589061" y="2739939"/>
            <a:ext cx="2898487" cy="227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4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</p:spPr>
        <p:txBody>
          <a:bodyPr/>
          <a:lstStyle/>
          <a:p>
            <a:r>
              <a:rPr lang="ko-KR" altLang="en-US" dirty="0" smtClean="0"/>
              <a:t>캐릭터 </a:t>
            </a:r>
            <a:r>
              <a:rPr lang="ko-KR" altLang="en-US" dirty="0" err="1" smtClean="0"/>
              <a:t>스프라이트</a:t>
            </a:r>
            <a:r>
              <a:rPr lang="ko-KR" altLang="en-US" dirty="0" smtClean="0"/>
              <a:t> 생성하기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771" y="2078965"/>
            <a:ext cx="5819775" cy="3467100"/>
          </a:xfr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40143" y="2436705"/>
            <a:ext cx="936104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1"/>
            <a:endCxn id="10" idx="3"/>
          </p:cNvCxnSpPr>
          <p:nvPr/>
        </p:nvCxnSpPr>
        <p:spPr>
          <a:xfrm flipH="1" flipV="1">
            <a:off x="2716046" y="2162473"/>
            <a:ext cx="724097" cy="3822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77218" y="1700808"/>
            <a:ext cx="1338828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스프라이트</a:t>
            </a:r>
            <a:endParaRPr lang="en-US" altLang="ko-KR" dirty="0"/>
          </a:p>
          <a:p>
            <a:r>
              <a:rPr lang="ko-KR" altLang="en-US" dirty="0" smtClean="0"/>
              <a:t>이름을</a:t>
            </a:r>
            <a:endParaRPr lang="en-US" altLang="ko-KR" dirty="0" smtClean="0"/>
          </a:p>
          <a:p>
            <a:r>
              <a:rPr lang="ko-KR" altLang="en-US" dirty="0" smtClean="0"/>
              <a:t>설정합니다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214383" y="3346931"/>
            <a:ext cx="1151348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13" idx="1"/>
            <a:endCxn id="18" idx="3"/>
          </p:cNvCxnSpPr>
          <p:nvPr/>
        </p:nvCxnSpPr>
        <p:spPr>
          <a:xfrm flipH="1">
            <a:off x="2697410" y="3454943"/>
            <a:ext cx="516973" cy="1879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27750" y="3181251"/>
            <a:ext cx="156966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편집을 통해</a:t>
            </a:r>
            <a:endParaRPr lang="en-US" altLang="ko-KR" dirty="0" smtClean="0"/>
          </a:p>
          <a:p>
            <a:r>
              <a:rPr lang="ko-KR" altLang="en-US" dirty="0" err="1" smtClean="0"/>
              <a:t>스프라이트를</a:t>
            </a:r>
            <a:endParaRPr lang="en-US" altLang="ko-KR" dirty="0" smtClean="0"/>
          </a:p>
          <a:p>
            <a:r>
              <a:rPr lang="ko-KR" altLang="en-US" dirty="0" smtClean="0"/>
              <a:t>그립니다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422891" y="4872315"/>
            <a:ext cx="630820" cy="1895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28" idx="1"/>
            <a:endCxn id="34" idx="3"/>
          </p:cNvCxnSpPr>
          <p:nvPr/>
        </p:nvCxnSpPr>
        <p:spPr>
          <a:xfrm flipH="1">
            <a:off x="2593299" y="4967111"/>
            <a:ext cx="829592" cy="63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54471" y="4511833"/>
            <a:ext cx="1338828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원점을</a:t>
            </a:r>
            <a:endParaRPr lang="en-US" altLang="ko-KR" dirty="0" smtClean="0"/>
          </a:p>
          <a:p>
            <a:r>
              <a:rPr lang="ko-KR" altLang="en-US" dirty="0" smtClean="0"/>
              <a:t>중앙으로</a:t>
            </a:r>
            <a:endParaRPr lang="en-US" altLang="ko-KR" dirty="0" smtClean="0"/>
          </a:p>
          <a:p>
            <a:r>
              <a:rPr lang="ko-KR" altLang="en-US" dirty="0" smtClean="0"/>
              <a:t>설정합니다</a:t>
            </a:r>
            <a:endParaRPr lang="en-US" altLang="ko-KR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3373232" y="5189123"/>
            <a:ext cx="754602" cy="2031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37" idx="2"/>
            <a:endCxn id="42" idx="0"/>
          </p:cNvCxnSpPr>
          <p:nvPr/>
        </p:nvCxnSpPr>
        <p:spPr>
          <a:xfrm>
            <a:off x="3750533" y="5392294"/>
            <a:ext cx="1143686" cy="377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68187" y="5770049"/>
            <a:ext cx="285206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저장하고 확인을 누릅니다</a:t>
            </a:r>
            <a:endParaRPr lang="en-US" altLang="ko-KR" dirty="0" smtClean="0"/>
          </a:p>
        </p:txBody>
      </p:sp>
      <p:sp>
        <p:nvSpPr>
          <p:cNvPr id="47" name="바닥글 개체 틀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46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똥 소환 오브젝트 설정하기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17" y="2132856"/>
            <a:ext cx="5848350" cy="3638550"/>
          </a:xfrm>
        </p:spPr>
      </p:pic>
      <p:sp>
        <p:nvSpPr>
          <p:cNvPr id="12" name="직사각형 11"/>
          <p:cNvSpPr/>
          <p:nvPr/>
        </p:nvSpPr>
        <p:spPr>
          <a:xfrm>
            <a:off x="4251968" y="3662276"/>
            <a:ext cx="2221889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stCxn id="12" idx="3"/>
            <a:endCxn id="17" idx="1"/>
          </p:cNvCxnSpPr>
          <p:nvPr/>
        </p:nvCxnSpPr>
        <p:spPr>
          <a:xfrm>
            <a:off x="6473857" y="3914304"/>
            <a:ext cx="432048" cy="5696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05905" y="4022316"/>
            <a:ext cx="2151551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시간을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으로</a:t>
            </a:r>
            <a:endParaRPr lang="en-US" altLang="ko-KR" dirty="0" smtClean="0"/>
          </a:p>
          <a:p>
            <a:r>
              <a:rPr lang="ko-KR" altLang="en-US" dirty="0" err="1" smtClean="0"/>
              <a:t>알람을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</a:t>
            </a:r>
            <a:r>
              <a:rPr lang="en-US" altLang="ko-KR" dirty="0" smtClean="0"/>
              <a:t>0’</a:t>
            </a:r>
            <a:r>
              <a:rPr lang="ko-KR" altLang="en-US" dirty="0" smtClean="0"/>
              <a:t>으로</a:t>
            </a:r>
            <a:endParaRPr lang="en-US" altLang="ko-KR" dirty="0"/>
          </a:p>
          <a:p>
            <a:r>
              <a:rPr lang="ko-KR" altLang="en-US" dirty="0" smtClean="0"/>
              <a:t>설정합니다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643394" y="2472518"/>
            <a:ext cx="2881235" cy="236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29659" y="5469146"/>
            <a:ext cx="690125" cy="203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25251" y="5175848"/>
            <a:ext cx="724631" cy="220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똥 오브젝트 설정하기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pic>
        <p:nvPicPr>
          <p:cNvPr id="22" name="내용 개체 틀 2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772816"/>
            <a:ext cx="5848350" cy="3638550"/>
          </a:xfrm>
        </p:spPr>
      </p:pic>
      <p:sp>
        <p:nvSpPr>
          <p:cNvPr id="23" name="TextBox 22"/>
          <p:cNvSpPr txBox="1"/>
          <p:nvPr/>
        </p:nvSpPr>
        <p:spPr>
          <a:xfrm>
            <a:off x="5601072" y="5669626"/>
            <a:ext cx="263405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똥 오브젝트를 엽니다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647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53" y="2315929"/>
            <a:ext cx="5848350" cy="3638550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똥 오브젝트 설정하기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32821" y="3828097"/>
            <a:ext cx="223224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10" name="직선 연결선 9"/>
          <p:cNvCxnSpPr>
            <a:stCxn id="9" idx="3"/>
            <a:endCxn id="8" idx="1"/>
          </p:cNvCxnSpPr>
          <p:nvPr/>
        </p:nvCxnSpPr>
        <p:spPr>
          <a:xfrm flipV="1">
            <a:off x="6465069" y="3602887"/>
            <a:ext cx="474246" cy="4772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86064" y="2834478"/>
            <a:ext cx="1093665" cy="206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14" idx="0"/>
            <a:endCxn id="20" idx="2"/>
          </p:cNvCxnSpPr>
          <p:nvPr/>
        </p:nvCxnSpPr>
        <p:spPr>
          <a:xfrm flipV="1">
            <a:off x="3232897" y="2214156"/>
            <a:ext cx="1283423" cy="6203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39315" y="3141222"/>
            <a:ext cx="1864613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아래의 방향으로</a:t>
            </a:r>
            <a:endParaRPr lang="en-US" altLang="ko-KR" dirty="0" smtClean="0"/>
          </a:p>
          <a:p>
            <a:r>
              <a:rPr lang="ko-KR" altLang="en-US" dirty="0" smtClean="0"/>
              <a:t>중력을 </a:t>
            </a:r>
            <a:r>
              <a:rPr lang="en-US" altLang="ko-KR" dirty="0" smtClean="0"/>
              <a:t>0.3</a:t>
            </a:r>
            <a:r>
              <a:rPr lang="ko-KR" altLang="en-US" dirty="0" smtClean="0"/>
              <a:t>만큼</a:t>
            </a:r>
            <a:endParaRPr lang="en-US" altLang="ko-KR" dirty="0" smtClean="0"/>
          </a:p>
          <a:p>
            <a:r>
              <a:rPr lang="ko-KR" altLang="en-US" dirty="0" smtClean="0"/>
              <a:t>설정한다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43288" y="1844824"/>
            <a:ext cx="294606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스텝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이벤트를 추가합니다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62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43" b="54684"/>
          <a:stretch/>
        </p:blipFill>
        <p:spPr>
          <a:xfrm>
            <a:off x="3113843" y="2060848"/>
            <a:ext cx="5943613" cy="3938147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오버 룸 생성하기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29867" y="3789040"/>
            <a:ext cx="1512168" cy="864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10" idx="3"/>
            <a:endCxn id="8" idx="1"/>
          </p:cNvCxnSpPr>
          <p:nvPr/>
        </p:nvCxnSpPr>
        <p:spPr>
          <a:xfrm>
            <a:off x="2683261" y="3620924"/>
            <a:ext cx="646606" cy="600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8648" y="3020759"/>
            <a:ext cx="1864613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가로는 </a:t>
            </a:r>
            <a:r>
              <a:rPr lang="en-US" altLang="ko-KR" dirty="0" smtClean="0"/>
              <a:t>700</a:t>
            </a:r>
            <a:r>
              <a:rPr lang="ko-KR" altLang="en-US" dirty="0" smtClean="0"/>
              <a:t>으로</a:t>
            </a:r>
            <a:endParaRPr lang="en-US" altLang="ko-KR" dirty="0" smtClean="0"/>
          </a:p>
          <a:p>
            <a:r>
              <a:rPr lang="ko-KR" altLang="en-US" dirty="0" smtClean="0"/>
              <a:t>세로는 </a:t>
            </a:r>
            <a:r>
              <a:rPr lang="en-US" altLang="ko-KR" dirty="0" smtClean="0"/>
              <a:t>800</a:t>
            </a:r>
            <a:r>
              <a:rPr lang="ko-KR" altLang="en-US" dirty="0" smtClean="0"/>
              <a:t>으로</a:t>
            </a:r>
            <a:endParaRPr lang="en-US" altLang="ko-KR" dirty="0" smtClean="0"/>
          </a:p>
          <a:p>
            <a:r>
              <a:rPr lang="ko-KR" altLang="en-US" dirty="0" smtClean="0"/>
              <a:t>프레임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속도</a:t>
            </a:r>
            <a:r>
              <a:rPr lang="en-US" altLang="ko-KR" dirty="0" smtClean="0"/>
              <a:t>) 60</a:t>
            </a:r>
          </a:p>
          <a:p>
            <a:r>
              <a:rPr lang="ko-KR" altLang="en-US" dirty="0" err="1" smtClean="0"/>
              <a:t>으로</a:t>
            </a:r>
            <a:r>
              <a:rPr lang="ko-KR" altLang="en-US" dirty="0" smtClean="0"/>
              <a:t> 설정합니다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61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71" y="1763524"/>
            <a:ext cx="5857875" cy="3638550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 오브젝트 설정하기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20306" y="5723964"/>
            <a:ext cx="331372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캐릭터 오브젝트로 돌아옵니다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8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7" y="2374112"/>
            <a:ext cx="5857875" cy="3638550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캐릭터 오브젝트 설정하기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08771" y="3886280"/>
            <a:ext cx="214388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21" idx="1"/>
            <a:endCxn id="8" idx="3"/>
          </p:cNvCxnSpPr>
          <p:nvPr/>
        </p:nvCxnSpPr>
        <p:spPr>
          <a:xfrm flipH="1">
            <a:off x="6552659" y="3886280"/>
            <a:ext cx="432048" cy="2520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787668" y="2678582"/>
            <a:ext cx="2905023" cy="259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14477" y="2902870"/>
            <a:ext cx="1136608" cy="199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15" idx="2"/>
            <a:endCxn id="11" idx="0"/>
          </p:cNvCxnSpPr>
          <p:nvPr/>
        </p:nvCxnSpPr>
        <p:spPr>
          <a:xfrm flipH="1">
            <a:off x="3182781" y="2239388"/>
            <a:ext cx="909208" cy="6634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16091" y="1870056"/>
            <a:ext cx="515179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캐릭터와 똥이 충돌한다면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이벤트를 추가합니다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84707" y="3563114"/>
            <a:ext cx="1928733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오버 룸으로</a:t>
            </a:r>
            <a:endParaRPr lang="en-US" altLang="ko-KR" dirty="0" smtClean="0"/>
          </a:p>
          <a:p>
            <a:r>
              <a:rPr lang="ko-KR" altLang="en-US" dirty="0" smtClean="0"/>
              <a:t>이동합니</a:t>
            </a:r>
            <a:r>
              <a:rPr lang="ko-KR" altLang="en-US" dirty="0"/>
              <a:t>다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3881875" y="5684808"/>
            <a:ext cx="664246" cy="2035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7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3" y="1600200"/>
            <a:ext cx="4931718" cy="4876800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룸 설정하기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3023" y="2136089"/>
            <a:ext cx="974797" cy="35573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11" idx="0"/>
            <a:endCxn id="8" idx="1"/>
          </p:cNvCxnSpPr>
          <p:nvPr/>
        </p:nvCxnSpPr>
        <p:spPr>
          <a:xfrm flipV="1">
            <a:off x="1326385" y="3914762"/>
            <a:ext cx="1166638" cy="12424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6602" y="5157192"/>
            <a:ext cx="2159566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똥 소환 오브젝트를</a:t>
            </a:r>
            <a:endParaRPr lang="en-US" altLang="ko-KR" dirty="0" smtClean="0"/>
          </a:p>
          <a:p>
            <a:r>
              <a:rPr lang="ko-KR" altLang="en-US" dirty="0" smtClean="0"/>
              <a:t>불러옵니다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467808" y="1920429"/>
            <a:ext cx="3864646" cy="4385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20" idx="2"/>
            <a:endCxn id="15" idx="3"/>
          </p:cNvCxnSpPr>
          <p:nvPr/>
        </p:nvCxnSpPr>
        <p:spPr>
          <a:xfrm flipH="1">
            <a:off x="7332454" y="3344218"/>
            <a:ext cx="1211983" cy="7689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64654" y="2420888"/>
            <a:ext cx="2159566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똥 소환 오브젝트를</a:t>
            </a:r>
            <a:endParaRPr lang="en-US" altLang="ko-KR" dirty="0" smtClean="0"/>
          </a:p>
          <a:p>
            <a:r>
              <a:rPr lang="ko-KR" altLang="en-US" dirty="0" smtClean="0"/>
              <a:t>화면에 클릭하여</a:t>
            </a:r>
            <a:endParaRPr lang="en-US" altLang="ko-KR" dirty="0" smtClean="0"/>
          </a:p>
          <a:p>
            <a:r>
              <a:rPr lang="ko-KR" altLang="en-US" dirty="0" smtClean="0"/>
              <a:t>배치합니</a:t>
            </a:r>
            <a:r>
              <a:rPr lang="ko-KR" altLang="en-US" dirty="0"/>
              <a:t>다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60775" y="3619832"/>
            <a:ext cx="655619" cy="348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2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478" y="1556792"/>
            <a:ext cx="4931718" cy="4876800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룸 설정하기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2142" y="2870550"/>
            <a:ext cx="2916183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배치가 끝나면 확인을 눌러</a:t>
            </a:r>
            <a:endParaRPr lang="en-US" altLang="ko-KR" dirty="0" smtClean="0"/>
          </a:p>
          <a:p>
            <a:r>
              <a:rPr lang="ko-KR" altLang="en-US" dirty="0" smtClean="0"/>
              <a:t>게임 룸을 나와줍니다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50386" y="1700803"/>
            <a:ext cx="198409" cy="182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8" idx="0"/>
            <a:endCxn id="10" idx="1"/>
          </p:cNvCxnSpPr>
          <p:nvPr/>
        </p:nvCxnSpPr>
        <p:spPr>
          <a:xfrm flipV="1">
            <a:off x="2470234" y="1791971"/>
            <a:ext cx="1580152" cy="10785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5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41"/>
          <a:stretch/>
        </p:blipFill>
        <p:spPr>
          <a:xfrm>
            <a:off x="2518938" y="1625800"/>
            <a:ext cx="7042574" cy="4595748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룸 백그라운드 생성하기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90946" y="1913832"/>
            <a:ext cx="1093665" cy="206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11" idx="0"/>
            <a:endCxn id="8" idx="1"/>
          </p:cNvCxnSpPr>
          <p:nvPr/>
        </p:nvCxnSpPr>
        <p:spPr>
          <a:xfrm flipV="1">
            <a:off x="1397795" y="2017237"/>
            <a:ext cx="1193151" cy="4006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0072" y="2417888"/>
            <a:ext cx="209544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백그라운드 이름을</a:t>
            </a:r>
            <a:endParaRPr lang="en-US" altLang="ko-KR" dirty="0" smtClean="0"/>
          </a:p>
          <a:p>
            <a:r>
              <a:rPr lang="ko-KR" altLang="en-US" dirty="0" smtClean="0"/>
              <a:t>설정합니다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00010" y="2691438"/>
            <a:ext cx="983423" cy="1949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19" idx="0"/>
            <a:endCxn id="15" idx="2"/>
          </p:cNvCxnSpPr>
          <p:nvPr/>
        </p:nvCxnSpPr>
        <p:spPr>
          <a:xfrm flipV="1">
            <a:off x="1602685" y="2886359"/>
            <a:ext cx="1589037" cy="9716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5794" y="3858048"/>
            <a:ext cx="1633781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편집에서</a:t>
            </a:r>
            <a:endParaRPr lang="en-US" altLang="ko-KR" dirty="0" smtClean="0"/>
          </a:p>
          <a:p>
            <a:r>
              <a:rPr lang="ko-KR" altLang="en-US" dirty="0" smtClean="0"/>
              <a:t>백그라운드를</a:t>
            </a:r>
            <a:endParaRPr lang="en-US" altLang="ko-KR" dirty="0" smtClean="0"/>
          </a:p>
          <a:p>
            <a:r>
              <a:rPr lang="ko-KR" altLang="en-US" dirty="0" smtClean="0"/>
              <a:t>직접 그립니다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59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6010" b="44899"/>
          <a:stretch/>
        </p:blipFill>
        <p:spPr>
          <a:xfrm>
            <a:off x="3439587" y="1614220"/>
            <a:ext cx="4465741" cy="4501908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룸 설정하기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06270" y="4620497"/>
            <a:ext cx="1268096" cy="382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11" idx="3"/>
            <a:endCxn id="8" idx="1"/>
          </p:cNvCxnSpPr>
          <p:nvPr/>
        </p:nvCxnSpPr>
        <p:spPr>
          <a:xfrm>
            <a:off x="3266247" y="4128771"/>
            <a:ext cx="1240023" cy="6831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27419" y="3805605"/>
            <a:ext cx="133882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백그라운드</a:t>
            </a:r>
            <a:endParaRPr lang="en-US" altLang="ko-KR" dirty="0" smtClean="0"/>
          </a:p>
          <a:p>
            <a:r>
              <a:rPr lang="ko-KR" altLang="en-US" dirty="0" smtClean="0"/>
              <a:t>설정합니다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3609124" y="3050490"/>
            <a:ext cx="1345732" cy="167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17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</p:spPr>
        <p:txBody>
          <a:bodyPr/>
          <a:lstStyle/>
          <a:p>
            <a:r>
              <a:rPr lang="ko-KR" altLang="en-US" dirty="0" smtClean="0"/>
              <a:t>캐릭터 오브젝트 생성하기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92" y="2301205"/>
            <a:ext cx="5867400" cy="3648075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00078" y="2665349"/>
            <a:ext cx="1084507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1"/>
            <a:endCxn id="9" idx="3"/>
          </p:cNvCxnSpPr>
          <p:nvPr/>
        </p:nvCxnSpPr>
        <p:spPr>
          <a:xfrm flipH="1" flipV="1">
            <a:off x="2712770" y="2410805"/>
            <a:ext cx="887308" cy="3625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73942" y="1949140"/>
            <a:ext cx="1338828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오브젝트</a:t>
            </a:r>
            <a:endParaRPr lang="en-US" altLang="ko-KR" dirty="0" smtClean="0"/>
          </a:p>
          <a:p>
            <a:r>
              <a:rPr lang="ko-KR" altLang="en-US" dirty="0" smtClean="0"/>
              <a:t>이름을</a:t>
            </a:r>
            <a:endParaRPr lang="en-US" altLang="ko-KR" dirty="0" smtClean="0"/>
          </a:p>
          <a:p>
            <a:r>
              <a:rPr lang="ko-KR" altLang="en-US" dirty="0" smtClean="0"/>
              <a:t>설정합니다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57789" y="3054719"/>
            <a:ext cx="1388852" cy="210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4" idx="1"/>
            <a:endCxn id="19" idx="3"/>
          </p:cNvCxnSpPr>
          <p:nvPr/>
        </p:nvCxnSpPr>
        <p:spPr>
          <a:xfrm flipH="1">
            <a:off x="2562220" y="3160211"/>
            <a:ext cx="695569" cy="12152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2560" y="3913775"/>
            <a:ext cx="156966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캐릭터</a:t>
            </a:r>
            <a:endParaRPr lang="en-US" altLang="ko-KR" dirty="0" smtClean="0"/>
          </a:p>
          <a:p>
            <a:r>
              <a:rPr lang="ko-KR" altLang="en-US" dirty="0" err="1" smtClean="0"/>
              <a:t>스프라이트를</a:t>
            </a:r>
            <a:endParaRPr lang="en-US" altLang="ko-KR" dirty="0" smtClean="0"/>
          </a:p>
          <a:p>
            <a:r>
              <a:rPr lang="ko-KR" altLang="en-US" dirty="0" smtClean="0"/>
              <a:t>선택합니다</a:t>
            </a:r>
            <a:endParaRPr lang="en-US" altLang="ko-KR" dirty="0" smtClean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6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68" y="1600200"/>
            <a:ext cx="4937142" cy="4876800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룸 설정하기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96616" y="3557047"/>
            <a:ext cx="1537600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적용된 모습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93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71" y="1600200"/>
            <a:ext cx="5050145" cy="4809226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룸 </a:t>
            </a:r>
            <a:r>
              <a:rPr lang="ko-KR" altLang="en-US" smtClean="0"/>
              <a:t>백그라운드 생성하기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71007" y="3554815"/>
            <a:ext cx="209544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</a:t>
            </a:r>
            <a:r>
              <a:rPr lang="ko-KR" altLang="en-US" dirty="0"/>
              <a:t>경</a:t>
            </a:r>
            <a:r>
              <a:rPr lang="ko-KR" altLang="en-US" dirty="0" smtClean="0"/>
              <a:t>에 이어서</a:t>
            </a:r>
            <a:endParaRPr lang="en-US" altLang="ko-KR" dirty="0" smtClean="0"/>
          </a:p>
          <a:p>
            <a:r>
              <a:rPr lang="ko-KR" altLang="en-US" dirty="0" smtClean="0"/>
              <a:t>땅을 만들어줍니다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591643" y="1791034"/>
            <a:ext cx="4063053" cy="4549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8" idx="3"/>
            <a:endCxn id="9" idx="1"/>
          </p:cNvCxnSpPr>
          <p:nvPr/>
        </p:nvCxnSpPr>
        <p:spPr>
          <a:xfrm>
            <a:off x="3366452" y="3877981"/>
            <a:ext cx="1225191" cy="187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40" y="1582948"/>
            <a:ext cx="4920636" cy="4781128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룸 설정하기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43292" y="3378294"/>
            <a:ext cx="785016" cy="322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11" idx="3"/>
            <a:endCxn id="8" idx="1"/>
          </p:cNvCxnSpPr>
          <p:nvPr/>
        </p:nvCxnSpPr>
        <p:spPr>
          <a:xfrm flipV="1">
            <a:off x="3186200" y="3539514"/>
            <a:ext cx="757092" cy="771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16540" y="3987812"/>
            <a:ext cx="156966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백그라운드를</a:t>
            </a:r>
            <a:endParaRPr lang="en-US" altLang="ko-KR" dirty="0" smtClean="0"/>
          </a:p>
          <a:p>
            <a:r>
              <a:rPr lang="ko-KR" altLang="en-US" dirty="0" smtClean="0"/>
              <a:t>설정합니다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512983" y="2515652"/>
            <a:ext cx="793642" cy="98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40" y="1557070"/>
            <a:ext cx="4920636" cy="4781128"/>
          </a:xfr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룸 설정하기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15656" y="3557047"/>
            <a:ext cx="1537600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적용된 모습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456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786" y="2204864"/>
            <a:ext cx="5838825" cy="3486150"/>
          </a:xfr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오버 </a:t>
            </a:r>
            <a:r>
              <a:rPr lang="ko-KR" altLang="en-US" dirty="0" err="1" smtClean="0"/>
              <a:t>스프라이트</a:t>
            </a:r>
            <a:r>
              <a:rPr lang="ko-KR" altLang="en-US" dirty="0" smtClean="0"/>
              <a:t> 생성하기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17491" y="2563015"/>
            <a:ext cx="935779" cy="227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11" idx="0"/>
            <a:endCxn id="8" idx="1"/>
          </p:cNvCxnSpPr>
          <p:nvPr/>
        </p:nvCxnSpPr>
        <p:spPr>
          <a:xfrm flipV="1">
            <a:off x="2049505" y="2676789"/>
            <a:ext cx="1367986" cy="8747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4675" y="3551568"/>
            <a:ext cx="156966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이름을</a:t>
            </a:r>
            <a:endParaRPr lang="en-US" altLang="ko-KR" dirty="0" smtClean="0"/>
          </a:p>
          <a:p>
            <a:r>
              <a:rPr lang="ko-KR" altLang="en-US" dirty="0" smtClean="0"/>
              <a:t>지정해줍니</a:t>
            </a:r>
            <a:r>
              <a:rPr lang="ko-KR" altLang="en-US" dirty="0"/>
              <a:t>다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3212880" y="3497053"/>
            <a:ext cx="1123137" cy="207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21" idx="3"/>
            <a:endCxn id="16" idx="2"/>
          </p:cNvCxnSpPr>
          <p:nvPr/>
        </p:nvCxnSpPr>
        <p:spPr>
          <a:xfrm flipV="1">
            <a:off x="2787609" y="3704962"/>
            <a:ext cx="986840" cy="13191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53828" y="4562475"/>
            <a:ext cx="1633781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편집에서</a:t>
            </a:r>
            <a:endParaRPr lang="en-US" altLang="ko-KR" dirty="0" smtClean="0"/>
          </a:p>
          <a:p>
            <a:r>
              <a:rPr lang="ko-KR" altLang="en-US" dirty="0" smtClean="0"/>
              <a:t>직접 그리거나</a:t>
            </a:r>
            <a:endParaRPr lang="en-US" altLang="ko-KR" dirty="0" smtClean="0"/>
          </a:p>
          <a:p>
            <a:r>
              <a:rPr lang="ko-KR" altLang="en-US" dirty="0" smtClean="0"/>
              <a:t>불러옵니</a:t>
            </a:r>
            <a:r>
              <a:rPr lang="ko-KR" altLang="en-US" dirty="0"/>
              <a:t>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449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68" y="2204864"/>
            <a:ext cx="5867400" cy="3629025"/>
          </a:xfr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오버 오브젝트 생성하기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68634" y="2565442"/>
            <a:ext cx="1073801" cy="1930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9" idx="3"/>
            <a:endCxn id="7" idx="1"/>
          </p:cNvCxnSpPr>
          <p:nvPr/>
        </p:nvCxnSpPr>
        <p:spPr>
          <a:xfrm flipV="1">
            <a:off x="2749268" y="2661963"/>
            <a:ext cx="619366" cy="3392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10440" y="2539562"/>
            <a:ext cx="1338828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오브젝트의</a:t>
            </a:r>
            <a:endParaRPr lang="en-US" altLang="ko-KR" dirty="0" smtClean="0"/>
          </a:p>
          <a:p>
            <a:r>
              <a:rPr lang="ko-KR" altLang="en-US" dirty="0" smtClean="0"/>
              <a:t>이름을</a:t>
            </a:r>
            <a:endParaRPr lang="en-US" altLang="ko-KR" dirty="0" smtClean="0"/>
          </a:p>
          <a:p>
            <a:r>
              <a:rPr lang="ko-KR" altLang="en-US" dirty="0" smtClean="0"/>
              <a:t>지정합니다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032203" y="2901872"/>
            <a:ext cx="1427485" cy="287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9" idx="3"/>
            <a:endCxn id="14" idx="2"/>
          </p:cNvCxnSpPr>
          <p:nvPr/>
        </p:nvCxnSpPr>
        <p:spPr>
          <a:xfrm flipV="1">
            <a:off x="2766054" y="3189804"/>
            <a:ext cx="979892" cy="11054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96394" y="3833563"/>
            <a:ext cx="156966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오버</a:t>
            </a:r>
            <a:endParaRPr lang="en-US" altLang="ko-KR" dirty="0" smtClean="0"/>
          </a:p>
          <a:p>
            <a:r>
              <a:rPr lang="ko-KR" altLang="en-US" dirty="0" err="1" smtClean="0"/>
              <a:t>스프라이트를</a:t>
            </a:r>
            <a:endParaRPr lang="en-US" altLang="ko-KR" dirty="0" smtClean="0"/>
          </a:p>
          <a:p>
            <a:r>
              <a:rPr lang="ko-KR" altLang="en-US" dirty="0" smtClean="0"/>
              <a:t>선택합니</a:t>
            </a:r>
            <a:r>
              <a:rPr lang="ko-KR" altLang="en-US" dirty="0"/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390059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056" y="1600200"/>
            <a:ext cx="4920636" cy="4876800"/>
          </a:xfr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오버 룸 설정하기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8191" y="1638881"/>
            <a:ext cx="1338828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오버</a:t>
            </a:r>
            <a:endParaRPr lang="en-US" altLang="ko-KR" dirty="0" smtClean="0"/>
          </a:p>
          <a:p>
            <a:r>
              <a:rPr lang="ko-KR" altLang="en-US" dirty="0" smtClean="0"/>
              <a:t>오브젝트를</a:t>
            </a:r>
            <a:endParaRPr lang="en-US" altLang="ko-KR" dirty="0" smtClean="0"/>
          </a:p>
          <a:p>
            <a:r>
              <a:rPr lang="ko-KR" altLang="en-US" dirty="0" smtClean="0"/>
              <a:t>선택합니다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32039" y="2153343"/>
            <a:ext cx="935779" cy="3548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2"/>
            <a:endCxn id="8" idx="1"/>
          </p:cNvCxnSpPr>
          <p:nvPr/>
        </p:nvCxnSpPr>
        <p:spPr>
          <a:xfrm>
            <a:off x="1667605" y="2562211"/>
            <a:ext cx="864434" cy="13654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506824" y="1929057"/>
            <a:ext cx="3834255" cy="43854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4" idx="3"/>
            <a:endCxn id="23" idx="1"/>
          </p:cNvCxnSpPr>
          <p:nvPr/>
        </p:nvCxnSpPr>
        <p:spPr>
          <a:xfrm flipV="1">
            <a:off x="7341079" y="3752386"/>
            <a:ext cx="151211" cy="369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92290" y="3290721"/>
            <a:ext cx="1338828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오버</a:t>
            </a:r>
            <a:endParaRPr lang="en-US" altLang="ko-KR" dirty="0" smtClean="0"/>
          </a:p>
          <a:p>
            <a:r>
              <a:rPr lang="ko-KR" altLang="en-US" dirty="0" smtClean="0"/>
              <a:t>오브젝트를</a:t>
            </a:r>
            <a:endParaRPr lang="en-US" altLang="ko-KR" dirty="0" smtClean="0"/>
          </a:p>
          <a:p>
            <a:r>
              <a:rPr lang="ko-KR" altLang="en-US" dirty="0" smtClean="0"/>
              <a:t>배치합니</a:t>
            </a:r>
            <a:r>
              <a:rPr lang="ko-KR" altLang="en-US" dirty="0"/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91469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게임을 실행해보기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27" y="1556792"/>
            <a:ext cx="4250309" cy="4876800"/>
          </a:xfrm>
        </p:spPr>
      </p:pic>
      <p:sp>
        <p:nvSpPr>
          <p:cNvPr id="9" name="TextBox 8"/>
          <p:cNvSpPr txBox="1"/>
          <p:nvPr/>
        </p:nvSpPr>
        <p:spPr>
          <a:xfrm>
            <a:off x="1568624" y="3534296"/>
            <a:ext cx="1864613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화면과 똑같으면</a:t>
            </a:r>
            <a:endParaRPr lang="en-US" altLang="ko-KR" dirty="0" smtClean="0"/>
          </a:p>
          <a:p>
            <a:r>
              <a:rPr lang="ko-KR" altLang="en-US" dirty="0" smtClean="0"/>
              <a:t>성공했습니다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1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247" y="2060849"/>
            <a:ext cx="3955506" cy="3955502"/>
          </a:xfr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3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132856"/>
            <a:ext cx="5867400" cy="3648075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 오브젝트 설정하기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87107" y="2660309"/>
            <a:ext cx="1139314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6" idx="2"/>
            <a:endCxn id="11" idx="0"/>
          </p:cNvCxnSpPr>
          <p:nvPr/>
        </p:nvCxnSpPr>
        <p:spPr>
          <a:xfrm>
            <a:off x="4256764" y="2876333"/>
            <a:ext cx="2191539" cy="4634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85164" y="3339740"/>
            <a:ext cx="232627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왼쪽 키를</a:t>
            </a:r>
            <a:r>
              <a:rPr lang="en-US" altLang="ko-KR" dirty="0"/>
              <a:t> </a:t>
            </a:r>
            <a:r>
              <a:rPr lang="ko-KR" altLang="en-US" dirty="0" smtClean="0"/>
              <a:t>눌렀다면</a:t>
            </a:r>
            <a:r>
              <a:rPr lang="en-US" altLang="ko-KR" dirty="0" smtClean="0"/>
              <a:t>’</a:t>
            </a:r>
          </a:p>
          <a:p>
            <a:r>
              <a:rPr lang="ko-KR" altLang="en-US" dirty="0" smtClean="0"/>
              <a:t>이벤트를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추가합니다</a:t>
            </a:r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99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50" y="2117379"/>
            <a:ext cx="5867400" cy="3648075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 오브젝트 설정하기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73757" y="2419212"/>
            <a:ext cx="2904681" cy="242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73594" y="3644164"/>
            <a:ext cx="1743160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14038" y="5076149"/>
            <a:ext cx="730824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8" idx="3"/>
            <a:endCxn id="14" idx="1"/>
          </p:cNvCxnSpPr>
          <p:nvPr/>
        </p:nvCxnSpPr>
        <p:spPr>
          <a:xfrm flipV="1">
            <a:off x="6478438" y="2337884"/>
            <a:ext cx="680932" cy="2023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59370" y="2014718"/>
            <a:ext cx="1928733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좌표 점프</a:t>
            </a:r>
            <a:r>
              <a:rPr lang="en-US" altLang="ko-KR" dirty="0"/>
              <a:t> </a:t>
            </a:r>
            <a:r>
              <a:rPr lang="ko-KR" altLang="en-US" dirty="0" smtClean="0"/>
              <a:t>액션을</a:t>
            </a:r>
            <a:endParaRPr lang="en-US" altLang="ko-KR" dirty="0" smtClean="0"/>
          </a:p>
          <a:p>
            <a:r>
              <a:rPr lang="ko-KR" altLang="en-US" dirty="0" smtClean="0"/>
              <a:t>추가합니다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9" idx="3"/>
            <a:endCxn id="20" idx="1"/>
          </p:cNvCxnSpPr>
          <p:nvPr/>
        </p:nvCxnSpPr>
        <p:spPr>
          <a:xfrm>
            <a:off x="6116754" y="3752176"/>
            <a:ext cx="826592" cy="2137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43346" y="3781285"/>
            <a:ext cx="224933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-5</a:t>
            </a:r>
            <a:r>
              <a:rPr lang="ko-KR" altLang="en-US" dirty="0" smtClean="0"/>
              <a:t>로 설정합니다</a:t>
            </a:r>
            <a:endParaRPr lang="ko-KR" altLang="en-US" dirty="0"/>
          </a:p>
        </p:txBody>
      </p:sp>
      <p:cxnSp>
        <p:nvCxnSpPr>
          <p:cNvPr id="26" name="직선 연결선 25"/>
          <p:cNvCxnSpPr>
            <a:stCxn id="10" idx="3"/>
            <a:endCxn id="30" idx="1"/>
          </p:cNvCxnSpPr>
          <p:nvPr/>
        </p:nvCxnSpPr>
        <p:spPr>
          <a:xfrm>
            <a:off x="5244862" y="5184161"/>
            <a:ext cx="1724898" cy="1080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69760" y="4969007"/>
            <a:ext cx="156966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기준을</a:t>
            </a:r>
            <a:endParaRPr lang="en-US" altLang="ko-KR" dirty="0" smtClean="0"/>
          </a:p>
          <a:p>
            <a:r>
              <a:rPr lang="ko-KR" altLang="en-US" dirty="0" smtClean="0"/>
              <a:t>체크해줍니다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1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83" y="2138856"/>
            <a:ext cx="5867400" cy="3648075"/>
          </a:xfr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 오브젝트 설정하기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3799" y="2856683"/>
            <a:ext cx="1127641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0"/>
            <a:endCxn id="12" idx="2"/>
          </p:cNvCxnSpPr>
          <p:nvPr/>
        </p:nvCxnSpPr>
        <p:spPr>
          <a:xfrm flipV="1">
            <a:off x="3117620" y="2076140"/>
            <a:ext cx="800949" cy="780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88920" y="1706808"/>
            <a:ext cx="445929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오른쪽 키를 누르면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이벤트를 추가합니다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497318" y="3677493"/>
            <a:ext cx="1725282" cy="207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stCxn id="18" idx="3"/>
            <a:endCxn id="27" idx="1"/>
          </p:cNvCxnSpPr>
          <p:nvPr/>
        </p:nvCxnSpPr>
        <p:spPr>
          <a:xfrm>
            <a:off x="6222600" y="3781010"/>
            <a:ext cx="595116" cy="1156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17716" y="3711999"/>
            <a:ext cx="221086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5</a:t>
            </a:r>
            <a:r>
              <a:rPr lang="ko-KR" altLang="en-US" dirty="0" smtClean="0"/>
              <a:t>로 설정합니다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618087" y="5100852"/>
            <a:ext cx="741871" cy="215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stCxn id="33" idx="3"/>
            <a:endCxn id="37" idx="1"/>
          </p:cNvCxnSpPr>
          <p:nvPr/>
        </p:nvCxnSpPr>
        <p:spPr>
          <a:xfrm flipV="1">
            <a:off x="5359958" y="4959695"/>
            <a:ext cx="1442967" cy="2487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02925" y="4636529"/>
            <a:ext cx="156966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기준에</a:t>
            </a:r>
            <a:endParaRPr lang="en-US" altLang="ko-KR" dirty="0" smtClean="0"/>
          </a:p>
          <a:p>
            <a:r>
              <a:rPr lang="ko-KR" altLang="en-US" dirty="0" smtClean="0"/>
              <a:t>체크해줍니</a:t>
            </a:r>
            <a:r>
              <a:rPr lang="ko-KR" altLang="en-US" dirty="0"/>
              <a:t>다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688855" y="2436473"/>
            <a:ext cx="2904681" cy="242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stCxn id="41" idx="3"/>
            <a:endCxn id="43" idx="1"/>
          </p:cNvCxnSpPr>
          <p:nvPr/>
        </p:nvCxnSpPr>
        <p:spPr>
          <a:xfrm flipV="1">
            <a:off x="6593536" y="2463763"/>
            <a:ext cx="418778" cy="937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12314" y="2140597"/>
            <a:ext cx="1928733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좌표 점프</a:t>
            </a:r>
            <a:r>
              <a:rPr lang="en-US" altLang="ko-KR" dirty="0"/>
              <a:t> </a:t>
            </a:r>
            <a:r>
              <a:rPr lang="ko-KR" altLang="en-US" dirty="0" smtClean="0"/>
              <a:t>액션을</a:t>
            </a:r>
            <a:endParaRPr lang="en-US" altLang="ko-KR" dirty="0" smtClean="0"/>
          </a:p>
          <a:p>
            <a:r>
              <a:rPr lang="ko-KR" altLang="en-US" dirty="0" smtClean="0"/>
              <a:t>추가합니다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3775657" y="5448905"/>
            <a:ext cx="684200" cy="201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>
            <a:stCxn id="53" idx="2"/>
            <a:endCxn id="56" idx="0"/>
          </p:cNvCxnSpPr>
          <p:nvPr/>
        </p:nvCxnSpPr>
        <p:spPr>
          <a:xfrm>
            <a:off x="4117757" y="5650863"/>
            <a:ext cx="172026" cy="1604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42060" y="5811264"/>
            <a:ext cx="209544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확인을 눌러줍니다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11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77" b="35050"/>
          <a:stretch/>
        </p:blipFill>
        <p:spPr>
          <a:xfrm>
            <a:off x="4670680" y="1590854"/>
            <a:ext cx="4136248" cy="4649458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룸 생성하기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163905" y="3027428"/>
            <a:ext cx="531882" cy="629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18" idx="3"/>
            <a:endCxn id="9" idx="1"/>
          </p:cNvCxnSpPr>
          <p:nvPr/>
        </p:nvCxnSpPr>
        <p:spPr>
          <a:xfrm flipV="1">
            <a:off x="3633534" y="3342292"/>
            <a:ext cx="1530371" cy="7801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02072" y="3660798"/>
            <a:ext cx="2531462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가로를 </a:t>
            </a:r>
            <a:r>
              <a:rPr lang="en-US" altLang="ko-KR" dirty="0" smtClean="0"/>
              <a:t>700 </a:t>
            </a:r>
            <a:r>
              <a:rPr lang="ko-KR" altLang="en-US" dirty="0" smtClean="0"/>
              <a:t>세로를 </a:t>
            </a:r>
            <a:r>
              <a:rPr lang="en-US" altLang="ko-KR" dirty="0" smtClean="0"/>
              <a:t>800</a:t>
            </a:r>
          </a:p>
          <a:p>
            <a:r>
              <a:rPr lang="ko-KR" altLang="en-US" dirty="0" smtClean="0"/>
              <a:t>프레임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60</a:t>
            </a:r>
            <a:r>
              <a:rPr lang="ko-KR" altLang="en-US" dirty="0" smtClean="0"/>
              <a:t>으로</a:t>
            </a:r>
            <a:endParaRPr lang="en-US" altLang="ko-KR" dirty="0" smtClean="0"/>
          </a:p>
          <a:p>
            <a:r>
              <a:rPr lang="ko-KR" altLang="en-US" dirty="0" smtClean="0"/>
              <a:t>설정합니다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477734" y="2213996"/>
            <a:ext cx="635399" cy="1841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4" idx="1"/>
            <a:endCxn id="31" idx="3"/>
          </p:cNvCxnSpPr>
          <p:nvPr/>
        </p:nvCxnSpPr>
        <p:spPr>
          <a:xfrm flipH="1">
            <a:off x="4284558" y="2306072"/>
            <a:ext cx="1193176" cy="3024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94160" y="2423888"/>
            <a:ext cx="239039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설정 탭에 들어갑니다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87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711" y="1623174"/>
            <a:ext cx="4686183" cy="4608512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룸 설정하기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96752" y="2133726"/>
            <a:ext cx="917355" cy="33436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21" idx="3"/>
            <a:endCxn id="8" idx="1"/>
          </p:cNvCxnSpPr>
          <p:nvPr/>
        </p:nvCxnSpPr>
        <p:spPr>
          <a:xfrm>
            <a:off x="2799973" y="3760681"/>
            <a:ext cx="196779" cy="448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96751" y="2030208"/>
            <a:ext cx="457201" cy="100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17" idx="3"/>
            <a:endCxn id="13" idx="1"/>
          </p:cNvCxnSpPr>
          <p:nvPr/>
        </p:nvCxnSpPr>
        <p:spPr>
          <a:xfrm flipV="1">
            <a:off x="2631566" y="2080470"/>
            <a:ext cx="365185" cy="2729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7785" y="2030208"/>
            <a:ext cx="163378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오브젝트 탭에</a:t>
            </a:r>
            <a:endParaRPr lang="en-US" altLang="ko-KR" dirty="0" smtClean="0"/>
          </a:p>
          <a:p>
            <a:r>
              <a:rPr lang="ko-KR" altLang="en-US" dirty="0" smtClean="0"/>
              <a:t>들어갑니다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528" y="3437515"/>
            <a:ext cx="209544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캐릭터 오브젝트를</a:t>
            </a:r>
            <a:endParaRPr lang="en-US" altLang="ko-KR" dirty="0" smtClean="0"/>
          </a:p>
          <a:p>
            <a:r>
              <a:rPr lang="ko-KR" altLang="en-US" dirty="0" smtClean="0"/>
              <a:t>선택합니다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914107" y="1937083"/>
            <a:ext cx="3628315" cy="41272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7" idx="3"/>
            <a:endCxn id="31" idx="1"/>
          </p:cNvCxnSpPr>
          <p:nvPr/>
        </p:nvCxnSpPr>
        <p:spPr>
          <a:xfrm flipV="1">
            <a:off x="7542422" y="3805529"/>
            <a:ext cx="293833" cy="195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836255" y="3343864"/>
            <a:ext cx="1338828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룸에</a:t>
            </a:r>
            <a:endParaRPr lang="en-US" altLang="ko-KR" dirty="0" smtClean="0"/>
          </a:p>
          <a:p>
            <a:r>
              <a:rPr lang="ko-KR" altLang="en-US" dirty="0" smtClean="0"/>
              <a:t>캐릭터를</a:t>
            </a:r>
            <a:endParaRPr lang="en-US" altLang="ko-KR" dirty="0" smtClean="0"/>
          </a:p>
          <a:p>
            <a:r>
              <a:rPr lang="ko-KR" altLang="en-US" dirty="0" smtClean="0"/>
              <a:t>배치합니다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2979499" y="1758564"/>
            <a:ext cx="169893" cy="1698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81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88" y="2060848"/>
            <a:ext cx="5876925" cy="3638550"/>
          </a:xfr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똥 피하기 게임 만들기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387E-99D6-440D-9F99-D7905EA4934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 오브젝트 설정하기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753714" y="4725144"/>
            <a:ext cx="288032" cy="288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5"/>
            <a:endCxn id="12" idx="1"/>
          </p:cNvCxnSpPr>
          <p:nvPr/>
        </p:nvCxnSpPr>
        <p:spPr>
          <a:xfrm>
            <a:off x="5999565" y="4970995"/>
            <a:ext cx="770887" cy="5426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70452" y="5190501"/>
            <a:ext cx="209544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변수를 체크하는</a:t>
            </a:r>
            <a:endParaRPr lang="en-US" altLang="ko-KR" dirty="0" smtClean="0"/>
          </a:p>
          <a:p>
            <a:r>
              <a:rPr lang="ko-KR" altLang="en-US" dirty="0" smtClean="0"/>
              <a:t>액션을 추가합니다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370510" y="3571396"/>
            <a:ext cx="198407" cy="405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stCxn id="17" idx="3"/>
            <a:endCxn id="19" idx="1"/>
          </p:cNvCxnSpPr>
          <p:nvPr/>
        </p:nvCxnSpPr>
        <p:spPr>
          <a:xfrm>
            <a:off x="6568917" y="3774116"/>
            <a:ext cx="543052" cy="7733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11969" y="4224285"/>
            <a:ext cx="140294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컨트롤 탭에</a:t>
            </a:r>
            <a:endParaRPr lang="en-US" altLang="ko-KR" dirty="0" smtClean="0"/>
          </a:p>
          <a:p>
            <a:r>
              <a:rPr lang="ko-KR" altLang="en-US" dirty="0" smtClean="0"/>
              <a:t>들어갑니다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842796" y="2308440"/>
            <a:ext cx="2223686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변수는 변할 수 있는</a:t>
            </a:r>
            <a:endParaRPr lang="en-US" altLang="ko-KR" dirty="0" smtClean="0"/>
          </a:p>
          <a:p>
            <a:r>
              <a:rPr lang="ko-KR" altLang="en-US" dirty="0" smtClean="0"/>
              <a:t>수를 말합니다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6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231</TotalTime>
  <Words>648</Words>
  <Application>Microsoft Office PowerPoint</Application>
  <PresentationFormat>A4 용지(210x297mm)</PresentationFormat>
  <Paragraphs>263</Paragraphs>
  <Slides>38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투명도</vt:lpstr>
      <vt:lpstr>똥 피하기 게임 만들기</vt:lpstr>
      <vt:lpstr>캐릭터 스프라이트 생성하기</vt:lpstr>
      <vt:lpstr>캐릭터 오브젝트 생성하기</vt:lpstr>
      <vt:lpstr>캐릭터 오브젝트 설정하기</vt:lpstr>
      <vt:lpstr>캐릭터 오브젝트 설정하기</vt:lpstr>
      <vt:lpstr>캐릭터 오브젝트 설정하기</vt:lpstr>
      <vt:lpstr>게임 룸 생성하기</vt:lpstr>
      <vt:lpstr>게임 룸 설정하기</vt:lpstr>
      <vt:lpstr>캐릭터 오브젝트 설정하기</vt:lpstr>
      <vt:lpstr>캐릭터 오브젝트 설정하기</vt:lpstr>
      <vt:lpstr>캐릭터 오브젝트 설정하기</vt:lpstr>
      <vt:lpstr>캐릭터 오브젝트 설정하기</vt:lpstr>
      <vt:lpstr>캐릭터 오브젝트 설정하기</vt:lpstr>
      <vt:lpstr>게임을 실행해보기</vt:lpstr>
      <vt:lpstr>똥 스프라이트 생성하기</vt:lpstr>
      <vt:lpstr>똥 오브젝트 생성하기</vt:lpstr>
      <vt:lpstr>똥 소환 오브젝트 생성하기</vt:lpstr>
      <vt:lpstr>똥 소환 오브젝트 설정하기</vt:lpstr>
      <vt:lpstr>똥 소환 오브젝트 설정하기</vt:lpstr>
      <vt:lpstr>똥 소환 오브젝트 설정하기</vt:lpstr>
      <vt:lpstr>똥 오브젝트 설정하기</vt:lpstr>
      <vt:lpstr>똥 오브젝트 설정하기</vt:lpstr>
      <vt:lpstr>게임 오버 룸 생성하기</vt:lpstr>
      <vt:lpstr>캐릭터 오브젝트 설정하기</vt:lpstr>
      <vt:lpstr>캐릭터 오브젝트 설정하기</vt:lpstr>
      <vt:lpstr>게임 룸 설정하기</vt:lpstr>
      <vt:lpstr>게임 룸 설정하기</vt:lpstr>
      <vt:lpstr>게임 룸 백그라운드 생성하기</vt:lpstr>
      <vt:lpstr>게임 룸 설정하기</vt:lpstr>
      <vt:lpstr>게임 룸 설정하기</vt:lpstr>
      <vt:lpstr>게임 룸 백그라운드 생성하기</vt:lpstr>
      <vt:lpstr>게임 룸 설정하기</vt:lpstr>
      <vt:lpstr>게임 룸 설정하기</vt:lpstr>
      <vt:lpstr>게임 오버 스프라이트 생성하기</vt:lpstr>
      <vt:lpstr>게임 오버 오브젝트 생성하기</vt:lpstr>
      <vt:lpstr>게임 오버 룸 설정하기</vt:lpstr>
      <vt:lpstr>게임을 실행해보기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똥 피하기 게임 만들기</dc:title>
  <dc:creator>Windows 사용자</dc:creator>
  <cp:lastModifiedBy>JSB</cp:lastModifiedBy>
  <cp:revision>285</cp:revision>
  <dcterms:created xsi:type="dcterms:W3CDTF">2017-07-21T07:23:10Z</dcterms:created>
  <dcterms:modified xsi:type="dcterms:W3CDTF">2019-05-10T11:17:31Z</dcterms:modified>
</cp:coreProperties>
</file>