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9" r:id="rId2"/>
    <p:sldId id="257" r:id="rId3"/>
    <p:sldId id="265" r:id="rId4"/>
    <p:sldId id="260" r:id="rId5"/>
    <p:sldId id="262" r:id="rId6"/>
    <p:sldId id="266" r:id="rId7"/>
    <p:sldId id="267" r:id="rId8"/>
    <p:sldId id="268" r:id="rId9"/>
    <p:sldId id="263" r:id="rId10"/>
    <p:sldId id="269" r:id="rId11"/>
    <p:sldId id="270" r:id="rId12"/>
    <p:sldId id="271" r:id="rId13"/>
    <p:sldId id="276" r:id="rId14"/>
    <p:sldId id="275" r:id="rId15"/>
    <p:sldId id="273" r:id="rId16"/>
    <p:sldId id="274" r:id="rId17"/>
    <p:sldId id="26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42C"/>
    <a:srgbClr val="FFF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2" autoAdjust="0"/>
    <p:restoredTop sz="94643"/>
  </p:normalViewPr>
  <p:slideViewPr>
    <p:cSldViewPr snapToGrid="0" snapToObjects="1">
      <p:cViewPr>
        <p:scale>
          <a:sx n="51" d="100"/>
          <a:sy n="51" d="100"/>
        </p:scale>
        <p:origin x="-1284" y="-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3" d="100"/>
          <a:sy n="133" d="100"/>
        </p:scale>
        <p:origin x="362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933F3-18E8-C84E-A02E-7779BA2AC6B6}" type="datetimeFigureOut">
              <a:rPr kumimoji="1" lang="ko-KR" altLang="en-US" smtClean="0"/>
              <a:t>2018-05-18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52412-B491-7A4B-8B37-D00AF5B65F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76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8D5E6-60EB-0948-A8D0-303D1E527946}" type="datetimeFigureOut">
              <a:rPr kumimoji="1" lang="ko-KR" altLang="en-US" smtClean="0"/>
              <a:t>2018-05-18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193C4-AB25-FF46-BB7F-DECDB43BEF8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952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페이지">
    <p:bg>
      <p:bgPr>
        <a:solidFill>
          <a:srgbClr val="F05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949" y="2734837"/>
            <a:ext cx="6858000" cy="410423"/>
          </a:xfrm>
        </p:spPr>
        <p:txBody>
          <a:bodyPr lIns="0" tIns="0" rIns="0" bIns="0"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나눔고딕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이름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D78D-C394-214F-B541-22C7B5EAD18C}" type="datetimeFigureOut">
              <a:rPr kumimoji="1" lang="ko-KR" altLang="en-US" smtClean="0"/>
              <a:t>2018-05-18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EB70-20DE-D64E-A46E-2FED6461BD0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82652"/>
            <a:ext cx="9144000" cy="1315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96251" y="3017935"/>
            <a:ext cx="5223225" cy="4758937"/>
          </a:xfrm>
          <a:prstGeom prst="rect">
            <a:avLst/>
          </a:prstGeom>
        </p:spPr>
      </p:pic>
      <p:sp>
        <p:nvSpPr>
          <p:cNvPr id="18" name="텍스트 상자 17"/>
          <p:cNvSpPr txBox="1"/>
          <p:nvPr userDrawn="1"/>
        </p:nvSpPr>
        <p:spPr>
          <a:xfrm>
            <a:off x="451120" y="5870349"/>
            <a:ext cx="395854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100" b="1" dirty="0" smtClean="0">
                <a:solidFill>
                  <a:schemeClr val="tx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2018</a:t>
            </a:r>
          </a:p>
          <a:p>
            <a:pPr>
              <a:lnSpc>
                <a:spcPct val="120000"/>
              </a:lnSpc>
            </a:pPr>
            <a:r>
              <a:rPr kumimoji="1" lang="ko-KR" altLang="en-US" sz="1100" b="1" dirty="0" smtClean="0">
                <a:solidFill>
                  <a:schemeClr val="tx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소프트웨어에 </a:t>
            </a:r>
            <a:endParaRPr kumimoji="1" lang="en-US" altLang="ko-KR" sz="1100" b="1" dirty="0" smtClean="0">
              <a:solidFill>
                <a:schemeClr val="tx1"/>
              </a:solidFill>
              <a:latin typeface="Nanum Gothic ExtraBold" charset="-127"/>
              <a:ea typeface="Nanum Gothic ExtraBold" charset="-127"/>
              <a:cs typeface="Nanum Gothic ExtraBold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100" b="1" dirty="0" smtClean="0">
                <a:solidFill>
                  <a:schemeClr val="tx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물들다</a:t>
            </a:r>
            <a:endParaRPr kumimoji="1" lang="ko-KR" altLang="en-US" sz="1100" b="1" dirty="0">
              <a:solidFill>
                <a:schemeClr val="tx1"/>
              </a:solidFill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title" hasCustomPrompt="1"/>
          </p:nvPr>
        </p:nvSpPr>
        <p:spPr>
          <a:xfrm>
            <a:off x="436949" y="345807"/>
            <a:ext cx="7886700" cy="2389030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10000"/>
              </a:lnSpc>
              <a:defRPr sz="4600" b="1" i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나눔고딕" pitchFamily="50" charset="-127"/>
              </a:defRPr>
            </a:lvl1pPr>
          </a:lstStyle>
          <a:p>
            <a:r>
              <a:rPr kumimoji="1" lang="ko-KR" altLang="en-US" dirty="0" smtClean="0"/>
              <a:t>제목</a:t>
            </a:r>
            <a:endParaRPr kumimoji="1" lang="ko-KR" altLang="en-US" dirty="0"/>
          </a:p>
        </p:txBody>
      </p:sp>
      <p:sp>
        <p:nvSpPr>
          <p:cNvPr id="30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9545" y="3203135"/>
            <a:ext cx="5760000" cy="11142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1400" b="0" i="0" spc="-15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나눔고딕" pitchFamily="50" charset="-127"/>
              </a:defRPr>
            </a:lvl1pPr>
          </a:lstStyle>
          <a:p>
            <a:pPr>
              <a:lnSpc>
                <a:spcPct val="160000"/>
              </a:lnSpc>
            </a:pPr>
            <a:r>
              <a:rPr kumimoji="1" lang="ko-KR" altLang="en-US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직함</a:t>
            </a:r>
            <a:endParaRPr kumimoji="1" lang="en-US" altLang="ko-KR" sz="14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60000"/>
              </a:lnSpc>
            </a:pPr>
            <a:r>
              <a:rPr kumimoji="1" lang="ko-KR" altLang="en-US" sz="1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소속</a:t>
            </a:r>
            <a:endParaRPr kumimoji="1" lang="ko-KR" altLang="en-US" sz="14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058" y="504023"/>
            <a:ext cx="7886700" cy="618722"/>
          </a:xfrm>
        </p:spPr>
        <p:txBody>
          <a:bodyPr lIns="0" anchor="t">
            <a:normAutofit/>
          </a:bodyPr>
          <a:lstStyle>
            <a:lvl1pPr>
              <a:defRPr sz="3600" b="1" i="0">
                <a:solidFill>
                  <a:srgbClr val="F0542C"/>
                </a:solidFill>
                <a:latin typeface="Nanum Gothic ExtraBold" charset="-127"/>
                <a:ea typeface="Nanum Gothic ExtraBold" charset="-127"/>
                <a:cs typeface="Nanum Gothic ExtraBold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00" y="1963106"/>
            <a:ext cx="7886700" cy="4062714"/>
          </a:xfrm>
        </p:spPr>
        <p:txBody>
          <a:bodyPr lIns="0">
            <a:normAutofit/>
          </a:bodyPr>
          <a:lstStyle>
            <a:lvl1pPr marL="0" indent="0">
              <a:buFontTx/>
              <a:buNone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 pitchFamily="50" charset="-127"/>
              </a:defRPr>
            </a:lvl1pPr>
            <a:lvl2pPr marL="457200" indent="0">
              <a:buFontTx/>
              <a:buNone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 pitchFamily="50" charset="-127"/>
              </a:defRPr>
            </a:lvl2pPr>
            <a:lvl3pPr marL="914400" indent="0">
              <a:buFontTx/>
              <a:buNone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 pitchFamily="50" charset="-127"/>
              </a:defRPr>
            </a:lvl3pPr>
            <a:lvl4pPr marL="1371600" indent="0">
              <a:buFontTx/>
              <a:buNone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 pitchFamily="50" charset="-127"/>
              </a:defRPr>
            </a:lvl4pPr>
            <a:lvl5pPr marL="1828800" indent="0">
              <a:buFontTx/>
              <a:buNone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23400" y="1411614"/>
            <a:ext cx="7886700" cy="536526"/>
          </a:xfrm>
        </p:spPr>
        <p:txBody>
          <a:bodyPr lIns="0">
            <a:normAutofit/>
          </a:bodyPr>
          <a:lstStyle>
            <a:lvl1pPr marL="0" indent="0">
              <a:buFontTx/>
              <a:buNone/>
              <a:defRPr sz="2000" b="1" i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 pitchFamily="50" charset="-127"/>
              </a:defRPr>
            </a:lvl1pPr>
            <a:lvl2pPr marL="457200" indent="0">
              <a:buFontTx/>
              <a:buNone/>
              <a:defRPr sz="2200" b="0" i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defRPr>
            </a:lvl2pPr>
            <a:lvl3pPr marL="914400" indent="0">
              <a:buFontTx/>
              <a:buNone/>
              <a:defRPr sz="2200" b="0" i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defRPr>
            </a:lvl3pPr>
            <a:lvl4pPr marL="1371600" indent="0">
              <a:buFontTx/>
              <a:buNone/>
              <a:defRPr sz="2200" b="0" i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defRPr>
            </a:lvl4pPr>
            <a:lvl5pPr marL="1828800" indent="0">
              <a:buFontTx/>
              <a:buNone/>
              <a:defRPr sz="2200" b="0" i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defRPr>
            </a:lvl5pPr>
          </a:lstStyle>
          <a:p>
            <a:pPr lvl="0"/>
            <a:r>
              <a:rPr lang="ko-KR" altLang="en-US" dirty="0" smtClean="0"/>
              <a:t>부제목</a:t>
            </a:r>
            <a:endParaRPr lang="en-US" dirty="0"/>
          </a:p>
        </p:txBody>
      </p:sp>
      <p:sp>
        <p:nvSpPr>
          <p:cNvPr id="6" name="텍스트 상자 5"/>
          <p:cNvSpPr txBox="1"/>
          <p:nvPr userDrawn="1"/>
        </p:nvSpPr>
        <p:spPr>
          <a:xfrm>
            <a:off x="4814573" y="6234666"/>
            <a:ext cx="3958542" cy="27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en-US" altLang="ko-KR" sz="1100" b="1" dirty="0" smtClean="0"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2018 </a:t>
            </a:r>
            <a:r>
              <a:rPr kumimoji="1" lang="ko-KR" altLang="en-US" sz="1100" b="1" dirty="0" smtClean="0"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소프트웨어에 물들다</a:t>
            </a:r>
            <a:endParaRPr kumimoji="1" lang="ko-KR" altLang="en-US" sz="1100" b="1" dirty="0">
              <a:solidFill>
                <a:schemeClr val="tx1">
                  <a:lumMod val="95000"/>
                  <a:lumOff val="5000"/>
                  <a:alpha val="20000"/>
                </a:schemeClr>
              </a:solidFill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구분">
    <p:bg>
      <p:bgPr>
        <a:solidFill>
          <a:srgbClr val="FFF2AD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6610" y="758645"/>
            <a:ext cx="2523279" cy="3102017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4600" b="1" i="0" u="none" spc="0" baseline="0">
                <a:solidFill>
                  <a:srgbClr val="F0542C"/>
                </a:solidFill>
                <a:latin typeface="Nanum Gothic ExtraBold" charset="-127"/>
                <a:ea typeface="Nanum Gothic ExtraBold" charset="-127"/>
                <a:cs typeface="Nanum Gothic ExtraBold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smtClean="0"/>
              <a:t>01</a:t>
            </a:r>
            <a:endParaRPr lang="en-US" dirty="0"/>
          </a:p>
        </p:txBody>
      </p:sp>
      <p:sp>
        <p:nvSpPr>
          <p:cNvPr id="7" name="제목 20"/>
          <p:cNvSpPr>
            <a:spLocks noGrp="1"/>
          </p:cNvSpPr>
          <p:nvPr>
            <p:ph type="title" hasCustomPrompt="1"/>
          </p:nvPr>
        </p:nvSpPr>
        <p:spPr>
          <a:xfrm>
            <a:off x="3302336" y="758644"/>
            <a:ext cx="5787342" cy="3102017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ct val="110000"/>
              </a:lnSpc>
              <a:defRPr sz="4600" b="0" i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 pitchFamily="50" charset="-127"/>
              </a:defRPr>
            </a:lvl1pPr>
          </a:lstStyle>
          <a:p>
            <a:r>
              <a:rPr kumimoji="1" lang="ko-KR" altLang="en-US" dirty="0" smtClean="0"/>
              <a:t>목차의 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첫 번째 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항목</a:t>
            </a:r>
            <a:endParaRPr kumimoji="1" lang="ko-KR" altLang="en-US" dirty="0"/>
          </a:p>
        </p:txBody>
      </p:sp>
      <p:sp>
        <p:nvSpPr>
          <p:cNvPr id="30" name="텍스트 상자 29"/>
          <p:cNvSpPr txBox="1"/>
          <p:nvPr userDrawn="1"/>
        </p:nvSpPr>
        <p:spPr>
          <a:xfrm>
            <a:off x="3302336" y="6234666"/>
            <a:ext cx="3958542" cy="27853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ko-KR" sz="1100" b="1" i="0" dirty="0" smtClean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2018 </a:t>
            </a:r>
            <a:r>
              <a:rPr kumimoji="1" lang="ko-KR" altLang="en-US" sz="1100" b="1" i="0" dirty="0" smtClean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소프트웨어에 물들다</a:t>
            </a:r>
            <a:endParaRPr kumimoji="1" lang="ko-KR" altLang="en-US" sz="1100" b="1" i="0" dirty="0">
              <a:solidFill>
                <a:schemeClr val="tx1">
                  <a:lumMod val="85000"/>
                  <a:lumOff val="15000"/>
                  <a:alpha val="50000"/>
                </a:schemeClr>
              </a:solidFill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  <p:cxnSp>
        <p:nvCxnSpPr>
          <p:cNvPr id="3" name="직선 연결선[R] 2"/>
          <p:cNvCxnSpPr/>
          <p:nvPr userDrawn="1"/>
        </p:nvCxnSpPr>
        <p:spPr>
          <a:xfrm>
            <a:off x="636610" y="667512"/>
            <a:ext cx="2523279" cy="0"/>
          </a:xfrm>
          <a:prstGeom prst="line">
            <a:avLst/>
          </a:prstGeom>
          <a:ln w="25400">
            <a:solidFill>
              <a:srgbClr val="F054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/>
          <p:cNvCxnSpPr/>
          <p:nvPr userDrawn="1"/>
        </p:nvCxnSpPr>
        <p:spPr>
          <a:xfrm>
            <a:off x="3302336" y="667512"/>
            <a:ext cx="5841664" cy="0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 userDrawn="1"/>
        </p:nvSpPr>
        <p:spPr>
          <a:xfrm>
            <a:off x="4814573" y="6234666"/>
            <a:ext cx="3958542" cy="27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en-US" altLang="ko-KR" sz="1100" b="1" dirty="0" smtClean="0"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2018 </a:t>
            </a:r>
            <a:r>
              <a:rPr kumimoji="1" lang="ko-KR" altLang="en-US" sz="1100" b="1" dirty="0" smtClean="0"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소프트웨어에 물들다</a:t>
            </a:r>
            <a:endParaRPr kumimoji="1" lang="ko-KR" altLang="en-US" sz="1100" b="1" dirty="0">
              <a:solidFill>
                <a:schemeClr val="tx1">
                  <a:lumMod val="95000"/>
                  <a:lumOff val="5000"/>
                  <a:alpha val="20000"/>
                </a:schemeClr>
              </a:solidFill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면사진">
    <p:bg>
      <p:bgPr>
        <a:solidFill>
          <a:srgbClr val="F05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5582652"/>
            <a:ext cx="9144000" cy="1315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 userDrawn="1"/>
        </p:nvSpPr>
        <p:spPr>
          <a:xfrm>
            <a:off x="4814573" y="291066"/>
            <a:ext cx="3958542" cy="278538"/>
          </a:xfrm>
          <a:prstGeom prst="rect">
            <a:avLst/>
          </a:prstGeom>
          <a:solidFill>
            <a:srgbClr val="F0542C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en-US" altLang="ko-KR" sz="1100" b="1" dirty="0" smtClean="0">
                <a:solidFill>
                  <a:schemeClr val="bg1">
                    <a:alpha val="50000"/>
                  </a:schemeClr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2018 </a:t>
            </a:r>
            <a:r>
              <a:rPr kumimoji="1" lang="ko-KR" altLang="en-US" sz="1100" b="1" dirty="0" smtClean="0">
                <a:solidFill>
                  <a:schemeClr val="bg1">
                    <a:alpha val="50000"/>
                  </a:schemeClr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소프트웨어에 물들다</a:t>
            </a:r>
            <a:endParaRPr kumimoji="1" lang="ko-KR" altLang="en-US" sz="1100" b="1" dirty="0">
              <a:solidFill>
                <a:schemeClr val="bg1">
                  <a:alpha val="50000"/>
                </a:schemeClr>
              </a:solidFill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3672" y="5849306"/>
            <a:ext cx="8163400" cy="1048407"/>
          </a:xfrm>
        </p:spPr>
        <p:txBody>
          <a:bodyPr lIns="0">
            <a:normAutofit/>
          </a:bodyPr>
          <a:lstStyle>
            <a:lvl1pPr marL="0" indent="0">
              <a:buFontTx/>
              <a:buNone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 pitchFamily="50" charset="-127"/>
              </a:defRPr>
            </a:lvl1pPr>
            <a:lvl2pPr marL="457200" indent="0">
              <a:buFontTx/>
              <a:buNone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defRPr>
            </a:lvl2pPr>
            <a:lvl3pPr marL="914400" indent="0">
              <a:buFontTx/>
              <a:buNone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defRPr>
            </a:lvl3pPr>
            <a:lvl4pPr marL="1371600" indent="0">
              <a:buFontTx/>
              <a:buNone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defRPr>
            </a:lvl4pPr>
            <a:lvl5pPr marL="1828800" indent="0">
              <a:buFontTx/>
              <a:buNone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D78D-C394-214F-B541-22C7B5EAD18C}" type="datetimeFigureOut">
              <a:rPr kumimoji="1" lang="ko-KR" altLang="en-US" smtClean="0"/>
              <a:t>2018-05-18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6EB70-20DE-D64E-A46E-2FED6461BD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703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  <p:sldLayoutId id="2147483668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smtClean="0"/>
              <a:t>정태환</a:t>
            </a:r>
            <a:endParaRPr kumimoji="1"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>
                <a:latin typeface="나눔고딕" pitchFamily="50" charset="-127"/>
                <a:ea typeface="나눔고딕" pitchFamily="50" charset="-127"/>
              </a:rPr>
              <a:t>소프트웨어에</a:t>
            </a:r>
            <a:r>
              <a:rPr kumimoji="1" lang="ko-KR" altLang="en-US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ko-KR" altLang="en-US" dirty="0" smtClean="0">
                <a:latin typeface="나눔고딕" pitchFamily="50" charset="-127"/>
                <a:ea typeface="나눔고딕" pitchFamily="50" charset="-127"/>
              </a:rPr>
              <a:t>물들다</a:t>
            </a:r>
            <a:r>
              <a:rPr kumimoji="1" lang="en-US" altLang="ko-KR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kumimoji="1" lang="en-US" altLang="ko-KR" dirty="0" smtClean="0">
                <a:latin typeface="나눔고딕" pitchFamily="50" charset="-127"/>
                <a:ea typeface="나눔고딕" pitchFamily="50" charset="-127"/>
              </a:rPr>
            </a:br>
            <a:r>
              <a:rPr kumimoji="1" lang="ko-KR" altLang="en-US" dirty="0">
                <a:latin typeface="나눔고딕" pitchFamily="50" charset="-127"/>
                <a:ea typeface="나눔고딕" pitchFamily="50" charset="-127"/>
              </a:rPr>
              <a:t>만들어 보자</a:t>
            </a:r>
            <a:r>
              <a:rPr kumimoji="1" lang="en-US" altLang="ko-KR" dirty="0">
                <a:latin typeface="나눔고딕" pitchFamily="50" charset="-127"/>
                <a:ea typeface="나눔고딕" pitchFamily="50" charset="-127"/>
              </a:rPr>
              <a:t>!</a:t>
            </a:r>
            <a:br>
              <a:rPr kumimoji="1" lang="en-US" altLang="ko-KR" dirty="0">
                <a:latin typeface="나눔고딕" pitchFamily="50" charset="-127"/>
                <a:ea typeface="나눔고딕" pitchFamily="50" charset="-127"/>
              </a:rPr>
            </a:br>
            <a:r>
              <a:rPr kumimoji="1" lang="ko-KR" altLang="en-US" dirty="0" smtClean="0">
                <a:latin typeface="나눔고딕" pitchFamily="50" charset="-127"/>
                <a:ea typeface="나눔고딕" pitchFamily="50" charset="-127"/>
              </a:rPr>
              <a:t>쉽고 간단한 파워포인트 게임</a:t>
            </a:r>
            <a:endParaRPr kumimoji="1"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439545" y="3203135"/>
            <a:ext cx="3941955" cy="91166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1" lang="en-US" altLang="ko-KR" dirty="0" smtClean="0"/>
              <a:t>25</a:t>
            </a:r>
            <a:r>
              <a:rPr kumimoji="1" lang="ko-KR" altLang="en-US" dirty="0" err="1" smtClean="0"/>
              <a:t>년차</a:t>
            </a:r>
            <a:r>
              <a:rPr kumimoji="1" lang="ko-KR" altLang="en-US" dirty="0" smtClean="0"/>
              <a:t> 프로그래머</a:t>
            </a:r>
            <a:endParaRPr kumimoji="1" lang="en-US" altLang="ko-KR" dirty="0"/>
          </a:p>
          <a:p>
            <a:pPr>
              <a:lnSpc>
                <a:spcPct val="160000"/>
              </a:lnSpc>
            </a:pPr>
            <a:r>
              <a:rPr kumimoji="1" lang="ko-KR" altLang="en-US" dirty="0" smtClean="0"/>
              <a:t>프리랜서</a:t>
            </a:r>
            <a:r>
              <a:rPr kumimoji="1" lang="en-US" altLang="ko-KR" dirty="0" smtClean="0"/>
              <a:t>(</a:t>
            </a:r>
            <a:r>
              <a:rPr kumimoji="1" lang="ko-KR" altLang="en-US" dirty="0"/>
              <a:t>소속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95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536058" y="504023"/>
            <a:ext cx="7886700" cy="618722"/>
          </a:xfrm>
        </p:spPr>
        <p:txBody>
          <a:bodyPr/>
          <a:lstStyle/>
          <a:p>
            <a:r>
              <a:rPr kumimoji="1" lang="ko-KR" altLang="en-US" dirty="0" smtClean="0"/>
              <a:t>도형에 닿은 </a:t>
            </a:r>
            <a:r>
              <a:rPr kumimoji="1" lang="en-US" altLang="ko-KR" dirty="0"/>
              <a:t> </a:t>
            </a:r>
            <a:r>
              <a:rPr kumimoji="1" lang="ko-KR" altLang="en-US" dirty="0" smtClean="0"/>
              <a:t>경우</a:t>
            </a:r>
            <a:endParaRPr kumimoji="1"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50" y="1954363"/>
            <a:ext cx="7162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타원 11"/>
          <p:cNvSpPr/>
          <p:nvPr/>
        </p:nvSpPr>
        <p:spPr>
          <a:xfrm>
            <a:off x="971600" y="2098379"/>
            <a:ext cx="1080120" cy="5040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419040" y="2287343"/>
            <a:ext cx="864096" cy="7560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660606" y="3342753"/>
            <a:ext cx="1728192" cy="4745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483768" y="3923591"/>
            <a:ext cx="2592288" cy="6230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15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044" y="1832570"/>
            <a:ext cx="582930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3063180" y="1733100"/>
            <a:ext cx="1080120" cy="5040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343100" y="2153231"/>
            <a:ext cx="864096" cy="7560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031920" y="3724435"/>
            <a:ext cx="2367880" cy="5220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363528" y="5742923"/>
            <a:ext cx="1435124" cy="5220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536058" y="504023"/>
            <a:ext cx="7886700" cy="618722"/>
          </a:xfrm>
        </p:spPr>
        <p:txBody>
          <a:bodyPr/>
          <a:lstStyle/>
          <a:p>
            <a:r>
              <a:rPr kumimoji="1" lang="ko-KR" altLang="en-US" dirty="0" smtClean="0"/>
              <a:t>다른 화면 방지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64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536058" y="504023"/>
            <a:ext cx="7886700" cy="618722"/>
          </a:xfrm>
        </p:spPr>
        <p:txBody>
          <a:bodyPr/>
          <a:lstStyle/>
          <a:p>
            <a:r>
              <a:rPr kumimoji="1" lang="ko-KR" altLang="en-US" dirty="0" smtClean="0"/>
              <a:t>게임영역 지정</a:t>
            </a:r>
            <a:endParaRPr kumimoji="1"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55576" y="1628800"/>
            <a:ext cx="7776864" cy="475252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157466" y="1757049"/>
            <a:ext cx="1224136" cy="995627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도착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9592" y="1788582"/>
            <a:ext cx="1224136" cy="9956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출발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5576" y="2924944"/>
            <a:ext cx="432048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56434" y="1628800"/>
            <a:ext cx="720080" cy="3672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267744" y="4581128"/>
            <a:ext cx="432048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6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6058" y="504023"/>
            <a:ext cx="7886700" cy="618722"/>
          </a:xfrm>
        </p:spPr>
        <p:txBody>
          <a:bodyPr/>
          <a:lstStyle/>
          <a:p>
            <a:r>
              <a:rPr kumimoji="1" lang="ko-KR" altLang="en-US" dirty="0" smtClean="0"/>
              <a:t>출발과 다시 하기 버튼 위치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71992" y="3928299"/>
            <a:ext cx="1224136" cy="6882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출발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>
            <a:hlinkClick r:id="rId2" action="ppaction://hlinksldjump"/>
          </p:cNvPr>
          <p:cNvSpPr/>
          <p:nvPr/>
        </p:nvSpPr>
        <p:spPr>
          <a:xfrm>
            <a:off x="4963075" y="3984387"/>
            <a:ext cx="1584176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다시하기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3855" y="2258020"/>
            <a:ext cx="4049486" cy="2649894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05741" y="2258020"/>
            <a:ext cx="4049486" cy="2649894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65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hlinkClick r:id="rId2" action="ppaction://hlinksldjump"/>
          </p:cNvPr>
          <p:cNvSpPr/>
          <p:nvPr/>
        </p:nvSpPr>
        <p:spPr>
          <a:xfrm>
            <a:off x="7157466" y="1570439"/>
            <a:ext cx="1224136" cy="995627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도착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>
            <a:hlinkHover r:id="" action="ppaction://hlinkshowjump?jump=nextslide"/>
          </p:cNvPr>
          <p:cNvSpPr/>
          <p:nvPr/>
        </p:nvSpPr>
        <p:spPr>
          <a:xfrm>
            <a:off x="755576" y="3335486"/>
            <a:ext cx="432048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hlinkHover r:id="" action="ppaction://hlinkshowjump?jump=nextslide"/>
          </p:cNvPr>
          <p:cNvSpPr/>
          <p:nvPr/>
        </p:nvSpPr>
        <p:spPr>
          <a:xfrm>
            <a:off x="6317545" y="2167641"/>
            <a:ext cx="720080" cy="3672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hlinkHover r:id="" action="ppaction://hlinkshowjump?jump=nextslide"/>
          </p:cNvPr>
          <p:cNvSpPr/>
          <p:nvPr/>
        </p:nvSpPr>
        <p:spPr>
          <a:xfrm>
            <a:off x="2267744" y="4581128"/>
            <a:ext cx="432048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hlinkHover r:id="" action="ppaction://hlinkshowjump?jump=nextslide"/>
          </p:cNvPr>
          <p:cNvSpPr/>
          <p:nvPr/>
        </p:nvSpPr>
        <p:spPr>
          <a:xfrm>
            <a:off x="377018" y="1044828"/>
            <a:ext cx="8469086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hlinkHover r:id="" action="ppaction://hlinkshowjump?jump=nextslide"/>
          </p:cNvPr>
          <p:cNvSpPr/>
          <p:nvPr/>
        </p:nvSpPr>
        <p:spPr>
          <a:xfrm>
            <a:off x="377017" y="6199987"/>
            <a:ext cx="8469085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hlinkHover r:id="" action="ppaction://hlinkshowjump?jump=nextslide"/>
          </p:cNvPr>
          <p:cNvSpPr/>
          <p:nvPr/>
        </p:nvSpPr>
        <p:spPr>
          <a:xfrm>
            <a:off x="377017" y="1268760"/>
            <a:ext cx="378559" cy="52352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hlinkHover r:id="" action="ppaction://hlinkshowjump?jump=nextslide"/>
          </p:cNvPr>
          <p:cNvSpPr/>
          <p:nvPr/>
        </p:nvSpPr>
        <p:spPr>
          <a:xfrm>
            <a:off x="8467544" y="1268760"/>
            <a:ext cx="378559" cy="52352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08520" y="429210"/>
            <a:ext cx="6920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나눔고딕" pitchFamily="50" charset="-127"/>
                <a:ea typeface="나눔고딕" pitchFamily="50" charset="-127"/>
              </a:rPr>
              <a:t>처음 만들어보는 마우스 피하기 게임 </a:t>
            </a:r>
            <a:r>
              <a:rPr lang="en-US" altLang="ko-KR" sz="2800" b="1" dirty="0" smtClean="0">
                <a:latin typeface="나눔고딕" pitchFamily="50" charset="-127"/>
                <a:ea typeface="나눔고딕" pitchFamily="50" charset="-127"/>
              </a:rPr>
              <a:t>(^_^)</a:t>
            </a:r>
            <a:endParaRPr lang="ko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58202" y="5389032"/>
            <a:ext cx="1224136" cy="6882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출발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>
            <a:hlinkHover r:id="" action="ppaction://hlinkshowjump?jump=nextslide"/>
          </p:cNvPr>
          <p:cNvSpPr/>
          <p:nvPr/>
        </p:nvSpPr>
        <p:spPr>
          <a:xfrm>
            <a:off x="6616620" y="5236632"/>
            <a:ext cx="1473425" cy="6034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hlinkHover r:id="" action="ppaction://hlinkshowjump?jump=nextslide"/>
          </p:cNvPr>
          <p:cNvSpPr/>
          <p:nvPr/>
        </p:nvSpPr>
        <p:spPr>
          <a:xfrm>
            <a:off x="6830825" y="3625110"/>
            <a:ext cx="1473425" cy="6034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hlinkHover r:id="" action="ppaction://hlinkshowjump?jump=nextslide"/>
          </p:cNvPr>
          <p:cNvSpPr/>
          <p:nvPr/>
        </p:nvSpPr>
        <p:spPr>
          <a:xfrm>
            <a:off x="7181432" y="2837120"/>
            <a:ext cx="1473425" cy="6034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hlinkHover r:id="" action="ppaction://hlinkshowjump?jump=nextslide"/>
          </p:cNvPr>
          <p:cNvSpPr/>
          <p:nvPr/>
        </p:nvSpPr>
        <p:spPr>
          <a:xfrm>
            <a:off x="2717145" y="2032596"/>
            <a:ext cx="432048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hlinkHover r:id="" action="ppaction://hlinkshowjump?jump=nextslide"/>
          </p:cNvPr>
          <p:cNvSpPr/>
          <p:nvPr/>
        </p:nvSpPr>
        <p:spPr>
          <a:xfrm>
            <a:off x="7188496" y="4430645"/>
            <a:ext cx="1473425" cy="6034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52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63688" y="1380930"/>
            <a:ext cx="5544616" cy="384826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 smtClean="0">
                <a:solidFill>
                  <a:srgbClr val="FF0000"/>
                </a:solidFill>
                <a:latin typeface="a피오피동글" pitchFamily="18" charset="-127"/>
                <a:ea typeface="a피오피동글" pitchFamily="18" charset="-127"/>
              </a:rPr>
              <a:t>마이너스 </a:t>
            </a:r>
            <a:endParaRPr lang="en-US" altLang="ko-KR" sz="6600" dirty="0" smtClean="0">
              <a:solidFill>
                <a:srgbClr val="FF0000"/>
              </a:solidFill>
              <a:latin typeface="a피오피동글" pitchFamily="18" charset="-127"/>
              <a:ea typeface="a피오피동글" pitchFamily="18" charset="-127"/>
            </a:endParaRPr>
          </a:p>
          <a:p>
            <a:pPr algn="ctr"/>
            <a:r>
              <a:rPr lang="en-US" altLang="ko-KR" sz="6600" dirty="0" smtClean="0">
                <a:solidFill>
                  <a:srgbClr val="FF0000"/>
                </a:solidFill>
                <a:latin typeface="a피오피동글" pitchFamily="18" charset="-127"/>
                <a:ea typeface="a피오피동글" pitchFamily="18" charset="-127"/>
              </a:rPr>
              <a:t>100</a:t>
            </a:r>
            <a:r>
              <a:rPr lang="ko-KR" altLang="en-US" sz="6600" dirty="0" smtClean="0">
                <a:solidFill>
                  <a:srgbClr val="FF0000"/>
                </a:solidFill>
                <a:latin typeface="a피오피동글" pitchFamily="18" charset="-127"/>
                <a:ea typeface="a피오피동글" pitchFamily="18" charset="-127"/>
              </a:rPr>
              <a:t>점</a:t>
            </a:r>
            <a:r>
              <a:rPr lang="en-US" altLang="ko-KR" sz="6600" dirty="0" smtClean="0">
                <a:solidFill>
                  <a:srgbClr val="FF0000"/>
                </a:solidFill>
                <a:latin typeface="a피오피동글" pitchFamily="18" charset="-127"/>
                <a:ea typeface="a피오피동글" pitchFamily="18" charset="-127"/>
              </a:rPr>
              <a:t>!</a:t>
            </a:r>
          </a:p>
          <a:p>
            <a:pPr algn="ctr"/>
            <a:r>
              <a:rPr lang="ko-KR" altLang="en-US" sz="6600" dirty="0" smtClean="0">
                <a:solidFill>
                  <a:srgbClr val="FF0000"/>
                </a:solidFill>
                <a:latin typeface="a피오피동글" pitchFamily="18" charset="-127"/>
                <a:ea typeface="a피오피동글" pitchFamily="18" charset="-127"/>
              </a:rPr>
              <a:t>땡 탈락</a:t>
            </a:r>
            <a:r>
              <a:rPr lang="en-US" altLang="ko-KR" sz="6600" dirty="0" smtClean="0">
                <a:solidFill>
                  <a:srgbClr val="FF0000"/>
                </a:solidFill>
                <a:latin typeface="a피오피동글" pitchFamily="18" charset="-127"/>
                <a:ea typeface="a피오피동글" pitchFamily="18" charset="-127"/>
              </a:rPr>
              <a:t>!</a:t>
            </a:r>
            <a:endParaRPr lang="ko-KR" altLang="en-US" sz="6600" dirty="0">
              <a:solidFill>
                <a:srgbClr val="FF0000"/>
              </a:solidFill>
              <a:latin typeface="a피오피동글" pitchFamily="18" charset="-127"/>
              <a:ea typeface="a피오피동글" pitchFamily="18" charset="-127"/>
            </a:endParaRPr>
          </a:p>
        </p:txBody>
      </p:sp>
      <p:sp>
        <p:nvSpPr>
          <p:cNvPr id="6" name="직사각형 5">
            <a:hlinkClick r:id="rId2" action="ppaction://hlinksldjump"/>
          </p:cNvPr>
          <p:cNvSpPr/>
          <p:nvPr/>
        </p:nvSpPr>
        <p:spPr>
          <a:xfrm>
            <a:off x="2555776" y="5589240"/>
            <a:ext cx="1584176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다시하기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hlinkClick r:id="" action="ppaction://hlinkshowjump?jump=endshow"/>
          </p:cNvPr>
          <p:cNvSpPr/>
          <p:nvPr/>
        </p:nvSpPr>
        <p:spPr>
          <a:xfrm>
            <a:off x="4922378" y="5589240"/>
            <a:ext cx="1584176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00CC"/>
                </a:solidFill>
              </a:rPr>
              <a:t>그만하기</a:t>
            </a:r>
            <a:endParaRPr lang="ko-KR" alt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4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763688" y="1567542"/>
            <a:ext cx="5544616" cy="36616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 smtClean="0">
                <a:solidFill>
                  <a:srgbClr val="0000CC"/>
                </a:solidFill>
                <a:latin typeface="a피오피동글" pitchFamily="18" charset="-127"/>
                <a:ea typeface="a피오피동글" pitchFamily="18" charset="-127"/>
              </a:rPr>
              <a:t>성공</a:t>
            </a:r>
            <a:r>
              <a:rPr lang="en-US" altLang="ko-KR" sz="6600" dirty="0" smtClean="0">
                <a:solidFill>
                  <a:srgbClr val="0000CC"/>
                </a:solidFill>
                <a:latin typeface="a피오피동글" pitchFamily="18" charset="-127"/>
                <a:ea typeface="a피오피동글" pitchFamily="18" charset="-127"/>
              </a:rPr>
              <a:t>!</a:t>
            </a:r>
            <a:r>
              <a:rPr lang="ko-KR" altLang="en-US" sz="6600" dirty="0" smtClean="0">
                <a:solidFill>
                  <a:srgbClr val="0000CC"/>
                </a:solidFill>
                <a:latin typeface="a피오피동글" pitchFamily="18" charset="-127"/>
                <a:ea typeface="a피오피동글" pitchFamily="18" charset="-127"/>
              </a:rPr>
              <a:t> </a:t>
            </a:r>
            <a:endParaRPr lang="en-US" altLang="ko-KR" sz="6600" dirty="0" smtClean="0">
              <a:solidFill>
                <a:srgbClr val="0000CC"/>
              </a:solidFill>
              <a:latin typeface="a피오피동글" pitchFamily="18" charset="-127"/>
              <a:ea typeface="a피오피동글" pitchFamily="18" charset="-127"/>
            </a:endParaRPr>
          </a:p>
          <a:p>
            <a:pPr algn="ctr"/>
            <a:r>
              <a:rPr lang="ko-KR" altLang="en-US" sz="6600" dirty="0" smtClean="0">
                <a:solidFill>
                  <a:srgbClr val="0000CC"/>
                </a:solidFill>
                <a:latin typeface="a피오피동글" pitchFamily="18" charset="-127"/>
                <a:ea typeface="a피오피동글" pitchFamily="18" charset="-127"/>
              </a:rPr>
              <a:t>대단해요</a:t>
            </a:r>
            <a:r>
              <a:rPr lang="en-US" altLang="ko-KR" sz="6600" dirty="0" smtClean="0">
                <a:solidFill>
                  <a:srgbClr val="0000CC"/>
                </a:solidFill>
                <a:latin typeface="a피오피동글" pitchFamily="18" charset="-127"/>
                <a:ea typeface="a피오피동글" pitchFamily="18" charset="-127"/>
              </a:rPr>
              <a:t>!</a:t>
            </a:r>
            <a:endParaRPr lang="ko-KR" altLang="en-US" sz="6600" dirty="0">
              <a:solidFill>
                <a:srgbClr val="0000CC"/>
              </a:solidFill>
              <a:latin typeface="a피오피동글" pitchFamily="18" charset="-127"/>
              <a:ea typeface="a피오피동글" pitchFamily="18" charset="-127"/>
            </a:endParaRPr>
          </a:p>
        </p:txBody>
      </p:sp>
      <p:sp>
        <p:nvSpPr>
          <p:cNvPr id="9" name="직사각형 8">
            <a:hlinkClick r:id="rId2" action="ppaction://hlinksldjump"/>
          </p:cNvPr>
          <p:cNvSpPr/>
          <p:nvPr/>
        </p:nvSpPr>
        <p:spPr>
          <a:xfrm>
            <a:off x="2555776" y="5589240"/>
            <a:ext cx="1584176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다시하기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hlinkClick r:id="" action="ppaction://hlinkshowjump?jump=endshow"/>
          </p:cNvPr>
          <p:cNvSpPr/>
          <p:nvPr/>
        </p:nvSpPr>
        <p:spPr>
          <a:xfrm>
            <a:off x="4922378" y="5589240"/>
            <a:ext cx="1584176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00CC"/>
                </a:solidFill>
              </a:rPr>
              <a:t>그만하기</a:t>
            </a:r>
            <a:endParaRPr lang="ko-KR" alt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5582652"/>
            <a:ext cx="9144000" cy="1315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451120" y="5870349"/>
            <a:ext cx="395854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100" b="1" dirty="0" smtClean="0">
                <a:solidFill>
                  <a:schemeClr val="tx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2018</a:t>
            </a:r>
          </a:p>
          <a:p>
            <a:pPr>
              <a:lnSpc>
                <a:spcPct val="120000"/>
              </a:lnSpc>
            </a:pPr>
            <a:r>
              <a:rPr kumimoji="1" lang="ko-KR" altLang="en-US" sz="1100" b="1" dirty="0" smtClean="0">
                <a:solidFill>
                  <a:schemeClr val="tx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소프트웨어에 </a:t>
            </a:r>
            <a:endParaRPr kumimoji="1" lang="en-US" altLang="ko-KR" sz="1100" b="1" dirty="0" smtClean="0">
              <a:solidFill>
                <a:schemeClr val="tx1"/>
              </a:solidFill>
              <a:latin typeface="Nanum Gothic ExtraBold" charset="-127"/>
              <a:ea typeface="Nanum Gothic ExtraBold" charset="-127"/>
              <a:cs typeface="Nanum Gothic ExtraBold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100" b="1" dirty="0" smtClean="0">
                <a:solidFill>
                  <a:schemeClr val="tx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물들다</a:t>
            </a:r>
            <a:endParaRPr kumimoji="1" lang="ko-KR" altLang="en-US" sz="1100" b="1" dirty="0">
              <a:solidFill>
                <a:schemeClr val="tx1"/>
              </a:solidFill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  <p:sp>
        <p:nvSpPr>
          <p:cNvPr id="6" name="제목 20"/>
          <p:cNvSpPr txBox="1">
            <a:spLocks/>
          </p:cNvSpPr>
          <p:nvPr/>
        </p:nvSpPr>
        <p:spPr>
          <a:xfrm>
            <a:off x="436949" y="345807"/>
            <a:ext cx="7886700" cy="238903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 defTabSz="914400" rtl="0" eaLnBrk="1" latinLnBrk="1" hangingPunct="1">
              <a:lnSpc>
                <a:spcPct val="110000"/>
              </a:lnSpc>
              <a:spcBef>
                <a:spcPct val="0"/>
              </a:spcBef>
              <a:buNone/>
              <a:defRPr sz="4600" b="1" i="0" kern="120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r>
              <a:rPr kumimoji="1" lang="ko-KR" altLang="en-US" sz="7200" dirty="0" smtClean="0">
                <a:latin typeface="나눔고딕" pitchFamily="50" charset="-127"/>
                <a:ea typeface="나눔고딕" pitchFamily="50" charset="-127"/>
              </a:rPr>
              <a:t>고맙습니다</a:t>
            </a:r>
            <a:endParaRPr kumimoji="1" lang="ko-KR" altLang="en-US" sz="72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05" y="4487611"/>
            <a:ext cx="3527550" cy="213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430800" y="440049"/>
            <a:ext cx="2520947" cy="660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 smtClean="0">
                <a:solidFill>
                  <a:srgbClr val="F0542C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목차</a:t>
            </a:r>
            <a:endParaRPr kumimoji="1" lang="ko-KR" altLang="en-US" sz="3600" b="1" dirty="0">
              <a:solidFill>
                <a:srgbClr val="F0542C"/>
              </a:solidFill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3222126" y="462989"/>
            <a:ext cx="1157369" cy="4479240"/>
          </a:xfrm>
          <a:prstGeom prst="rect">
            <a:avLst/>
          </a:prstGeom>
          <a:noFill/>
        </p:spPr>
        <p:txBody>
          <a:bodyPr wrap="square" lIns="90000" tIns="0" bIns="46800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2400" b="1" dirty="0" smtClean="0">
                <a:latin typeface="나눔고딕" pitchFamily="50" charset="-127"/>
                <a:ea typeface="나눔고딕" pitchFamily="50" charset="-127"/>
                <a:cs typeface="Nanum Gothic" charset="-127"/>
              </a:rPr>
              <a:t>1</a:t>
            </a:r>
          </a:p>
          <a:p>
            <a:pPr>
              <a:lnSpc>
                <a:spcPct val="120000"/>
              </a:lnSpc>
            </a:pPr>
            <a:r>
              <a:rPr kumimoji="1" lang="en-US" altLang="ko-KR" sz="2400" b="1" dirty="0" smtClean="0">
                <a:latin typeface="나눔고딕" pitchFamily="50" charset="-127"/>
                <a:ea typeface="나눔고딕" pitchFamily="50" charset="-127"/>
                <a:cs typeface="Nanum Gothic" charset="-127"/>
              </a:rPr>
              <a:t>2</a:t>
            </a:r>
          </a:p>
          <a:p>
            <a:pPr>
              <a:lnSpc>
                <a:spcPct val="120000"/>
              </a:lnSpc>
            </a:pPr>
            <a:r>
              <a:rPr kumimoji="1" lang="en-US" altLang="ko-KR" sz="2400" b="1" dirty="0" smtClean="0">
                <a:latin typeface="나눔고딕" pitchFamily="50" charset="-127"/>
                <a:ea typeface="나눔고딕" pitchFamily="50" charset="-127"/>
                <a:cs typeface="Nanum Gothic" charset="-127"/>
              </a:rPr>
              <a:t>2-1</a:t>
            </a:r>
          </a:p>
          <a:p>
            <a:pPr>
              <a:lnSpc>
                <a:spcPct val="120000"/>
              </a:lnSpc>
            </a:pPr>
            <a:r>
              <a:rPr kumimoji="1" lang="en-US" altLang="ko-KR" sz="2400" b="1" dirty="0" smtClean="0">
                <a:latin typeface="나눔고딕" pitchFamily="50" charset="-127"/>
                <a:ea typeface="나눔고딕" pitchFamily="50" charset="-127"/>
                <a:cs typeface="Nanum Gothic" charset="-127"/>
              </a:rPr>
              <a:t>2-2</a:t>
            </a:r>
            <a:endParaRPr kumimoji="1" lang="en-US" altLang="ko-KR" sz="2400" b="1" dirty="0" smtClean="0">
              <a:latin typeface="나눔고딕" pitchFamily="50" charset="-127"/>
              <a:ea typeface="나눔고딕" pitchFamily="50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2400" b="1" dirty="0" smtClean="0">
                <a:latin typeface="나눔고딕" pitchFamily="50" charset="-127"/>
                <a:ea typeface="나눔고딕" pitchFamily="50" charset="-127"/>
                <a:cs typeface="Nanum Gothic" charset="-127"/>
              </a:rPr>
              <a:t>3</a:t>
            </a:r>
            <a:endParaRPr kumimoji="1" lang="en-US" altLang="ko-KR" sz="2400" b="1" dirty="0" smtClean="0">
              <a:latin typeface="나눔고딕" pitchFamily="50" charset="-127"/>
              <a:ea typeface="나눔고딕" pitchFamily="50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2400" b="1" dirty="0" smtClean="0">
                <a:latin typeface="나눔고딕" pitchFamily="50" charset="-127"/>
                <a:ea typeface="나눔고딕" pitchFamily="50" charset="-127"/>
                <a:cs typeface="Nanum Gothic" charset="-127"/>
              </a:rPr>
              <a:t>3-1</a:t>
            </a:r>
            <a:endParaRPr kumimoji="1" lang="en-US" altLang="ko-KR" sz="2400" b="1" dirty="0" smtClean="0">
              <a:latin typeface="나눔고딕" pitchFamily="50" charset="-127"/>
              <a:ea typeface="나눔고딕" pitchFamily="50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2400" b="1" dirty="0" smtClean="0">
                <a:latin typeface="나눔고딕" pitchFamily="50" charset="-127"/>
                <a:ea typeface="나눔고딕" pitchFamily="50" charset="-127"/>
                <a:cs typeface="Nanum Gothic" charset="-127"/>
              </a:rPr>
              <a:t>3-2</a:t>
            </a:r>
            <a:endParaRPr kumimoji="1" lang="en-US" altLang="ko-KR" sz="2400" b="1" dirty="0" smtClean="0">
              <a:latin typeface="나눔고딕" pitchFamily="50" charset="-127"/>
              <a:ea typeface="나눔고딕" pitchFamily="50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2400" b="1" dirty="0" smtClean="0">
                <a:latin typeface="나눔고딕" pitchFamily="50" charset="-127"/>
                <a:ea typeface="나눔고딕" pitchFamily="50" charset="-127"/>
                <a:cs typeface="Nanum Gothic" charset="-127"/>
              </a:rPr>
              <a:t>3-3</a:t>
            </a:r>
          </a:p>
          <a:p>
            <a:pPr>
              <a:lnSpc>
                <a:spcPct val="120000"/>
              </a:lnSpc>
            </a:pPr>
            <a:r>
              <a:rPr kumimoji="1" lang="en-US" altLang="ko-KR" sz="2400" b="1" dirty="0" smtClean="0">
                <a:latin typeface="나눔고딕" pitchFamily="50" charset="-127"/>
                <a:ea typeface="나눔고딕" pitchFamily="50" charset="-127"/>
                <a:cs typeface="Nanum Gothic" charset="-127"/>
              </a:rPr>
              <a:t>3-4</a:t>
            </a:r>
            <a:endParaRPr kumimoji="1" lang="en-US" altLang="ko-KR" sz="2400" b="1" dirty="0" smtClean="0">
              <a:latin typeface="나눔고딕" pitchFamily="50" charset="-127"/>
              <a:ea typeface="나눔고딕" pitchFamily="50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endParaRPr kumimoji="1" lang="en-US" altLang="ko-KR" sz="2400" b="1" dirty="0" smtClean="0">
              <a:latin typeface="나눔고딕" pitchFamily="50" charset="-127"/>
              <a:ea typeface="나눔고딕" pitchFamily="50" charset="-127"/>
              <a:cs typeface="Nanum Gothic" charset="-127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4649875" y="462989"/>
            <a:ext cx="4060986" cy="4036041"/>
          </a:xfrm>
          <a:prstGeom prst="rect">
            <a:avLst/>
          </a:prstGeom>
          <a:noFill/>
        </p:spPr>
        <p:txBody>
          <a:bodyPr wrap="square" lIns="90000" tIns="0" bIns="46800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2400" dirty="0">
                <a:solidFill>
                  <a:srgbClr val="F0542C"/>
                </a:solidFill>
                <a:latin typeface="나눔고딕" pitchFamily="50" charset="-127"/>
                <a:ea typeface="나눔고딕" pitchFamily="50" charset="-127"/>
                <a:cs typeface="Nanum Gothic" charset="-127"/>
              </a:rPr>
              <a:t>마우스 피하기 게임이란</a:t>
            </a:r>
            <a:r>
              <a:rPr kumimoji="1" lang="en-US" altLang="ko-KR" sz="2400" dirty="0" smtClean="0">
                <a:solidFill>
                  <a:srgbClr val="F0542C"/>
                </a:solidFill>
                <a:latin typeface="나눔고딕" pitchFamily="50" charset="-127"/>
                <a:ea typeface="나눔고딕" pitchFamily="50" charset="-127"/>
                <a:cs typeface="Nanum Gothic" charset="-127"/>
              </a:rPr>
              <a:t>?</a:t>
            </a:r>
          </a:p>
          <a:p>
            <a:pPr>
              <a:lnSpc>
                <a:spcPct val="120000"/>
              </a:lnSpc>
            </a:pPr>
            <a:r>
              <a:rPr kumimoji="1" lang="ko-KR" altLang="en-US" sz="2400" dirty="0">
                <a:solidFill>
                  <a:srgbClr val="F0542C"/>
                </a:solidFill>
                <a:latin typeface="나눔고딕" pitchFamily="50" charset="-127"/>
                <a:ea typeface="나눔고딕" pitchFamily="50" charset="-127"/>
                <a:cs typeface="Nanum Gothic" charset="-127"/>
              </a:rPr>
              <a:t>벽에 닿으면</a:t>
            </a:r>
            <a:r>
              <a:rPr kumimoji="1" lang="en-US" altLang="ko-KR" sz="2400" dirty="0">
                <a:solidFill>
                  <a:srgbClr val="F0542C"/>
                </a:solidFill>
                <a:latin typeface="나눔고딕" pitchFamily="50" charset="-127"/>
                <a:ea typeface="나눔고딕" pitchFamily="50" charset="-127"/>
                <a:cs typeface="Nanum Gothic" charset="-127"/>
              </a:rPr>
              <a:t>??? </a:t>
            </a:r>
            <a:endParaRPr kumimoji="1" lang="en-US" altLang="ko-KR" sz="2400" dirty="0" smtClean="0">
              <a:solidFill>
                <a:srgbClr val="F0542C"/>
              </a:solidFill>
              <a:latin typeface="나눔고딕" pitchFamily="50" charset="-127"/>
              <a:ea typeface="나눔고딕" pitchFamily="50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2400" dirty="0" smtClean="0">
                <a:solidFill>
                  <a:srgbClr val="F0542C"/>
                </a:solidFill>
                <a:latin typeface="나눔고딕" pitchFamily="50" charset="-127"/>
                <a:ea typeface="나눔고딕" pitchFamily="50" charset="-127"/>
                <a:cs typeface="Nanum Gothic" charset="-127"/>
              </a:rPr>
              <a:t>벽에 닿은 경우 실패화면</a:t>
            </a:r>
            <a:endParaRPr kumimoji="1" lang="en-US" altLang="ko-KR" sz="2400" dirty="0" smtClean="0">
              <a:solidFill>
                <a:srgbClr val="F0542C"/>
              </a:solidFill>
              <a:latin typeface="나눔고딕" pitchFamily="50" charset="-127"/>
              <a:ea typeface="나눔고딕" pitchFamily="50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2400" dirty="0" smtClean="0">
                <a:solidFill>
                  <a:srgbClr val="F0542C"/>
                </a:solidFill>
                <a:latin typeface="나눔고딕" pitchFamily="50" charset="-127"/>
                <a:ea typeface="나눔고딕" pitchFamily="50" charset="-127"/>
                <a:cs typeface="Nanum Gothic" charset="-127"/>
              </a:rPr>
              <a:t>도착한 경우 성공화면</a:t>
            </a:r>
            <a:endParaRPr kumimoji="1" lang="en-US" altLang="ko-KR" sz="2400" dirty="0" smtClean="0">
              <a:solidFill>
                <a:srgbClr val="F0542C"/>
              </a:solidFill>
              <a:latin typeface="나눔고딕" pitchFamily="50" charset="-127"/>
              <a:ea typeface="나눔고딕" pitchFamily="50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2400" dirty="0" smtClean="0">
                <a:solidFill>
                  <a:srgbClr val="F0542C"/>
                </a:solidFill>
                <a:latin typeface="나눔고딕" pitchFamily="50" charset="-127"/>
                <a:ea typeface="나눔고딕" pitchFamily="50" charset="-127"/>
                <a:cs typeface="Nanum Gothic" charset="-127"/>
              </a:rPr>
              <a:t>만드는 법</a:t>
            </a:r>
            <a:endParaRPr kumimoji="1" lang="en-US" altLang="ko-KR" sz="2400" dirty="0" smtClean="0">
              <a:solidFill>
                <a:srgbClr val="F0542C"/>
              </a:solidFill>
              <a:latin typeface="나눔고딕" pitchFamily="50" charset="-127"/>
              <a:ea typeface="나눔고딕" pitchFamily="50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2400" dirty="0" smtClean="0">
                <a:solidFill>
                  <a:srgbClr val="F0542C"/>
                </a:solidFill>
                <a:latin typeface="나눔고딕" pitchFamily="50" charset="-127"/>
                <a:ea typeface="나눔고딕" pitchFamily="50" charset="-127"/>
                <a:cs typeface="Nanum Gothic" charset="-127"/>
              </a:rPr>
              <a:t>도형에 닿은 경우</a:t>
            </a:r>
            <a:endParaRPr kumimoji="1" lang="en-US" altLang="ko-KR" sz="2400" dirty="0" smtClean="0">
              <a:solidFill>
                <a:srgbClr val="F0542C"/>
              </a:solidFill>
              <a:latin typeface="나눔고딕" pitchFamily="50" charset="-127"/>
              <a:ea typeface="나눔고딕" pitchFamily="50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2400" dirty="0" smtClean="0">
                <a:solidFill>
                  <a:srgbClr val="F0542C"/>
                </a:solidFill>
                <a:latin typeface="나눔고딕" pitchFamily="50" charset="-127"/>
                <a:ea typeface="나눔고딕" pitchFamily="50" charset="-127"/>
                <a:cs typeface="Nanum Gothic" charset="-127"/>
              </a:rPr>
              <a:t>다른 화면 방지</a:t>
            </a:r>
            <a:endParaRPr kumimoji="1" lang="en-US" altLang="ko-KR" sz="2400" dirty="0" smtClean="0">
              <a:solidFill>
                <a:srgbClr val="F0542C"/>
              </a:solidFill>
              <a:latin typeface="나눔고딕" pitchFamily="50" charset="-127"/>
              <a:ea typeface="나눔고딕" pitchFamily="50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2400" dirty="0" smtClean="0">
                <a:solidFill>
                  <a:srgbClr val="F0542C"/>
                </a:solidFill>
                <a:latin typeface="나눔고딕" pitchFamily="50" charset="-127"/>
                <a:ea typeface="나눔고딕" pitchFamily="50" charset="-127"/>
                <a:cs typeface="Nanum Gothic" charset="-127"/>
              </a:rPr>
              <a:t>게임영역 지정</a:t>
            </a:r>
            <a:endParaRPr kumimoji="1" lang="en-US" altLang="ko-KR" sz="2400" dirty="0" smtClean="0">
              <a:solidFill>
                <a:srgbClr val="F0542C"/>
              </a:solidFill>
              <a:latin typeface="나눔고딕" pitchFamily="50" charset="-127"/>
              <a:ea typeface="나눔고딕" pitchFamily="50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2400" dirty="0" smtClean="0">
                <a:solidFill>
                  <a:srgbClr val="F0542C"/>
                </a:solidFill>
                <a:latin typeface="나눔고딕" pitchFamily="50" charset="-127"/>
                <a:ea typeface="나눔고딕" pitchFamily="50" charset="-127"/>
                <a:cs typeface="Nanum Gothic" charset="-127"/>
              </a:rPr>
              <a:t>출발과 </a:t>
            </a:r>
            <a:r>
              <a:rPr kumimoji="1" lang="ko-KR" altLang="en-US" sz="2400" dirty="0" err="1" smtClean="0">
                <a:solidFill>
                  <a:srgbClr val="F0542C"/>
                </a:solidFill>
                <a:latin typeface="나눔고딕" pitchFamily="50" charset="-127"/>
                <a:ea typeface="나눔고딕" pitchFamily="50" charset="-127"/>
                <a:cs typeface="Nanum Gothic" charset="-127"/>
              </a:rPr>
              <a:t>다시하기</a:t>
            </a:r>
            <a:r>
              <a:rPr kumimoji="1" lang="ko-KR" altLang="en-US" sz="2400" dirty="0" smtClean="0">
                <a:solidFill>
                  <a:srgbClr val="F0542C"/>
                </a:solidFill>
                <a:latin typeface="나눔고딕" pitchFamily="50" charset="-127"/>
                <a:ea typeface="나눔고딕" pitchFamily="50" charset="-127"/>
                <a:cs typeface="Nanum Gothic" charset="-127"/>
              </a:rPr>
              <a:t> 버튼 위치</a:t>
            </a:r>
            <a:endParaRPr kumimoji="1" lang="en-US" altLang="ko-KR" sz="2400" dirty="0" smtClean="0">
              <a:solidFill>
                <a:srgbClr val="F0542C"/>
              </a:solidFill>
              <a:latin typeface="나눔고딕" pitchFamily="50" charset="-127"/>
              <a:ea typeface="나눔고딕" pitchFamily="50" charset="-127"/>
              <a:cs typeface="Nanum Gothic" charset="-127"/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4814573" y="6234666"/>
            <a:ext cx="3958542" cy="27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en-US" altLang="ko-KR" sz="1100" b="1" dirty="0" smtClean="0">
                <a:solidFill>
                  <a:schemeClr val="bg2">
                    <a:lumMod val="90000"/>
                  </a:schemeClr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2018 </a:t>
            </a:r>
            <a:r>
              <a:rPr kumimoji="1" lang="ko-KR" altLang="en-US" sz="1100" b="1" dirty="0" smtClean="0">
                <a:solidFill>
                  <a:schemeClr val="bg2">
                    <a:lumMod val="90000"/>
                  </a:schemeClr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소프트웨어에 물들다</a:t>
            </a:r>
            <a:endParaRPr kumimoji="1" lang="ko-KR" altLang="en-US" sz="1100" b="1" dirty="0">
              <a:solidFill>
                <a:schemeClr val="bg2">
                  <a:lumMod val="90000"/>
                </a:schemeClr>
              </a:solidFill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  <p:cxnSp>
        <p:nvCxnSpPr>
          <p:cNvPr id="6" name="직선 연결선[R] 5"/>
          <p:cNvCxnSpPr/>
          <p:nvPr/>
        </p:nvCxnSpPr>
        <p:spPr>
          <a:xfrm>
            <a:off x="3302336" y="834307"/>
            <a:ext cx="5841664" cy="0"/>
          </a:xfrm>
          <a:prstGeom prst="line">
            <a:avLst/>
          </a:prstGeom>
          <a:ln w="3175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/>
          <p:cNvCxnSpPr/>
          <p:nvPr/>
        </p:nvCxnSpPr>
        <p:spPr>
          <a:xfrm>
            <a:off x="3302336" y="1273588"/>
            <a:ext cx="5841664" cy="0"/>
          </a:xfrm>
          <a:prstGeom prst="line">
            <a:avLst/>
          </a:prstGeom>
          <a:ln w="3175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/>
          <p:cNvCxnSpPr/>
          <p:nvPr/>
        </p:nvCxnSpPr>
        <p:spPr>
          <a:xfrm>
            <a:off x="3302336" y="1712869"/>
            <a:ext cx="5841664" cy="0"/>
          </a:xfrm>
          <a:prstGeom prst="line">
            <a:avLst/>
          </a:prstGeom>
          <a:ln w="3175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/>
          <p:cNvCxnSpPr/>
          <p:nvPr/>
        </p:nvCxnSpPr>
        <p:spPr>
          <a:xfrm>
            <a:off x="3302336" y="2152150"/>
            <a:ext cx="5841664" cy="0"/>
          </a:xfrm>
          <a:prstGeom prst="line">
            <a:avLst/>
          </a:prstGeom>
          <a:ln w="3175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/>
          <p:cNvCxnSpPr/>
          <p:nvPr/>
        </p:nvCxnSpPr>
        <p:spPr>
          <a:xfrm>
            <a:off x="3302336" y="2591431"/>
            <a:ext cx="5841664" cy="0"/>
          </a:xfrm>
          <a:prstGeom prst="line">
            <a:avLst/>
          </a:prstGeom>
          <a:ln w="3175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3302336" y="3030712"/>
            <a:ext cx="5841664" cy="0"/>
          </a:xfrm>
          <a:prstGeom prst="line">
            <a:avLst/>
          </a:prstGeom>
          <a:ln w="3175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>
            <a:off x="3302336" y="3469993"/>
            <a:ext cx="5841664" cy="0"/>
          </a:xfrm>
          <a:prstGeom prst="line">
            <a:avLst/>
          </a:prstGeom>
          <a:ln w="3175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/>
          <p:cNvCxnSpPr/>
          <p:nvPr/>
        </p:nvCxnSpPr>
        <p:spPr>
          <a:xfrm>
            <a:off x="3302336" y="3909274"/>
            <a:ext cx="5841664" cy="0"/>
          </a:xfrm>
          <a:prstGeom prst="line">
            <a:avLst/>
          </a:prstGeom>
          <a:ln w="3175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/>
          <p:cNvCxnSpPr/>
          <p:nvPr/>
        </p:nvCxnSpPr>
        <p:spPr>
          <a:xfrm>
            <a:off x="3302336" y="4348555"/>
            <a:ext cx="5841664" cy="0"/>
          </a:xfrm>
          <a:prstGeom prst="line">
            <a:avLst/>
          </a:prstGeom>
          <a:ln w="3175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/>
          <p:cNvCxnSpPr/>
          <p:nvPr/>
        </p:nvCxnSpPr>
        <p:spPr>
          <a:xfrm>
            <a:off x="3302336" y="4787836"/>
            <a:ext cx="5841664" cy="0"/>
          </a:xfrm>
          <a:prstGeom prst="line">
            <a:avLst/>
          </a:prstGeom>
          <a:ln w="3175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/>
          <p:nvPr/>
        </p:nvCxnSpPr>
        <p:spPr>
          <a:xfrm>
            <a:off x="3302336" y="5227119"/>
            <a:ext cx="5841664" cy="0"/>
          </a:xfrm>
          <a:prstGeom prst="line">
            <a:avLst/>
          </a:prstGeom>
          <a:ln w="3175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72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01</a:t>
            </a:r>
            <a:endParaRPr kumimoji="1"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400" dirty="0"/>
              <a:t>마우스 피하기 </a:t>
            </a:r>
            <a:r>
              <a:rPr kumimoji="1" lang="en-US" altLang="ko-KR" sz="4400" dirty="0" smtClean="0"/>
              <a:t/>
            </a:r>
            <a:br>
              <a:rPr kumimoji="1" lang="en-US" altLang="ko-KR" sz="4400" dirty="0" smtClean="0"/>
            </a:br>
            <a:r>
              <a:rPr kumimoji="1" lang="ko-KR" altLang="en-US" sz="4400" dirty="0" smtClean="0"/>
              <a:t>게임이란</a:t>
            </a:r>
            <a:r>
              <a:rPr kumimoji="1" lang="en-US" altLang="ko-KR" sz="4400" dirty="0"/>
              <a:t>?</a:t>
            </a:r>
            <a:endParaRPr kumimoji="1" lang="ko-KR" altLang="en-US" sz="4400" dirty="0"/>
          </a:p>
        </p:txBody>
      </p:sp>
      <p:sp>
        <p:nvSpPr>
          <p:cNvPr id="4" name="아래쪽 화살표 4"/>
          <p:cNvSpPr/>
          <p:nvPr/>
        </p:nvSpPr>
        <p:spPr>
          <a:xfrm rot="8764155">
            <a:off x="6515797" y="4522584"/>
            <a:ext cx="904818" cy="1216372"/>
          </a:xfrm>
          <a:custGeom>
            <a:avLst/>
            <a:gdLst>
              <a:gd name="connsiteX0" fmla="*/ 0 w 792088"/>
              <a:gd name="connsiteY0" fmla="*/ 540060 h 936104"/>
              <a:gd name="connsiteX1" fmla="*/ 355790 w 792088"/>
              <a:gd name="connsiteY1" fmla="*/ 540060 h 936104"/>
              <a:gd name="connsiteX2" fmla="*/ 355790 w 792088"/>
              <a:gd name="connsiteY2" fmla="*/ 0 h 936104"/>
              <a:gd name="connsiteX3" fmla="*/ 436298 w 792088"/>
              <a:gd name="connsiteY3" fmla="*/ 0 h 936104"/>
              <a:gd name="connsiteX4" fmla="*/ 436298 w 792088"/>
              <a:gd name="connsiteY4" fmla="*/ 540060 h 936104"/>
              <a:gd name="connsiteX5" fmla="*/ 792088 w 792088"/>
              <a:gd name="connsiteY5" fmla="*/ 540060 h 936104"/>
              <a:gd name="connsiteX6" fmla="*/ 396044 w 792088"/>
              <a:gd name="connsiteY6" fmla="*/ 936104 h 936104"/>
              <a:gd name="connsiteX7" fmla="*/ 0 w 792088"/>
              <a:gd name="connsiteY7" fmla="*/ 540060 h 936104"/>
              <a:gd name="connsiteX0" fmla="*/ 0 w 730771"/>
              <a:gd name="connsiteY0" fmla="*/ 540060 h 936104"/>
              <a:gd name="connsiteX1" fmla="*/ 355790 w 730771"/>
              <a:gd name="connsiteY1" fmla="*/ 540060 h 936104"/>
              <a:gd name="connsiteX2" fmla="*/ 355790 w 730771"/>
              <a:gd name="connsiteY2" fmla="*/ 0 h 936104"/>
              <a:gd name="connsiteX3" fmla="*/ 436298 w 730771"/>
              <a:gd name="connsiteY3" fmla="*/ 0 h 936104"/>
              <a:gd name="connsiteX4" fmla="*/ 436298 w 730771"/>
              <a:gd name="connsiteY4" fmla="*/ 540060 h 936104"/>
              <a:gd name="connsiteX5" fmla="*/ 730771 w 730771"/>
              <a:gd name="connsiteY5" fmla="*/ 246874 h 936104"/>
              <a:gd name="connsiteX6" fmla="*/ 396044 w 730771"/>
              <a:gd name="connsiteY6" fmla="*/ 936104 h 936104"/>
              <a:gd name="connsiteX7" fmla="*/ 0 w 730771"/>
              <a:gd name="connsiteY7" fmla="*/ 540060 h 936104"/>
              <a:gd name="connsiteX0" fmla="*/ 0 w 651350"/>
              <a:gd name="connsiteY0" fmla="*/ 173430 h 936104"/>
              <a:gd name="connsiteX1" fmla="*/ 276369 w 651350"/>
              <a:gd name="connsiteY1" fmla="*/ 540060 h 936104"/>
              <a:gd name="connsiteX2" fmla="*/ 276369 w 651350"/>
              <a:gd name="connsiteY2" fmla="*/ 0 h 936104"/>
              <a:gd name="connsiteX3" fmla="*/ 356877 w 651350"/>
              <a:gd name="connsiteY3" fmla="*/ 0 h 936104"/>
              <a:gd name="connsiteX4" fmla="*/ 356877 w 651350"/>
              <a:gd name="connsiteY4" fmla="*/ 540060 h 936104"/>
              <a:gd name="connsiteX5" fmla="*/ 651350 w 651350"/>
              <a:gd name="connsiteY5" fmla="*/ 246874 h 936104"/>
              <a:gd name="connsiteX6" fmla="*/ 316623 w 651350"/>
              <a:gd name="connsiteY6" fmla="*/ 936104 h 936104"/>
              <a:gd name="connsiteX7" fmla="*/ 0 w 651350"/>
              <a:gd name="connsiteY7" fmla="*/ 173430 h 936104"/>
              <a:gd name="connsiteX0" fmla="*/ 0 w 601185"/>
              <a:gd name="connsiteY0" fmla="*/ 354108 h 936104"/>
              <a:gd name="connsiteX1" fmla="*/ 226204 w 601185"/>
              <a:gd name="connsiteY1" fmla="*/ 540060 h 936104"/>
              <a:gd name="connsiteX2" fmla="*/ 226204 w 601185"/>
              <a:gd name="connsiteY2" fmla="*/ 0 h 936104"/>
              <a:gd name="connsiteX3" fmla="*/ 306712 w 601185"/>
              <a:gd name="connsiteY3" fmla="*/ 0 h 936104"/>
              <a:gd name="connsiteX4" fmla="*/ 306712 w 601185"/>
              <a:gd name="connsiteY4" fmla="*/ 540060 h 936104"/>
              <a:gd name="connsiteX5" fmla="*/ 601185 w 601185"/>
              <a:gd name="connsiteY5" fmla="*/ 246874 h 936104"/>
              <a:gd name="connsiteX6" fmla="*/ 266458 w 601185"/>
              <a:gd name="connsiteY6" fmla="*/ 936104 h 936104"/>
              <a:gd name="connsiteX7" fmla="*/ 0 w 601185"/>
              <a:gd name="connsiteY7" fmla="*/ 354108 h 936104"/>
              <a:gd name="connsiteX0" fmla="*/ 0 w 484973"/>
              <a:gd name="connsiteY0" fmla="*/ 354108 h 936104"/>
              <a:gd name="connsiteX1" fmla="*/ 226204 w 484973"/>
              <a:gd name="connsiteY1" fmla="*/ 540060 h 936104"/>
              <a:gd name="connsiteX2" fmla="*/ 226204 w 484973"/>
              <a:gd name="connsiteY2" fmla="*/ 0 h 936104"/>
              <a:gd name="connsiteX3" fmla="*/ 306712 w 484973"/>
              <a:gd name="connsiteY3" fmla="*/ 0 h 936104"/>
              <a:gd name="connsiteX4" fmla="*/ 306712 w 484973"/>
              <a:gd name="connsiteY4" fmla="*/ 540060 h 936104"/>
              <a:gd name="connsiteX5" fmla="*/ 484973 w 484973"/>
              <a:gd name="connsiteY5" fmla="*/ 437593 h 936104"/>
              <a:gd name="connsiteX6" fmla="*/ 266458 w 484973"/>
              <a:gd name="connsiteY6" fmla="*/ 936104 h 936104"/>
              <a:gd name="connsiteX7" fmla="*/ 0 w 484973"/>
              <a:gd name="connsiteY7" fmla="*/ 354108 h 936104"/>
              <a:gd name="connsiteX0" fmla="*/ 0 w 508067"/>
              <a:gd name="connsiteY0" fmla="*/ 354108 h 936104"/>
              <a:gd name="connsiteX1" fmla="*/ 226204 w 508067"/>
              <a:gd name="connsiteY1" fmla="*/ 540060 h 936104"/>
              <a:gd name="connsiteX2" fmla="*/ 226204 w 508067"/>
              <a:gd name="connsiteY2" fmla="*/ 0 h 936104"/>
              <a:gd name="connsiteX3" fmla="*/ 306712 w 508067"/>
              <a:gd name="connsiteY3" fmla="*/ 0 h 936104"/>
              <a:gd name="connsiteX4" fmla="*/ 306712 w 508067"/>
              <a:gd name="connsiteY4" fmla="*/ 540060 h 936104"/>
              <a:gd name="connsiteX5" fmla="*/ 508067 w 508067"/>
              <a:gd name="connsiteY5" fmla="*/ 406632 h 936104"/>
              <a:gd name="connsiteX6" fmla="*/ 266458 w 508067"/>
              <a:gd name="connsiteY6" fmla="*/ 936104 h 936104"/>
              <a:gd name="connsiteX7" fmla="*/ 0 w 508067"/>
              <a:gd name="connsiteY7" fmla="*/ 354108 h 936104"/>
              <a:gd name="connsiteX0" fmla="*/ 0 w 508067"/>
              <a:gd name="connsiteY0" fmla="*/ 354108 h 936104"/>
              <a:gd name="connsiteX1" fmla="*/ 226204 w 508067"/>
              <a:gd name="connsiteY1" fmla="*/ 540060 h 936104"/>
              <a:gd name="connsiteX2" fmla="*/ 226204 w 508067"/>
              <a:gd name="connsiteY2" fmla="*/ 0 h 936104"/>
              <a:gd name="connsiteX3" fmla="*/ 298333 w 508067"/>
              <a:gd name="connsiteY3" fmla="*/ 164230 h 936104"/>
              <a:gd name="connsiteX4" fmla="*/ 306712 w 508067"/>
              <a:gd name="connsiteY4" fmla="*/ 540060 h 936104"/>
              <a:gd name="connsiteX5" fmla="*/ 508067 w 508067"/>
              <a:gd name="connsiteY5" fmla="*/ 406632 h 936104"/>
              <a:gd name="connsiteX6" fmla="*/ 266458 w 508067"/>
              <a:gd name="connsiteY6" fmla="*/ 936104 h 936104"/>
              <a:gd name="connsiteX7" fmla="*/ 0 w 508067"/>
              <a:gd name="connsiteY7" fmla="*/ 354108 h 936104"/>
              <a:gd name="connsiteX0" fmla="*/ 0 w 508067"/>
              <a:gd name="connsiteY0" fmla="*/ 206112 h 788108"/>
              <a:gd name="connsiteX1" fmla="*/ 226204 w 508067"/>
              <a:gd name="connsiteY1" fmla="*/ 392064 h 788108"/>
              <a:gd name="connsiteX2" fmla="*/ 210084 w 508067"/>
              <a:gd name="connsiteY2" fmla="*/ -1 h 788108"/>
              <a:gd name="connsiteX3" fmla="*/ 298333 w 508067"/>
              <a:gd name="connsiteY3" fmla="*/ 16234 h 788108"/>
              <a:gd name="connsiteX4" fmla="*/ 306712 w 508067"/>
              <a:gd name="connsiteY4" fmla="*/ 392064 h 788108"/>
              <a:gd name="connsiteX5" fmla="*/ 508067 w 508067"/>
              <a:gd name="connsiteY5" fmla="*/ 258636 h 788108"/>
              <a:gd name="connsiteX6" fmla="*/ 266458 w 508067"/>
              <a:gd name="connsiteY6" fmla="*/ 788108 h 788108"/>
              <a:gd name="connsiteX7" fmla="*/ 0 w 508067"/>
              <a:gd name="connsiteY7" fmla="*/ 206112 h 7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8067" h="788108">
                <a:moveTo>
                  <a:pt x="0" y="206112"/>
                </a:moveTo>
                <a:lnTo>
                  <a:pt x="226204" y="392064"/>
                </a:lnTo>
                <a:lnTo>
                  <a:pt x="210084" y="-1"/>
                </a:lnTo>
                <a:lnTo>
                  <a:pt x="298333" y="16234"/>
                </a:lnTo>
                <a:lnTo>
                  <a:pt x="306712" y="392064"/>
                </a:lnTo>
                <a:lnTo>
                  <a:pt x="508067" y="258636"/>
                </a:lnTo>
                <a:lnTo>
                  <a:pt x="266458" y="788108"/>
                </a:lnTo>
                <a:lnTo>
                  <a:pt x="0" y="206112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27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마우스 피하기 게임이란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1628800"/>
            <a:ext cx="7776864" cy="475252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57466" y="1757049"/>
            <a:ext cx="1224136" cy="995627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도착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1788582"/>
            <a:ext cx="1224136" cy="9956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출발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2924944"/>
            <a:ext cx="432048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56434" y="1628800"/>
            <a:ext cx="720080" cy="3672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67744" y="4581128"/>
            <a:ext cx="432048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99792" y="2095533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도착지점까지 </a:t>
            </a:r>
            <a:endParaRPr lang="en-US" altLang="ko-KR" sz="2400" b="1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54907" y="3857720"/>
            <a:ext cx="2839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다른 곳에 닿지 않게 </a:t>
            </a:r>
            <a:endParaRPr lang="en-US" altLang="ko-KR" sz="2400" b="1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5997" y="5634647"/>
            <a:ext cx="3284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마우스를 움직이는 게임</a:t>
            </a:r>
            <a:endParaRPr lang="ko-KR" altLang="en-US" sz="2400" b="1" dirty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아래쪽 화살표 4"/>
          <p:cNvSpPr/>
          <p:nvPr/>
        </p:nvSpPr>
        <p:spPr>
          <a:xfrm rot="8764155">
            <a:off x="1684487" y="2190631"/>
            <a:ext cx="344269" cy="449932"/>
          </a:xfrm>
          <a:custGeom>
            <a:avLst/>
            <a:gdLst>
              <a:gd name="connsiteX0" fmla="*/ 0 w 792088"/>
              <a:gd name="connsiteY0" fmla="*/ 540060 h 936104"/>
              <a:gd name="connsiteX1" fmla="*/ 355790 w 792088"/>
              <a:gd name="connsiteY1" fmla="*/ 540060 h 936104"/>
              <a:gd name="connsiteX2" fmla="*/ 355790 w 792088"/>
              <a:gd name="connsiteY2" fmla="*/ 0 h 936104"/>
              <a:gd name="connsiteX3" fmla="*/ 436298 w 792088"/>
              <a:gd name="connsiteY3" fmla="*/ 0 h 936104"/>
              <a:gd name="connsiteX4" fmla="*/ 436298 w 792088"/>
              <a:gd name="connsiteY4" fmla="*/ 540060 h 936104"/>
              <a:gd name="connsiteX5" fmla="*/ 792088 w 792088"/>
              <a:gd name="connsiteY5" fmla="*/ 540060 h 936104"/>
              <a:gd name="connsiteX6" fmla="*/ 396044 w 792088"/>
              <a:gd name="connsiteY6" fmla="*/ 936104 h 936104"/>
              <a:gd name="connsiteX7" fmla="*/ 0 w 792088"/>
              <a:gd name="connsiteY7" fmla="*/ 540060 h 936104"/>
              <a:gd name="connsiteX0" fmla="*/ 0 w 730771"/>
              <a:gd name="connsiteY0" fmla="*/ 540060 h 936104"/>
              <a:gd name="connsiteX1" fmla="*/ 355790 w 730771"/>
              <a:gd name="connsiteY1" fmla="*/ 540060 h 936104"/>
              <a:gd name="connsiteX2" fmla="*/ 355790 w 730771"/>
              <a:gd name="connsiteY2" fmla="*/ 0 h 936104"/>
              <a:gd name="connsiteX3" fmla="*/ 436298 w 730771"/>
              <a:gd name="connsiteY3" fmla="*/ 0 h 936104"/>
              <a:gd name="connsiteX4" fmla="*/ 436298 w 730771"/>
              <a:gd name="connsiteY4" fmla="*/ 540060 h 936104"/>
              <a:gd name="connsiteX5" fmla="*/ 730771 w 730771"/>
              <a:gd name="connsiteY5" fmla="*/ 246874 h 936104"/>
              <a:gd name="connsiteX6" fmla="*/ 396044 w 730771"/>
              <a:gd name="connsiteY6" fmla="*/ 936104 h 936104"/>
              <a:gd name="connsiteX7" fmla="*/ 0 w 730771"/>
              <a:gd name="connsiteY7" fmla="*/ 540060 h 936104"/>
              <a:gd name="connsiteX0" fmla="*/ 0 w 651350"/>
              <a:gd name="connsiteY0" fmla="*/ 173430 h 936104"/>
              <a:gd name="connsiteX1" fmla="*/ 276369 w 651350"/>
              <a:gd name="connsiteY1" fmla="*/ 540060 h 936104"/>
              <a:gd name="connsiteX2" fmla="*/ 276369 w 651350"/>
              <a:gd name="connsiteY2" fmla="*/ 0 h 936104"/>
              <a:gd name="connsiteX3" fmla="*/ 356877 w 651350"/>
              <a:gd name="connsiteY3" fmla="*/ 0 h 936104"/>
              <a:gd name="connsiteX4" fmla="*/ 356877 w 651350"/>
              <a:gd name="connsiteY4" fmla="*/ 540060 h 936104"/>
              <a:gd name="connsiteX5" fmla="*/ 651350 w 651350"/>
              <a:gd name="connsiteY5" fmla="*/ 246874 h 936104"/>
              <a:gd name="connsiteX6" fmla="*/ 316623 w 651350"/>
              <a:gd name="connsiteY6" fmla="*/ 936104 h 936104"/>
              <a:gd name="connsiteX7" fmla="*/ 0 w 651350"/>
              <a:gd name="connsiteY7" fmla="*/ 173430 h 936104"/>
              <a:gd name="connsiteX0" fmla="*/ 0 w 601185"/>
              <a:gd name="connsiteY0" fmla="*/ 354108 h 936104"/>
              <a:gd name="connsiteX1" fmla="*/ 226204 w 601185"/>
              <a:gd name="connsiteY1" fmla="*/ 540060 h 936104"/>
              <a:gd name="connsiteX2" fmla="*/ 226204 w 601185"/>
              <a:gd name="connsiteY2" fmla="*/ 0 h 936104"/>
              <a:gd name="connsiteX3" fmla="*/ 306712 w 601185"/>
              <a:gd name="connsiteY3" fmla="*/ 0 h 936104"/>
              <a:gd name="connsiteX4" fmla="*/ 306712 w 601185"/>
              <a:gd name="connsiteY4" fmla="*/ 540060 h 936104"/>
              <a:gd name="connsiteX5" fmla="*/ 601185 w 601185"/>
              <a:gd name="connsiteY5" fmla="*/ 246874 h 936104"/>
              <a:gd name="connsiteX6" fmla="*/ 266458 w 601185"/>
              <a:gd name="connsiteY6" fmla="*/ 936104 h 936104"/>
              <a:gd name="connsiteX7" fmla="*/ 0 w 601185"/>
              <a:gd name="connsiteY7" fmla="*/ 354108 h 936104"/>
              <a:gd name="connsiteX0" fmla="*/ 0 w 484973"/>
              <a:gd name="connsiteY0" fmla="*/ 354108 h 936104"/>
              <a:gd name="connsiteX1" fmla="*/ 226204 w 484973"/>
              <a:gd name="connsiteY1" fmla="*/ 540060 h 936104"/>
              <a:gd name="connsiteX2" fmla="*/ 226204 w 484973"/>
              <a:gd name="connsiteY2" fmla="*/ 0 h 936104"/>
              <a:gd name="connsiteX3" fmla="*/ 306712 w 484973"/>
              <a:gd name="connsiteY3" fmla="*/ 0 h 936104"/>
              <a:gd name="connsiteX4" fmla="*/ 306712 w 484973"/>
              <a:gd name="connsiteY4" fmla="*/ 540060 h 936104"/>
              <a:gd name="connsiteX5" fmla="*/ 484973 w 484973"/>
              <a:gd name="connsiteY5" fmla="*/ 437593 h 936104"/>
              <a:gd name="connsiteX6" fmla="*/ 266458 w 484973"/>
              <a:gd name="connsiteY6" fmla="*/ 936104 h 936104"/>
              <a:gd name="connsiteX7" fmla="*/ 0 w 484973"/>
              <a:gd name="connsiteY7" fmla="*/ 354108 h 936104"/>
              <a:gd name="connsiteX0" fmla="*/ 0 w 508067"/>
              <a:gd name="connsiteY0" fmla="*/ 354108 h 936104"/>
              <a:gd name="connsiteX1" fmla="*/ 226204 w 508067"/>
              <a:gd name="connsiteY1" fmla="*/ 540060 h 936104"/>
              <a:gd name="connsiteX2" fmla="*/ 226204 w 508067"/>
              <a:gd name="connsiteY2" fmla="*/ 0 h 936104"/>
              <a:gd name="connsiteX3" fmla="*/ 306712 w 508067"/>
              <a:gd name="connsiteY3" fmla="*/ 0 h 936104"/>
              <a:gd name="connsiteX4" fmla="*/ 306712 w 508067"/>
              <a:gd name="connsiteY4" fmla="*/ 540060 h 936104"/>
              <a:gd name="connsiteX5" fmla="*/ 508067 w 508067"/>
              <a:gd name="connsiteY5" fmla="*/ 406632 h 936104"/>
              <a:gd name="connsiteX6" fmla="*/ 266458 w 508067"/>
              <a:gd name="connsiteY6" fmla="*/ 936104 h 936104"/>
              <a:gd name="connsiteX7" fmla="*/ 0 w 508067"/>
              <a:gd name="connsiteY7" fmla="*/ 354108 h 936104"/>
              <a:gd name="connsiteX0" fmla="*/ 0 w 508067"/>
              <a:gd name="connsiteY0" fmla="*/ 354108 h 936104"/>
              <a:gd name="connsiteX1" fmla="*/ 226204 w 508067"/>
              <a:gd name="connsiteY1" fmla="*/ 540060 h 936104"/>
              <a:gd name="connsiteX2" fmla="*/ 226204 w 508067"/>
              <a:gd name="connsiteY2" fmla="*/ 0 h 936104"/>
              <a:gd name="connsiteX3" fmla="*/ 298333 w 508067"/>
              <a:gd name="connsiteY3" fmla="*/ 164230 h 936104"/>
              <a:gd name="connsiteX4" fmla="*/ 306712 w 508067"/>
              <a:gd name="connsiteY4" fmla="*/ 540060 h 936104"/>
              <a:gd name="connsiteX5" fmla="*/ 508067 w 508067"/>
              <a:gd name="connsiteY5" fmla="*/ 406632 h 936104"/>
              <a:gd name="connsiteX6" fmla="*/ 266458 w 508067"/>
              <a:gd name="connsiteY6" fmla="*/ 936104 h 936104"/>
              <a:gd name="connsiteX7" fmla="*/ 0 w 508067"/>
              <a:gd name="connsiteY7" fmla="*/ 354108 h 936104"/>
              <a:gd name="connsiteX0" fmla="*/ 0 w 508067"/>
              <a:gd name="connsiteY0" fmla="*/ 206112 h 788108"/>
              <a:gd name="connsiteX1" fmla="*/ 226204 w 508067"/>
              <a:gd name="connsiteY1" fmla="*/ 392064 h 788108"/>
              <a:gd name="connsiteX2" fmla="*/ 210084 w 508067"/>
              <a:gd name="connsiteY2" fmla="*/ -1 h 788108"/>
              <a:gd name="connsiteX3" fmla="*/ 298333 w 508067"/>
              <a:gd name="connsiteY3" fmla="*/ 16234 h 788108"/>
              <a:gd name="connsiteX4" fmla="*/ 306712 w 508067"/>
              <a:gd name="connsiteY4" fmla="*/ 392064 h 788108"/>
              <a:gd name="connsiteX5" fmla="*/ 508067 w 508067"/>
              <a:gd name="connsiteY5" fmla="*/ 258636 h 788108"/>
              <a:gd name="connsiteX6" fmla="*/ 266458 w 508067"/>
              <a:gd name="connsiteY6" fmla="*/ 788108 h 788108"/>
              <a:gd name="connsiteX7" fmla="*/ 0 w 508067"/>
              <a:gd name="connsiteY7" fmla="*/ 206112 h 7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8067" h="788108">
                <a:moveTo>
                  <a:pt x="0" y="206112"/>
                </a:moveTo>
                <a:lnTo>
                  <a:pt x="226204" y="392064"/>
                </a:lnTo>
                <a:lnTo>
                  <a:pt x="210084" y="-1"/>
                </a:lnTo>
                <a:lnTo>
                  <a:pt x="298333" y="16234"/>
                </a:lnTo>
                <a:lnTo>
                  <a:pt x="306712" y="392064"/>
                </a:lnTo>
                <a:lnTo>
                  <a:pt x="508067" y="258636"/>
                </a:lnTo>
                <a:lnTo>
                  <a:pt x="266458" y="788108"/>
                </a:lnTo>
                <a:lnTo>
                  <a:pt x="0" y="206112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54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8889E-6 -2.36994E-6 L 0.41441 -2.36994E-6 L 0.41441 0.23884 L -0.04913 0.23884 L -0.04913 0.50959 L 0.64931 0.5052 L 0.64775 0.00855 " pathEditMode="relative" ptsTypes="AAAAAAA">
                                      <p:cBhvr>
                                        <p:cTn id="26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02</a:t>
            </a:r>
            <a:endParaRPr kumimoji="1"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벽에 닿으면</a:t>
            </a:r>
            <a:r>
              <a:rPr kumimoji="1" lang="en-US" altLang="ko-KR" dirty="0"/>
              <a:t>???</a:t>
            </a:r>
            <a:endParaRPr kumimoji="1" lang="ko-KR" altLang="en-US" dirty="0"/>
          </a:p>
        </p:txBody>
      </p:sp>
      <p:sp>
        <p:nvSpPr>
          <p:cNvPr id="4" name="아래쪽 화살표 4"/>
          <p:cNvSpPr/>
          <p:nvPr/>
        </p:nvSpPr>
        <p:spPr>
          <a:xfrm rot="8764155">
            <a:off x="6515797" y="4522584"/>
            <a:ext cx="904818" cy="1216372"/>
          </a:xfrm>
          <a:custGeom>
            <a:avLst/>
            <a:gdLst>
              <a:gd name="connsiteX0" fmla="*/ 0 w 792088"/>
              <a:gd name="connsiteY0" fmla="*/ 540060 h 936104"/>
              <a:gd name="connsiteX1" fmla="*/ 355790 w 792088"/>
              <a:gd name="connsiteY1" fmla="*/ 540060 h 936104"/>
              <a:gd name="connsiteX2" fmla="*/ 355790 w 792088"/>
              <a:gd name="connsiteY2" fmla="*/ 0 h 936104"/>
              <a:gd name="connsiteX3" fmla="*/ 436298 w 792088"/>
              <a:gd name="connsiteY3" fmla="*/ 0 h 936104"/>
              <a:gd name="connsiteX4" fmla="*/ 436298 w 792088"/>
              <a:gd name="connsiteY4" fmla="*/ 540060 h 936104"/>
              <a:gd name="connsiteX5" fmla="*/ 792088 w 792088"/>
              <a:gd name="connsiteY5" fmla="*/ 540060 h 936104"/>
              <a:gd name="connsiteX6" fmla="*/ 396044 w 792088"/>
              <a:gd name="connsiteY6" fmla="*/ 936104 h 936104"/>
              <a:gd name="connsiteX7" fmla="*/ 0 w 792088"/>
              <a:gd name="connsiteY7" fmla="*/ 540060 h 936104"/>
              <a:gd name="connsiteX0" fmla="*/ 0 w 730771"/>
              <a:gd name="connsiteY0" fmla="*/ 540060 h 936104"/>
              <a:gd name="connsiteX1" fmla="*/ 355790 w 730771"/>
              <a:gd name="connsiteY1" fmla="*/ 540060 h 936104"/>
              <a:gd name="connsiteX2" fmla="*/ 355790 w 730771"/>
              <a:gd name="connsiteY2" fmla="*/ 0 h 936104"/>
              <a:gd name="connsiteX3" fmla="*/ 436298 w 730771"/>
              <a:gd name="connsiteY3" fmla="*/ 0 h 936104"/>
              <a:gd name="connsiteX4" fmla="*/ 436298 w 730771"/>
              <a:gd name="connsiteY4" fmla="*/ 540060 h 936104"/>
              <a:gd name="connsiteX5" fmla="*/ 730771 w 730771"/>
              <a:gd name="connsiteY5" fmla="*/ 246874 h 936104"/>
              <a:gd name="connsiteX6" fmla="*/ 396044 w 730771"/>
              <a:gd name="connsiteY6" fmla="*/ 936104 h 936104"/>
              <a:gd name="connsiteX7" fmla="*/ 0 w 730771"/>
              <a:gd name="connsiteY7" fmla="*/ 540060 h 936104"/>
              <a:gd name="connsiteX0" fmla="*/ 0 w 651350"/>
              <a:gd name="connsiteY0" fmla="*/ 173430 h 936104"/>
              <a:gd name="connsiteX1" fmla="*/ 276369 w 651350"/>
              <a:gd name="connsiteY1" fmla="*/ 540060 h 936104"/>
              <a:gd name="connsiteX2" fmla="*/ 276369 w 651350"/>
              <a:gd name="connsiteY2" fmla="*/ 0 h 936104"/>
              <a:gd name="connsiteX3" fmla="*/ 356877 w 651350"/>
              <a:gd name="connsiteY3" fmla="*/ 0 h 936104"/>
              <a:gd name="connsiteX4" fmla="*/ 356877 w 651350"/>
              <a:gd name="connsiteY4" fmla="*/ 540060 h 936104"/>
              <a:gd name="connsiteX5" fmla="*/ 651350 w 651350"/>
              <a:gd name="connsiteY5" fmla="*/ 246874 h 936104"/>
              <a:gd name="connsiteX6" fmla="*/ 316623 w 651350"/>
              <a:gd name="connsiteY6" fmla="*/ 936104 h 936104"/>
              <a:gd name="connsiteX7" fmla="*/ 0 w 651350"/>
              <a:gd name="connsiteY7" fmla="*/ 173430 h 936104"/>
              <a:gd name="connsiteX0" fmla="*/ 0 w 601185"/>
              <a:gd name="connsiteY0" fmla="*/ 354108 h 936104"/>
              <a:gd name="connsiteX1" fmla="*/ 226204 w 601185"/>
              <a:gd name="connsiteY1" fmla="*/ 540060 h 936104"/>
              <a:gd name="connsiteX2" fmla="*/ 226204 w 601185"/>
              <a:gd name="connsiteY2" fmla="*/ 0 h 936104"/>
              <a:gd name="connsiteX3" fmla="*/ 306712 w 601185"/>
              <a:gd name="connsiteY3" fmla="*/ 0 h 936104"/>
              <a:gd name="connsiteX4" fmla="*/ 306712 w 601185"/>
              <a:gd name="connsiteY4" fmla="*/ 540060 h 936104"/>
              <a:gd name="connsiteX5" fmla="*/ 601185 w 601185"/>
              <a:gd name="connsiteY5" fmla="*/ 246874 h 936104"/>
              <a:gd name="connsiteX6" fmla="*/ 266458 w 601185"/>
              <a:gd name="connsiteY6" fmla="*/ 936104 h 936104"/>
              <a:gd name="connsiteX7" fmla="*/ 0 w 601185"/>
              <a:gd name="connsiteY7" fmla="*/ 354108 h 936104"/>
              <a:gd name="connsiteX0" fmla="*/ 0 w 484973"/>
              <a:gd name="connsiteY0" fmla="*/ 354108 h 936104"/>
              <a:gd name="connsiteX1" fmla="*/ 226204 w 484973"/>
              <a:gd name="connsiteY1" fmla="*/ 540060 h 936104"/>
              <a:gd name="connsiteX2" fmla="*/ 226204 w 484973"/>
              <a:gd name="connsiteY2" fmla="*/ 0 h 936104"/>
              <a:gd name="connsiteX3" fmla="*/ 306712 w 484973"/>
              <a:gd name="connsiteY3" fmla="*/ 0 h 936104"/>
              <a:gd name="connsiteX4" fmla="*/ 306712 w 484973"/>
              <a:gd name="connsiteY4" fmla="*/ 540060 h 936104"/>
              <a:gd name="connsiteX5" fmla="*/ 484973 w 484973"/>
              <a:gd name="connsiteY5" fmla="*/ 437593 h 936104"/>
              <a:gd name="connsiteX6" fmla="*/ 266458 w 484973"/>
              <a:gd name="connsiteY6" fmla="*/ 936104 h 936104"/>
              <a:gd name="connsiteX7" fmla="*/ 0 w 484973"/>
              <a:gd name="connsiteY7" fmla="*/ 354108 h 936104"/>
              <a:gd name="connsiteX0" fmla="*/ 0 w 508067"/>
              <a:gd name="connsiteY0" fmla="*/ 354108 h 936104"/>
              <a:gd name="connsiteX1" fmla="*/ 226204 w 508067"/>
              <a:gd name="connsiteY1" fmla="*/ 540060 h 936104"/>
              <a:gd name="connsiteX2" fmla="*/ 226204 w 508067"/>
              <a:gd name="connsiteY2" fmla="*/ 0 h 936104"/>
              <a:gd name="connsiteX3" fmla="*/ 306712 w 508067"/>
              <a:gd name="connsiteY3" fmla="*/ 0 h 936104"/>
              <a:gd name="connsiteX4" fmla="*/ 306712 w 508067"/>
              <a:gd name="connsiteY4" fmla="*/ 540060 h 936104"/>
              <a:gd name="connsiteX5" fmla="*/ 508067 w 508067"/>
              <a:gd name="connsiteY5" fmla="*/ 406632 h 936104"/>
              <a:gd name="connsiteX6" fmla="*/ 266458 w 508067"/>
              <a:gd name="connsiteY6" fmla="*/ 936104 h 936104"/>
              <a:gd name="connsiteX7" fmla="*/ 0 w 508067"/>
              <a:gd name="connsiteY7" fmla="*/ 354108 h 936104"/>
              <a:gd name="connsiteX0" fmla="*/ 0 w 508067"/>
              <a:gd name="connsiteY0" fmla="*/ 354108 h 936104"/>
              <a:gd name="connsiteX1" fmla="*/ 226204 w 508067"/>
              <a:gd name="connsiteY1" fmla="*/ 540060 h 936104"/>
              <a:gd name="connsiteX2" fmla="*/ 226204 w 508067"/>
              <a:gd name="connsiteY2" fmla="*/ 0 h 936104"/>
              <a:gd name="connsiteX3" fmla="*/ 298333 w 508067"/>
              <a:gd name="connsiteY3" fmla="*/ 164230 h 936104"/>
              <a:gd name="connsiteX4" fmla="*/ 306712 w 508067"/>
              <a:gd name="connsiteY4" fmla="*/ 540060 h 936104"/>
              <a:gd name="connsiteX5" fmla="*/ 508067 w 508067"/>
              <a:gd name="connsiteY5" fmla="*/ 406632 h 936104"/>
              <a:gd name="connsiteX6" fmla="*/ 266458 w 508067"/>
              <a:gd name="connsiteY6" fmla="*/ 936104 h 936104"/>
              <a:gd name="connsiteX7" fmla="*/ 0 w 508067"/>
              <a:gd name="connsiteY7" fmla="*/ 354108 h 936104"/>
              <a:gd name="connsiteX0" fmla="*/ 0 w 508067"/>
              <a:gd name="connsiteY0" fmla="*/ 206112 h 788108"/>
              <a:gd name="connsiteX1" fmla="*/ 226204 w 508067"/>
              <a:gd name="connsiteY1" fmla="*/ 392064 h 788108"/>
              <a:gd name="connsiteX2" fmla="*/ 210084 w 508067"/>
              <a:gd name="connsiteY2" fmla="*/ -1 h 788108"/>
              <a:gd name="connsiteX3" fmla="*/ 298333 w 508067"/>
              <a:gd name="connsiteY3" fmla="*/ 16234 h 788108"/>
              <a:gd name="connsiteX4" fmla="*/ 306712 w 508067"/>
              <a:gd name="connsiteY4" fmla="*/ 392064 h 788108"/>
              <a:gd name="connsiteX5" fmla="*/ 508067 w 508067"/>
              <a:gd name="connsiteY5" fmla="*/ 258636 h 788108"/>
              <a:gd name="connsiteX6" fmla="*/ 266458 w 508067"/>
              <a:gd name="connsiteY6" fmla="*/ 788108 h 788108"/>
              <a:gd name="connsiteX7" fmla="*/ 0 w 508067"/>
              <a:gd name="connsiteY7" fmla="*/ 206112 h 7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8067" h="788108">
                <a:moveTo>
                  <a:pt x="0" y="206112"/>
                </a:moveTo>
                <a:lnTo>
                  <a:pt x="226204" y="392064"/>
                </a:lnTo>
                <a:lnTo>
                  <a:pt x="210084" y="-1"/>
                </a:lnTo>
                <a:lnTo>
                  <a:pt x="298333" y="16234"/>
                </a:lnTo>
                <a:lnTo>
                  <a:pt x="306712" y="392064"/>
                </a:lnTo>
                <a:lnTo>
                  <a:pt x="508067" y="258636"/>
                </a:lnTo>
                <a:lnTo>
                  <a:pt x="266458" y="788108"/>
                </a:lnTo>
                <a:lnTo>
                  <a:pt x="0" y="206112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5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벽에 닿으면</a:t>
            </a:r>
            <a:r>
              <a:rPr kumimoji="1" lang="en-US" altLang="ko-KR" dirty="0"/>
              <a:t>???</a:t>
            </a:r>
            <a:endParaRPr kumimoji="1"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55576" y="1628800"/>
            <a:ext cx="7776864" cy="475252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57466" y="1757049"/>
            <a:ext cx="1224136" cy="995627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도착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592" y="1788582"/>
            <a:ext cx="1224136" cy="9956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출발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5576" y="2924944"/>
            <a:ext cx="432048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356434" y="1628800"/>
            <a:ext cx="720080" cy="3672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67744" y="4581128"/>
            <a:ext cx="432048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511660" y="3848875"/>
            <a:ext cx="4374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실패 화면으로 가도록 만듭니다</a:t>
            </a:r>
            <a:r>
              <a:rPr lang="en-US" altLang="ko-KR" sz="2400" b="1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2400" b="1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2400" b="1" dirty="0" smtClean="0">
              <a:solidFill>
                <a:srgbClr val="0000C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아래쪽 화살표 4"/>
          <p:cNvSpPr/>
          <p:nvPr/>
        </p:nvSpPr>
        <p:spPr>
          <a:xfrm rot="8764155">
            <a:off x="1684487" y="2190631"/>
            <a:ext cx="344269" cy="449932"/>
          </a:xfrm>
          <a:custGeom>
            <a:avLst/>
            <a:gdLst>
              <a:gd name="connsiteX0" fmla="*/ 0 w 792088"/>
              <a:gd name="connsiteY0" fmla="*/ 540060 h 936104"/>
              <a:gd name="connsiteX1" fmla="*/ 355790 w 792088"/>
              <a:gd name="connsiteY1" fmla="*/ 540060 h 936104"/>
              <a:gd name="connsiteX2" fmla="*/ 355790 w 792088"/>
              <a:gd name="connsiteY2" fmla="*/ 0 h 936104"/>
              <a:gd name="connsiteX3" fmla="*/ 436298 w 792088"/>
              <a:gd name="connsiteY3" fmla="*/ 0 h 936104"/>
              <a:gd name="connsiteX4" fmla="*/ 436298 w 792088"/>
              <a:gd name="connsiteY4" fmla="*/ 540060 h 936104"/>
              <a:gd name="connsiteX5" fmla="*/ 792088 w 792088"/>
              <a:gd name="connsiteY5" fmla="*/ 540060 h 936104"/>
              <a:gd name="connsiteX6" fmla="*/ 396044 w 792088"/>
              <a:gd name="connsiteY6" fmla="*/ 936104 h 936104"/>
              <a:gd name="connsiteX7" fmla="*/ 0 w 792088"/>
              <a:gd name="connsiteY7" fmla="*/ 540060 h 936104"/>
              <a:gd name="connsiteX0" fmla="*/ 0 w 730771"/>
              <a:gd name="connsiteY0" fmla="*/ 540060 h 936104"/>
              <a:gd name="connsiteX1" fmla="*/ 355790 w 730771"/>
              <a:gd name="connsiteY1" fmla="*/ 540060 h 936104"/>
              <a:gd name="connsiteX2" fmla="*/ 355790 w 730771"/>
              <a:gd name="connsiteY2" fmla="*/ 0 h 936104"/>
              <a:gd name="connsiteX3" fmla="*/ 436298 w 730771"/>
              <a:gd name="connsiteY3" fmla="*/ 0 h 936104"/>
              <a:gd name="connsiteX4" fmla="*/ 436298 w 730771"/>
              <a:gd name="connsiteY4" fmla="*/ 540060 h 936104"/>
              <a:gd name="connsiteX5" fmla="*/ 730771 w 730771"/>
              <a:gd name="connsiteY5" fmla="*/ 246874 h 936104"/>
              <a:gd name="connsiteX6" fmla="*/ 396044 w 730771"/>
              <a:gd name="connsiteY6" fmla="*/ 936104 h 936104"/>
              <a:gd name="connsiteX7" fmla="*/ 0 w 730771"/>
              <a:gd name="connsiteY7" fmla="*/ 540060 h 936104"/>
              <a:gd name="connsiteX0" fmla="*/ 0 w 651350"/>
              <a:gd name="connsiteY0" fmla="*/ 173430 h 936104"/>
              <a:gd name="connsiteX1" fmla="*/ 276369 w 651350"/>
              <a:gd name="connsiteY1" fmla="*/ 540060 h 936104"/>
              <a:gd name="connsiteX2" fmla="*/ 276369 w 651350"/>
              <a:gd name="connsiteY2" fmla="*/ 0 h 936104"/>
              <a:gd name="connsiteX3" fmla="*/ 356877 w 651350"/>
              <a:gd name="connsiteY3" fmla="*/ 0 h 936104"/>
              <a:gd name="connsiteX4" fmla="*/ 356877 w 651350"/>
              <a:gd name="connsiteY4" fmla="*/ 540060 h 936104"/>
              <a:gd name="connsiteX5" fmla="*/ 651350 w 651350"/>
              <a:gd name="connsiteY5" fmla="*/ 246874 h 936104"/>
              <a:gd name="connsiteX6" fmla="*/ 316623 w 651350"/>
              <a:gd name="connsiteY6" fmla="*/ 936104 h 936104"/>
              <a:gd name="connsiteX7" fmla="*/ 0 w 651350"/>
              <a:gd name="connsiteY7" fmla="*/ 173430 h 936104"/>
              <a:gd name="connsiteX0" fmla="*/ 0 w 601185"/>
              <a:gd name="connsiteY0" fmla="*/ 354108 h 936104"/>
              <a:gd name="connsiteX1" fmla="*/ 226204 w 601185"/>
              <a:gd name="connsiteY1" fmla="*/ 540060 h 936104"/>
              <a:gd name="connsiteX2" fmla="*/ 226204 w 601185"/>
              <a:gd name="connsiteY2" fmla="*/ 0 h 936104"/>
              <a:gd name="connsiteX3" fmla="*/ 306712 w 601185"/>
              <a:gd name="connsiteY3" fmla="*/ 0 h 936104"/>
              <a:gd name="connsiteX4" fmla="*/ 306712 w 601185"/>
              <a:gd name="connsiteY4" fmla="*/ 540060 h 936104"/>
              <a:gd name="connsiteX5" fmla="*/ 601185 w 601185"/>
              <a:gd name="connsiteY5" fmla="*/ 246874 h 936104"/>
              <a:gd name="connsiteX6" fmla="*/ 266458 w 601185"/>
              <a:gd name="connsiteY6" fmla="*/ 936104 h 936104"/>
              <a:gd name="connsiteX7" fmla="*/ 0 w 601185"/>
              <a:gd name="connsiteY7" fmla="*/ 354108 h 936104"/>
              <a:gd name="connsiteX0" fmla="*/ 0 w 484973"/>
              <a:gd name="connsiteY0" fmla="*/ 354108 h 936104"/>
              <a:gd name="connsiteX1" fmla="*/ 226204 w 484973"/>
              <a:gd name="connsiteY1" fmla="*/ 540060 h 936104"/>
              <a:gd name="connsiteX2" fmla="*/ 226204 w 484973"/>
              <a:gd name="connsiteY2" fmla="*/ 0 h 936104"/>
              <a:gd name="connsiteX3" fmla="*/ 306712 w 484973"/>
              <a:gd name="connsiteY3" fmla="*/ 0 h 936104"/>
              <a:gd name="connsiteX4" fmla="*/ 306712 w 484973"/>
              <a:gd name="connsiteY4" fmla="*/ 540060 h 936104"/>
              <a:gd name="connsiteX5" fmla="*/ 484973 w 484973"/>
              <a:gd name="connsiteY5" fmla="*/ 437593 h 936104"/>
              <a:gd name="connsiteX6" fmla="*/ 266458 w 484973"/>
              <a:gd name="connsiteY6" fmla="*/ 936104 h 936104"/>
              <a:gd name="connsiteX7" fmla="*/ 0 w 484973"/>
              <a:gd name="connsiteY7" fmla="*/ 354108 h 936104"/>
              <a:gd name="connsiteX0" fmla="*/ 0 w 508067"/>
              <a:gd name="connsiteY0" fmla="*/ 354108 h 936104"/>
              <a:gd name="connsiteX1" fmla="*/ 226204 w 508067"/>
              <a:gd name="connsiteY1" fmla="*/ 540060 h 936104"/>
              <a:gd name="connsiteX2" fmla="*/ 226204 w 508067"/>
              <a:gd name="connsiteY2" fmla="*/ 0 h 936104"/>
              <a:gd name="connsiteX3" fmla="*/ 306712 w 508067"/>
              <a:gd name="connsiteY3" fmla="*/ 0 h 936104"/>
              <a:gd name="connsiteX4" fmla="*/ 306712 w 508067"/>
              <a:gd name="connsiteY4" fmla="*/ 540060 h 936104"/>
              <a:gd name="connsiteX5" fmla="*/ 508067 w 508067"/>
              <a:gd name="connsiteY5" fmla="*/ 406632 h 936104"/>
              <a:gd name="connsiteX6" fmla="*/ 266458 w 508067"/>
              <a:gd name="connsiteY6" fmla="*/ 936104 h 936104"/>
              <a:gd name="connsiteX7" fmla="*/ 0 w 508067"/>
              <a:gd name="connsiteY7" fmla="*/ 354108 h 936104"/>
              <a:gd name="connsiteX0" fmla="*/ 0 w 508067"/>
              <a:gd name="connsiteY0" fmla="*/ 354108 h 936104"/>
              <a:gd name="connsiteX1" fmla="*/ 226204 w 508067"/>
              <a:gd name="connsiteY1" fmla="*/ 540060 h 936104"/>
              <a:gd name="connsiteX2" fmla="*/ 226204 w 508067"/>
              <a:gd name="connsiteY2" fmla="*/ 0 h 936104"/>
              <a:gd name="connsiteX3" fmla="*/ 298333 w 508067"/>
              <a:gd name="connsiteY3" fmla="*/ 164230 h 936104"/>
              <a:gd name="connsiteX4" fmla="*/ 306712 w 508067"/>
              <a:gd name="connsiteY4" fmla="*/ 540060 h 936104"/>
              <a:gd name="connsiteX5" fmla="*/ 508067 w 508067"/>
              <a:gd name="connsiteY5" fmla="*/ 406632 h 936104"/>
              <a:gd name="connsiteX6" fmla="*/ 266458 w 508067"/>
              <a:gd name="connsiteY6" fmla="*/ 936104 h 936104"/>
              <a:gd name="connsiteX7" fmla="*/ 0 w 508067"/>
              <a:gd name="connsiteY7" fmla="*/ 354108 h 936104"/>
              <a:gd name="connsiteX0" fmla="*/ 0 w 508067"/>
              <a:gd name="connsiteY0" fmla="*/ 206112 h 788108"/>
              <a:gd name="connsiteX1" fmla="*/ 226204 w 508067"/>
              <a:gd name="connsiteY1" fmla="*/ 392064 h 788108"/>
              <a:gd name="connsiteX2" fmla="*/ 210084 w 508067"/>
              <a:gd name="connsiteY2" fmla="*/ -1 h 788108"/>
              <a:gd name="connsiteX3" fmla="*/ 298333 w 508067"/>
              <a:gd name="connsiteY3" fmla="*/ 16234 h 788108"/>
              <a:gd name="connsiteX4" fmla="*/ 306712 w 508067"/>
              <a:gd name="connsiteY4" fmla="*/ 392064 h 788108"/>
              <a:gd name="connsiteX5" fmla="*/ 508067 w 508067"/>
              <a:gd name="connsiteY5" fmla="*/ 258636 h 788108"/>
              <a:gd name="connsiteX6" fmla="*/ 266458 w 508067"/>
              <a:gd name="connsiteY6" fmla="*/ 788108 h 788108"/>
              <a:gd name="connsiteX7" fmla="*/ 0 w 508067"/>
              <a:gd name="connsiteY7" fmla="*/ 206112 h 7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8067" h="788108">
                <a:moveTo>
                  <a:pt x="0" y="206112"/>
                </a:moveTo>
                <a:lnTo>
                  <a:pt x="226204" y="392064"/>
                </a:lnTo>
                <a:lnTo>
                  <a:pt x="210084" y="-1"/>
                </a:lnTo>
                <a:lnTo>
                  <a:pt x="298333" y="16234"/>
                </a:lnTo>
                <a:lnTo>
                  <a:pt x="306712" y="392064"/>
                </a:lnTo>
                <a:lnTo>
                  <a:pt x="508067" y="258636"/>
                </a:lnTo>
                <a:lnTo>
                  <a:pt x="266458" y="788108"/>
                </a:lnTo>
                <a:lnTo>
                  <a:pt x="0" y="206112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337110" y="4310540"/>
            <a:ext cx="1019324" cy="99066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00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99307E-6 L 0.44271 4.99307E-6 L 0.44375 0.37401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87" y="187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63688" y="1380930"/>
            <a:ext cx="5544616" cy="384826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 smtClean="0">
                <a:solidFill>
                  <a:srgbClr val="FF0000"/>
                </a:solidFill>
                <a:latin typeface="a피오피동글" pitchFamily="18" charset="-127"/>
                <a:ea typeface="a피오피동글" pitchFamily="18" charset="-127"/>
              </a:rPr>
              <a:t>마이너스 </a:t>
            </a:r>
            <a:endParaRPr lang="en-US" altLang="ko-KR" sz="6600" dirty="0" smtClean="0">
              <a:solidFill>
                <a:srgbClr val="FF0000"/>
              </a:solidFill>
              <a:latin typeface="a피오피동글" pitchFamily="18" charset="-127"/>
              <a:ea typeface="a피오피동글" pitchFamily="18" charset="-127"/>
            </a:endParaRPr>
          </a:p>
          <a:p>
            <a:pPr algn="ctr"/>
            <a:r>
              <a:rPr lang="en-US" altLang="ko-KR" sz="6600" dirty="0" smtClean="0">
                <a:solidFill>
                  <a:srgbClr val="FF0000"/>
                </a:solidFill>
                <a:latin typeface="a피오피동글" pitchFamily="18" charset="-127"/>
                <a:ea typeface="a피오피동글" pitchFamily="18" charset="-127"/>
              </a:rPr>
              <a:t>100</a:t>
            </a:r>
            <a:r>
              <a:rPr lang="ko-KR" altLang="en-US" sz="6600" dirty="0" smtClean="0">
                <a:solidFill>
                  <a:srgbClr val="FF0000"/>
                </a:solidFill>
                <a:latin typeface="a피오피동글" pitchFamily="18" charset="-127"/>
                <a:ea typeface="a피오피동글" pitchFamily="18" charset="-127"/>
              </a:rPr>
              <a:t>점</a:t>
            </a:r>
            <a:r>
              <a:rPr lang="en-US" altLang="ko-KR" sz="6600" dirty="0" smtClean="0">
                <a:solidFill>
                  <a:srgbClr val="FF0000"/>
                </a:solidFill>
                <a:latin typeface="a피오피동글" pitchFamily="18" charset="-127"/>
                <a:ea typeface="a피오피동글" pitchFamily="18" charset="-127"/>
              </a:rPr>
              <a:t>!</a:t>
            </a:r>
          </a:p>
          <a:p>
            <a:pPr algn="ctr"/>
            <a:r>
              <a:rPr lang="ko-KR" altLang="en-US" sz="6600" dirty="0" smtClean="0">
                <a:solidFill>
                  <a:srgbClr val="FF0000"/>
                </a:solidFill>
                <a:latin typeface="a피오피동글" pitchFamily="18" charset="-127"/>
                <a:ea typeface="a피오피동글" pitchFamily="18" charset="-127"/>
              </a:rPr>
              <a:t>땡 탈락</a:t>
            </a:r>
            <a:r>
              <a:rPr lang="en-US" altLang="ko-KR" sz="6600" dirty="0" smtClean="0">
                <a:solidFill>
                  <a:srgbClr val="FF0000"/>
                </a:solidFill>
                <a:latin typeface="a피오피동글" pitchFamily="18" charset="-127"/>
                <a:ea typeface="a피오피동글" pitchFamily="18" charset="-127"/>
              </a:rPr>
              <a:t>!</a:t>
            </a:r>
            <a:endParaRPr lang="ko-KR" altLang="en-US" sz="6600" dirty="0">
              <a:solidFill>
                <a:srgbClr val="FF0000"/>
              </a:solidFill>
              <a:latin typeface="a피오피동글" pitchFamily="18" charset="-127"/>
              <a:ea typeface="a피오피동글" pitchFamily="18" charset="-127"/>
            </a:endParaRPr>
          </a:p>
        </p:txBody>
      </p:sp>
      <p:sp>
        <p:nvSpPr>
          <p:cNvPr id="6" name="직사각형 5">
            <a:hlinkClick r:id="rId2" action="ppaction://hlinksldjump"/>
          </p:cNvPr>
          <p:cNvSpPr/>
          <p:nvPr/>
        </p:nvSpPr>
        <p:spPr>
          <a:xfrm>
            <a:off x="2555776" y="5589240"/>
            <a:ext cx="1584176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다시하기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22378" y="5589240"/>
            <a:ext cx="1584176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00CC"/>
                </a:solidFill>
              </a:rPr>
              <a:t>그만하기</a:t>
            </a:r>
            <a:endParaRPr lang="ko-KR" altLang="en-US" b="1" dirty="0">
              <a:solidFill>
                <a:srgbClr val="0000CC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36058" y="504023"/>
            <a:ext cx="7886700" cy="618722"/>
          </a:xfrm>
        </p:spPr>
        <p:txBody>
          <a:bodyPr/>
          <a:lstStyle/>
          <a:p>
            <a:r>
              <a:rPr kumimoji="1" lang="ko-KR" altLang="en-US" dirty="0"/>
              <a:t>벽에 </a:t>
            </a:r>
            <a:r>
              <a:rPr kumimoji="1" lang="ko-KR" altLang="en-US" dirty="0" smtClean="0"/>
              <a:t>닿은 경우 실패화면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281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763688" y="1567542"/>
            <a:ext cx="5544616" cy="36616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 smtClean="0">
                <a:solidFill>
                  <a:srgbClr val="0000CC"/>
                </a:solidFill>
                <a:latin typeface="a피오피동글" pitchFamily="18" charset="-127"/>
                <a:ea typeface="a피오피동글" pitchFamily="18" charset="-127"/>
              </a:rPr>
              <a:t>성공</a:t>
            </a:r>
            <a:r>
              <a:rPr lang="en-US" altLang="ko-KR" sz="6600" dirty="0" smtClean="0">
                <a:solidFill>
                  <a:srgbClr val="0000CC"/>
                </a:solidFill>
                <a:latin typeface="a피오피동글" pitchFamily="18" charset="-127"/>
                <a:ea typeface="a피오피동글" pitchFamily="18" charset="-127"/>
              </a:rPr>
              <a:t>!</a:t>
            </a:r>
            <a:r>
              <a:rPr lang="ko-KR" altLang="en-US" sz="6600" dirty="0" smtClean="0">
                <a:solidFill>
                  <a:srgbClr val="0000CC"/>
                </a:solidFill>
                <a:latin typeface="a피오피동글" pitchFamily="18" charset="-127"/>
                <a:ea typeface="a피오피동글" pitchFamily="18" charset="-127"/>
              </a:rPr>
              <a:t> </a:t>
            </a:r>
            <a:endParaRPr lang="en-US" altLang="ko-KR" sz="6600" dirty="0" smtClean="0">
              <a:solidFill>
                <a:srgbClr val="0000CC"/>
              </a:solidFill>
              <a:latin typeface="a피오피동글" pitchFamily="18" charset="-127"/>
              <a:ea typeface="a피오피동글" pitchFamily="18" charset="-127"/>
            </a:endParaRPr>
          </a:p>
          <a:p>
            <a:pPr algn="ctr"/>
            <a:r>
              <a:rPr lang="ko-KR" altLang="en-US" sz="6600" dirty="0" smtClean="0">
                <a:solidFill>
                  <a:srgbClr val="0000CC"/>
                </a:solidFill>
                <a:latin typeface="a피오피동글" pitchFamily="18" charset="-127"/>
                <a:ea typeface="a피오피동글" pitchFamily="18" charset="-127"/>
              </a:rPr>
              <a:t>대단해요</a:t>
            </a:r>
            <a:r>
              <a:rPr lang="en-US" altLang="ko-KR" sz="6600" dirty="0" smtClean="0">
                <a:solidFill>
                  <a:srgbClr val="0000CC"/>
                </a:solidFill>
                <a:latin typeface="a피오피동글" pitchFamily="18" charset="-127"/>
                <a:ea typeface="a피오피동글" pitchFamily="18" charset="-127"/>
              </a:rPr>
              <a:t>!</a:t>
            </a:r>
            <a:endParaRPr lang="ko-KR" altLang="en-US" sz="6600" dirty="0">
              <a:solidFill>
                <a:srgbClr val="0000CC"/>
              </a:solidFill>
              <a:latin typeface="a피오피동글" pitchFamily="18" charset="-127"/>
              <a:ea typeface="a피오피동글" pitchFamily="18" charset="-127"/>
            </a:endParaRPr>
          </a:p>
        </p:txBody>
      </p:sp>
      <p:sp>
        <p:nvSpPr>
          <p:cNvPr id="9" name="직사각형 8">
            <a:hlinkClick r:id="rId2" action="ppaction://hlinksldjump"/>
          </p:cNvPr>
          <p:cNvSpPr/>
          <p:nvPr/>
        </p:nvSpPr>
        <p:spPr>
          <a:xfrm>
            <a:off x="2555776" y="5589240"/>
            <a:ext cx="1584176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F0000"/>
                </a:solidFill>
              </a:rPr>
              <a:t>다시하기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2378" y="5589240"/>
            <a:ext cx="1584176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00CC"/>
                </a:solidFill>
              </a:rPr>
              <a:t>그만하기</a:t>
            </a:r>
            <a:endParaRPr lang="ko-KR" altLang="en-US" b="1" dirty="0">
              <a:solidFill>
                <a:srgbClr val="0000CC"/>
              </a:solidFill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536058" y="504023"/>
            <a:ext cx="7886700" cy="618722"/>
          </a:xfrm>
        </p:spPr>
        <p:txBody>
          <a:bodyPr/>
          <a:lstStyle/>
          <a:p>
            <a:r>
              <a:rPr kumimoji="1" lang="ko-KR" altLang="en-US" dirty="0" smtClean="0"/>
              <a:t>도착한  경우 성공화면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62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03</a:t>
            </a:r>
            <a:endParaRPr kumimoji="1"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만드는 법</a:t>
            </a:r>
            <a:endParaRPr kumimoji="1" lang="ko-KR" altLang="en-US" dirty="0"/>
          </a:p>
        </p:txBody>
      </p:sp>
      <p:sp>
        <p:nvSpPr>
          <p:cNvPr id="4" name="아래쪽 화살표 4"/>
          <p:cNvSpPr/>
          <p:nvPr/>
        </p:nvSpPr>
        <p:spPr>
          <a:xfrm rot="8764155">
            <a:off x="6515797" y="4522584"/>
            <a:ext cx="904818" cy="1216372"/>
          </a:xfrm>
          <a:custGeom>
            <a:avLst/>
            <a:gdLst>
              <a:gd name="connsiteX0" fmla="*/ 0 w 792088"/>
              <a:gd name="connsiteY0" fmla="*/ 540060 h 936104"/>
              <a:gd name="connsiteX1" fmla="*/ 355790 w 792088"/>
              <a:gd name="connsiteY1" fmla="*/ 540060 h 936104"/>
              <a:gd name="connsiteX2" fmla="*/ 355790 w 792088"/>
              <a:gd name="connsiteY2" fmla="*/ 0 h 936104"/>
              <a:gd name="connsiteX3" fmla="*/ 436298 w 792088"/>
              <a:gd name="connsiteY3" fmla="*/ 0 h 936104"/>
              <a:gd name="connsiteX4" fmla="*/ 436298 w 792088"/>
              <a:gd name="connsiteY4" fmla="*/ 540060 h 936104"/>
              <a:gd name="connsiteX5" fmla="*/ 792088 w 792088"/>
              <a:gd name="connsiteY5" fmla="*/ 540060 h 936104"/>
              <a:gd name="connsiteX6" fmla="*/ 396044 w 792088"/>
              <a:gd name="connsiteY6" fmla="*/ 936104 h 936104"/>
              <a:gd name="connsiteX7" fmla="*/ 0 w 792088"/>
              <a:gd name="connsiteY7" fmla="*/ 540060 h 936104"/>
              <a:gd name="connsiteX0" fmla="*/ 0 w 730771"/>
              <a:gd name="connsiteY0" fmla="*/ 540060 h 936104"/>
              <a:gd name="connsiteX1" fmla="*/ 355790 w 730771"/>
              <a:gd name="connsiteY1" fmla="*/ 540060 h 936104"/>
              <a:gd name="connsiteX2" fmla="*/ 355790 w 730771"/>
              <a:gd name="connsiteY2" fmla="*/ 0 h 936104"/>
              <a:gd name="connsiteX3" fmla="*/ 436298 w 730771"/>
              <a:gd name="connsiteY3" fmla="*/ 0 h 936104"/>
              <a:gd name="connsiteX4" fmla="*/ 436298 w 730771"/>
              <a:gd name="connsiteY4" fmla="*/ 540060 h 936104"/>
              <a:gd name="connsiteX5" fmla="*/ 730771 w 730771"/>
              <a:gd name="connsiteY5" fmla="*/ 246874 h 936104"/>
              <a:gd name="connsiteX6" fmla="*/ 396044 w 730771"/>
              <a:gd name="connsiteY6" fmla="*/ 936104 h 936104"/>
              <a:gd name="connsiteX7" fmla="*/ 0 w 730771"/>
              <a:gd name="connsiteY7" fmla="*/ 540060 h 936104"/>
              <a:gd name="connsiteX0" fmla="*/ 0 w 651350"/>
              <a:gd name="connsiteY0" fmla="*/ 173430 h 936104"/>
              <a:gd name="connsiteX1" fmla="*/ 276369 w 651350"/>
              <a:gd name="connsiteY1" fmla="*/ 540060 h 936104"/>
              <a:gd name="connsiteX2" fmla="*/ 276369 w 651350"/>
              <a:gd name="connsiteY2" fmla="*/ 0 h 936104"/>
              <a:gd name="connsiteX3" fmla="*/ 356877 w 651350"/>
              <a:gd name="connsiteY3" fmla="*/ 0 h 936104"/>
              <a:gd name="connsiteX4" fmla="*/ 356877 w 651350"/>
              <a:gd name="connsiteY4" fmla="*/ 540060 h 936104"/>
              <a:gd name="connsiteX5" fmla="*/ 651350 w 651350"/>
              <a:gd name="connsiteY5" fmla="*/ 246874 h 936104"/>
              <a:gd name="connsiteX6" fmla="*/ 316623 w 651350"/>
              <a:gd name="connsiteY6" fmla="*/ 936104 h 936104"/>
              <a:gd name="connsiteX7" fmla="*/ 0 w 651350"/>
              <a:gd name="connsiteY7" fmla="*/ 173430 h 936104"/>
              <a:gd name="connsiteX0" fmla="*/ 0 w 601185"/>
              <a:gd name="connsiteY0" fmla="*/ 354108 h 936104"/>
              <a:gd name="connsiteX1" fmla="*/ 226204 w 601185"/>
              <a:gd name="connsiteY1" fmla="*/ 540060 h 936104"/>
              <a:gd name="connsiteX2" fmla="*/ 226204 w 601185"/>
              <a:gd name="connsiteY2" fmla="*/ 0 h 936104"/>
              <a:gd name="connsiteX3" fmla="*/ 306712 w 601185"/>
              <a:gd name="connsiteY3" fmla="*/ 0 h 936104"/>
              <a:gd name="connsiteX4" fmla="*/ 306712 w 601185"/>
              <a:gd name="connsiteY4" fmla="*/ 540060 h 936104"/>
              <a:gd name="connsiteX5" fmla="*/ 601185 w 601185"/>
              <a:gd name="connsiteY5" fmla="*/ 246874 h 936104"/>
              <a:gd name="connsiteX6" fmla="*/ 266458 w 601185"/>
              <a:gd name="connsiteY6" fmla="*/ 936104 h 936104"/>
              <a:gd name="connsiteX7" fmla="*/ 0 w 601185"/>
              <a:gd name="connsiteY7" fmla="*/ 354108 h 936104"/>
              <a:gd name="connsiteX0" fmla="*/ 0 w 484973"/>
              <a:gd name="connsiteY0" fmla="*/ 354108 h 936104"/>
              <a:gd name="connsiteX1" fmla="*/ 226204 w 484973"/>
              <a:gd name="connsiteY1" fmla="*/ 540060 h 936104"/>
              <a:gd name="connsiteX2" fmla="*/ 226204 w 484973"/>
              <a:gd name="connsiteY2" fmla="*/ 0 h 936104"/>
              <a:gd name="connsiteX3" fmla="*/ 306712 w 484973"/>
              <a:gd name="connsiteY3" fmla="*/ 0 h 936104"/>
              <a:gd name="connsiteX4" fmla="*/ 306712 w 484973"/>
              <a:gd name="connsiteY4" fmla="*/ 540060 h 936104"/>
              <a:gd name="connsiteX5" fmla="*/ 484973 w 484973"/>
              <a:gd name="connsiteY5" fmla="*/ 437593 h 936104"/>
              <a:gd name="connsiteX6" fmla="*/ 266458 w 484973"/>
              <a:gd name="connsiteY6" fmla="*/ 936104 h 936104"/>
              <a:gd name="connsiteX7" fmla="*/ 0 w 484973"/>
              <a:gd name="connsiteY7" fmla="*/ 354108 h 936104"/>
              <a:gd name="connsiteX0" fmla="*/ 0 w 508067"/>
              <a:gd name="connsiteY0" fmla="*/ 354108 h 936104"/>
              <a:gd name="connsiteX1" fmla="*/ 226204 w 508067"/>
              <a:gd name="connsiteY1" fmla="*/ 540060 h 936104"/>
              <a:gd name="connsiteX2" fmla="*/ 226204 w 508067"/>
              <a:gd name="connsiteY2" fmla="*/ 0 h 936104"/>
              <a:gd name="connsiteX3" fmla="*/ 306712 w 508067"/>
              <a:gd name="connsiteY3" fmla="*/ 0 h 936104"/>
              <a:gd name="connsiteX4" fmla="*/ 306712 w 508067"/>
              <a:gd name="connsiteY4" fmla="*/ 540060 h 936104"/>
              <a:gd name="connsiteX5" fmla="*/ 508067 w 508067"/>
              <a:gd name="connsiteY5" fmla="*/ 406632 h 936104"/>
              <a:gd name="connsiteX6" fmla="*/ 266458 w 508067"/>
              <a:gd name="connsiteY6" fmla="*/ 936104 h 936104"/>
              <a:gd name="connsiteX7" fmla="*/ 0 w 508067"/>
              <a:gd name="connsiteY7" fmla="*/ 354108 h 936104"/>
              <a:gd name="connsiteX0" fmla="*/ 0 w 508067"/>
              <a:gd name="connsiteY0" fmla="*/ 354108 h 936104"/>
              <a:gd name="connsiteX1" fmla="*/ 226204 w 508067"/>
              <a:gd name="connsiteY1" fmla="*/ 540060 h 936104"/>
              <a:gd name="connsiteX2" fmla="*/ 226204 w 508067"/>
              <a:gd name="connsiteY2" fmla="*/ 0 h 936104"/>
              <a:gd name="connsiteX3" fmla="*/ 298333 w 508067"/>
              <a:gd name="connsiteY3" fmla="*/ 164230 h 936104"/>
              <a:gd name="connsiteX4" fmla="*/ 306712 w 508067"/>
              <a:gd name="connsiteY4" fmla="*/ 540060 h 936104"/>
              <a:gd name="connsiteX5" fmla="*/ 508067 w 508067"/>
              <a:gd name="connsiteY5" fmla="*/ 406632 h 936104"/>
              <a:gd name="connsiteX6" fmla="*/ 266458 w 508067"/>
              <a:gd name="connsiteY6" fmla="*/ 936104 h 936104"/>
              <a:gd name="connsiteX7" fmla="*/ 0 w 508067"/>
              <a:gd name="connsiteY7" fmla="*/ 354108 h 936104"/>
              <a:gd name="connsiteX0" fmla="*/ 0 w 508067"/>
              <a:gd name="connsiteY0" fmla="*/ 206112 h 788108"/>
              <a:gd name="connsiteX1" fmla="*/ 226204 w 508067"/>
              <a:gd name="connsiteY1" fmla="*/ 392064 h 788108"/>
              <a:gd name="connsiteX2" fmla="*/ 210084 w 508067"/>
              <a:gd name="connsiteY2" fmla="*/ -1 h 788108"/>
              <a:gd name="connsiteX3" fmla="*/ 298333 w 508067"/>
              <a:gd name="connsiteY3" fmla="*/ 16234 h 788108"/>
              <a:gd name="connsiteX4" fmla="*/ 306712 w 508067"/>
              <a:gd name="connsiteY4" fmla="*/ 392064 h 788108"/>
              <a:gd name="connsiteX5" fmla="*/ 508067 w 508067"/>
              <a:gd name="connsiteY5" fmla="*/ 258636 h 788108"/>
              <a:gd name="connsiteX6" fmla="*/ 266458 w 508067"/>
              <a:gd name="connsiteY6" fmla="*/ 788108 h 788108"/>
              <a:gd name="connsiteX7" fmla="*/ 0 w 508067"/>
              <a:gd name="connsiteY7" fmla="*/ 206112 h 7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8067" h="788108">
                <a:moveTo>
                  <a:pt x="0" y="206112"/>
                </a:moveTo>
                <a:lnTo>
                  <a:pt x="226204" y="392064"/>
                </a:lnTo>
                <a:lnTo>
                  <a:pt x="210084" y="-1"/>
                </a:lnTo>
                <a:lnTo>
                  <a:pt x="298333" y="16234"/>
                </a:lnTo>
                <a:lnTo>
                  <a:pt x="306712" y="392064"/>
                </a:lnTo>
                <a:lnTo>
                  <a:pt x="508067" y="258636"/>
                </a:lnTo>
                <a:lnTo>
                  <a:pt x="266458" y="788108"/>
                </a:lnTo>
                <a:lnTo>
                  <a:pt x="0" y="206112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66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1312</TotalTime>
  <Words>151</Words>
  <Application>Microsoft Office PowerPoint</Application>
  <PresentationFormat>화면 슬라이드 쇼(4:3)</PresentationFormat>
  <Paragraphs>75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소프트웨어에 물들다 만들어 보자! 쉽고 간단한 파워포인트 게임</vt:lpstr>
      <vt:lpstr>PowerPoint 프레젠테이션</vt:lpstr>
      <vt:lpstr>마우스 피하기  게임이란?</vt:lpstr>
      <vt:lpstr>마우스 피하기 게임이란?</vt:lpstr>
      <vt:lpstr>벽에 닿으면???</vt:lpstr>
      <vt:lpstr>벽에 닿으면???</vt:lpstr>
      <vt:lpstr>벽에 닿은 경우 실패화면</vt:lpstr>
      <vt:lpstr>도착한  경우 성공화면</vt:lpstr>
      <vt:lpstr>만드는 법</vt:lpstr>
      <vt:lpstr>도형에 닿은  경우</vt:lpstr>
      <vt:lpstr>다른 화면 방지</vt:lpstr>
      <vt:lpstr>게임영역 지정</vt:lpstr>
      <vt:lpstr>출발과 다시 하기 버튼 위치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home</cp:lastModifiedBy>
  <cp:revision>45</cp:revision>
  <cp:lastPrinted>2018-05-16T10:22:22Z</cp:lastPrinted>
  <dcterms:created xsi:type="dcterms:W3CDTF">2018-05-16T09:24:55Z</dcterms:created>
  <dcterms:modified xsi:type="dcterms:W3CDTF">2018-05-17T22:48:27Z</dcterms:modified>
</cp:coreProperties>
</file>