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D6CE-E19C-4D7B-96B0-C48D0FF9A7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D464-7B81-4F2E-8D8F-D4FA4272F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3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D6CE-E19C-4D7B-96B0-C48D0FF9A7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D464-7B81-4F2E-8D8F-D4FA4272F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39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D6CE-E19C-4D7B-96B0-C48D0FF9A7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D464-7B81-4F2E-8D8F-D4FA4272F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0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D6CE-E19C-4D7B-96B0-C48D0FF9A7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D464-7B81-4F2E-8D8F-D4FA4272F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07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D6CE-E19C-4D7B-96B0-C48D0FF9A7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D464-7B81-4F2E-8D8F-D4FA4272F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6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D6CE-E19C-4D7B-96B0-C48D0FF9A7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D464-7B81-4F2E-8D8F-D4FA4272F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82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D6CE-E19C-4D7B-96B0-C48D0FF9A7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D464-7B81-4F2E-8D8F-D4FA4272F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93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D6CE-E19C-4D7B-96B0-C48D0FF9A7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D464-7B81-4F2E-8D8F-D4FA4272F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1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D6CE-E19C-4D7B-96B0-C48D0FF9A7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D464-7B81-4F2E-8D8F-D4FA4272F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2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D6CE-E19C-4D7B-96B0-C48D0FF9A7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D464-7B81-4F2E-8D8F-D4FA4272F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7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D6CE-E19C-4D7B-96B0-C48D0FF9A7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D464-7B81-4F2E-8D8F-D4FA4272F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4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ED6CE-E19C-4D7B-96B0-C48D0FF9A78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1D464-7B81-4F2E-8D8F-D4FA4272F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4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5</a:t>
            </a:r>
            <a:r>
              <a:rPr lang="ko-KR" altLang="en-US" smtClean="0"/>
              <a:t>월 소물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2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2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소물이란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8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2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스크레치란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74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스크레치로 할 수 있는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76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2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55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</Words>
  <Application>Microsoft Office PowerPoint</Application>
  <PresentationFormat>화면 슬라이드 쇼(4:3)</PresentationFormat>
  <Paragraphs>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5월 소물</vt:lpstr>
      <vt:lpstr>목차</vt:lpstr>
      <vt:lpstr>프로필</vt:lpstr>
      <vt:lpstr>소물이란?</vt:lpstr>
      <vt:lpstr>PowerPoint 프레젠테이션</vt:lpstr>
      <vt:lpstr>스크레치란?</vt:lpstr>
      <vt:lpstr>스크레치로 할 수 있는 것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5월 소물</dc:title>
  <dc:creator>JSB</dc:creator>
  <cp:lastModifiedBy>JSB</cp:lastModifiedBy>
  <cp:revision>2</cp:revision>
  <dcterms:created xsi:type="dcterms:W3CDTF">2019-04-16T13:57:06Z</dcterms:created>
  <dcterms:modified xsi:type="dcterms:W3CDTF">2019-04-16T14:20:22Z</dcterms:modified>
</cp:coreProperties>
</file>