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8" r:id="rId3"/>
    <p:sldId id="280" r:id="rId4"/>
    <p:sldId id="281" r:id="rId5"/>
    <p:sldId id="293" r:id="rId6"/>
    <p:sldId id="292" r:id="rId7"/>
    <p:sldId id="294" r:id="rId8"/>
    <p:sldId id="295" r:id="rId9"/>
    <p:sldId id="297" r:id="rId10"/>
    <p:sldId id="29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1CF"/>
    <a:srgbClr val="AF9F96"/>
    <a:srgbClr val="FF4B4B"/>
    <a:srgbClr val="A46542"/>
    <a:srgbClr val="5E3A26"/>
    <a:srgbClr val="FF6600"/>
    <a:srgbClr val="FF517C"/>
    <a:srgbClr val="A19C8F"/>
    <a:srgbClr val="F7AD34"/>
    <a:srgbClr val="FBC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39" autoAdjust="0"/>
    <p:restoredTop sz="86044" autoAdjust="0"/>
  </p:normalViewPr>
  <p:slideViewPr>
    <p:cSldViewPr snapToGrid="0">
      <p:cViewPr>
        <p:scale>
          <a:sx n="100" d="100"/>
          <a:sy n="100" d="100"/>
        </p:scale>
        <p:origin x="-1500" y="-7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누가 발표하게 될진 모르지만 간략하게 주석을 써 </a:t>
            </a:r>
            <a:r>
              <a:rPr lang="ko-KR" altLang="en-US" dirty="0" err="1" smtClean="0"/>
              <a:t>놓을테니</a:t>
            </a:r>
            <a:r>
              <a:rPr lang="ko-KR" altLang="en-US" dirty="0" smtClean="0"/>
              <a:t> 너무 걱정하지 마시고 발표 파이팅 하세요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안녕하세요 저는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조의 발표를 맡게 된 </a:t>
            </a:r>
            <a:r>
              <a:rPr lang="ko-KR" altLang="en-US" dirty="0" err="1" smtClean="0"/>
              <a:t>ㅇㅇㅇ입니다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</a:t>
            </a:r>
            <a:r>
              <a:rPr lang="ko-KR" altLang="en-US" baseline="0" dirty="0" smtClean="0"/>
              <a:t> 조는 이번 프로젝트에서 온라인 </a:t>
            </a:r>
            <a:r>
              <a:rPr lang="ko-KR" altLang="en-US" baseline="0" dirty="0" err="1" smtClean="0"/>
              <a:t>북스토어인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지니북을</a:t>
            </a:r>
            <a:r>
              <a:rPr lang="ko-KR" altLang="en-US" baseline="0" dirty="0" smtClean="0"/>
              <a:t> 구현 해 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발표는 </a:t>
            </a:r>
            <a:r>
              <a:rPr lang="en-US" altLang="ko-KR" dirty="0" smtClean="0"/>
              <a:t>(click)</a:t>
            </a:r>
            <a:endParaRPr lang="en-US" altLang="ko-KR" dirty="0" smtClean="0"/>
          </a:p>
          <a:p>
            <a:r>
              <a:rPr lang="en-US" altLang="ko-KR" dirty="0" smtClean="0"/>
              <a:t>1. 2. 3. 4. 5. 6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의 구성으로 진행됩니다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6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(click) </a:t>
            </a:r>
            <a:r>
              <a:rPr lang="ko-KR" altLang="en-US" dirty="0" smtClean="0"/>
              <a:t>저희가 이번 프로젝트를 통해 구현하기로</a:t>
            </a:r>
            <a:r>
              <a:rPr lang="ko-KR" altLang="en-US" baseline="0" dirty="0" smtClean="0"/>
              <a:t> 한 기능은 다음과 같습니다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(click)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(click)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(click) </a:t>
            </a:r>
            <a:r>
              <a:rPr lang="ko-KR" altLang="en-US" dirty="0" err="1" smtClean="0"/>
              <a:t>답변형게시판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(click) </a:t>
            </a:r>
            <a:r>
              <a:rPr lang="ko-KR" altLang="en-US" dirty="0" smtClean="0"/>
              <a:t>권한 관리 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8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en-US" altLang="ko-KR" dirty="0" smtClean="0"/>
              <a:t>(click)</a:t>
            </a:r>
          </a:p>
          <a:p>
            <a:r>
              <a:rPr lang="en-US" altLang="ko-KR" dirty="0" smtClean="0"/>
              <a:t>Frame~~ </a:t>
            </a:r>
            <a:r>
              <a:rPr lang="ko-KR" altLang="en-US" dirty="0" smtClean="0"/>
              <a:t>표 쭉 읽고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개발에 이용하였습니다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0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일정 및 역할입니다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(click)</a:t>
            </a:r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일에 프로젝트를 시작하여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일에 끝내는 것을 목표로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4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조에서는 </a:t>
            </a:r>
            <a:r>
              <a:rPr lang="ko-KR" altLang="en-US" dirty="0" err="1" smtClean="0"/>
              <a:t>어드민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항목을 구현하였습니다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(click) </a:t>
            </a:r>
            <a:r>
              <a:rPr lang="ko-KR" altLang="en-US" dirty="0" err="1" smtClean="0"/>
              <a:t>어드민은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(click) </a:t>
            </a:r>
            <a:r>
              <a:rPr lang="ko-KR" altLang="en-US" dirty="0" smtClean="0"/>
              <a:t>보드는 </a:t>
            </a:r>
            <a:r>
              <a:rPr lang="en-US" altLang="ko-KR" dirty="0" smtClean="0"/>
              <a:t>~~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(click) </a:t>
            </a:r>
            <a:r>
              <a:rPr lang="ko-KR" altLang="en-US" dirty="0" smtClean="0"/>
              <a:t>멤버는 </a:t>
            </a:r>
            <a:r>
              <a:rPr lang="en-US" altLang="ko-KR" dirty="0" smtClean="0"/>
              <a:t>~~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(click) </a:t>
            </a:r>
            <a:r>
              <a:rPr lang="ko-KR" altLang="en-US" dirty="0" smtClean="0"/>
              <a:t>페이는 </a:t>
            </a:r>
            <a:r>
              <a:rPr lang="en-US" altLang="ko-KR" dirty="0" smtClean="0"/>
              <a:t>~~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(click) </a:t>
            </a:r>
            <a:r>
              <a:rPr lang="ko-KR" altLang="en-US" dirty="0" err="1" smtClean="0"/>
              <a:t>프로덕트는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  <a:r>
              <a:rPr lang="ko-KR" altLang="en-US" dirty="0" smtClean="0"/>
              <a:t>로 구성되어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6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테이블로 이루어져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4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조의</a:t>
            </a:r>
            <a:r>
              <a:rPr lang="ko-KR" altLang="en-US" dirty="0" smtClean="0"/>
              <a:t> 작업파일과 </a:t>
            </a:r>
            <a:r>
              <a:rPr lang="ko-KR" altLang="en-US" dirty="0" err="1" smtClean="0"/>
              <a:t>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저희 조가 구현한 페이지입니다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로고 클릭하시면 페이지 열려요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미리 서버 구동 해 두셔야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3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81/geniebook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ownloads\screencapture-localhost-8181-geniebook2-2019-08-29-16_50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00496" cy="68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7777150" y="2797972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160780" y="3406542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11771" y="4063128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075341" y="4688746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06099" y="2189402"/>
            <a:ext cx="1787877" cy="3574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조장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55031" y="2189402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김현정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32920" y="625018"/>
            <a:ext cx="28499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Online Book Store</a:t>
            </a:r>
            <a:endParaRPr lang="en-US" altLang="ko-KR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Genie-Book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87140" y="215843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75446" y="279797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63752" y="340654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296069" y="40476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728386" y="4688746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1" name="타원 50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8326082" y="2797972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김수현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709712" y="3406542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김희정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160703" y="4063128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정명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624273" y="4688746"/>
            <a:ext cx="166924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최낙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훈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5" grpId="0" animBg="1"/>
      <p:bldP spid="57" grpId="0" animBg="1"/>
      <p:bldP spid="30" grpId="0" animBg="1"/>
      <p:bldP spid="17" grpId="0" animBg="1"/>
      <p:bldP spid="18" grpId="0"/>
      <p:bldP spid="32" grpId="0" animBg="1"/>
      <p:bldP spid="34" grpId="0" animBg="1"/>
      <p:bldP spid="50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6" y="285889"/>
            <a:ext cx="455976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Genie-Book</a:t>
            </a:r>
            <a:r>
              <a:rPr lang="en-US" altLang="ko-K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377401" y="273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580707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122650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73339" y="2259894"/>
            <a:ext cx="19698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2.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개발 환경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183248" y="252505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0" name="타원 49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3059" y="2899381"/>
            <a:ext cx="266241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목표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66726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94688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08669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636629" y="264946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87320" y="2863666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3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개발 일정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1301" y="2259894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4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 SITE MAP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729261" y="2259894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6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페이지 구현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15282" y="2863666"/>
            <a:ext cx="1969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5.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관계도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6" grpId="0"/>
      <p:bldP spid="5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1208283" y="285889"/>
            <a:ext cx="45597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64398" y="19161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770245" y="18852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964398" y="3193464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70245" y="3162495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자유형 3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964398" y="580669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권한 관리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0245" y="577572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9" name="타원 38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964398" y="4447277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답변형</a:t>
            </a:r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게시판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770245" y="4416308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6304642" y="1916197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Session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체크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304642" y="3193464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도로명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주소 포함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17342" y="4447277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업로드 포함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317342" y="5806697"/>
            <a:ext cx="4927600" cy="357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 사용자 구분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7914" y="1519964"/>
            <a:ext cx="1346200" cy="41549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기능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>
            <a:stCxn id="26" idx="2"/>
            <a:endCxn id="3" idx="3"/>
          </p:cNvCxnSpPr>
          <p:nvPr/>
        </p:nvCxnSpPr>
        <p:spPr>
          <a:xfrm flipH="1" flipV="1">
            <a:off x="1884114" y="1727713"/>
            <a:ext cx="1886131" cy="3517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2" idx="2"/>
            <a:endCxn id="3" idx="3"/>
          </p:cNvCxnSpPr>
          <p:nvPr/>
        </p:nvCxnSpPr>
        <p:spPr>
          <a:xfrm flipH="1" flipV="1">
            <a:off x="1884114" y="1727713"/>
            <a:ext cx="1886131" cy="1628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3" idx="2"/>
            <a:endCxn id="3" idx="3"/>
          </p:cNvCxnSpPr>
          <p:nvPr/>
        </p:nvCxnSpPr>
        <p:spPr>
          <a:xfrm flipH="1" flipV="1">
            <a:off x="1884114" y="1727713"/>
            <a:ext cx="1886131" cy="28828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9" idx="2"/>
            <a:endCxn id="3" idx="3"/>
          </p:cNvCxnSpPr>
          <p:nvPr/>
        </p:nvCxnSpPr>
        <p:spPr>
          <a:xfrm flipH="1" flipV="1">
            <a:off x="1884114" y="1727713"/>
            <a:ext cx="1886131" cy="42422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5" grpId="0" animBg="1"/>
      <p:bldP spid="41" grpId="0" animBg="1"/>
      <p:bldP spid="60" grpId="0" animBg="1"/>
      <p:bldP spid="61" grpId="0" animBg="1"/>
      <p:bldP spid="62" grpId="0" animBg="1"/>
      <p:bldP spid="63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96379" y="619907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5584" y="2360358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6086999" y="2670956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7839" y="5539441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>
                <a:solidFill>
                  <a:prstClr val="white"/>
                </a:solidFill>
              </a:rPr>
              <a:t>Genie-Book</a:t>
            </a:r>
            <a:endParaRPr lang="en-US" altLang="ko-KR" sz="800" b="1" i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9749" y="1899996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P</a:t>
            </a:r>
            <a:r>
              <a:rPr lang="en-US" altLang="ko-KR" sz="1100" dirty="0" smtClean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2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9536" y="844955"/>
            <a:ext cx="480876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66844" y="1103507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99788"/>
              </p:ext>
            </p:extLst>
          </p:nvPr>
        </p:nvGraphicFramePr>
        <p:xfrm>
          <a:off x="7047034" y="1103507"/>
          <a:ext cx="4657316" cy="287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87"/>
                <a:gridCol w="3076829"/>
              </a:tblGrid>
              <a:tr h="79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Framework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spring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1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View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tiles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7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DB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oracle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6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ORM Framework</a:t>
                      </a:r>
                      <a:endParaRPr kumimoji="0" lang="en-US" altLang="ko-KR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MyBatis</a:t>
                      </a:r>
                      <a:endParaRPr kumimoji="0" lang="en-US" altLang="ko-KR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0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및 역할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 smtClean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 smtClean="0">
                <a:solidFill>
                  <a:prstClr val="white"/>
                </a:solidFill>
              </a:rPr>
              <a:t>Genie-Book</a:t>
            </a:r>
            <a:endParaRPr lang="en-US" altLang="ko-KR" sz="800" b="1" i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P</a:t>
            </a:r>
            <a:r>
              <a:rPr lang="en-US" altLang="ko-KR" sz="1100" dirty="0" smtClean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3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01" y="1679756"/>
            <a:ext cx="10190880" cy="41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/>
          <p:nvPr/>
        </p:nvCxnSpPr>
        <p:spPr>
          <a:xfrm flipV="1">
            <a:off x="11098576" y="1806867"/>
            <a:ext cx="0" cy="2565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9047470" y="1785762"/>
            <a:ext cx="7815" cy="1514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015416" y="1785762"/>
            <a:ext cx="0" cy="35482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950732" y="1736294"/>
            <a:ext cx="0" cy="2704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SITE MAP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 smtClean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 smtClean="0">
                <a:solidFill>
                  <a:prstClr val="white"/>
                </a:solidFill>
              </a:rPr>
              <a:t>Genie-Book</a:t>
            </a:r>
            <a:endParaRPr lang="en-US" altLang="ko-KR" sz="800" b="1" i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P</a:t>
            </a:r>
            <a:r>
              <a:rPr lang="en-US" altLang="ko-KR" sz="1100" dirty="0" smtClean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4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01684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endParaRPr lang="en-US" altLang="ko-KR" sz="1200" b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187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Board(Q&amp;A, Review)</a:t>
            </a:r>
            <a:endParaRPr lang="en-US" altLang="ko-KR" sz="1200" b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0690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en-US" altLang="ko-KR" sz="1200" b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51935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</a:t>
            </a:r>
            <a:endParaRPr lang="en-US" altLang="ko-KR" sz="1200" b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196964" y="1496989"/>
            <a:ext cx="1817023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altLang="ko-KR" sz="1200" b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2925356" y="1854433"/>
            <a:ext cx="7815" cy="35512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972783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2783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관리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2783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내역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72783" y="5143365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메일 전송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98159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목록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98159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게시글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17813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덧글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62843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2843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062843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내역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62843" y="5143365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 수정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07873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장바구니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07873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152902" y="2255560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상세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152902" y="3218162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모든 상품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152902" y="4180764"/>
            <a:ext cx="1905146" cy="524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상품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관계도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 smtClean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 smtClean="0">
                <a:solidFill>
                  <a:prstClr val="white"/>
                </a:solidFill>
              </a:rPr>
              <a:t>Genie-Book</a:t>
            </a:r>
            <a:endParaRPr lang="en-US" altLang="ko-KR" sz="800" b="1" i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P</a:t>
            </a:r>
            <a:r>
              <a:rPr lang="en-US" altLang="ko-KR" sz="1100" dirty="0" smtClean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5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4" y="1164182"/>
            <a:ext cx="8158161" cy="544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관계도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 smtClean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 smtClean="0">
                <a:solidFill>
                  <a:prstClr val="white"/>
                </a:solidFill>
              </a:rPr>
              <a:t>Genie-Book</a:t>
            </a:r>
            <a:endParaRPr lang="en-US" altLang="ko-KR" sz="800" b="1" i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P</a:t>
            </a:r>
            <a:r>
              <a:rPr lang="en-US" altLang="ko-KR" sz="1100" dirty="0" smtClean="0">
                <a:solidFill>
                  <a:srgbClr val="00B0F0"/>
                </a:solidFill>
              </a:rPr>
              <a:t>age</a:t>
            </a:r>
            <a:r>
              <a:rPr lang="en-US" altLang="ko-KR" sz="2000" dirty="0" smtClean="0">
                <a:solidFill>
                  <a:srgbClr val="00B0F0"/>
                </a:solidFill>
              </a:rPr>
              <a:t>6</a:t>
            </a:r>
          </a:p>
          <a:p>
            <a:pPr algn="ctr"/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1959554"/>
            <a:ext cx="21240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941"/>
            <a:ext cx="40290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1200" b="1" i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4">
              <a:lnSpc>
                <a:spcPct val="150000"/>
              </a:lnSpc>
            </a:pP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en-US" altLang="ko-KR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페이지 구현</a:t>
            </a:r>
            <a:endParaRPr lang="en-US" altLang="ko-KR" sz="2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3084" y="1039711"/>
            <a:ext cx="999241" cy="5611586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02289" y="2780162"/>
            <a:ext cx="931646" cy="3830412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0" name="직사각형 9"/>
          <p:cNvSpPr/>
          <p:nvPr/>
        </p:nvSpPr>
        <p:spPr>
          <a:xfrm rot="10800000">
            <a:off x="953704" y="3090760"/>
            <a:ext cx="18000" cy="2700000"/>
          </a:xfrm>
          <a:prstGeom prst="rect">
            <a:avLst/>
          </a:prstGeom>
          <a:gradFill flip="none" rotWithShape="1">
            <a:gsLst>
              <a:gs pos="73000">
                <a:srgbClr val="00B0F0"/>
              </a:gs>
              <a:gs pos="76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544" y="5959245"/>
            <a:ext cx="10363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i="1" dirty="0" smtClean="0">
                <a:solidFill>
                  <a:prstClr val="white"/>
                </a:solidFill>
              </a:rPr>
              <a:t>Online Book Store </a:t>
            </a:r>
            <a:r>
              <a:rPr lang="en-US" altLang="ko-KR" sz="800" b="1" i="1" dirty="0" smtClean="0">
                <a:solidFill>
                  <a:prstClr val="white"/>
                </a:solidFill>
              </a:rPr>
              <a:t>Genie-Book</a:t>
            </a:r>
            <a:endParaRPr lang="en-US" altLang="ko-KR" sz="800" b="1" i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54" y="231980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B0F0"/>
                </a:solidFill>
              </a:rPr>
              <a:t>P</a:t>
            </a:r>
            <a:r>
              <a:rPr lang="en-US" altLang="ko-KR" sz="1100" dirty="0" smtClean="0">
                <a:solidFill>
                  <a:srgbClr val="00B0F0"/>
                </a:solidFill>
              </a:rPr>
              <a:t>age</a:t>
            </a:r>
            <a:r>
              <a:rPr lang="en-US" altLang="ko-KR" sz="2000" dirty="0">
                <a:solidFill>
                  <a:srgbClr val="00B0F0"/>
                </a:solidFill>
              </a:rPr>
              <a:t>7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3549" y="1523311"/>
            <a:ext cx="276311" cy="31289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5" y="1950501"/>
            <a:ext cx="10058400" cy="35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383</Words>
  <Application>Microsoft Office PowerPoint</Application>
  <PresentationFormat>사용자 지정</PresentationFormat>
  <Paragraphs>117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273</cp:revision>
  <dcterms:created xsi:type="dcterms:W3CDTF">2018-05-09T06:13:43Z</dcterms:created>
  <dcterms:modified xsi:type="dcterms:W3CDTF">2019-08-29T09:07:41Z</dcterms:modified>
</cp:coreProperties>
</file>