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6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8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7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2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한컴산뜻돋움" pitchFamily="2" charset="-127"/>
                <a:ea typeface="한컴산뜻돋움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6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6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2E4E-F37D-4969-9AC9-C6C6CECE763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C647E-467F-43B4-9FBB-099467E9A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SW 20201 </a:t>
            </a:r>
            <a:r>
              <a:rPr lang="ko-KR" altLang="en-US" dirty="0" err="1" smtClean="0"/>
              <a:t>김다민</a:t>
            </a:r>
            <a:r>
              <a:rPr lang="ko-KR" altLang="en-US" dirty="0" smtClean="0"/>
              <a:t> 과제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86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salary,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 FROM employees WHERE salary &gt;= 1000 and salary &lt;=5000;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46" y="1988840"/>
            <a:ext cx="8120824" cy="456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63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commission_pct</a:t>
            </a:r>
            <a:r>
              <a:rPr lang="en-US" altLang="ko-KR" dirty="0" smtClean="0"/>
              <a:t> from employees;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14689" cy="47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28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 , salary , </a:t>
            </a:r>
            <a:r>
              <a:rPr lang="en-US" altLang="ko-KR" dirty="0" err="1" smtClean="0"/>
              <a:t>commission_pct</a:t>
            </a:r>
            <a:r>
              <a:rPr lang="en-US" altLang="ko-KR" dirty="0" smtClean="0"/>
              <a:t> from employees Where </a:t>
            </a:r>
            <a:r>
              <a:rPr lang="en-US" altLang="ko-KR" dirty="0" err="1" smtClean="0"/>
              <a:t>commission_pct</a:t>
            </a:r>
            <a:r>
              <a:rPr lang="en-US" altLang="ko-KR" dirty="0" smtClean="0"/>
              <a:t> &gt;= 0.3 or salary &gt;= 10000;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120114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96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desc</a:t>
            </a:r>
            <a:r>
              <a:rPr lang="en-US" altLang="ko-KR" dirty="0" smtClean="0"/>
              <a:t> employees;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23559" cy="462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1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salary, </a:t>
            </a:r>
            <a:r>
              <a:rPr lang="en-US" altLang="ko-KR" dirty="0" err="1" smtClean="0"/>
              <a:t>employee_id</a:t>
            </a:r>
            <a:r>
              <a:rPr lang="en-US" altLang="ko-KR" dirty="0" smtClean="0"/>
              <a:t>, email,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manager_id</a:t>
            </a:r>
            <a:r>
              <a:rPr lang="en-US" altLang="ko-KR" dirty="0" smtClean="0"/>
              <a:t> FROM employees WHERE salary &gt; =7000 AND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 = 'IT_PROG' OR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 ='FI_ACCOUNT';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31424" cy="479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4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salary, </a:t>
            </a:r>
            <a:r>
              <a:rPr lang="en-US" altLang="ko-KR" dirty="0" err="1" smtClean="0"/>
              <a:t>employee_id</a:t>
            </a:r>
            <a:r>
              <a:rPr lang="en-US" altLang="ko-KR" dirty="0" smtClean="0"/>
              <a:t>, email,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manager_id</a:t>
            </a:r>
            <a:r>
              <a:rPr lang="en-US" altLang="ko-KR" dirty="0" smtClean="0"/>
              <a:t> FROM employees WHERE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 = 'IT_PROG' OR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 ='FI_ACCOUNT' and salary &gt; =7000;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68432" cy="459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78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salary,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 from employees where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 ='IT_PROG' and salary &gt;= 5000 and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 &gt;=30;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771228" cy="380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18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salary,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 from employees where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 &gt;=30 and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 ='IT_PROG' and salary &gt;= 5000;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907038" cy="444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50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 as "</a:t>
            </a:r>
            <a:r>
              <a:rPr lang="ko-KR" altLang="en-US" dirty="0" smtClean="0"/>
              <a:t>부서번호</a:t>
            </a:r>
            <a:r>
              <a:rPr lang="en-US" altLang="ko-KR" dirty="0" smtClean="0"/>
              <a:t>", salary from employees where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 in(10, 60, 70) or salary &gt;= 6000;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7711502" cy="43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67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686934" cy="48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 from employees;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3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distinct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 from employees;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095545" cy="455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49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employee_id</a:t>
            </a:r>
            <a:r>
              <a:rPr lang="en-US" altLang="ko-KR" dirty="0" smtClean="0"/>
              <a:t>, email,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 from employees where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 = 'Ellen';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34253" cy="496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70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 from employees where salary &gt;= 6000 and salary &lt;= 10000;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699443" cy="489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82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salary,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 from employees where salary between 6000 and 10000;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478166" cy="476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85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salary, </a:t>
            </a:r>
            <a:r>
              <a:rPr lang="en-US" altLang="ko-KR" dirty="0" err="1" smtClean="0"/>
              <a:t>commission_pct</a:t>
            </a:r>
            <a:r>
              <a:rPr lang="en-US" altLang="ko-KR" dirty="0" smtClean="0"/>
              <a:t> from employees where salary &gt;= 8000 or </a:t>
            </a:r>
            <a:r>
              <a:rPr lang="en-US" altLang="ko-KR" dirty="0" err="1" smtClean="0"/>
              <a:t>commission_pct</a:t>
            </a:r>
            <a:r>
              <a:rPr lang="en-US" altLang="ko-KR" dirty="0" smtClean="0"/>
              <a:t> &gt;= 0.2;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531424" cy="479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6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salary,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commission_pct</a:t>
            </a:r>
            <a:r>
              <a:rPr lang="en-US" altLang="ko-KR" dirty="0" smtClean="0"/>
              <a:t> FROM employees WHERE </a:t>
            </a:r>
            <a:r>
              <a:rPr lang="en-US" altLang="ko-KR" dirty="0" err="1" smtClean="0"/>
              <a:t>commission_pct</a:t>
            </a:r>
            <a:r>
              <a:rPr lang="en-US" altLang="ko-KR" dirty="0" smtClean="0"/>
              <a:t> IS NOT NULL;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06673" cy="495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48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first_name</a:t>
            </a:r>
            <a:r>
              <a:rPr lang="en-US" altLang="ko-KR" dirty="0" smtClean="0"/>
              <a:t>, salary, </a:t>
            </a:r>
            <a:r>
              <a:rPr lang="en-US" altLang="ko-KR" dirty="0" err="1" smtClean="0"/>
              <a:t>employee_id</a:t>
            </a:r>
            <a:r>
              <a:rPr lang="en-US" altLang="ko-KR" dirty="0" smtClean="0"/>
              <a:t>, email, </a:t>
            </a:r>
            <a:r>
              <a:rPr lang="en-US" altLang="ko-KR" dirty="0" err="1" smtClean="0"/>
              <a:t>job_id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manager_id</a:t>
            </a:r>
            <a:r>
              <a:rPr lang="en-US" altLang="ko-KR" dirty="0" smtClean="0"/>
              <a:t> FROM employees WHERE </a:t>
            </a:r>
            <a:r>
              <a:rPr lang="en-US" altLang="ko-KR" dirty="0" err="1" smtClean="0"/>
              <a:t>department_id</a:t>
            </a:r>
            <a:r>
              <a:rPr lang="en-US" altLang="ko-KR" dirty="0" smtClean="0"/>
              <a:t> = 60 AND salary &gt;= 5000;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675329" cy="431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36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292</Words>
  <Application>Microsoft Office PowerPoint</Application>
  <PresentationFormat>화면 슬라이드 쇼(4:3)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SW 20201 김다민 과제 제출</vt:lpstr>
      <vt:lpstr>select department_id from employees;</vt:lpstr>
      <vt:lpstr>select distinct department_id from employees;</vt:lpstr>
      <vt:lpstr>select first_name, employee_id, email, job_id from employees where first_name = 'Ellen';</vt:lpstr>
      <vt:lpstr>select first_name, salary from employees where salary &gt;= 6000 and salary &lt;= 10000;</vt:lpstr>
      <vt:lpstr>select first_name, salary, department_id from employees where salary between 6000 and 10000;</vt:lpstr>
      <vt:lpstr>select first_name, salary, commission_pct from employees where salary &gt;= 8000 or commission_pct &gt;= 0.2;</vt:lpstr>
      <vt:lpstr>SELECT first_name, salary, department_id, commission_pct FROM employees WHERE commission_pct IS NOT NULL;</vt:lpstr>
      <vt:lpstr>SELECT first_name, salary, employee_id, email, job_id, manager_id FROM employees WHERE department_id = 60 AND salary &gt;= 5000;</vt:lpstr>
      <vt:lpstr>SELECT first_name, salary, department_id FROM employees WHERE salary &gt;= 1000 and salary &lt;=5000;</vt:lpstr>
      <vt:lpstr>select first_name, commission_pct from employees;</vt:lpstr>
      <vt:lpstr>SELECT first_name , salary , commission_pct from employees Where commission_pct &gt;= 0.3 or salary &gt;= 10000;</vt:lpstr>
      <vt:lpstr>desc employees;</vt:lpstr>
      <vt:lpstr>SELECT first_name, salary, employee_id, email, job_id, manager_id FROM employees WHERE salary &gt; =7000 AND job_id = 'IT_PROG' OR job_id ='FI_ACCOUNT';</vt:lpstr>
      <vt:lpstr>SELECT first_name, salary, employee_id, email, job_id, manager_id FROM employees WHERE job_id = 'IT_PROG' OR job_id ='FI_ACCOUNT' and salary &gt; =7000;</vt:lpstr>
      <vt:lpstr>select first_name, salary, department_id, job_id from employees where job_id ='IT_PROG' and salary &gt;= 5000 and department_id &gt;=30;</vt:lpstr>
      <vt:lpstr>select first_name, salary, department_id, job_id from employees where department_id &gt;=30 and job_id ='IT_PROG' and salary &gt;= 5000;</vt:lpstr>
      <vt:lpstr>select first_name, department_id as "부서번호", salary from employees where department_id in(10, 60, 70) or salary &gt;= 6000;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department_id from employees;</dc:title>
  <dc:creator>user</dc:creator>
  <cp:lastModifiedBy>user</cp:lastModifiedBy>
  <cp:revision>3</cp:revision>
  <dcterms:created xsi:type="dcterms:W3CDTF">2020-06-02T02:33:09Z</dcterms:created>
  <dcterms:modified xsi:type="dcterms:W3CDTF">2020-06-02T02:48:01Z</dcterms:modified>
</cp:coreProperties>
</file>