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5"/>
  </p:notesMasterIdLst>
  <p:sldIdLst>
    <p:sldId id="567" r:id="rId2"/>
    <p:sldId id="566" r:id="rId3"/>
    <p:sldId id="568" r:id="rId4"/>
    <p:sldId id="319" r:id="rId5"/>
    <p:sldId id="549" r:id="rId6"/>
    <p:sldId id="560" r:id="rId7"/>
    <p:sldId id="561" r:id="rId8"/>
    <p:sldId id="562" r:id="rId9"/>
    <p:sldId id="563" r:id="rId10"/>
    <p:sldId id="569" r:id="rId11"/>
    <p:sldId id="564" r:id="rId12"/>
    <p:sldId id="565" r:id="rId13"/>
    <p:sldId id="550" r:id="rId14"/>
    <p:sldId id="531" r:id="rId15"/>
    <p:sldId id="553" r:id="rId16"/>
    <p:sldId id="551" r:id="rId17"/>
    <p:sldId id="554" r:id="rId18"/>
    <p:sldId id="555" r:id="rId19"/>
    <p:sldId id="552" r:id="rId20"/>
    <p:sldId id="556" r:id="rId21"/>
    <p:sldId id="557" r:id="rId22"/>
    <p:sldId id="558" r:id="rId23"/>
    <p:sldId id="55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91A9F8B-9A22-464D-ABC9-B0AF98BDA988}">
          <p14:sldIdLst>
            <p14:sldId id="567"/>
            <p14:sldId id="566"/>
            <p14:sldId id="568"/>
            <p14:sldId id="319"/>
            <p14:sldId id="549"/>
            <p14:sldId id="560"/>
            <p14:sldId id="561"/>
            <p14:sldId id="562"/>
            <p14:sldId id="563"/>
            <p14:sldId id="569"/>
            <p14:sldId id="564"/>
            <p14:sldId id="565"/>
            <p14:sldId id="550"/>
            <p14:sldId id="531"/>
            <p14:sldId id="553"/>
            <p14:sldId id="551"/>
            <p14:sldId id="554"/>
            <p14:sldId id="555"/>
            <p14:sldId id="552"/>
            <p14:sldId id="556"/>
            <p14:sldId id="557"/>
            <p14:sldId id="558"/>
            <p14:sldId id="5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7F0055"/>
    <a:srgbClr val="207E73"/>
    <a:srgbClr val="FFFFFF"/>
    <a:srgbClr val="FFFF99"/>
    <a:srgbClr val="63D7C9"/>
    <a:srgbClr val="FFFFDD"/>
    <a:srgbClr val="FFFFC9"/>
    <a:srgbClr val="CDFF9B"/>
    <a:srgbClr val="E1E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1" autoAdjust="0"/>
    <p:restoredTop sz="83636" autoAdjust="0"/>
  </p:normalViewPr>
  <p:slideViewPr>
    <p:cSldViewPr>
      <p:cViewPr>
        <p:scale>
          <a:sx n="66" d="100"/>
          <a:sy n="66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6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4-04T14:54:55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9505 8932 15,'0'0'25,"7"-13"-3,1-4-2,19 3-3,-9-12-6,15 13-2,-12-9-1,8 11-2,-11-2-2,-2 13-1,-16 0 0,18 30-1,-13-3 0,5 17 0,-1 14 0,0 16-1,-2 18 0,-1 13 0,2 9-1,-4 8 2,-6 7-1,2 3 0,-2-1 0,-2 1 1,4-5-1,0 0-1,-6 1 1,6-1-2,-1 3 0,-2 2 1,-2-6-1,-1-8 0,1-13 0,-2-12 1,1-12 0,0-16-1,2-19 2,3-16-1,-2-10 0,3-7 0,0-13 0,0 0 1,17 9-1,-17-9 1,0 0-1,16 3 1,-16-3-1,0 0 0,0 0 0,0 0 0,13 14 0,-13-14 0,1 17 0,-1-2 0,0 6 0,0 5 0,0 2 0,-1 5 0,-2-5 0,3 2 0,-1-7 0,-2-2 0,2-8 0,1-13 0,0 11 0,0-11 0,0 0 0,0 0 0,0 0 1,8-11-1,-8 11 0,7-11 0,-7 11 0,28-19 0,-3 4 0,12-5 0,16 1 0,10-7-1,12 0 2,20 3-1,13 0 0,13-2 0,23 5 1,9 1-1,15-4 0,16-2 1,16-6 0,3-2 1,9-4-2,1 1 3,-8-1-2,4 0 0,-11 6 0,-6 7 0,-13 2-1,-8 7 1,-9 8-1,-8 3 0,-15 4 0,-13 2 0,-18 5 1,-13-1-1,-16 1 0,-18 2-1,-16-3 2,-12 0-1,-13 0 0,-9-1 0,-11-5 0,0 0 0,0 0 1,0 0-1,14 5 1,-14-5-1,10-14 0,-5 1 1,-1-8-1,-4-7 0,-4-14 1,-6-12-2,1-13 2,-15-17-1,0-14 0,-1-20 0,-4-13 1,0-11 0,-6-5 0,2-8-1,-8-1 1,2-4-1,-2 5 0,-3 3 0,10 7-1,-1 3-1,7 6 1,4 9 0,9 13 1,4 14-2,3 10 2,-1 14-1,0 8 0,2 12 1,-6 11 0,3 9 0,1 6-1,2 4 1,-2 8 0,5 3 0,4 15 0,-10-15 0,10 15 0,0 0 0,0 0 0,0 0-1,0 0 1,0 0 0,0 0 0,0 0 0,0 0 0,0 0 0,0 0 1,0 0-1,0 0 0,-11-12 0,11 12 0,-14-9 1,0 2-1,-5 0 0,-10-2 0,-5 0 0,-14 3 0,-15 4 0,-22 4 0,-23 7 0,-19 6 0,-23 4 0,-26 7 0,-21 2 0,-22-1 0,-9 4-1,-14-5 1,0-2-1,-7-1 1,4-5-2,3 4 2,7 2-1,4 7-2,11 1 0,13 6 0,9-1-2,28 3-1,19-13-3,43 11-9,22-20-18,43-10-1,43-8 1</inkml:trace>
  <inkml:trace contextRef="#ctx0" brushRef="#br0" timeOffset="1732.0991">11580 9665 26,'0'0'30,"0"0"-6,-18-3-8,18 3-4,0 0-3,0 0-3,0 0 0,0 0-1,-14 5-1,14-5-1,0 0 0,-16 15-1,16-15-1,-8 9-1,8-9 1,3 15-1,-3-15 0,11 11 0,-11-11 0,24 9 1,-24-9-1,20 0 1,-20 0 0,24-5 0,-24 5 0,14-17 0,-14 17 0,6-22 0,-6 9 0,-2 4-1,-3-2 1,5 11 0,-18-19-1,18 19 0,-21-7 1,21 7-1,-18-3 0,18 3 0,0 0-1,-14 10 1,14-10 0,4 17 0,-4-17-1,10 19 1,-2-8 0,-8-11 0,12 19 0,-12-19 0,13 11 0,-13-11 0,0 0 1,18-1-1,-18 1 1,15-17-1,-15 17 1,16-20 0,-11 11-1,-5 9 1,10-18-1,-10 18 0,0 0 1,0 0-1,-14-8 0,14 8-1,0 0 1,-15 2-1,15-2 1,0 0-1,-6 13 1,6-13-1,2 13 1,-2-13 0,7 15-1,-7-15 1,7 13 0,-7-13 0,0 0 1,18 5-1,-18-5 1,14-13-1,-14 13 1,6-16 0,-6 16 0,3-17-1,-3 17 0,-7-13 0,7 13 0,0 0 0,-16-2 0,16 2-1,0 0 1,-13 11-1,13-11 1,0 11-1,0-11 1,0 0 0,10 13-1,-10-13 1,0 0 1,14 7-1,-14-7 1,0 0 0,0 0-1,0 0 1,0 0 0,-14-8-1,14 8 0,-21-3 0,21 3 0,-25 0-1,25 0 0,-20 3 1,20-3-1,-12 11 0,12-11 1,0 17-1,4-6 0,-4-11-5,25 16-22,-12-12-8,3-1-1,4-5 0</inkml:trace>
  <inkml:trace contextRef="#ctx0" brushRef="#br0" timeOffset="30332.735">11616 9365 17,'0'0'15,"0"0"-2,0 0-2,0 0-3,-14 4-2,14-4-1,0 0 0,0 0 1,-6-10-1,6 10 0,3-13 0,-3 13-2,-4-11 0,4 11 0,0 0-1,-14-4 0,14 4-1,0 0 0,-18 2-1,18-2 0,0 0 1,0 0 0,-13 2 0,13-2 1,0 0-1,-16 7 0,16-7 0,-17 8 0,17-8 0,-22 14 0,22-14-1,-17 10 1,0 2 0,17-12 0,-12 9-1,12-9 1,-17 12 0,17-12 0,-17 13-1,17-13 1,-18 15-1,11-4 0,7-11 0,-16 20 0,5-7 0,2-2 1,0 3 0,-3 1-1,3 0 1,-5 3 0,4-1 0,-1-4 0,3 2 0,-1-3-1,4 1 1,3-1-1,-1 3 1,2 1-1,2-3 0,2 4 0,-3 0 0,2 1 0,0-1 1,0-1-1,-1-2 0,2 1 0,1-3 1,-1-1-1,4 4 0,-2 0 2,5 1-2,1-3 2,3 4-2,2-2 2,0 1-2,1 1 1,1-4 0,3-2-1,-2-2 0,1-1 0,-1-1 1,1-2-1,3-1 0,0 1 0,2-4 0,-2 2 0,-2 1 1,4-1-1,-1 3 0,-5-4 0,1 2 0,4-2 1,-5-4-1,3-4 0,1-3 1,-1-2-1,-1-4 1,-2-1-1,3-1 1,-2 1-2,-3-4 1,-5 1-1,-1 2 2,2-4-2,-2 0 1,0 0-1,-3 1 1,4 0 0,-4 1-1,2 6 1,-5 2 0,1 0 0,-6 11 0,4-21 0,-5 9 0,-2-2 0,-3 0 0,2-2 0,1-3 0,-4-2 0,2 3 0,-1 1 0,-2-4 0,2 5 0,-5 0 0,1-1 0,-2 1 0,1-4 0,0 3 0,2-4 0,0 3 0,-4-2 0,2 2 0,-3 4 0,-3 2 0,-2 2 0,1 5-1,-6 2 1,0-2 0,1 1 0,-2 3 0,5 0 0,1 1 0,2-2-1,-1 4 1,4 0 0,-4 3-1,3 4 1,-5 3 0,1 1-1,-1 5 1,-3 0 0,0 4 0,0 0-1,0-1 1,-2 0 0,4-4 0,3 5 0,-3-7 0,5 2-1,0-1 1,3 0 0,1 0 0,4 2-1,3 2 1,3-1 0,2 1 0,2 3 0,3-3 0,-1 1 0,6-3 0,1 1 0,3-5 0,0 4 0,-2-1 0,1 0 2,-3-1-2,-1-1 1,1 1-1,-1-5 2,0 0-2,7 0 2,-1-5-2,7-1 0,-1 0 1,3-2-1,1 2 1,7-1-1,-6-2 0,5 1 0,-5-2 0,-1 1 1,-1-2-1,1 0 0,-1-2 0,-5 1 0,-1 0 0,2-2 0,1-2 0,-3 0 0,7-7 1,-3-4-2,4 0 2,1 0-2,-2-5 1,-1-1-1,-2 3 1,-4-1-1,-3 5 1,-2-2 0,-6 0 0,-3 0 0,-4-4-1,-4-5 1,-3-2-1,-6-5 1,-2-3 0,1-2-1,-5 5 1,-1 0 0,1 1-1,-1 5 1,3 6 0,1-1 0,-8 9 0,3-2 0,-3 1 0,1 3 0,-2-1 0,-2 5 0,1 1 0,1 2 0,-3 4 0,3 1-1,-1 3 1,-2 3 0,0-1 0,-1 5 0,-1 4-1,1 1 1,-1 2 0,-4 6 0,1 0-1,4 2 1,1 2 0,1 0 0,1 3 0,4 1-1,2 1 1,8-2 0,1 0 0,5-3 0,3 2 0,3-1 0,9-1 1,2 0 0,3-5-1,1 4 1,4-2-1,4-4 2,2 1-2,2-4 1,5-1-1,6-4 1,5-4-1,7-4 0,3-2 1,6-4-1,-1-2 0,3-4 0,-4 1 0,-7-2 0,-6 1 0,-7 0 0,-6 0 0,-8-1 0,-2-6 0,-3-3-1,-2-2 1,-2-6-2,-3-7 2,1-3-2,-6-8 1,-5 1-1,-6-3 1,-5-3 0,-10 4 0,-3 1 1,-8 0 0,-6 3 1,-4 7-1,-5 4 0,-2 8 1,-7 7-1,5 6 1,-5 8-1,-1 11 0,-3 12 0,4 13 0,1 8-1,6 11 0,9 14-5,-5 1-20,20 12-9,9 5 0,9 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4-02T14:11:50.7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7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1" timeString="2013-04-02T14:18:36.574"/>
    </inkml:context>
  </inkml:definitions>
  <inkml:trace contextRef="#ctx0" brushRef="#br0">12383 13867 4,'0'0'14,"0"0"-3,0 0-3,0 0-1,0 0-2,0 0 0,8 26 0,-8-26 0,0 33 1,-8-9 0,8 21-1,-16 3 0,5 19-1,-11 3-2,5 15 0,-9 1-1,5 2 0,-1-2-2,5-8 2,-1-13-2,7-7 2,1-17-2,8-11 2,2-30-1,-6 27 1,6-27-2,-2-29 0,4 3-3,-2-25-5,8 8-4,-4-27-6,4 9-1,1-15 0</inkml:trace>
  <inkml:trace contextRef="#ctx0" brushRef="#br0" timeOffset="409.0234">12266 13887 10,'0'0'10,"-18"-16"-3,18 16-2,0 0-1,0 0 0,-21-4 0,21 4 0,0 0 2,0 0-1,0 0 1,0 0 0,0 0-1,0 0 0,0 0 0,0 0-2,0 0-1,12 20 0,-12-20 0,0 0 1,23 2 0,6-6 1,-1-6-1,16 2 1,-3-9-1,16 5-1,1-6 0,8 3-2,-3-3 1,7 8-1,-10-3 0,-2 1-1,-9 8-1,-6-8-2,-8 20-5,-35-8-7,31-14-18,-31 14 1</inkml:trace>
  <inkml:trace contextRef="#ctx0" brushRef="#br0" timeOffset="1024.0586">12319 14419 12,'0'0'29,"0"0"-4,13-23-6,-13 23-6,0 0-5,0 0-3,0 0-3,20-2 0,-20 2 0,0 0-1,33-18 0,-4 8 0,4-5 0,4-5 0,6-3 1,15 5-2,-5-7 1,9 5 0,-13 4-1,9 1 0,-11 3 1,-8 8-1,-4-2 0,-8 0 0,-11 8 0,-16-2-1,21-2-1,-21 2-4,0 0-7,0 0-17,0 0-4,-6 22 0</inkml:trace>
  <inkml:trace contextRef="#ctx0" brushRef="#br0" timeOffset="1510.0864">12176 14883 10,'0'0'19,"0"0"-2,0 0-3,0 0 1,0 0-2,0 0-3,14-20-2,9 20-2,-3-15-1,13 9-2,6-6 0,19 0-1,3-5-1,11-1 0,8 0 0,1-3 0,3 7-1,-4 0 1,-10 1-2,-19 5-1,1 22-9,-32-1-25,-13 5 2,-16 7-1</inkml:trace>
  <inkml:trace contextRef="#ctx0" brushRef="#br0" timeOffset="3835.2194">13384 14587 12,'0'0'14,"0"0"0,0 0 0,0 0 0,0 0-2,0 0-2,0 0-2,0 0-2,0 0-1,-28-6-3,28 6 0,-33 14 0,10 0-2,-6 5 1,1 3-1,-7 7 0,6-1 0,-2 1 1,4 2-1,17-3 1,6 1 1,12-7-1,13-5 1,14-5-1,16-8 1,7-6-1,5 0 0,-5-4 0,4-2-1,-11 0-1,-14-5-3,6 19-17,-43-6-15,21-14 2</inkml:trace>
  <inkml:trace contextRef="#ctx0" brushRef="#br0" timeOffset="4689.2683">13631 14071 28,'0'0'22,"0"0"-7,0 0-5,-16 8-3,16-8-2,0 0-1,0 0-1,0 0 1,0 0 1,0 0 0,0 0 0,22 11-1,-22-11 0,35 0-1,-6 0-1,6-5 0,6 5-1,2-2 0,9 2 0,-1-2-1,5 0 1,-5 2-1,0-2 1,-1 0-1,-7 2 0,-6-4 1,-2 4-1,-15-2 0,-20 2 1,29 6-2,-29-6 0,0 0-1,0 0-5,-2 31-9,2-31-20,-6 20 1,6-20 0</inkml:trace>
  <inkml:trace contextRef="#ctx0" brushRef="#br0" timeOffset="5174.296">13681 14462 18,'0'0'25,"0"0"-4,0 0-5,-23 6-2,23-6-4,0 0-3,0 0-1,0 0-2,27-6-1,-27 6 0,28-2-1,-11 2 0,12 0-1,6 0 0,8 2 0,8-2 0,13 0 0,8-2 0,10 2-1,-2 0 1,3-4-1,-5 8 0,-15-2-2,-7 20-12,-36-1-21,-17-1-1,-18-3 0</inkml:trace>
  <inkml:trace contextRef="#ctx0" brushRef="#br0" timeOffset="17061.9759">15498 13766 19,'0'0'13,"0"0"-1,0 0-1,0 0-1,0 0-2,-21-10-2,21 10 0,0 0-1,0 0-1,0 0-1,21 10 0,-21-10 0,0 0 1,14 25-1,-12-1 0,-10-1-1,2 10 1,-10 4-1,3 10-1,-1 0 0,-1 4 0,-1-4-1,8-2 0,-5 2 0,7-8 1,-2 2-1,6-13 0,-4-5 0,6-23 0,2 33-1,-2-33 0,0 0-3,25 6-3,-1-6-23,-24 0-3,27-11-1</inkml:trace>
  <inkml:trace contextRef="#ctx0" brushRef="#br0" timeOffset="17775.0167">15169 14945 9,'0'0'31,"0"0"-8,0 0-5,23-9-9,-3 5-3,-1-14-3,14 0-1,10-11 0,12 0 0,15-14 0,17 0-1,11-14 1,17-2-1,-4-7 1,2 3 0,-14 4-1,-10 5-1,-20 16-2,-27-1-4,-14 37-5,-28 2-15,-28 8-6,7 22-1</inkml:trace>
  <inkml:trace contextRef="#ctx0" brushRef="#br0" timeOffset="18881.08">15804 15123 26,'23'-15'23,"-23"15"-3,0 0-3,0 0-6,0 0-2,-29-16-5,29 16-1,-20 8-2,20-8 1,-35 14 0,35-14 0,-37 25 0,16-7 0,-8 1 0,5 7 0,-9-7 0,10 9-1,3-3 0,3 6 0,5-3 0,4 3-1,3 0 1,16-5-1,-1 3 0,4-5 1,7-3-1,8-1 0,4-12 1,0 1-1,1-7 1,3-4-1,-2-9 1,-6 1 0,-2-6 0,-4-1 0,-9-1 0,0 0 0,-10-5-1,-1 3 1,-3 1-1,0 19 0,-21-22 0,0 18-1,-3 6 1,-9 4-1,-2 4 1,2 4-1,0 5-1,4-7-2,15 21-14,-3-15-18,17-18 0,-4 33 1</inkml:trace>
  <inkml:trace contextRef="#ctx0" brushRef="#br0" timeOffset="19945.1408">16588 14341 13,'0'0'22,"0"0"-4,0 0-3,0 0-2,0 0 1,0 0-4,0 0-2,0 0-2,0 0-2,0 0-1,8 19-2,-8-19 0,0 0-1,16 28 0,-5-9 1,-3 1-1,6 7 1,-1 1-1,3 1 1,-2 4 0,5-1 0,-3-7-1,-3 2 1,-3-9 0,0 0-1,-10-18 0,11 21-1,-11-21 0,0 0-2,6 22-1,-6-22-2,0 0-2,0 0-5,0 0-12,0 0-9,0 0 1</inkml:trace>
  <inkml:trace contextRef="#ctx0" brushRef="#br0" timeOffset="20381.1658">16960 14235 17,'0'0'31,"0"0"-8,0 0-5,0 0-6,0 0-5,0 0-2,0 0-2,0 0 0,-15 22 0,-5 11-1,-3-4 0,3 8 0,-11 1 0,-4 9 0,-8 0-1,8 1 1,-8-6-2,12 1 1,-2-8 0,4-2-1,8-6 0,5-9 0,2 2-1,14-20-1,-13 21-2,13-21-5,0 0-18,0 0-9,27-25 1</inkml:trace>
  <inkml:trace contextRef="#ctx0" brushRef="#br0" timeOffset="20968.1992">16736 14268 12,'0'0'18,"0"0"-3,0 0-4,0 0-1,-23 4 1,23-4-2,0 0-1,0 0-2,0 0-2,0 0-1,0 0-1,-12 16 1,12-16-1,0 0 1,-6 20-1,6-20 1,-7 29 0,7-6-1,0-3 0,0 7-1,-2-1 0,-4 9-1,6 2 1,-2 6-1,-6 0 1,2 4-1,-7 0 0,7-2 0,-2-2 0,2-6 0,12-5-2,-6-13-5,21 3-16,-21-22-13,22 0 2</inkml:trace>
  <inkml:trace contextRef="#ctx0" brushRef="#br0" timeOffset="21421.2253">16505 14646 10,'0'0'30,"0"0"-8,0 0-7,-18-14-7,18 14-2,0 0-2,27-4-1,-27 4 0,20-5 1,-20 5 1,17-2-1,-17 2 0,0 0 0,22 0 0,-22 0-1,35-4 0,-2 0-1,6-6-1,4 2 0,9-2 0,3-3-1,-3 7-1,-9-2-1,-8 14-3,-35-6-9,22 2-21,-22-2-1,-16 21 1</inkml:trace>
  <inkml:trace contextRef="#ctx0" brushRef="#br0" timeOffset="29104.6647">17540 14040 16,'0'0'26,"0"0"-6,0 0-6,0 0-2,0 0-4,0 0-2,0 0-1,0 0-1,0 0 0,0 0-1,0 0-1,0 0 0,0 0 1,0 0-1,0 0-1,0 0 0,0 0 0,0 0 0,0 0 0,0 0-1,0 0 0,-11 27 1,7-9-1,2 9 0,-2 12 0,0 8 0,-2 8 0,-3 9 0,-1 1 0,-4 9 0,4-3 0,-3 1 1,5-11-1,-6-5 0,7-11 0,1-9 1,6-9-1,0-11 0,0-16 1,4 21-2,-4-21 0,0 0-2,0 0-4,0 0-15,0 0-13,0 0-1</inkml:trace>
  <inkml:trace contextRef="#ctx0" brushRef="#br0" timeOffset="30380.7377">17930 13987 16,'0'0'19,"0"0"-5,0 0-5,0 0-1,0 0-1,0 0 0,0 0 2,-18 0-1,18 0 0,0 0-1,0 0 0,0 0-2,0 0-2,-23 4-1,23-4-1,0 0 0,23 0-1,-23 0 0,37 0 0,-11 0 0,1 4 0,2-1 0,-4 1 0,3 4 0,-1-4 0,-4 6 0,-3-6 0,-3 6 0,-17-10 0,33 29 0,-25-6 0,-6 5 0,-6 11 0,-11 6 0,-9 10 1,-5 7-1,-4 7 0,-8-3 0,-6 7 1,8-1-1,2-11 0,4-3 1,10-7-1,7-6 1,12-13 0,12-9-1,12-9 1,17-8-1,11-10 1,9-2 0,3-2 0,10-6-1,0 5 0,-5 1 0,-5 6 0,-11 2 0,-14 0 0,-4 2-1,-10-2-2,3 17-9,-24-17-21,19-15-3,-19 15-1</inkml:trace>
  <inkml:trace contextRef="#ctx0" brushRef="#br0" timeOffset="33308.9052">18925 14450 10,'0'0'24,"0"0"-8,0 0-2,0 0-4,0 0-2,0 0 1,0 0-2,19 4 1,-19-4-1,0 0 0,0 0-1,0 0-1,0 0-1,0 0-2,0 0 0,0 0-1,0 0-1,0 0 1,20-17-1,-20 17 0,29 4 0,-6 1-1,10-5 1,2 0 0,4 0 0,10 0 1,0 0-1,3 0 0,-3-5 0,2 5 0,-7 0 0,-1 5 0,-2-5 0,-4 2 0,-2 4 0,-6-4 0,-3 2 0,-1 4 0,-4-4 0,-1 2 0,-20-6 0,27 15 0,-27-15 0,18 8 0,-18-8 0,0 0 0,0 0 0,0 0 0,0 0 1,0 0-1,0 0 0,19 10 0,-19-10 0,0 0 0,0 0 0,0 0 0,0 0 1,0 0-1,0 0 1,0 0 0,0 0 0,0 0 0,0 0 0,0 0 0,-21-12 1,21 12-1,-28-11-1,11 5 1,-10-2-1,-1-2 0,-7 0 0,0 2 0,-4-7 0,-2 5 0,-52-8 0,50 9 0,0 3 0,6 6 0,2 0 0,4 0 0,6 0 1,9 2-2,16-2 1,-21 4 0,21-4 0,0 0 0,0 0 0,0 0 0,0 0 0,-20 9 0,20-9 0,0 0 0,-23 14 0,23-14 0,0 0 0,-27 14 0,27-14 0,0 0-1,0 0 1,0 0 0,0 0 0,0 0 0,21 23 0,-21-23 0,33 14 0,-9-4 0,5 0 0,0-1 0,6 1 0,0-4 0,10 2 1,4-4-1,-1-2 0,-3 0 0,2-2 0,-1-2 0,-9 0 1,-3 2-1,-1-4 0,-8 2 0,-2 2 0,-3-4 0,-1 2 0,-19 2 0,39 0 0,-39 0 0,29 2 0,-29-2 0,18 0 0,-18 0 0,0 0 0,0 0 0,0 0 0,0 0 0,0 0 0,0 0 0,-18-2 0,18 2 0,-37-2 1,8-2-1,-2-2 0,-10 2 0,-2-5 0,-3 3 0,-1-6 0,-2 2 0,-1 0 0,3 1 0,4 5 0,2 0 0,0 2 0,4 4 0,2 4 0,4 1 0,-2 1 0,10-2 0,3-4 0,20-2 0,-21 6 0,21-6-1,0 0 1,0 0 0,21 2 0,-21-2 0,35 6 0,-15 0 0,9 0 0,-2 3 0,12-7 0,-4 4 0,16-4 0,7 2 0,-1-10 1,11 0-1,0-5 0,2 1 0,-4 0 1,-13-2-1,-5 2 0,-16 3 0,-9 3 0,-23 4 0,27-2 0,-27 2 0,0 0 0,0 0 0,0 0 0,0 0 0,0 0 0,0 0 1,0 0-1,-33 2 0,8-2 0,-4 6 0,-18-1 0,-4 3 0,-13 0 0,-6 4 0,-2 0 0,0 1 0,8-1-1,7-4 0,14-2-2,6-20-7,37 14-22,-15-29-6,24 1 0</inkml:trace>
  <inkml:trace contextRef="#ctx0" brushRef="#br0" timeOffset="34365.9655">19028 14527 12,'0'0'14,"0"0"-4,17-22-2,-17 22 1,0 0 0,18-2 2,-18 2-1,0 0 1,0 0-2,0 0 0,-21-6-3,21 6-2,0 0-2,0 0 0,0 0 0,0 0-2,0 0 1,0 0 0,0 0-1,0 0 1,0 0 0,23 10 0,-23-10 0,43 6 0,-8-4-1,8 2 1,7-2 0,9 2-1,1 0 1,6 0-1,-3-4 1,1 0-1,-10 0 0,-3 3 0,-10-3 1,-12 0-2,-6 6 0,-23-6-5,28 22-15,-28-22-15,-10 29 1</inkml:trace>
  <inkml:trace contextRef="#ctx0" brushRef="#br0" timeOffset="40084.2925">20301 13936 6,'0'0'12,"0"0"-1,0 0-2,0 0 1,0 0-1,0 0-1,0 0-3,0 0-1,0 0-1,0 0 1,0 0 1,0 0 0,0 0 0,0 0 0,0 0 0,0 0-1,0 0-1,0 0 0,0 0-2,0 0 0,16-12-1,-16 12 0,21-6-1,-21 6 1,22-4 0,-22 4 0,35 0 0,-12-2 0,0 2 0,1 2 1,1 0-1,2 4 0,1-6 0,-3 10 0,2-4 0,-7 2 0,-3 5 1,-17-13-1,33 20 2,-33-20-1,16 33 1,-16-13-1,0 9 1,-6 0-1,2 7 1,-6 3-2,8 4 1,-1 0-1,3-2 0,5-2 0,9 0 1,4-6-1,5-9 0,4-3 1,10-5-1,-2-4 0,0-2 1,2 1-1,-6-5 1,-9-2-1,-1 0 0,-21-4-1,22 2-2,-22-2-5,0 0-17,0 0-10,0 0 0</inkml:trace>
  <inkml:trace contextRef="#ctx0" brushRef="#br0" timeOffset="40728.3296">21020 13815 10,'0'0'29,"0"0"-7,0 0 7,0 0-20,0 0-1,0 0-1,0 0-1,0 0-1,0 0-1,-22 17-1,22-17-2,-35 33 1,6-1-2,-6 7 0,-4 12 1,-10 7-1,-9 11 0,3 9 1,-9-5-1,10 1 0,1-4 0,8-9 1,14-6-3,-2-16-3,33 0-21,0-14-10,0-25 2</inkml:trace>
  <inkml:trace contextRef="#ctx0" brushRef="#br0" timeOffset="49163.8121">21413 14337 4,'0'0'18,"0"0"-4,0 0-3,0 0-1,18-20-1,-18 20 0,0 0 1,31-2-1,-31 2-1,0 0-2,0 0 0,0 0-1,0 0-1,0 0-2,0 0-1,0 0 0,0 0-1,0 0 0,0 0 0,0 0 0,21-4 0,-21 4 0,0 0 0,0 0 0,0 0 1,0 0-1,0 0 0,0 0 0,8 18 0,-8-18 1,0 0-2,0 0 1,0 0 0,8 22 0,1-3 0,-3 5 0,-2 7 0,4 6 0,2 4-1,3 4 2,-1-2-2,2-4 1,1-1 0,-5-7 0,2-6 0,-3-5 0,-9-20 0,14 21 0,-14-21-2,0 0-3,0 0-6,0 0-19,0 0-3,0 0-2</inkml:trace>
  <inkml:trace contextRef="#ctx0" brushRef="#br0" timeOffset="49612.8376">21664 14405 20,'0'0'13,"0"0"-4,0 0-2,29-15 0,-29 15-1,0 0 0,0 0 1,0 0 0,0 0 0,0 0-2,0 0 0,0 0-2,-17 13 0,17-13-1,-14 28 0,6-3 0,-11 1 0,-2 11 0,-7 2-1,-1 4 1,-10-2-2,4 0 1,0-2-1,2-9 0,8-1-1,3-13-2,11 3-4,11-19-13,0 0-13,0 0 0</inkml:trace>
  <inkml:trace contextRef="#ctx0" brushRef="#br0" timeOffset="50031.8615">21571 14268 0,'-20'-5'30,"20"5"1,0 0-13,0 0-4,0 0-6,0 0-2,0 0-2,0 0 0,6 25 0,-2 2-1,-8-5-1,-2 11-1,4 0 0,0 1 0,-2 1-1,4-2 0,0-2 0,4 1 0,-2-1 0,-2-7 0,0 3 1,-2-4-1,-2-1 0,4-22 0,-3 31-2,3-31 0,0 0-4,0 0-6,0 0-17,0 0-5,0 0 1</inkml:trace>
  <inkml:trace contextRef="#ctx0" brushRef="#br0" timeOffset="50247.8741">21368 14644 17,'0'0'24,"0"0"-5,0 0-4,0 0-4,45 6-3,-24-14-2,16 2-1,0-7-2,4-3-4,10 8-6,-16-13-21,2 5-3,-8 8-1</inkml:trace>
  <inkml:trace contextRef="#ctx0" brushRef="#br0" timeOffset="52352.9945">22885 13830 6,'0'0'19,"0"0"-1,0 0-1,-18-17-4,18 17-3,0 0 1,0 0-3,-27 0-2,27 0 0,0 0-2,-25 5-1,3-5-1,-3 6-1,-12-2-1,0 0 0,-4 6 1,4-4-1,2 2 1,6-6-1,8 0 1,21-2 0,-24 5 0,24-5 0,0 0 0,0 0-1,0 0 1,0 0 0,0 0-1,0 0 1,0 0-1,0 0 1,0 0-1,0 0 0,-13 18 0,13-18 0,0 0 1,0 0-1,0 0 0,13 25 0,-13-25 0,0 0 0,2 22 0,-2-22 0,8 47 0,-2-29 0,2 3 0,3-3 0,-3 1 1,-8-19-1,16 30 0,-16-30 1,15 23-1,-15-23 1,0 0-1,0 0 1,14 20-1,-14-20 1,0 0-1,33-6 1,-33 6-1,39-8 0,-14 4 1,4 0-1,3 4 0,-3-4 0,4 8 0,-8 2 0,2 2 0,-5 0 0,-1 3-1,-21-11 1,29 24 0,-29-24 0,20 23 0,-20-23 0,12 22 0,-12-22 0,-4 33 0,-2-13 0,-4 7 1,-9 2-1,-3-1 0,-7-1 1,-2 1-1,4-3 0,-1-7 1,-3-5-1,4-7 0,-8-10 1,4-2-1,-4-7 1,-2-1-1,-2 0 1,-4-1-2,12 5 1,-4-2-3,19 12-1,-11-10-5,27 10-17,0 0-11,14 22 1</inkml:trace>
  <inkml:trace contextRef="#ctx0" brushRef="#br0" timeOffset="53022.0326">23469 14061 24,'0'0'30,"0"0"-12,0 0-3,-21 0-6,21 0-3,0 0-2,0 22 0,0-22-1,-14 37 1,-9-12-1,3 18 0,-17 4-1,-6 18 1,-21 1-2,0 9 1,-12 5-1,0 2 0,-2 4-1,6-6 2,2-11-1,17-7 0,9-11-1,3-10-3,27-9-5,-15-21-15,29-11-12,0 0 0</inkml:trace>
  <inkml:trace contextRef="#ctx0" brushRef="#br0" timeOffset="53894.0826">23395 14900 19,'0'0'24,"0"0"-4,0 0-6,0 0-3,0 0-3,0-21-3,0 21-1,0 0 0,-19 14-1,19-14 1,-30 25 0,3-9-1,4 9 0,-8 2 1,-1 7-1,-8 3 1,1 8-2,2 0 0,0 4-1,9 0-1,1 2 1,17 1-1,10-5 0,10 0-1,17-11 1,3 1 0,14-12 0,-1-11 0,6-2-1,3-12 1,1-8 0,-8-12 1,-2-7-1,-8-6 1,-6-1-1,-6-3 0,-9 0 0,-10 0 0,-8 5-1,-6 7 0,-9 7 0,-9 13 0,-7 8 0,-11 13 0,-9 10 1,-3 15 0,1 6 0,5 17-5,-11-13-22,26 6-8,10-6 0,27-14 0</inkml:trace>
  <inkml:trace contextRef="#ctx1" brushRef="#br0">24061 2505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4-02T14:20:00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17854 6515 33,'0'0'23,"0"0"-4,29 4-1,-29-4-5,0 0-4,0 0-3,0 0-2,0 0-2,0 0-1,0 0 0,18 33 0,-7-13-1,3 7 1,0 6 0,5 14-1,-3-4 1,-1 16 0,5 2 0,-5 15-1,-5 4 1,2 12-1,-3 12 1,-3 11-1,-4 20 1,2 8-2,-4 10 1,0 3 0,-4 5 0,10 3 0,-6-4 1,0-1-1,0-14 0,0-1 0,0-7 0,0-2 0,0-4-1,0-7 2,0-1 0,0-10-1,-2-1 1,2-4 0,-4-3-1,0 1 1,-2-8 0,-1-2-1,1-3 0,0-3 1,4-9-1,0-7 0,4-9 0,4-3 0,2-7 0,1-8 0,-3-6 0,2-2 1,-2-6 0,0-1-2,-4-5 2,-2 2-1,-2-9 1,2-20-2,-6 31 0,6-31-1,0 0-4,0 0-20,0-37-8,6-6 0,0-12 0</inkml:trace>
  <inkml:trace contextRef="#ctx0" brushRef="#br0" timeOffset="2906.1661">17949 6654 4,'0'0'8,"-9"-26"0,9 26 1,-14-33-1,8 12-1,6 21 0,-8-34-1,8 34-1,-6-29-1,6 29 1,-9-25-1,9 25 1,0 0 0,-16-14 0,16 14-1,0 0 1,-25-12-2,25 12 1,0 0-1,0 0 0,0 0 0,0 0-2,25-21 1,-25 21-1,0 0 0,0 0 1,16-8-1,-16 8 1,0 0 1,23-14-1,-23 14 1,33-25-1,-11 7 1,5 10-1,4-11 0,6 13-1,4-6 0,4 6 0,13 2-1,4 8 1,12 0-1,4 0 0,12 2 0,3-2 1,7 6 0,9-5-1,7 1 1,3 0 0,-2 4-1,6 2 0,9 1 0,6-7 1,6 2-1,-3 0-1,10-8 1,3-4 1,6-8-1,-6-5 0,9 3 1,-5-4-1,0-3 0,-1 5 0,-5 2 0,-2 7 0,-8 5 0,2 2 0,-11 4 0,-7 7 0,1 3 0,-6 0 0,-1 3 0,-9-3 0,0 0 0,-6 7 0,-7-11 0,-5 2 0,-9-4 0,-10-1 0,-8 1 0,-2-4 1,-7 2-1,-3-2 0,3-4 0,-3 2 0,3-2 1,-1-2-1,-5-2 0,-2 0 1,-5 0-1,-9 4 1,-9-2 0,-9-2 0,-17 4 0,0 0-1,0 0 1,0 0 0,0 0 0,0 0-1,0 0 0,0 0 0,0 0 0,0 0 0,20 6-1,-20-6 1,0 0 0,0 0 0,0 0 0,0 0-1,21 20 1,-21-20 0,0 21 0,0-21 0,2 30 0,-2-30 0,4 35-1,0-12 1,-4-1 0,4 3 0,-2 3 0,5 5 0,-7-2-1,0 6 2,2 3-2,-2 5 1,4-2 0,-4 17 2,2-7-2,6 12-1,-2 5 1,2 6-1,3 7 1,-1-1-1,-2 8 2,-2-2-3,7 2 2,-11-2 0,4 2 1,2-4-1,-4-2 1,0 6-1,2-2 1,-1 0-1,-3-6 0,0 8 0,2-8 1,-2 3-1,2-3 1,-2 0-1,-4-4 1,2 0-1,-4 1 1,2-3-1,-4 2 1,6-5-1,-7 3 0,12 2 1,-1 0-2,6 1 2,0-1 0,11-2-1,-5 4 1,5-7-1,-1 7 1,3-4-1,-9-3 2,-1 5-1,-5 0-1,-2-3 0,0-3 0,0 0 1,-3-7-2,3 0 2,-4-7-2,4-7 1,0-4 0,0-4 0,-2-6 0,3-5 1,-1-1-1,6-2 0,-8-5 0,2 1 0,3 6 1,-3-7-2,0 3 2,2-5-2,-2 1 2,0-3-1,1 3 0,-7-23 0,10 22 0,-10-22 0,6 21 0,-6-21 0,0 0 0,8 18 0,-8-18 0,0 0 0,0 0 0,6 16 0,-6-16 0,0 0 0,0 0 0,0 0 0,0 0 0,0 0 0,0 0-1,5 23 1,-5-23 0,0 0 0,4 22 0,-4-22 0,4 17 0,-4-17 0,2 18 0,-2-18 0,6 23 0,-6-23 0,2 24 0,-2-24 0,4 31 0,-4-31 0,2 28 0,-2-28 0,0 23 0,0-23 0,0 0 0,0 18 0,0-18 0,0 0 0,0 0 0,0 0 0,0 0 1,0 0-1,0 0 0,0 0 0,0 0 0,0 0 0,0 0 1,0 0-1,0 0 0,0 0 1,0 0-1,-20 0 0,20 0 1,-39-4-1,10 2 0,-4-4 0,-10 0 0,-7 2 0,-9-6 0,1-3 1,-14 3-1,-6 0 0,-14 2 0,-7-2 0,-12 5 0,-8 1 0,-5 0 0,-5 12 0,-11-8 0,4 2 0,1-4 1,9 2-2,1 0 2,10-6-1,6 0 0,2-4 0,12 0 0,-6-1 0,9-1 1,-9 2-1,-4 2 0,-6 2-1,-8 0 2,2 3-1,-9 1 0,3 2 0,-6 0 0,1 2 0,5 3 0,-3-1 0,3-4 0,6 4 0,-2-2 0,1 2 0,1 2 0,2 0 1,6 0-1,0 2 0,2-1 0,8-3 0,-1 2 0,13-4 0,3-4 1,4 2-1,6-2 0,0-4 0,8 4 0,2-5 0,-1 1 0,7 4 1,7-4-1,1 4 0,9-2 0,6 4 0,13-2 0,5 2 0,17 0 0,0 0 0,-18-10-1,18 10 1,0 0-2,-29-19 1,29 19-1,-33-14-1,33 14-3,-45-18-4,45 18-14,0 0-10,0 0-5,10-33 2</inkml:trace>
  <inkml:trace contextRef="#ctx0" brushRef="#br0" timeOffset="3718.2126">18500 10782 28,'0'0'37,"-23"12"0,23-12-1,-16-6-21,16 6-7,0 0-4,0 0-1,0 0 0,16 17-2,-16-17 0,0 0 1,0 0-2,21 8 1,-21-8 0,0 0 0,0 0-1,20-11-1,-20 11-3,31-14-5,12 20-20,-16-12-9,8 8 0,-2-4 0</inkml:trace>
  <inkml:trace contextRef="#ctx0" brushRef="#br0" timeOffset="4074.233">19223 10845 26,'0'0'37,"-24"5"1,24-5-1,-19-11-19,19 11-10,0 0-2,0 0-2,0 0-2,0 0 0,0 0-2,0 0 1,0 0-1,0 0 0,0 0 0,0 0-1,0 0-1,0 0-1,0 0-7,0 0-16,0 0-10,25-14-3,0 10 1</inkml:trace>
  <inkml:trace contextRef="#ctx0" brushRef="#br0" timeOffset="4427.2532">20305 10860 21,'0'0'37,"10"-21"1,-10 21-1,0 0-19,0 0-9,0 0-4,0 0-2,0 0 0,0 0-1,0 0-1,0 0-1,0 0 0,0 0-1,0 0-1,0 0-3,0 0-6,0 0-20,29-6-6,-11 0-1,15 2 1</inkml:trace>
  <inkml:trace contextRef="#ctx0" brushRef="#br0" timeOffset="4743.2712">21325 10845 46,'-19'11'35,"19"-11"3,0 0-16,0 0-11,0 0-4,0 0-2,0 0-2,0 0 0,0 0-2,0 0 0,0 0 0,0 0-1,0 0 1,0 0-2,0 0 0,0 0-3,0 0-2,19-17-20,5 17-10,-3-8-3,10 8 2</inkml:trace>
  <inkml:trace contextRef="#ctx0" brushRef="#br0" timeOffset="5042.2882">22480 10831 29,'23'12'37,"-23"-12"0,0 0-1,0 0-24,0 0-4,0 0-3,0 0-2,0 0 1,0 0-2,0 0-1,0 0-1,0 0 0,0 0-1,20-12-2,-20 12-3,35 8-10,-35-8-19,35-6-3,-6 0-1</inkml:trace>
  <inkml:trace contextRef="#ctx0" brushRef="#br0" timeOffset="5299.3031">23383 10833 21,'0'0'36,"0"0"1,18 17-1,-18-17-22,0 0-7,0 0-2,0 0-1,19-15-2,-19 15 0,0 0 0,0 0-1,0 0-1,0 0-2,0 0-5,0 0-22,0 0-7,0 0-3,0 0 1</inkml:trace>
  <inkml:trace contextRef="#ctx0" brushRef="#br0" timeOffset="6076.3475">18360 10199 24,'0'0'37,"0"0"0,0 0-1,-33-35-17,33 35-12,0 0-3,0 0-2,0 0-1,0 0-1,0 0-2,23-16-1,5 24-8,-28-8-19,48-6-6,-17 0-1,24 10 1</inkml:trace>
  <inkml:trace contextRef="#ctx0" brushRef="#br0" timeOffset="6285.3595">19028 10101 35,'0'0'35,"0"0"2,0 0-2,-20-19-26,20 19-3,0 0-3,20-12-1,-20 12 0,0 0-2,0 0-2,0 0-2,31 4-14,-31-4-16,27 8-3,-7-5 1</inkml:trace>
  <inkml:trace contextRef="#ctx0" brushRef="#br0" timeOffset="6576.3761">20165 10265 19,'-33'6'35,"33"-6"2,-29-15-2,29 15-19,-22-6-8,22 6-3,0 0-2,0 0 0,0 0-2,0 0 0,0 0 0,0 0-1,0 0-2,0 0-2,0 0-11,0 0-20,31 15-2,-11-20 1</inkml:trace>
  <inkml:trace contextRef="#ctx0" brushRef="#br0" timeOffset="6808.3894">20804 10144 27,'-20'26'35,"20"-26"1,0 0-2,-23-12-24,23 12-4,0 0-2,27-8-2,-27 8-1,0 0-2,21-8-3,-21 8-12,0 0-18,0 0-2,22-8 0</inkml:trace>
  <inkml:trace contextRef="#ctx0" brushRef="#br0" timeOffset="7112.4068">21863 10148 17,'0'0'37,"-20"0"1,20 0-1,-21-21-17,21 21-8,0 0-5,0 0-3,0 0-2,-6-16-1,6 16-1,0 0 0,0 0 0,0 0-2,12 25-1,-12-25-7,33 20-18,-33-20-9,43-2-2,-14-8 1</inkml:trace>
  <inkml:trace contextRef="#ctx0" brushRef="#br0" timeOffset="7407.4236">22873 10177 3,'-23'12'33,"23"-12"1,0 0 1,-18-17-19,18 17-3,0 0-4,0 0-1,0 0-2,0 0-1,0 0-1,0 0-2,0 0 0,0 0-6,32 13-4,-32-13-19,29-8-10,-8-7-1,22 9 0</inkml:trace>
  <inkml:trace contextRef="#ctx0" brushRef="#br0" timeOffset="8353.4777">18417 9307 7,'-18'4'32,"18"-4"-1,0 0-3,-29-12-10,29 12-4,0 0-5,0 0-2,0 0-2,0 0-2,-6-20-2,6 20-2,21 6-4,-21-6-12,35-2-17,-9 6-2,13 2 1</inkml:trace>
  <inkml:trace contextRef="#ctx0" brushRef="#br0" timeOffset="8587.4911">18964 9336 28,'-20'-2'36,"20"2"0,-29-4-1,29 4-23,0 0-6,0 0-2,0 0-2,21-17-2,-21 17-3,0 0-4,41-2-18,-41 2-9,24-6-2,-24 6 0</inkml:trace>
  <inkml:trace contextRef="#ctx0" brushRef="#br0" timeOffset="8865.507">19803 9414 9,'0'0'36,"0"0"-1,0 0 3,-22 4-20,22-4-7,0 0-1,0 0-4,0 0-1,0 0-1,0 0-3,0 0 0,0 0-3,0 0-3,28 10-7,-28-10-18,29 10-7,-8-6-1,20 0 1</inkml:trace>
  <inkml:trace contextRef="#ctx0" brushRef="#br0" timeOffset="9091.52">20574 9403 38,'-27'4'37,"27"-4"-1,-16-6 0,16 6-29,0 0-2,-6-16-3,6 16-1,20-14-1,-20 14-3,29-4-5,-29 4-20,37-13-7,-14 7-2,12 2 1</inkml:trace>
  <inkml:trace contextRef="#ctx0" brushRef="#br0" timeOffset="9309.5324">21214 9336 36,'0'0'37,"0"0"2,-23-2-3,23 2-25,0 0-5,0 0-3,0 0 0,14-19-3,9 11 0,2-2-1,14 4-4,-6-11-2,24 20-15,-18-20-14,11 11-2,-7-8 1</inkml:trace>
  <inkml:trace contextRef="#ctx0" brushRef="#br0" timeOffset="9565.5471">22416 9373 38,'0'0'37,"0"0"1,-20-17-2,20 17-30,12-18-2,-12 18-1,0 0-2,27-23-1,-27 23 0,22-2-2,-22 2-1,23 9-4,12 5-21,-12-14-8,14 4-2,4-10 1</inkml:trace>
  <inkml:trace contextRef="#ctx0" brushRef="#br0" timeOffset="9777.5592">23346 9299 34,'-21'12'36,"21"-12"2,0 0-3,0 0-27,0 0-4,0 0-3,0 0-2,0 0-4,27-4-14,-27 4-16,20 4-2,-20-4 1</inkml:trace>
  <inkml:trace contextRef="#ctx0" brushRef="#br0" timeOffset="10045.5745">23806 9350 46,'-33'4'36,"0"-8"0,13 16-15,-9-22-14,29 10-5,0 0-3,0 0-4,23 10-8,-23-10-21,0 0-1,0 0-1</inkml:trace>
  <inkml:trace contextRef="#ctx0" brushRef="#br0" timeOffset="10699.6119">18313 8352 46,'0'0'34,"0"0"2,18-31-16,-18 31-10,14-18-5,-14 18-2,9-21-3,-9 21-1,16-14-3,-16 14-8,37-12-21,-16 6-2,12 6 0</inkml:trace>
  <inkml:trace contextRef="#ctx0" brushRef="#br0" timeOffset="10932.6253">19221 8366 13,'0'0'34,"-20"0"-1,20 0 2,-8-28-20,8 28-7,0 0-3,12-19-3,-12 19-4,0-16-5,0 16-21,18 4-6,-18-4 1,21-2-2</inkml:trace>
  <inkml:trace contextRef="#ctx0" brushRef="#br0" timeOffset="11166.6387">19966 8446 22,'0'0'37,"0"0"-1,0 0 1,0 0-23,0 0-5,-7-22-4,7 22-3,0 0-1,9-19-4,11 27-7,-20-8-22,35-4-3,-12-2-2,14 8 1</inkml:trace>
  <inkml:trace contextRef="#ctx0" brushRef="#br0" timeOffset="11391.6515">21049 8483 29,'4'20'37,"-4"-20"-1,0 0-1,-18-6-27,18 6-4,0 0-1,0 0-2,0 0-1,0 0-1,0 0-3,39 0-10,-39 0-19,31 4-3,-3-8 1</inkml:trace>
  <inkml:trace contextRef="#ctx0" brushRef="#br0" timeOffset="11625.6649">21937 8534 36,'0'0'35,"19"-4"0,-19 4-12,0 0-11,14-18-4,-14 18-3,0 0-3,0 0-3,23 14-7,-23-14-20,20-4-9,3 0 1,14 2-1</inkml:trace>
  <inkml:trace contextRef="#ctx0" brushRef="#br0" timeOffset="11825.6762">22745 8520 24,'0'0'35,"0"0"3,0 0-3,0 0-24,0 0-5,19-23-3,-19 23-2,0 0-2,24-14-7,-1 20-24,-23-6-3,41-4-2,-8-4 2</inkml:trace>
  <inkml:trace contextRef="#ctx0" brushRef="#br0" timeOffset="12023.6877">23518 8516 29,'-26'2'38,"26"-2"-1,-37-2-1,37 2-27,0 0-5,0 0-1,0 0-2,0 0-3,0 0-9,0 0-21,0 0-6,0 0 2,0-23-1</inkml:trace>
  <inkml:trace contextRef="#ctx0" brushRef="#br0" timeOffset="12735.7284">18440 7657 14,'-20'-3'33,"-1"-5"1,21 8 1,-35-32-16,35 32-8,0-19-3,0 19-3,0 0-2,0 0 0,0 0-1,0 0-1,0 0-1,21-14-1,-21 14-1,22 2-3,13 18-9,-14-18-20,16 15-2,-2-11 0,14 12 0</inkml:trace>
  <inkml:trace contextRef="#ctx0" brushRef="#br0" timeOffset="12957.7411">19380 7785 9,'0'0'34,"-29"11"-1,29-11 0,0 0-17,-23-27-8,23 27-2,0 0-3,17-20-1,-17 20-2,12-19-3,-12 19-5,0 0-20,23-2-5,-23 2 0,28-8-1</inkml:trace>
  <inkml:trace contextRef="#ctx0" brushRef="#br0" timeOffset="13182.754">19996 7693 20,'0'0'35,"0"0"0,0-24-1,21 24-20,-21 0-6,8-21-2,-8 21-3,0 0-1,0 0-1,10-16-2,-10 16-4,0 0-12,33 25-17,-33-25-2,50 26 1</inkml:trace>
  <inkml:trace contextRef="#ctx0" brushRef="#br0" timeOffset="13424.7678">21384 7843 19,'0'0'34,"0"0"1,0 0-2,23-6-20,-23 6-5,0 0-3,-8-19-2,8 19-2,0 0-2,0 0-1,20-8-5,-20 8-15,23-16-12,-1 7-1,7 7 0</inkml:trace>
  <inkml:trace contextRef="#ctx0" brushRef="#br0" timeOffset="13661.7814">22202 7828 46,'0'0'35,"0"0"1,-8-34-16,8 34-11,0 0-5,0 0-2,0 0-1,0 0-1,0 0-2,21 0-1,-21 0-6,22 12-21,-1-8-5,6-8 0,12-2 0</inkml:trace>
  <inkml:trace contextRef="#ctx0" brushRef="#br0" timeOffset="13915.7959">23115 7802 40,'25'4'36,"-25"-4"-4,29 0-9,-29 0-7,0 0-5,0 0-5,0 0-2,0 0-2,0 0-4,0 0-2,0 0-5,20 2-19,-20-2-9,0 0-2,0 0 1</inkml:trace>
  <inkml:trace contextRef="#ctx0" brushRef="#br0" timeOffset="14550.8322">18518 6941 32,'0'0'32,"0"0"0,0 0-9,-8-25-12,26 25-5,-18 0-2,0 0-3,27-18 0,-27 18-2,21 0-6,-21 0-20,24-7-5,-3 5 0,8 2 0</inkml:trace>
  <inkml:trace contextRef="#ctx0" brushRef="#br0" timeOffset="14771.8449">19373 6902 29,'15'4'33,"-15"-4"1,0 0-5,0-23-18,0 23-4,0 0-2,0 0-2,20-14-2,-20 14-2,29-4-8,-29 4-22,35-12-3,-12 5 0,12 1-1</inkml:trace>
  <inkml:trace contextRef="#ctx0" brushRef="#br0" timeOffset="15034.8597">20554 6996 31,'16'0'36,"-16"0"0,0 0-1,-23-23-22,23 23-6,0 0-2,0 0-2,0 0-2,0 0 2,0 0-3,0 0 1,0 0-2,0 0-3,0 0-1,0 0-12,48-4-15,-24 0-5,20 6 1,5-6-1</inkml:trace>
  <inkml:trace contextRef="#ctx0" brushRef="#br0" timeOffset="15297.8749">22145 7188 38,'20'8'37,"-20"-8"1,0 0-7,0 0-20,0 0-4,0 0-4,29-22-1,-29 22-2,29-15-1,-8 15-2,-21 0-1,43 0-6,-43 0-17,35 0-9,-19 2-2,25 7 1</inkml:trace>
  <inkml:trace contextRef="#ctx0" brushRef="#br0" timeOffset="15513.8872">23230 7204 34,'0'0'36,"0"0"1,-6-34-2,6 34-28,21-23-3,-21 23-1,31-20-2,-31 20 2,35-11-3,-35 11 0,26 3-4,-26-3-13,29 4-16,-29-4-4,37 6 1</inkml:trace>
  <inkml:trace contextRef="#ctx0" brushRef="#br0" timeOffset="15705.8983">23566 7206 36,'-35'7'37,"-9"-16"2,44 9-3,-49-14-26,49 14-6,0 0-1,0 0-4,0 0-4,0 0-19,31 27-12,-31-27-2,8 22-1</inkml:trace>
  <inkml:trace contextRef="#ctx0" brushRef="#br0" timeOffset="19032.0885">20809 6460 19,'0'0'20,"0"0"0,0 0 0,0 0-1,0 0-2,0 0-3,-25-19-4,25 19-3,0 0-3,0 0-1,-23-14 0,23 14-1,0 0-1,0 0 0,-22-10 0,22 10 0,-29 0 1,8 0-1,-1 2 1,-7 4-1,-6 0 1,-2 2-1,-4 7-1,-2-1 1,-3 2-1,3 5 0,-6 8 0,-5 3 1,7 1-1,-6 0 1,-5 4 0,1-5 0,-1 1 0,0 0 0,1-5-1,5 1 1,1-7 0,8-1-1,-2 1 0,1 3 1,1-5-1,6 1 0,2 1 1,-2 7 1,-8-4-2,4 1 0,0-1 2,-2 1-2,0 3 1,6 2-2,-7-3 2,7 1-3,4 2 2,-4-1 0,9 3 0,-1 0 0,6-1-1,-3 1 1,1 2 0,0 0 0,-4-3 0,1-3 1,-1 4-1,-6-2 0,2 3 0,-2 7 0,-6-6 0,6 8 0,-4 0 0,4 2 0,0 4 0,0-6 0,4 0 0,-2 0 0,5-2 0,-1 0 0,0-2 0,0 1 0,0-3 0,1 6 1,7-4-1,-4 2 0,-1 2 1,-1-4-1,8 4 1,-5 6-1,5-4 1,-5-2-1,1 2 1,0 0-1,1 4 0,-5 0 0,-2-4-1,9 0 1,-1 4 0,3 2 0,3 0 0,5 0 0,2 3 0,2 1 0,3 2-1,1-4 1,2 5 0,-4-5 0,8-2 0,-8 4 0,4-2 0,4 3 0,-2-3 1,7 0-1,-1 0 1,6-2 0,7 9-1,-1-3 1,3-4 0,6 6-1,0 5-1,-1-1 1,-1 3 0,4-3 0,-2 5-1,6-9 1,0 2 0,2-6 0,2-1 0,6-7 0,-8 2 0,12-8 0,-6 0 0,1-3 0,-3-3 0,4 4-1,-4-2 1,2 0 0,3-5 0,1 1 0,4 0 0,-1-2 0,1 3 0,7-9 0,-9 4 0,2 1 0,-1 3 0,-7 0 0,0-1-1,0-1 1,-8 0 0,8 2 0,-2-7 0,5-1 0,3-3 0,0-3 0,3-1 0,-1 2 0,5-3 0,-5 5 0,7-1 0,-3-5 0,5-2 0,3-1 0,5 1 0,0-10 0,0 2 0,4-2 1,-4-2-1,0 5 0,-7 1 0,3-2 0,-2 2 0,-3 0 0,7-4 0,-2 0 0,8 0 0,6-4 0,4-6 0,5-2 0,-5 2 0,4 0 0,-8 0 0,-2 0 0,-4 2 0,0-5 0,-2 3 0,-2-2 0,4-2 0,0-2 0,6 1 0,2-3 0,-2 4 0,-8-3 0,-4 3 0,-8-2 0,-3 4 0,-3-4 0,-3 1 0,0-5 0,-4-5 0,13 1 0,-2-5 0,1 1 0,1 1 0,-3-1 1,-3-1-1,-1 3 0,-8-5 0,6 7 0,-5-9 0,5-2 1,-6 3-1,4-7 0,5-4-1,-13-4 2,14 0-1,-9 6 0,-1-10 0,2 7 1,-4-3-2,2 0 2,0 2-1,1 2 0,1-8 0,-10 6 0,0-6 0,0 2 1,-13 0-1,-1-6 1,-5 2-1,-3-3 1,-1-1-1,2-2 0,3-4 1,-1 1-1,3 5 0,-3-2 0,-1 0 0,-1 0 0,-8 3 0,-2-1 0,-4-2-1,-6-6 2,-2-3-1,-2-3 0,1-3 0,1-3 0,0-1 1,0 0-1,-3-5 0,3 5 0,-8-2 1,-3 5-1,-10-3 0,-1-2 1,-3-1-1,-4-3 0,-4 4 0,2-2 1,-3-1-2,5 3 2,2-2-2,-8 5 1,6 1 0,-6 0 1,6 3-1,-10-3 0,10 3 1,-10-7-1,1 2 0,1 3 1,-2-3-1,-3 5 0,1 3 0,-2 5 0,-7 4 0,-6 5-1,1-3 1,-3 8 2,-8-4-2,-4 2 1,0 0-1,6-2 1,-4 6-1,8-7 1,-2 7 0,0 5-1,-2 1 0,-14 8 0,-7 4 0,-16 11 0,-8-2 0,-17 7 0,-8 3 0,-1 8 0,1 2 0,4 4 0,6 11-1,-1 5-2,20 27-4,-11-6-8,26 45-8,-28-22-7,30 44-6,-16-1-8,8 28 3</inkml:trace>
  <inkml:trace contextRef="#ctx0" brushRef="#br0" timeOffset="102483.8617">19147 13280 22,'0'0'23,"-24"-23"-6,24 23-3,0 0-2,0 0-4,0 0-1,0 0-2,-11 21-3,11-3 0,-4 9-1,4 5 0,0 11 0,0 10-1,-2 15 1,4 16 0,-2 14 1,4 29-2,-8 24 2,2 21-2,-6 24 3,4 15-1,-4 22-1,1 11 2,-7-1-2,6 2 2,6-9 0,-2-7 0,4-10-2,-2 0 1,-2-11-1,-5-11 2,1-15-1,-8-11 0,-3-13-1,3-19-1,-3-18 2,3-31-2,7-19 1,5-13 0,11-20-2,1-11 0,6-7-1,7-5-2,8 7-1,-29-22-4,47 51-7,-39-26-15,8 6-5,-11-11 2</inkml:trace>
  <inkml:trace contextRef="#ctx0" brushRef="#br0" timeOffset="103195.9022">17118 16096 25,'0'0'31,"0"0"-10,0 0-4,0 0-5,27 0-3,-5-4-2,28 8-2,7-8-2,30 4 0,28-8 0,33 0-1,47-11 1,54-3-1,39-15 0,55-6 0,37-8 0,56-10-1,35-9 1,25 3 0,11-7-1,-3 8 0,-10 7 0,-24 6-1,-42 14 1,-52 10-1,-67 13 0,-58 10 0,-68 6 0,-54 6 0,-55 10-1,-35-1-1,-35 11-3,-28-17-7,5 13-20,-26-14-6,2-4-1</inkml:trace>
  <inkml:trace contextRef="#ctx0" brushRef="#br0" timeOffset="104424.9727">18907 13169 29,'0'0'31,"0"0"-8,0 0-5,-8-18-5,8 18-4,0 0-4,0 0-3,0 0 0,0 0-1,16 8 0,-16-8 1,39 2-1,0-2 0,4-8 1,27 4 0,14-9 0,34-1-1,17-4 0,30-1 0,16 1-1,16 4 1,17-3-1,10 3 1,6 2 0,-10-3 0,-12-3 0,-7-1 0,-28-3 1,-15 4-1,-30-3 1,-23 3 0,-31 7-1,-23-1 0,-18 6 1,-14 2-1,-19 4-1,0 0 1,0 0-1,0 0 0,0 0 0,0 0 0,0 0 0,0 0 0,0 0 1,0 0-1,0 0 1,0 0 1,0 0-2,0 0 1,0 0-1,0 0 0,0 0 0,0 0 0,0 0 0,6 29 0,-6-7-1,-2 9 1,-4 18 0,-3 16 0,1 19-2,-4 14 1,4 21 2,1 18-2,-1 14 2,4 17-2,8 6 1,4 4 0,1-4 0,5 6 1,4-14-1,-1-5 2,-5-16-2,3-14 1,-5-20-1,-4-7 1,2-14 0,-4-22 0,-1-13-1,3-10 0,-4-17 1,-2-28-1,12 23-2,-12-23-1,0 0-5,-6-47-15,6 47-10,-10-47-8,-9 12 1</inkml:trace>
  <inkml:trace contextRef="#ctx0" brushRef="#br0" timeOffset="106233.0761">19045 13278 10,'-23'-19'27,"23"19"-7,0 0-4,0 0-3,0 0-3,0-18-2,0 18-1,0 0 0,23-6-1,-23 6 0,0 0-2,0 0-1,26-11-1,-26 11 0,29 2-1,-8-2 0,7 2 1,9-4-1,7 2 0,3-6 1,6 4-1,-3-2 0,1 0 1,2 4-1,-7 0 0,5 0 0,-2 4 0,3 0 0,12 2 0,-3-2-1,5 3 1,0-3 0,4 0 0,-6 0-1,-7 2 1,-6-2 0,-7 2 0,-7 0 0,-2 0-1,0 3 1,2-1 0,-2-4 1,2 0-2,2 6 1,-2-2-1,2-1 1,2 1-1,0 0 0,-4 0 0,-2 4 1,-4-1-1,4 1 0,-2 2 0,-1-2 0,-3 3 0,6 1 1,-6 3-1,4-3 0,-2 2 0,-3 3 0,1-3 0,0 5 0,4 3-1,-4 1 1,2 4 0,-1-3 1,5 3-2,0-2 2,0-1-2,-6 3 2,6-9 0,-12 1-1,3 1 0,-5-5 0,-5 3 0,1-1 1,-3 1-1,-1 1 0,-1 1 0,4 3 0,-1-3 0,-1 5 0,0-6 0,1 1 0,-1-1 0,-1-3 0,-5 7 1,0-9-1,0 7 0,7 1 0,-3-1 0,-4 1 0,7 3 1,-7 4-1,10-5 0,-9-1 0,5 0 0,-6 3 0,11-3 0,-9 1 0,-2-5 0,7 2 0,-9-1 0,6 1 0,-4-3 0,5 5 0,-7-5 0,4 1 0,-2 1 0,3 1 0,-3-3 0,2-1 0,0 1 1,-1-5-1,-9-17 0,10 34 0,-4-17 0,-6-17 0,14 30 0,-14-30 0,9 33 1,-9-33 0,12 33 0,-12-33 0,8 35 0,-8-35 0,8 34 0,-8-34-1,11 29 0,-11-29 0,4 29 0,-4-29 1,12 26-1,-12-26 0,6 33 0,-6-33 0,2 29 0,-2-29 0,7 36 0,-7-36 0,0 35 0,0-35-1,0 35 2,0-35-1,0 33 0,0-33 0,0 35 0,0-35 0,0 28 0,0-28 0,-7 23 1,7-23-1,0 0 0,-2 22 1,2-22-1,0 0 0,0 0 0,-6 19 0,6-19 0,0 0 0,0 0 0,0 0 0,-6 18-1,6-18-1,0 0-5,0 0-11,-23-16-8,23 16-9,0-54-7,13 11-1</inkml:trace>
  <inkml:trace contextRef="#ctx0" brushRef="#br0" timeOffset="111530.3791">18973 12547 22,'0'0'19,"0"-22"-4,0 22-5,0 0-3,0 0-1,14-21 0,-14 21-2,0 0 0,21 0 0,-21 0 0,0 0 1,14 25 0,0 4-1,-10-1 0,11 21-1,1-6 0,5 23 0,-1 3-2,1 15 1,-7-4-1,-3 8 0,1-4-1,-10 6 1,-8-11-1,4-3 1,-4-2 0,4-5-1,2-7 1,2 1-1,6 0 0,2-3 0,0 3 1,-1 1-1,-3-3 0,-2-2 1,-4-1-1,-4-1 0,-2-6 0,-3-8 0,3-6 0,4-9 1,-4-5-1,6-1 0,0-22 0,0 19 0,0-19 1,0 0-1,0 0 1,0 0-1,0 0 1,0 0-1,0 0-1,0 0-3,0 0-8,0 0-20,0 0-4,23-29-1</inkml:trace>
  <inkml:trace contextRef="#ctx0" brushRef="#br0" timeOffset="113211.4753">19057 16608 16,'0'0'31,"0"0"-6,-2-27-9,2 27-4,0 0-2,0 0-1,-15-23-2,15 23-1,0 0-2,-26-10 0,5 6-1,21 4 0,-37 2-1,17 2-1,3 2 0,17-6 0,-33 35-1,25-12 0,6 7 0,4 3 0,6 4 0,7 0 0,3 0 0,7-9 1,10-9-1,6-1 1,2-18 0,6-6 0,-5-15 0,-1-3 0,-6-11 0,-8-6 1,-15-4-1,-8 0-1,-14 2 1,-19 8-1,-8 13 0,-10 12-1,2 10-1,-11 2-2,21 26-5,-14-7-16,27 18-11,11-2-2,24 4 1</inkml:trace>
  <inkml:trace contextRef="#ctx0" brushRef="#br0" timeOffset="113917.5157">22108 16063 13,'0'0'35,"0"0"-2,0 0-9,-29-18-9,29 18-5,0 0-2,0 0-2,0 0-1,0 0-1,0 0-1,0 0-1,0 0-1,0 0 0,-2 33-1,4-5 1,4 17 0,-4 9 0,5 11 0,-3 9 0,-2 14 0,-2-9-1,6 5-1,-6-14-4,16 1-22,-16-34-10,0-37-3,23 0 2</inkml:trace>
  <inkml:trace contextRef="#ctx0" brushRef="#br0" timeOffset="115023.5789">18306 15918 5,'13'-18'7,"-13"18"3,6-19 2,-6 19 2,0 0 1,0 0 1,-6-28 0,6 28-1,0 0-4,-21-10-4,5 1-2,16 9-2,-41 0 0,24 2-1,-10 5-1,-3 7 0,1 2-1,-4 11 1,10-1-1,-3 9 0,11 6 0,7-2 0,14 2 0,11-4 0,11-5 1,16-7-1,-1-13 1,12-6 0,-3-12-1,3-6 1,-12-11 0,-12-3 0,-4-9 0,-15-2 0,-16-2-2,-10-1-2,3 15-8,-28-10-21,2 21-5,-6 6 0</inkml:trace>
  <inkml:trace contextRef="#ctx0" brushRef="#br0" timeOffset="116127.6421">18370 12862 28,'0'0'32,"-14"-24"-5,14 24-9,0 0-5,0 0-5,-2-25-1,2 25-1,0 0-1,0 0-1,0 0-2,0 0 1,0 0-1,0 0-1,0 0-1,0 39 0,2-8 1,-2 8-1,0 8 0,4 6 0,-4 4 0,4-8 0,-4 0 0,0-6 1,0-10-1,0-8 0,0-25 1,0 22 0,0-22 0,4-18 0,-4-9 0,8-10 0,-10-14 0,6-6 0,-4-11-1,0-7 1,-2 1-1,0 6 0,-4 11 1,0 6-1,4 14 0,-4 11-1,6 26 1,0 0-1,0 0 0,0 0 1,2 43-1,4-2 1,2 6-1,0 10-1,7 21-6,-15-7-17,14 13-11,-18 0-3,8 0 1</inkml:trace>
  <inkml:trace contextRef="#ctx0" brushRef="#br0" timeOffset="129958.4331">19415 15268 33,'2'18'40,"-2"-18"1,0 0-2,-17 4-32,17-4-2,0 0 1,0 0-3,0 0-2,0 0 0,23 15-1,-23-15 0,49 16-2,-20-12-2,26 6-5,-18-24-18,29 4-12,-16-19-1,1-12 0</inkml:trace>
  <inkml:trace contextRef="#ctx0" brushRef="#br0" timeOffset="130239.4492">20153 13936 13,'-21'-26'40,"7"9"-1,-15-5 0,29 22-26,-39-27-5,39 27-3,0 0-1,-21-10-2,21 10-2,0 0-1,21-10-3,-11-15-14,23 19-18,-8-19-2,4-3-1</inkml:trace>
  <inkml:trace contextRef="#ctx0" brushRef="#br0" timeOffset="130516.4651">21719 12977 27,'-33'16'40,"11"-1"1,-7-18-2,29 3-28,-27-4-7,27 4-1,0 0 0,0 0-1,0 0-2,0 0-3,0 0-2,0 0-9,33 0-20,-33 0-5,17-6-1</inkml:trace>
  <inkml:trace contextRef="#ctx0" brushRef="#br0" timeOffset="130816.4821">19894 14838 28,'-7'19'41,"7"-19"0,0 0 0,-20-19-33,20 19-3,0 0-1,0 0-1,0 0-2,0 0-1,0 0 0,8-20-1,17 14-4,-9-19-11,27 15-16,-8-19-9,15-8 1</inkml:trace>
  <inkml:trace contextRef="#ctx0" brushRef="#br0" timeOffset="131107.4989">21292 14730 37,'-43'14'41,"1"-14"0,20 0-1,-3-14-35,25 14-2,0 0 1,0 0-3,0 0 0,0 0-1,0 0-2,0 0-3,0 0-9,0 0-18,0 0-8,-18-37-1</inkml:trace>
  <inkml:trace contextRef="#ctx0" brushRef="#br0" timeOffset="131442.518">20332 13846 33,'0'0'40,"-15"21"1,15-21-2,-22-15-35,22 15-1,0 0-3,8-22-3,8 24-11,-16-2-20,41-33-5,-14 7 0</inkml:trace>
  <inkml:trace contextRef="#ctx0" brushRef="#br0" timeOffset="131714.5336">22030 12991 42,'-37'0'40,"14"-4"1,-10-18-2,33 22-36,-24-11-1,24 11 1,0 0-2,0 0-1,0 0-1,16-12-2,-16 12-6,0 0-19,0 0-10,0 25-3,-21-15 1</inkml:trace>
  <inkml:trace contextRef="#ctx0" brushRef="#br0" timeOffset="131992.5495">20946 13973 39,'0'0'41,"0"0"1,-22-23-2,22 23-34,-19-26 0,19 26-4,0-21 0,0 21-2,0-20 0,0 20-2,0 0-2,15-18-6,7 36-18,-22-18-11,6 29-3,-6-29 2</inkml:trace>
  <inkml:trace contextRef="#ctx0" brushRef="#br0" timeOffset="132286.5663">20741 14675 9,'35'-11'40,"-15"-7"1,1 10-1,-29-13-23,8 21-4,0 0-5,0 0-3,0 0-2,0 0-2,18-16-2,-18 16-2,29-16-8,-15-29-18,42 4-10,-13-21-3,29-9 2</inkml:trace>
  <inkml:trace contextRef="#ctx0" brushRef="#br0" timeOffset="132492.5781">21765 13638 30,'-60'8'38,"13"0"1,8-16-2,12-3-31,27 11-5,0 0 2,0 0-3,22-22-1,-22 22-6,0 0-21,0 0-10,0 0 0,-34-4 1</inkml:trace>
  <inkml:trace contextRef="#ctx0" brushRef="#br0" timeOffset="132806.5961">20319 13468 38,'0'0'41,"0"0"-1,-10 18-2,10-18-32,0 0-2,0 0 0,0 0-3,0 0-1,0 0-1,0 0-4,0 0-2,16 10-14,-16-10-16,0 0-2,7 21-1</inkml:trace>
  <inkml:trace contextRef="#ctx0" brushRef="#br0" timeOffset="133028.6088">19369 14253 10,'-24'10'37,"24"-10"1,-23 0-3,23 0-25,0 0-4,19-18-4,-19 18-3,24-37-15,9 15-18,0-9-3,8-14 0</inkml:trace>
  <inkml:trace contextRef="#ctx0" brushRef="#br0" timeOffset="133241.6209">21390 12987 33,'0'0'40,"17"6"1,-32-12-3,15 6-32,-30-2-2,30 2-1,0 0-1,0 0-2,0 0-2,0 0-5,0 0-21,0 0-9,0 0-3,-37 14 1</inkml:trace>
  <inkml:trace contextRef="#ctx0" brushRef="#br0" timeOffset="133753.6502">21450 13486 32,'-35'-35'39,"10"7"2,-10-1-3,19 11-32,-9 1-2,25 17-1,-22-18-1,22 18-1,0 0 1,0 0 0,0 0-1,0 0 0,0 0 0,0 0-1,0 0-1,-17-8-8,34 26-16,-17-18-13,0 0-2,-9-33 0</inkml:trace>
  <inkml:trace contextRef="#ctx0" brushRef="#br0" timeOffset="134103.6702">20268 14096 28,'0'0'41,"27"30"0,-27-30 0,0 0-32,0 0-2,0 0-3,0 0-7,14-26-19,11 18-14,1-21-5,9-20-1</inkml:trace>
  <inkml:trace contextRef="#ctx0" brushRef="#br0" timeOffset="155365.8862">19587 13496 7,'0'0'18,"-6"-20"-5,6 20 0,0 0-1,0 0 1,0 0-1,0 0-2,0 0-3,0 0-1,0 0-3,0 0-1,0 0-2,0 0 1,0 0-1,-2 18 0,2-18 1,0 0-1,0 0 1,0 0 0,0 0 0,23 17 1,-23-17-1,0 0 0,0 0 1,22-11-1,-22 11 1,15-22-1,-15 22 1,10-25-1,-10 25 1,0-28-1,0 28 0,-25-15 0,9 11 0,16 4 0,-41 9-1,22-3 0,-1 8 0,-1 2 0,7 7-1,1-1 1,5 5-1,6-2 1,4 3 1,4 1-2,9-3 1,1-11 1,5-11-1,8-6 0,-3-6 1,-3-1 0,-7-17-1,-10 3 1,-12 1-1,-10 3 0,-11 7 1,-2 0-2,5 16-6,-9-6-24,33 2-4,-29 29-2</inkml:trace>
  <inkml:trace contextRef="#ctx0" brushRef="#br0" timeOffset="158317.0552">21707 13995 25,'0'0'20,"-23"3"-5,23-3-4,0 0-3,0 0 0,0 0-2,0 0 1,0 0-2,0 0 0,0 0-1,0 0-2,0 0-1,0 0 0,0 0-1,0 0 0,0 0 0,-6-19 1,6 19-1,0 0 1,23-18 0,-23 18 0,12-23 0,-12 23 0,15-28 0,-15 28 0,8-27 1,-8 27-1,4-18 0,-4 18 0,0 0 0,0 0 0,-4-19 0,4 19-1,0 0 1,0 0-1,0 0 0,-23 12 0,23-12 0,-20 23 0,20-23-1,-15 27 1,15-27 0,-8 28 0,8-28 0,8 23 0,-8-23-1,37 2 2,-12-4-1,4-7 0,-1-1 1,-3 0-1,-4-2 1,-21 12 0,20-23 1,-20 23-1,-6-22 0,6 22-1,-20-17 0,20 17-8,-23 15-25,9 26-3,7 14-1</inkml:trace>
  <inkml:trace contextRef="#ctx0" brushRef="#br0" timeOffset="159924.1471">20640 15108 4,'-21'-20'34,"21"20"1,0 0 0,-30-10-21,30 10-5,0 0-4,-21 24-2,21-24-2,-14 25 0,14-25 0,-17 34-1,17-34 0,-4 31 0,4-31 0,12 25 0,-12-25 0,35 14 0,-12-18 1,4-4-1,-3-3 1,-1-3-1,-23 14 1,14-28 0,-14 28 0,-33-21-1,-2 27-1,-8-12-13,8 12-21,0 4-1,35-10-2</inkml:trace>
  <inkml:trace contextRef="#ctx0" brushRef="#br0" timeOffset="160705.1918">21168 13179 28,'0'0'35,"0"0"0,-33-26-15,33 26-9,-22 10-4,22-10-3,-25 25-2,25-25-1,-18 24 0,18-24-1,0 27 1,0-27-1,12 16 0,-12-16 0,31 6 0,-11-10 1,9-10-1,-2-5 0,4-7 1,-2-5-1,-1 0 0,-13-5-2,-15 36-8,0 0-23,-37-2-3,-4 26 0</inkml:trace>
  <inkml:trace contextRef="#ctx0" brushRef="#br0" timeOffset="161270.2241">19573 14861 0,'0'0'34,"0"0"2,-21 16-1,21-16-20,0 0-6,0 0-5,0 0-1,0 0-2,0 0 1,21-2-1,-21 2 0,27-20-1,-11 3 1,7-3 0,1-7 0,5-6-1,-6-3 1,-7-7-1,-3 6 0,-18 2-1,5 35-8,-30-14-25,-5 26-3,-4 11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BD9FC-AAD7-4908-8F29-BD870708ADE7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69197-6AF6-42D3-BB98-518916B8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5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he_American_Statisticia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Parade_(magazine)" TargetMode="External"/><Relationship Id="rId4" Type="http://schemas.openxmlformats.org/officeDocument/2006/relationships/hyperlink" Target="http://en.wikipedia.org/wiki/Marilyn_vos_Savant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1D89F-7E71-4B67-8585-18F5E4BA1E6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1D89F-7E71-4B67-8585-18F5E4BA1E6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Steve </a:t>
            </a:r>
            <a:r>
              <a:rPr lang="en-US" dirty="0" err="1" smtClean="0"/>
              <a:t>Selvin</a:t>
            </a:r>
            <a:r>
              <a:rPr lang="en-US" dirty="0" smtClean="0"/>
              <a:t> wrote a letter to the </a:t>
            </a:r>
            <a:r>
              <a:rPr lang="en-US" i="1" dirty="0" smtClean="0">
                <a:hlinkClick r:id="rId3" tooltip="The American Statistician"/>
              </a:rPr>
              <a:t>American Statistician</a:t>
            </a:r>
            <a:r>
              <a:rPr lang="en-US" dirty="0" smtClean="0"/>
              <a:t> in 1975</a:t>
            </a:r>
          </a:p>
          <a:p>
            <a:r>
              <a:rPr lang="en-US" dirty="0" smtClean="0"/>
              <a:t>In 1990 the same problem was restated in the form shown above in a letter to </a:t>
            </a:r>
            <a:r>
              <a:rPr lang="en-US" dirty="0" smtClean="0">
                <a:hlinkClick r:id="rId4" tooltip="Marilyn vos Savant"/>
              </a:rPr>
              <a:t>Marilyn </a:t>
            </a:r>
            <a:r>
              <a:rPr lang="en-US" dirty="0" err="1" smtClean="0">
                <a:hlinkClick r:id="rId4" tooltip="Marilyn vos Savant"/>
              </a:rPr>
              <a:t>vos</a:t>
            </a:r>
            <a:r>
              <a:rPr lang="en-US" dirty="0" smtClean="0">
                <a:hlinkClick r:id="rId4" tooltip="Marilyn vos Savant"/>
              </a:rPr>
              <a:t> Savant</a:t>
            </a:r>
            <a:r>
              <a:rPr lang="en-US" dirty="0" smtClean="0"/>
              <a:t>'s </a:t>
            </a:r>
            <a:r>
              <a:rPr lang="en-US" i="1" dirty="0" smtClean="0"/>
              <a:t>Ask Marilyn</a:t>
            </a:r>
            <a:r>
              <a:rPr lang="en-US" dirty="0" smtClean="0"/>
              <a:t> column in </a:t>
            </a:r>
            <a:r>
              <a:rPr lang="en-US" i="1" dirty="0" smtClean="0">
                <a:hlinkClick r:id="rId5" tooltip="Parade (magazine)"/>
              </a:rPr>
              <a:t>Parade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Of the letters from the general public, 92% were against her answer, and of the letters from universities, 65% were against her answer. Overall, nine out of ten readers completely disagreed with her answer.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9197-6AF6-42D3-BB98-518916B8F5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42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Variance = expected value of mean-value</a:t>
            </a:r>
            <a:r>
              <a:rPr lang="en-US" baseline="0" dirty="0" smtClean="0"/>
              <a:t> squared</a:t>
            </a:r>
          </a:p>
          <a:p>
            <a:r>
              <a:rPr lang="en-US" baseline="0" dirty="0" err="1" smtClean="0"/>
              <a:t>STDev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sqrt</a:t>
            </a:r>
            <a:r>
              <a:rPr lang="en-US" baseline="0" dirty="0" smtClean="0"/>
              <a:t>(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68% 1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</a:t>
            </a:r>
            <a:endParaRPr lang="en-US" baseline="0" dirty="0" smtClean="0"/>
          </a:p>
          <a:p>
            <a:r>
              <a:rPr lang="en-US" baseline="0" dirty="0" smtClean="0"/>
              <a:t>95.4% 2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</a:t>
            </a:r>
            <a:endParaRPr lang="en-US" baseline="0" dirty="0" smtClean="0"/>
          </a:p>
          <a:p>
            <a:r>
              <a:rPr lang="en-US" baseline="0" dirty="0" smtClean="0"/>
              <a:t>.2% more than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9197-6AF6-42D3-BB98-518916B8F5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34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12*1/6 –x*5/6 = 0</a:t>
            </a:r>
          </a:p>
          <a:p>
            <a:r>
              <a:rPr lang="en-US" dirty="0" smtClean="0"/>
              <a:t>12/5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9197-6AF6-42D3-BB98-518916B8F5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32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savefig</a:t>
            </a:r>
            <a:r>
              <a:rPr lang="en-US" dirty="0" smtClean="0"/>
              <a:t>(‘</a:t>
            </a:r>
            <a:r>
              <a:rPr lang="en-US" dirty="0" err="1" smtClean="0"/>
              <a:t>abc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9197-6AF6-42D3-BB98-518916B8F5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" y="0"/>
            <a:ext cx="8686800" cy="1143000"/>
          </a:xfrm>
        </p:spPr>
        <p:txBody>
          <a:bodyPr/>
          <a:lstStyle>
            <a:lvl1pPr>
              <a:defRPr>
                <a:latin typeface="Berlin Sans FB Dem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0"/>
            <a:ext cx="8991600" cy="4754563"/>
          </a:xfrm>
        </p:spPr>
        <p:txBody>
          <a:bodyPr/>
          <a:lstStyle>
            <a:lvl1pPr>
              <a:buClr>
                <a:schemeClr val="bg1"/>
              </a:buClr>
              <a:defRPr>
                <a:latin typeface="+mn-lt"/>
                <a:ea typeface="Adobe Fan Heiti Std B" pitchFamily="34" charset="-128"/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  <a:latin typeface="+mn-lt"/>
                <a:ea typeface="Adobe Fan Heiti Std B" pitchFamily="34" charset="-128"/>
              </a:defRPr>
            </a:lvl2pPr>
            <a:lvl3pPr>
              <a:defRPr>
                <a:latin typeface="+mn-lt"/>
                <a:ea typeface="Adobe Fan Heiti Std B" pitchFamily="34" charset="-128"/>
              </a:defRPr>
            </a:lvl3pPr>
            <a:lvl4pPr>
              <a:defRPr>
                <a:latin typeface="+mn-lt"/>
                <a:ea typeface="Adobe Fan Heiti Std B" pitchFamily="34" charset="-128"/>
              </a:defRPr>
            </a:lvl4pPr>
            <a:lvl5pPr>
              <a:defRPr>
                <a:latin typeface="+mn-lt"/>
                <a:ea typeface="Adobe Fan Heiti Std B" pitchFamily="34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29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814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953001"/>
            <a:ext cx="7772400" cy="5334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50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36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1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9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1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5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8991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735A-223E-4E18-A1B2-818E6CFB4D91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904500"/>
            <a:ext cx="8991600" cy="18288"/>
          </a:xfrm>
          <a:prstGeom prst="rect">
            <a:avLst/>
          </a:prstGeom>
          <a:gradFill>
            <a:gsLst>
              <a:gs pos="7000">
                <a:schemeClr val="bg1"/>
              </a:gs>
              <a:gs pos="48000">
                <a:schemeClr val="accent4">
                  <a:lumMod val="18000"/>
                  <a:lumOff val="82000"/>
                </a:schemeClr>
              </a:gs>
              <a:gs pos="100000">
                <a:schemeClr val="accent4"/>
              </a:gs>
            </a:gsLst>
            <a:lin ang="108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4"/>
          </a:solidFill>
          <a:latin typeface="Berlin Sans FB Demi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tx1"/>
        </a:buClr>
        <a:buSzPct val="83000"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§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spcBef>
          <a:spcPct val="20000"/>
        </a:spcBef>
        <a:buSzPct val="110000"/>
        <a:buFont typeface="Garamond" pitchFamily="18" charset="0"/>
        <a:buChar char="-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2aEWdH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XbdLe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matplotlib.org/users/pyplot_tutoria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Z4dMP0" TargetMode="External"/><Relationship Id="rId2" Type="http://schemas.openxmlformats.org/officeDocument/2006/relationships/hyperlink" Target="http://bit.ly/10ziYv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YVbgx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2lJie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246062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Lecture 14’: </a:t>
            </a:r>
            <a:r>
              <a:rPr lang="en-US" dirty="0" smtClean="0"/>
              <a:t>Exceptions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736975"/>
            <a:ext cx="7772400" cy="685800"/>
          </a:xfrm>
        </p:spPr>
        <p:txBody>
          <a:bodyPr>
            <a:normAutofit/>
          </a:bodyPr>
          <a:lstStyle/>
          <a:p>
            <a:endParaRPr lang="en-US" cap="small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2" descr="mit_csai_top"/>
          <p:cNvPicPr>
            <a:picLocks noChangeAspect="1" noChangeArrowheads="1"/>
          </p:cNvPicPr>
          <p:nvPr/>
        </p:nvPicPr>
        <p:blipFill>
          <a:blip r:embed="rId3" cstate="print"/>
          <a:srcRect t="17308" r="49430" b="43750"/>
          <a:stretch>
            <a:fillRect/>
          </a:stretch>
        </p:blipFill>
        <p:spPr bwMode="auto">
          <a:xfrm>
            <a:off x="228600" y="5715000"/>
            <a:ext cx="514773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mit_csai_top"/>
          <p:cNvPicPr>
            <a:picLocks noChangeAspect="1" noChangeArrowheads="1"/>
          </p:cNvPicPr>
          <p:nvPr/>
        </p:nvPicPr>
        <p:blipFill>
          <a:blip r:embed="rId3" cstate="print"/>
          <a:srcRect l="71862"/>
          <a:stretch>
            <a:fillRect/>
          </a:stretch>
        </p:blipFill>
        <p:spPr bwMode="auto">
          <a:xfrm>
            <a:off x="7239000" y="5562600"/>
            <a:ext cx="161114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913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continued...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Completely Specified by two parameters</a:t>
            </a:r>
          </a:p>
          <a:p>
            <a:pPr lvl="1"/>
            <a:r>
              <a:rPr lang="en-US" dirty="0" smtClean="0"/>
              <a:t>Mean and standard deviation</a:t>
            </a:r>
          </a:p>
          <a:p>
            <a:pPr lvl="1"/>
            <a:endParaRPr lang="en-US" dirty="0"/>
          </a:p>
          <a:p>
            <a:r>
              <a:rPr lang="en-US" dirty="0" smtClean="0"/>
              <a:t>They fall off exponentially</a:t>
            </a:r>
          </a:p>
          <a:p>
            <a:pPr lvl="1"/>
            <a:r>
              <a:rPr lang="en-US" dirty="0" smtClean="0"/>
              <a:t>gives them nice explanatory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2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Idea:</a:t>
            </a:r>
          </a:p>
          <a:p>
            <a:pPr lvl="1"/>
            <a:r>
              <a:rPr lang="en-US" dirty="0" smtClean="0"/>
              <a:t>Use repeated simulation of a random process to compute a non-random quantity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You have already used it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Modeling a game of 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0"/>
            <a:ext cx="8991600" cy="3752600"/>
          </a:xfrm>
        </p:spPr>
        <p:txBody>
          <a:bodyPr>
            <a:normAutofit/>
          </a:bodyPr>
          <a:lstStyle/>
          <a:p>
            <a:pPr marL="182880" lvl="1" indent="0" algn="ctr">
              <a:buNone/>
            </a:pPr>
            <a:r>
              <a:rPr lang="en-US" sz="2400" dirty="0" smtClean="0"/>
              <a:t>A casino plays a game of dice. If the dice hits one, the casino wins. Otherwise the player wins. </a:t>
            </a:r>
          </a:p>
          <a:p>
            <a:pPr marL="182880" lvl="1" indent="0" algn="ctr">
              <a:buNone/>
            </a:pPr>
            <a:r>
              <a:rPr lang="en-US" sz="2400" dirty="0" smtClean="0"/>
              <a:t>How much should the house wager against a player who wagers $12?</a:t>
            </a:r>
          </a:p>
          <a:p>
            <a:endParaRPr lang="en-US" sz="2800" dirty="0" smtClean="0"/>
          </a:p>
          <a:p>
            <a:r>
              <a:rPr lang="en-US" sz="2800" dirty="0" smtClean="0"/>
              <a:t>This is a deterministic question</a:t>
            </a:r>
          </a:p>
          <a:p>
            <a:pPr lvl="1"/>
            <a:r>
              <a:rPr lang="en-US" sz="2400" dirty="0" smtClean="0"/>
              <a:t>What is the wager that will give an expected win of zero.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</p:txBody>
      </p:sp>
      <p:sp>
        <p:nvSpPr>
          <p:cNvPr id="4" name="Cube 3"/>
          <p:cNvSpPr/>
          <p:nvPr/>
        </p:nvSpPr>
        <p:spPr>
          <a:xfrm rot="3169988">
            <a:off x="2438400" y="5257800"/>
            <a:ext cx="609600" cy="6096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ptagon 4"/>
          <p:cNvSpPr/>
          <p:nvPr/>
        </p:nvSpPr>
        <p:spPr>
          <a:xfrm>
            <a:off x="2606040" y="5344695"/>
            <a:ext cx="121919" cy="118872"/>
          </a:xfrm>
          <a:prstGeom prst="heptagon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ptagon 5"/>
          <p:cNvSpPr/>
          <p:nvPr/>
        </p:nvSpPr>
        <p:spPr>
          <a:xfrm>
            <a:off x="2545081" y="5596128"/>
            <a:ext cx="121919" cy="118872"/>
          </a:xfrm>
          <a:prstGeom prst="heptagon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ptagon 6"/>
          <p:cNvSpPr/>
          <p:nvPr/>
        </p:nvSpPr>
        <p:spPr>
          <a:xfrm rot="3003693">
            <a:off x="2782621" y="5748528"/>
            <a:ext cx="60960" cy="118872"/>
          </a:xfrm>
          <a:prstGeom prst="heptagon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ptagon 7"/>
          <p:cNvSpPr/>
          <p:nvPr/>
        </p:nvSpPr>
        <p:spPr>
          <a:xfrm rot="3003693">
            <a:off x="2908830" y="5640890"/>
            <a:ext cx="60960" cy="118872"/>
          </a:xfrm>
          <a:prstGeom prst="heptagon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435839">
            <a:off x="3048000" y="5892800"/>
            <a:ext cx="957943" cy="638629"/>
          </a:xfrm>
          <a:custGeom>
            <a:avLst/>
            <a:gdLst>
              <a:gd name="connsiteX0" fmla="*/ 0 w 957943"/>
              <a:gd name="connsiteY0" fmla="*/ 0 h 638629"/>
              <a:gd name="connsiteX1" fmla="*/ 449943 w 957943"/>
              <a:gd name="connsiteY1" fmla="*/ 217714 h 638629"/>
              <a:gd name="connsiteX2" fmla="*/ 957943 w 957943"/>
              <a:gd name="connsiteY2" fmla="*/ 638629 h 638629"/>
              <a:gd name="connsiteX3" fmla="*/ 957943 w 957943"/>
              <a:gd name="connsiteY3" fmla="*/ 638629 h 63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7943" h="638629">
                <a:moveTo>
                  <a:pt x="0" y="0"/>
                </a:moveTo>
                <a:cubicBezTo>
                  <a:pt x="145143" y="55638"/>
                  <a:pt x="290286" y="111276"/>
                  <a:pt x="449943" y="217714"/>
                </a:cubicBezTo>
                <a:cubicBezTo>
                  <a:pt x="609600" y="324152"/>
                  <a:pt x="957943" y="638629"/>
                  <a:pt x="957943" y="638629"/>
                </a:cubicBezTo>
                <a:lnTo>
                  <a:pt x="957943" y="638629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4383360" y="901800"/>
              <a:ext cx="4278960" cy="47311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5440" y="892440"/>
                <a:ext cx="4296240" cy="47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25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can </a:t>
            </a:r>
            <a:r>
              <a:rPr lang="en-US" dirty="0"/>
              <a:t>be found here: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bit.ly/12aEWdH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It’s not just for probabilistic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1"/>
            <a:ext cx="8991600" cy="1009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Deterministic algorithms can sometimes have simpler </a:t>
            </a:r>
            <a:r>
              <a:rPr lang="en-US" dirty="0"/>
              <a:t>M</a:t>
            </a:r>
            <a:r>
              <a:rPr lang="en-US" dirty="0" smtClean="0"/>
              <a:t>onte </a:t>
            </a:r>
            <a:r>
              <a:rPr lang="en-US" dirty="0"/>
              <a:t>C</a:t>
            </a:r>
            <a:r>
              <a:rPr lang="en-US" dirty="0" smtClean="0"/>
              <a:t>arlo analogs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2590800"/>
            <a:ext cx="3631122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</a:rPr>
              <a:t>N=1000</a:t>
            </a:r>
            <a:endParaRPr lang="en-US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</a:rPr>
              <a:t>NC=0.0</a:t>
            </a:r>
            <a:endParaRPr lang="en-US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</a:rPr>
              <a:t>x=-1.0</a:t>
            </a:r>
            <a:endParaRPr lang="en-US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</a:rPr>
              <a:t>for </a:t>
            </a:r>
            <a:r>
              <a:rPr lang="en-US" b="1" dirty="0" err="1">
                <a:solidFill>
                  <a:srgbClr val="000000"/>
                </a:solidFill>
                <a:latin typeface="Courier New"/>
                <a:ea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</a:rPr>
              <a:t> in </a:t>
            </a:r>
            <a:r>
              <a:rPr lang="en-US" b="1" dirty="0" err="1">
                <a:solidFill>
                  <a:srgbClr val="000000"/>
                </a:solidFill>
                <a:latin typeface="Courier New"/>
                <a:ea typeface="Courier New"/>
              </a:rPr>
              <a:t>xrange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</a:rPr>
              <a:t>(2*N):</a:t>
            </a:r>
            <a:endParaRPr lang="en-US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</a:rPr>
              <a:t>    y=-1.0</a:t>
            </a:r>
            <a:endParaRPr lang="en-US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</a:rPr>
              <a:t>    for j in </a:t>
            </a:r>
            <a:r>
              <a:rPr lang="en-US" b="1" dirty="0" err="1">
                <a:solidFill>
                  <a:srgbClr val="000000"/>
                </a:solidFill>
                <a:latin typeface="Courier New"/>
                <a:ea typeface="Courier New"/>
              </a:rPr>
              <a:t>xrange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</a:rPr>
              <a:t>(2*N):</a:t>
            </a:r>
            <a:endParaRPr lang="en-US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MX" b="1" dirty="0" err="1">
                <a:solidFill>
                  <a:srgbClr val="000000"/>
                </a:solidFill>
                <a:latin typeface="Courier New"/>
                <a:ea typeface="Courier New"/>
              </a:rPr>
              <a:t>if</a:t>
            </a:r>
            <a:r>
              <a:rPr lang="es-MX" b="1" dirty="0">
                <a:solidFill>
                  <a:srgbClr val="000000"/>
                </a:solidFill>
                <a:latin typeface="Courier New"/>
                <a:ea typeface="Courier New"/>
              </a:rPr>
              <a:t> x*</a:t>
            </a:r>
            <a:r>
              <a:rPr lang="es-MX" b="1" dirty="0" err="1">
                <a:solidFill>
                  <a:srgbClr val="000000"/>
                </a:solidFill>
                <a:latin typeface="Courier New"/>
                <a:ea typeface="Courier New"/>
              </a:rPr>
              <a:t>x+y</a:t>
            </a:r>
            <a:r>
              <a:rPr lang="es-MX" b="1" dirty="0">
                <a:solidFill>
                  <a:srgbClr val="000000"/>
                </a:solidFill>
                <a:latin typeface="Courier New"/>
                <a:ea typeface="Courier New"/>
              </a:rPr>
              <a:t>*y&lt;1:</a:t>
            </a:r>
            <a:endParaRPr lang="en-US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r>
              <a:rPr lang="es-MX" b="1" dirty="0">
                <a:solidFill>
                  <a:srgbClr val="000000"/>
                </a:solidFill>
                <a:latin typeface="Courier New"/>
                <a:ea typeface="Courier New"/>
              </a:rPr>
              <a:t>            NC=NC+1</a:t>
            </a:r>
            <a:endParaRPr lang="en-US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r>
              <a:rPr lang="es-MX" b="1" dirty="0">
                <a:solidFill>
                  <a:srgbClr val="000000"/>
                </a:solidFill>
                <a:latin typeface="Courier New"/>
                <a:ea typeface="Courier New"/>
              </a:rPr>
              <a:t>        y=y+1.0/N</a:t>
            </a:r>
            <a:endParaRPr lang="en-US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r>
              <a:rPr lang="es-MX" b="1" dirty="0">
                <a:solidFill>
                  <a:srgbClr val="000000"/>
                </a:solidFill>
                <a:latin typeface="Courier New"/>
                <a:ea typeface="Courier New"/>
              </a:rPr>
              <a:t>    x=x+1.0/N    </a:t>
            </a:r>
            <a:endParaRPr lang="en-US" dirty="0">
              <a:solidFill>
                <a:srgbClr val="000000"/>
              </a:solidFill>
              <a:latin typeface="Arial"/>
              <a:ea typeface="Arial"/>
            </a:endParaRPr>
          </a:p>
          <a:p>
            <a:r>
              <a:rPr lang="es-MX" b="1" dirty="0" err="1">
                <a:solidFill>
                  <a:srgbClr val="000000"/>
                </a:solidFill>
                <a:latin typeface="Courier New"/>
                <a:ea typeface="Courier New"/>
              </a:rPr>
              <a:t>print</a:t>
            </a:r>
            <a:r>
              <a:rPr lang="es-MX" b="1" dirty="0">
                <a:solidFill>
                  <a:srgbClr val="000000"/>
                </a:solidFill>
                <a:latin typeface="Courier New"/>
                <a:ea typeface="Courier New"/>
              </a:rPr>
              <a:t> NC/(N*N)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162480" y="2268000"/>
              <a:ext cx="2567880" cy="42375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4200" y="2257200"/>
                <a:ext cx="2586960" cy="425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173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3" y="-1"/>
            <a:ext cx="8686800" cy="1143000"/>
          </a:xfrm>
        </p:spPr>
        <p:txBody>
          <a:bodyPr/>
          <a:lstStyle/>
          <a:p>
            <a:r>
              <a:rPr lang="en-US" dirty="0" smtClean="0"/>
              <a:t>Monte Carlo Version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905000" y="2119086"/>
            <a:ext cx="51872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5000000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rr.random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rr.random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x*x + y*y &lt; 1.0: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count += 1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4* (float(count) / 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548640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with plots can </a:t>
            </a:r>
            <a:r>
              <a:rPr lang="en-US" dirty="0"/>
              <a:t>be found here: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bit.ly/XbdLeE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9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0"/>
            <a:ext cx="8991600" cy="5429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It’s a Pseudo random number generator</a:t>
            </a:r>
          </a:p>
          <a:p>
            <a:pPr lvl="1"/>
            <a:r>
              <a:rPr lang="en-US" dirty="0" smtClean="0"/>
              <a:t>Given a seed x produces a sequence of numbers that ‘look’ random</a:t>
            </a:r>
          </a:p>
          <a:p>
            <a:pPr lvl="2"/>
            <a:r>
              <a:rPr lang="en-US" dirty="0" err="1" smtClean="0"/>
              <a:t>random.seed</a:t>
            </a:r>
            <a:r>
              <a:rPr lang="en-US" dirty="0" smtClean="0"/>
              <a:t>(x) initializes the seed </a:t>
            </a:r>
          </a:p>
          <a:p>
            <a:pPr lvl="1"/>
            <a:r>
              <a:rPr lang="en-US" dirty="0" smtClean="0"/>
              <a:t>Given the same seed you will get the same sequence</a:t>
            </a:r>
          </a:p>
          <a:p>
            <a:pPr lvl="2"/>
            <a:r>
              <a:rPr lang="en-US" dirty="0" smtClean="0"/>
              <a:t>Try it!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smtClean="0"/>
              <a:t>If you run the code above many times, you will get the same sequence of numbers</a:t>
            </a:r>
          </a:p>
          <a:p>
            <a:pPr lvl="2"/>
            <a:r>
              <a:rPr lang="en-US" dirty="0" smtClean="0"/>
              <a:t>If you change the seed you get a different sequence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2200" y="3810000"/>
            <a:ext cx="387798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import random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random.seed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(10)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 t in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(0, 5):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94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pylab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Basic logic</a:t>
            </a:r>
          </a:p>
          <a:p>
            <a:pPr lvl="1"/>
            <a:r>
              <a:rPr lang="en-US" dirty="0" smtClean="0"/>
              <a:t>Create named figures</a:t>
            </a:r>
          </a:p>
          <a:p>
            <a:pPr lvl="1"/>
            <a:r>
              <a:rPr lang="en-US" dirty="0" smtClean="0"/>
              <a:t>Add lines and points to them</a:t>
            </a:r>
          </a:p>
          <a:p>
            <a:pPr lvl="1"/>
            <a:r>
              <a:rPr lang="en-US" dirty="0" smtClean="0"/>
              <a:t>show them on the screen or save them to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0"/>
            <a:ext cx="8991600" cy="2743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try block does not raise an exception</a:t>
            </a:r>
          </a:p>
          <a:p>
            <a:pPr lvl="1"/>
            <a:r>
              <a:rPr lang="en-US" dirty="0" smtClean="0"/>
              <a:t>except blocks are ignored</a:t>
            </a:r>
          </a:p>
          <a:p>
            <a:r>
              <a:rPr lang="en-US" dirty="0" smtClean="0"/>
              <a:t>If try block raises an exception</a:t>
            </a:r>
          </a:p>
          <a:p>
            <a:pPr lvl="1"/>
            <a:r>
              <a:rPr lang="en-US" dirty="0" smtClean="0"/>
              <a:t>block of code for matching exception type executes</a:t>
            </a:r>
          </a:p>
          <a:p>
            <a:pPr lvl="1"/>
            <a:r>
              <a:rPr lang="en-US" dirty="0" smtClean="0"/>
              <a:t>if no matching type, exception is raised by the try block to the caller</a:t>
            </a:r>
          </a:p>
          <a:p>
            <a:pPr lvl="2"/>
            <a:r>
              <a:rPr lang="en-US" dirty="0" smtClean="0"/>
              <a:t>statements after try block won’t execute in this case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4200" y="1295400"/>
            <a:ext cx="37689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 try block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except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ExceptionType1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e1: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except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ExceptionType2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e2: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7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Plotting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pylab.figure</a:t>
            </a:r>
            <a:r>
              <a:rPr lang="en-US" dirty="0" smtClean="0"/>
              <a:t>(</a:t>
            </a:r>
            <a:r>
              <a:rPr lang="en-US" i="1" dirty="0" smtClean="0"/>
              <a:t>name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Switch to a new figure </a:t>
            </a:r>
          </a:p>
          <a:p>
            <a:pPr lvl="1"/>
            <a:r>
              <a:rPr lang="en-US" dirty="0" smtClean="0"/>
              <a:t>(or to a previously used figure with that name)</a:t>
            </a:r>
          </a:p>
          <a:p>
            <a:r>
              <a:rPr lang="en-US" dirty="0" err="1" smtClean="0"/>
              <a:t>pylab.plot</a:t>
            </a:r>
            <a:r>
              <a:rPr lang="en-US" dirty="0" smtClean="0"/>
              <a:t>(</a:t>
            </a:r>
            <a:r>
              <a:rPr lang="en-US" i="1" dirty="0" smtClean="0"/>
              <a:t>lx</a:t>
            </a:r>
            <a:r>
              <a:rPr lang="en-US" dirty="0" smtClean="0"/>
              <a:t>, </a:t>
            </a:r>
            <a:r>
              <a:rPr lang="en-US" i="1" dirty="0" err="1" smtClean="0"/>
              <a:t>ly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Plot a set of points </a:t>
            </a:r>
          </a:p>
          <a:p>
            <a:pPr lvl="2"/>
            <a:r>
              <a:rPr lang="en-US" dirty="0" smtClean="0"/>
              <a:t>lx is a list of x coordinates</a:t>
            </a:r>
          </a:p>
          <a:p>
            <a:pPr lvl="2"/>
            <a:r>
              <a:rPr lang="en-US" dirty="0" err="1" smtClean="0"/>
              <a:t>ly</a:t>
            </a:r>
            <a:r>
              <a:rPr lang="en-US" dirty="0" smtClean="0"/>
              <a:t> </a:t>
            </a:r>
            <a:r>
              <a:rPr lang="en-US" dirty="0"/>
              <a:t>is a list of </a:t>
            </a:r>
            <a:r>
              <a:rPr lang="en-US" dirty="0" smtClean="0"/>
              <a:t>y </a:t>
            </a:r>
            <a:r>
              <a:rPr lang="en-US" dirty="0"/>
              <a:t>coordinates</a:t>
            </a:r>
          </a:p>
          <a:p>
            <a:pPr lvl="1"/>
            <a:r>
              <a:rPr lang="en-US" dirty="0" smtClean="0"/>
              <a:t>alternative </a:t>
            </a:r>
            <a:r>
              <a:rPr lang="en-US" dirty="0" err="1" smtClean="0"/>
              <a:t>pylab.plot</a:t>
            </a:r>
            <a:r>
              <a:rPr lang="en-US" dirty="0" smtClean="0"/>
              <a:t>(</a:t>
            </a:r>
            <a:r>
              <a:rPr lang="en-US" i="1" dirty="0" err="1" smtClean="0"/>
              <a:t>ly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lx is then equal to range(0,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ly</a:t>
            </a:r>
            <a:r>
              <a:rPr lang="en-US" dirty="0" smtClean="0"/>
              <a:t>))</a:t>
            </a:r>
          </a:p>
          <a:p>
            <a:r>
              <a:rPr lang="en-US" dirty="0" err="1" smtClean="0"/>
              <a:t>pylab.show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shows the plot in a window</a:t>
            </a:r>
          </a:p>
          <a:p>
            <a:pPr lvl="1"/>
            <a:r>
              <a:rPr lang="en-US" dirty="0" smtClean="0"/>
              <a:t>stops the execution until the window is closed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048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named parameters to pass properties</a:t>
            </a:r>
          </a:p>
          <a:p>
            <a:pPr lvl="1"/>
            <a:r>
              <a:rPr lang="en-US" dirty="0" err="1"/>
              <a:t>pylab.plot</a:t>
            </a:r>
            <a:r>
              <a:rPr lang="en-US" dirty="0"/>
              <a:t>(</a:t>
            </a:r>
            <a:r>
              <a:rPr lang="en-US" i="1" dirty="0"/>
              <a:t>lx</a:t>
            </a:r>
            <a:r>
              <a:rPr lang="en-US" dirty="0"/>
              <a:t>, </a:t>
            </a:r>
            <a:r>
              <a:rPr lang="en-US" i="1" dirty="0" err="1" smtClean="0"/>
              <a:t>ly</a:t>
            </a:r>
            <a:r>
              <a:rPr lang="en-US" i="1" dirty="0" smtClean="0"/>
              <a:t>, </a:t>
            </a:r>
            <a:r>
              <a:rPr lang="en-US" i="1" dirty="0" err="1" smtClean="0"/>
              <a:t>porperty</a:t>
            </a:r>
            <a:r>
              <a:rPr lang="en-US" i="1" dirty="0" smtClean="0"/>
              <a:t>=</a:t>
            </a:r>
            <a:r>
              <a:rPr lang="en-US" i="1" dirty="0" err="1" smtClean="0"/>
              <a:t>val</a:t>
            </a:r>
            <a:r>
              <a:rPr lang="en-US" i="1" dirty="0" smtClean="0"/>
              <a:t>, ...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Ex.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pylab.plot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([1,2,3], [3,2,1], color='r', marker='*',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markersize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=6.0)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5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pylab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pylab</a:t>
            </a:r>
            <a:r>
              <a:rPr lang="en-US" dirty="0" err="1" smtClean="0"/>
              <a:t>.xlabel</a:t>
            </a:r>
            <a:r>
              <a:rPr lang="en-US" dirty="0" smtClean="0"/>
              <a:t>(</a:t>
            </a:r>
            <a:r>
              <a:rPr lang="en-US" i="1" dirty="0" err="1" smtClean="0"/>
              <a:t>labelstring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label of the x axis</a:t>
            </a:r>
          </a:p>
          <a:p>
            <a:r>
              <a:rPr lang="en-US" dirty="0" err="1"/>
              <a:t>pylab</a:t>
            </a:r>
            <a:r>
              <a:rPr lang="en-US" dirty="0" err="1" smtClean="0"/>
              <a:t>.ylabel</a:t>
            </a:r>
            <a:r>
              <a:rPr lang="en-US" dirty="0" smtClean="0"/>
              <a:t>(</a:t>
            </a:r>
            <a:r>
              <a:rPr lang="en-US" i="1" dirty="0" err="1" smtClean="0"/>
              <a:t>labelstring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label of the y axis</a:t>
            </a:r>
          </a:p>
          <a:p>
            <a:r>
              <a:rPr lang="en-US" dirty="0" err="1"/>
              <a:t>pylab</a:t>
            </a:r>
            <a:r>
              <a:rPr lang="en-US" dirty="0" err="1" smtClean="0"/>
              <a:t>.title</a:t>
            </a:r>
            <a:r>
              <a:rPr lang="en-US" dirty="0" smtClean="0"/>
              <a:t>(</a:t>
            </a:r>
            <a:r>
              <a:rPr lang="en-US" i="1" dirty="0" err="1" smtClean="0"/>
              <a:t>titlestring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title of the plot</a:t>
            </a:r>
          </a:p>
          <a:p>
            <a:r>
              <a:rPr lang="en-US" dirty="0" err="1"/>
              <a:t>pylab</a:t>
            </a:r>
            <a:r>
              <a:rPr lang="en-US" dirty="0" err="1" smtClean="0"/>
              <a:t>.axis</a:t>
            </a:r>
            <a:r>
              <a:rPr lang="en-US" dirty="0" smtClean="0"/>
              <a:t>([</a:t>
            </a:r>
            <a:r>
              <a:rPr lang="en-US" dirty="0" err="1" smtClean="0"/>
              <a:t>xlow</a:t>
            </a:r>
            <a:r>
              <a:rPr lang="en-US" dirty="0" smtClean="0"/>
              <a:t>, </a:t>
            </a:r>
            <a:r>
              <a:rPr lang="en-US" dirty="0" err="1" smtClean="0"/>
              <a:t>xhigh</a:t>
            </a:r>
            <a:r>
              <a:rPr lang="en-US" dirty="0" smtClean="0"/>
              <a:t>, </a:t>
            </a:r>
            <a:r>
              <a:rPr lang="en-US" dirty="0" err="1" smtClean="0"/>
              <a:t>ylow</a:t>
            </a:r>
            <a:r>
              <a:rPr lang="en-US" dirty="0" smtClean="0"/>
              <a:t>, </a:t>
            </a:r>
            <a:r>
              <a:rPr lang="en-US" dirty="0" err="1" smtClean="0"/>
              <a:t>yhigh</a:t>
            </a:r>
            <a:r>
              <a:rPr lang="en-US" dirty="0" smtClean="0"/>
              <a:t>])</a:t>
            </a:r>
          </a:p>
          <a:p>
            <a:pPr lvl="1"/>
            <a:r>
              <a:rPr lang="en-US" dirty="0" smtClean="0"/>
              <a:t>range for the x and y 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4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learn more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documentation on available properties can be found here: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matplotlib.org/users/pyplot_tutorial.html</a:t>
            </a:r>
            <a:endParaRPr lang="en-US" dirty="0" smtClean="0"/>
          </a:p>
          <a:p>
            <a:pPr lvl="1"/>
            <a:r>
              <a:rPr lang="en-US" dirty="0"/>
              <a:t>Note they </a:t>
            </a: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instead of </a:t>
            </a:r>
            <a:r>
              <a:rPr lang="en-US" dirty="0" err="1" smtClean="0"/>
              <a:t>pylab</a:t>
            </a:r>
            <a:endParaRPr lang="en-US" dirty="0" smtClean="0"/>
          </a:p>
          <a:p>
            <a:pPr lvl="2"/>
            <a:r>
              <a:rPr lang="en-US" dirty="0" smtClean="0"/>
              <a:t>for our purposes, they are the same 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Try the two examples from class: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bit.ly/10ziYvV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bit.ly/Z4dMP0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also have a challenge example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bit.ly/YVbgxB</a:t>
            </a:r>
            <a:endParaRPr lang="en-US" dirty="0" smtClean="0"/>
          </a:p>
          <a:p>
            <a:pPr lvl="1"/>
            <a:r>
              <a:rPr lang="en-US" dirty="0" smtClean="0"/>
              <a:t>illustrates how you can use your own classes as exceptions</a:t>
            </a:r>
          </a:p>
          <a:p>
            <a:pPr lvl="1"/>
            <a:r>
              <a:rPr lang="en-US" dirty="0" smtClean="0"/>
              <a:t>illustrates how expressions of different type can be handled selectively</a:t>
            </a:r>
          </a:p>
          <a:p>
            <a:pPr lvl="1"/>
            <a:r>
              <a:rPr lang="en-US" dirty="0" smtClean="0"/>
              <a:t>can you determine what the program will print?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1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24606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Real </a:t>
            </a:r>
            <a:r>
              <a:rPr lang="en-US" sz="4800" smtClean="0"/>
              <a:t>Lecture </a:t>
            </a:r>
            <a:r>
              <a:rPr lang="en-US" sz="4800" smtClean="0"/>
              <a:t>15: </a:t>
            </a:r>
            <a:r>
              <a:rPr lang="en-US" dirty="0"/>
              <a:t>Monty Hall Problem, Distributions, </a:t>
            </a:r>
            <a:r>
              <a:rPr lang="en-US" dirty="0" smtClean="0"/>
              <a:t>[confidence </a:t>
            </a:r>
            <a:r>
              <a:rPr lang="en-US" dirty="0"/>
              <a:t>intervals and levels, standard </a:t>
            </a:r>
            <a:r>
              <a:rPr lang="en-US" dirty="0" smtClean="0"/>
              <a:t>error](for next time)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736975"/>
            <a:ext cx="7772400" cy="685800"/>
          </a:xfrm>
        </p:spPr>
        <p:txBody>
          <a:bodyPr>
            <a:normAutofit/>
          </a:bodyPr>
          <a:lstStyle/>
          <a:p>
            <a:endParaRPr lang="en-US" cap="small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2" descr="mit_csai_top"/>
          <p:cNvPicPr>
            <a:picLocks noChangeAspect="1" noChangeArrowheads="1"/>
          </p:cNvPicPr>
          <p:nvPr/>
        </p:nvPicPr>
        <p:blipFill>
          <a:blip r:embed="rId3" cstate="print"/>
          <a:srcRect t="17308" r="49430" b="43750"/>
          <a:stretch>
            <a:fillRect/>
          </a:stretch>
        </p:blipFill>
        <p:spPr bwMode="auto">
          <a:xfrm>
            <a:off x="228600" y="5715000"/>
            <a:ext cx="514773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mit_csai_top"/>
          <p:cNvPicPr>
            <a:picLocks noChangeAspect="1" noChangeArrowheads="1"/>
          </p:cNvPicPr>
          <p:nvPr/>
        </p:nvPicPr>
        <p:blipFill>
          <a:blip r:embed="rId3" cstate="print"/>
          <a:srcRect l="71862"/>
          <a:stretch>
            <a:fillRect/>
          </a:stretch>
        </p:blipFill>
        <p:spPr bwMode="auto">
          <a:xfrm>
            <a:off x="7239000" y="5562600"/>
            <a:ext cx="161114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14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Monty Hall Problem</a:t>
            </a:r>
            <a:endParaRPr lang="en-US" dirty="0"/>
          </a:p>
        </p:txBody>
      </p:sp>
      <p:pic>
        <p:nvPicPr>
          <p:cNvPr id="4" name="Picture 2" descr="http://www.rightwingnews.com/wp-content/uploads/2012/08/monty-h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45" y="2667000"/>
            <a:ext cx="39029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letsmakeadeal.com/70s-Door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643" y="2857500"/>
            <a:ext cx="4939871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3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3581400"/>
            <a:ext cx="8991600" cy="2971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There are three </a:t>
            </a:r>
            <a:r>
              <a:rPr lang="en-US" dirty="0" smtClean="0"/>
              <a:t>doors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two have goats, one has a </a:t>
            </a:r>
            <a:r>
              <a:rPr lang="en-US" dirty="0" smtClean="0"/>
              <a:t>car</a:t>
            </a:r>
          </a:p>
          <a:p>
            <a:r>
              <a:rPr lang="en-US" dirty="0" smtClean="0"/>
              <a:t>On the first stage, you pick a door</a:t>
            </a:r>
          </a:p>
          <a:p>
            <a:r>
              <a:rPr lang="en-US" dirty="0" smtClean="0"/>
              <a:t>In the second stage, Monty Hall opens a door with a goat</a:t>
            </a:r>
          </a:p>
          <a:p>
            <a:pPr lvl="1"/>
            <a:r>
              <a:rPr lang="en-US" dirty="0" smtClean="0"/>
              <a:t>a different door from the one you picked</a:t>
            </a:r>
          </a:p>
          <a:p>
            <a:r>
              <a:rPr lang="en-US" dirty="0" smtClean="0"/>
              <a:t>What should you do next?</a:t>
            </a:r>
          </a:p>
          <a:p>
            <a:pPr lvl="1"/>
            <a:r>
              <a:rPr lang="en-US" dirty="0" smtClean="0"/>
              <a:t>you can stay with your original choice</a:t>
            </a:r>
          </a:p>
          <a:p>
            <a:pPr lvl="1"/>
            <a:r>
              <a:rPr lang="en-US" dirty="0" smtClean="0"/>
              <a:t>you can randomly pick one of the two remaining doors</a:t>
            </a:r>
          </a:p>
          <a:p>
            <a:pPr lvl="1"/>
            <a:r>
              <a:rPr lang="en-US" dirty="0" smtClean="0"/>
              <a:t>you can switch from the door you had picked to the other closed door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143000"/>
            <a:ext cx="21336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1143000"/>
            <a:ext cx="21336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9800" y="1143000"/>
            <a:ext cx="21336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1447800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Goat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28497" y="1447800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Goat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42595" y="1447800"/>
            <a:ext cx="75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Car</a:t>
            </a:r>
            <a:endParaRPr lang="en-US" sz="2800" b="1" dirty="0"/>
          </a:p>
        </p:txBody>
      </p:sp>
      <p:sp>
        <p:nvSpPr>
          <p:cNvPr id="13" name="Oval 12"/>
          <p:cNvSpPr/>
          <p:nvPr/>
        </p:nvSpPr>
        <p:spPr>
          <a:xfrm>
            <a:off x="76962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482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4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it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bit.ly/12lJiep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Something to remember:</a:t>
            </a:r>
          </a:p>
          <a:p>
            <a:pPr lvl="1"/>
            <a:r>
              <a:rPr lang="en-US" dirty="0" smtClean="0"/>
              <a:t>Mod operator a % b </a:t>
            </a:r>
          </a:p>
          <a:p>
            <a:pPr lvl="2"/>
            <a:r>
              <a:rPr lang="en-US" dirty="0" smtClean="0"/>
              <a:t>computes the reminder of dividing a / b</a:t>
            </a:r>
          </a:p>
          <a:p>
            <a:pPr lvl="2"/>
            <a:r>
              <a:rPr lang="en-US" dirty="0" smtClean="0"/>
              <a:t>allows you to ‘wrap around’</a:t>
            </a:r>
          </a:p>
          <a:p>
            <a:pPr lvl="3"/>
            <a:r>
              <a:rPr lang="en-US" dirty="0" smtClean="0"/>
              <a:t>1 % 3 = 1</a:t>
            </a:r>
          </a:p>
          <a:p>
            <a:pPr lvl="3"/>
            <a:r>
              <a:rPr lang="en-US" dirty="0" smtClean="0"/>
              <a:t>2 % 3 = 2</a:t>
            </a:r>
          </a:p>
          <a:p>
            <a:pPr lvl="3"/>
            <a:r>
              <a:rPr lang="en-US" dirty="0" smtClean="0"/>
              <a:t>3 % 3 = 0</a:t>
            </a:r>
          </a:p>
          <a:p>
            <a:pPr lvl="3"/>
            <a:r>
              <a:rPr lang="en-US" dirty="0" smtClean="0"/>
              <a:t>4 % 3 = 1</a:t>
            </a:r>
          </a:p>
          <a:p>
            <a:pPr lvl="3"/>
            <a:r>
              <a:rPr lang="en-US" dirty="0" smtClean="0"/>
              <a:t>5 % 3 = 2</a:t>
            </a:r>
          </a:p>
          <a:p>
            <a:pPr lvl="3"/>
            <a:r>
              <a:rPr lang="en-US" dirty="0" smtClean="0"/>
              <a:t>...</a:t>
            </a:r>
          </a:p>
          <a:p>
            <a:pPr lvl="2"/>
            <a:r>
              <a:rPr lang="en-US" dirty="0" smtClean="0"/>
              <a:t>helpful when computing ‘the other door’ </a:t>
            </a:r>
          </a:p>
          <a:p>
            <a:pPr lvl="3"/>
            <a:r>
              <a:rPr lang="en-US" dirty="0" smtClean="0"/>
              <a:t>an alternative approach is to use ‘if’ for the different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6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1"/>
            <a:ext cx="8991600" cy="4057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Assign a probability to sets of possible outcomes of a random variable </a:t>
            </a:r>
            <a:br>
              <a:rPr lang="en-US" dirty="0" smtClean="0"/>
            </a:br>
            <a:r>
              <a:rPr lang="en-US" dirty="0" smtClean="0"/>
              <a:t>(or in our case an experiment)</a:t>
            </a:r>
          </a:p>
          <a:p>
            <a:pPr lvl="1"/>
            <a:r>
              <a:rPr lang="en-US" dirty="0" smtClean="0"/>
              <a:t>For experiments that produce integer or </a:t>
            </a:r>
            <a:r>
              <a:rPr lang="en-US" dirty="0" err="1" smtClean="0"/>
              <a:t>boolean</a:t>
            </a:r>
            <a:r>
              <a:rPr lang="en-US" dirty="0" smtClean="0"/>
              <a:t> values it’s easier to talk about the probability of each discrete value</a:t>
            </a:r>
          </a:p>
          <a:p>
            <a:pPr lvl="1"/>
            <a:r>
              <a:rPr lang="en-US" dirty="0" smtClean="0"/>
              <a:t>For experiments that produce real numbers, the probability of any real number will usually be zero</a:t>
            </a:r>
          </a:p>
          <a:p>
            <a:pPr lvl="2"/>
            <a:r>
              <a:rPr lang="en-US" dirty="0" smtClean="0"/>
              <a:t>You need to talk about the probability of a neighborhood around a value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181600" y="5334000"/>
              <a:ext cx="1807560" cy="1295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76560" y="5321759"/>
                <a:ext cx="1825200" cy="13191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409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pylab.hist</a:t>
            </a:r>
            <a:r>
              <a:rPr lang="en-US" dirty="0" smtClean="0"/>
              <a:t>(</a:t>
            </a:r>
            <a:r>
              <a:rPr lang="en-US" dirty="0" err="1" smtClean="0"/>
              <a:t>vals</a:t>
            </a:r>
            <a:r>
              <a:rPr lang="en-US" dirty="0" smtClean="0"/>
              <a:t>, bins=x)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plot of the outcome of the </a:t>
            </a:r>
            <a:r>
              <a:rPr lang="en-US" dirty="0" err="1" smtClean="0"/>
              <a:t>MontyHall</a:t>
            </a:r>
            <a:r>
              <a:rPr lang="en-US" dirty="0" smtClean="0"/>
              <a:t> Simulation for the random strategy for 150k simulations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72543"/>
            <a:ext cx="3893688" cy="328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91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C00000"/>
      </a:dk2>
      <a:lt2>
        <a:srgbClr val="F2F2F2"/>
      </a:lt2>
      <a:accent1>
        <a:srgbClr val="339933"/>
      </a:accent1>
      <a:accent2>
        <a:srgbClr val="B2B2B2"/>
      </a:accent2>
      <a:accent3>
        <a:srgbClr val="A50021"/>
      </a:accent3>
      <a:accent4>
        <a:srgbClr val="00206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V">
      <a:majorFont>
        <a:latin typeface="Berlin Sans FB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36040</TotalTime>
  <Words>989</Words>
  <Application>Microsoft Office PowerPoint</Application>
  <PresentationFormat>On-screen Show (4:3)</PresentationFormat>
  <Paragraphs>180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Lecture 14’: Exceptions</vt:lpstr>
      <vt:lpstr>Basic idea</vt:lpstr>
      <vt:lpstr>Examples</vt:lpstr>
      <vt:lpstr>Real Lecture 15: Monty Hall Problem, Distributions, [confidence intervals and levels, standard error](for next time)</vt:lpstr>
      <vt:lpstr>Monty Hall Problem</vt:lpstr>
      <vt:lpstr>Problem Statement</vt:lpstr>
      <vt:lpstr>Trying it in Code</vt:lpstr>
      <vt:lpstr>Distributions</vt:lpstr>
      <vt:lpstr>Plotting Histograms</vt:lpstr>
      <vt:lpstr>to be continued...</vt:lpstr>
      <vt:lpstr>Normal Distributions</vt:lpstr>
      <vt:lpstr>PowerPoint Presentation</vt:lpstr>
      <vt:lpstr>Monte Carlo Method</vt:lpstr>
      <vt:lpstr>Example: Modeling a game of dice</vt:lpstr>
      <vt:lpstr>Monte Carlo Simulation</vt:lpstr>
      <vt:lpstr>It’s not just for probabilistic processes</vt:lpstr>
      <vt:lpstr>Monte Carlo Version</vt:lpstr>
      <vt:lpstr>More about random</vt:lpstr>
      <vt:lpstr>Plotting</vt:lpstr>
      <vt:lpstr>Main Plotting Routines</vt:lpstr>
      <vt:lpstr>More on plot</vt:lpstr>
      <vt:lpstr>More pylab properties</vt:lpstr>
      <vt:lpstr>To learn more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asolar</dc:creator>
  <cp:lastModifiedBy>asolar</cp:lastModifiedBy>
  <cp:revision>309</cp:revision>
  <cp:lastPrinted>2013-04-04T17:03:05Z</cp:lastPrinted>
  <dcterms:created xsi:type="dcterms:W3CDTF">2011-07-14T19:49:03Z</dcterms:created>
  <dcterms:modified xsi:type="dcterms:W3CDTF">2013-04-08T02:00:51Z</dcterms:modified>
</cp:coreProperties>
</file>