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319" r:id="rId2"/>
    <p:sldId id="321" r:id="rId3"/>
    <p:sldId id="322" r:id="rId4"/>
    <p:sldId id="334" r:id="rId5"/>
    <p:sldId id="325" r:id="rId6"/>
    <p:sldId id="326" r:id="rId7"/>
    <p:sldId id="320" r:id="rId8"/>
    <p:sldId id="324" r:id="rId9"/>
    <p:sldId id="327" r:id="rId10"/>
    <p:sldId id="333" r:id="rId11"/>
    <p:sldId id="3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321"/>
            <p14:sldId id="322"/>
            <p14:sldId id="334"/>
            <p14:sldId id="325"/>
            <p14:sldId id="326"/>
            <p14:sldId id="320"/>
            <p14:sldId id="324"/>
            <p14:sldId id="327"/>
            <p14:sldId id="333"/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3554" autoAdjust="0"/>
  </p:normalViewPr>
  <p:slideViewPr>
    <p:cSldViewPr>
      <p:cViewPr>
        <p:scale>
          <a:sx n="70" d="100"/>
          <a:sy n="70" d="100"/>
        </p:scale>
        <p:origin x="-61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4:11:54.0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89440"/>
    </inkml:brush>
    <inkml:brush xml:id="br2">
      <inkml:brushProperty name="width" value="0.05292" units="cm"/>
      <inkml:brushProperty name="height" value="0.05292" units="cm"/>
      <inkml:brushProperty name="color" value="#40618B"/>
    </inkml:brush>
  </inkml:definitions>
  <inkml:trace contextRef="#ctx0" brushRef="#br0">17439 10097 16,'0'0'15,"0"0"-1,0 0-1,-17-8-1,17 8-2,0 0 1,0 0-4,0 0-1,-24 0-1,24 0-2,0 0 0,-29-2-1,29 2 0,-17 2 0,17-2 0,-20 8-1,20-8 0,-25 18 0,25-18 0,-35 33 0,17-15 0,-3 1 0,5-5 0,1 2-1,-1 5 1,16-21 0,-27 33 1,21-15-1,6-18 0,-6 35 0,10-13 0,-4-1 0,6 1 0,-4-3 0,6 3 0,-1-3 0,1 1 0,4 3 0,-4-1-1,-8-22 1,15 33-1,-15-33 1,14 28-1,-14-28 0,15 27 1,-15-27-1,14 22 0,-14-22 0,12 23 1,-12-23-1,11 22 0,-11-22 1,14 23-1,-14-23 0,14 25 0,-14-25 1,25 22-1,-25-22 0,19 23 0,-19-23 0,24 24 0,-24-24 0,19 23 0,-19-23 0,20 18 0,-20-18 1,29 14-1,-8-14 0,1 0 1,3-4-1,0 0 0,3-4 0,5-2 0,-2-5 1,4-1-1,-8-4 0,-3-1 0,-1 3 1,-2-3-1,-1 1 0,3-1 0,-9 3 1,5 0-1,-9-1 0,4 1-1,5-7 1,-9 5 0,0-5 1,-1 1-1,-3-7 0,-2-2 0,-4 0 1,0-1-1,-8 1 1,-3 4-1,-7-7 1,1 1-1,-3 0 0,-7 4 1,2 3-1,-1 3 0,5-8 1,5 9-1,-3 1 0,11 3 0,8 20 0,-16-31 0,16 31 0,-27-22 0,6 18 0,-7 4 0,-16 2 0,1 2 0,-14 4 0,-7 6 0,6 7-2,-10-11-3,29 25-19,-6-15-10,18 3-2,19-3 1</inkml:trace>
  <inkml:trace contextRef="#ctx0" brushRef="#br0" timeOffset="1126.0644">17494 11314 24,'0'0'26,"0"0"-7,0 0-3,0 0-6,-33-2-3,33 2-3,0 0-2,-24 18-1,24-18 1,-19 27 0,19-27-1,-22 39 1,9-15 0,5 9 0,-6 4 0,5 6 0,-3-2 0,4 4 0,2 0-1,12 0 1,-2-4-1,6-1 0,5-3 0,5-4-1,3 0 1,-1-5-1,5-3 0,-4 1 1,6-3-1,-5-9 1,1-3-1,8-7 1,-2-10-1,0-7 1,10-5-1,2-7 1,-6-7-1,4-5 1,-6-6-1,-4-8 1,-11-1 0,1-5-1,-13 0 1,-4-2-1,-2-3 1,-4 3-2,-8 12 2,-9-2-2,-9 10 1,-5 6 0,-13 9 0,-9 1-1,-3 5 1,-5 3 0,7 11-2,5-2-4,26 21-22,5-9-5,20-6-2,6 24 1</inkml:trace>
  <inkml:trace contextRef="#ctx0" brushRef="#br0" timeOffset="1859.1063">18457 11036 5,'0'0'23,"0"0"-3,-9-23-4,9 23-3,-20 4-3,20-4-5,-29 15 0,29-15-4,-31 26 2,13-3-2,-7-3 1,2 3-2,-3 3 2,3 5-1,-4 4 0,11-1 0,-3 5 0,5 0 0,8 4 1,12 2-1,8-4 1,15 2 0,6-6 0,14-4 0,3-5 0,12-7-1,1-9 0,-1-12 0,0-12 0,-7-11 0,-7-14 0,-9 0-1,-8-22 1,-15 2 0,-3-9-1,-20-13-1,-3 5-2,-21 2-1,-1 15-5,-28 2-10,-4 22-14,-5 17 2</inkml:trace>
  <inkml:trace contextRef="#ctx0" brushRef="#br0" timeOffset="2837.1623">16343 11678 17,'-35'22'26,"14"-9"-8,7 7-6,-9-10-3,13 17-1,-8-9-3,3 15 1,-5-8-1,5 11-1,-5-1 0,3 8 0,-5-6-1,3 6 0,5 0-1,4 2 0,5-4-1,16 4 0,-1-2 0,17 2-1,4-2 1,12 0-2,4-13 2,6-5-2,1-7 1,3-9 1,1-22 0,-7-13 1,1-13-1,-5-8 0,-16-17 0,-2-9 0,-15-5-2,-6-16-1,-10 12-2,-20 0-3,-1 31-10,-30 6-17,-7 31 1,-12 16 0</inkml:trace>
  <inkml:trace contextRef="#ctx0" brushRef="#br0" timeOffset="3743.2141">14811 14587 3,'0'0'27,"0"0"-10,-14-21-7,14 21-2,0 0-2,0 0 0,0 0-2,-21 15 0,21-15-1,-28 24 0,5-6-1,6 11 0,-11 2 0,-1 8 0,2 8 0,7 4-1,9-2 1,11 2 0,11-2 0,17-6-1,16-6 1,5-4-1,15-13 0,1-4 0,1-9 0,2-9 0,-14-11 0,-5-9 0,-6-13-1,-10-8 1,-8-10-1,-11-6 0,-14 3-4,-18-9-5,-3 28-14,-22 13-10,-13 11 1</inkml:trace>
  <inkml:trace contextRef="#ctx0" brushRef="#br0" timeOffset="4474.2559">14791 15413 5,'0'0'21,"-23"-12"-5,23 12-2,-25 6-3,5-6-3,20 0-2,-35 20 0,21-1-2,-9 1-1,9 9 0,-5 2-1,5 7-1,-1 3 0,1 10 0,-1 1 0,9 3 1,4-8-1,4 4 1,13-10 0,11-2 0,5-15 0,12-1 0,7-9 0,11-10 0,-7-6-1,3-6 1,-1-10-1,2-7 0,-15-12 0,-2-8 0,-16-10 0,1-6-1,-11-9 1,-15 3-3,-15 11 0,-11 1-3,1 29-3,-24-1-7,7 29-14,-11 8-4,-3 19 0</inkml:trace>
  <inkml:trace contextRef="#ctx0" brushRef="#br0" timeOffset="5179.2963">15233 16237 13,'0'0'19,"-8"-32"-4,8 32-1,-19-21-1,19 21-1,-43 10-4,20 11-3,-6 5-2,1 13-1,-1 2 0,2 10-1,2 0 1,7 5-1,8 1 0,6 13 0,2-11 0,8 2-1,2 3 1,8-1 0,9-10 0,8-4 0,2-20 1,8-15-1,4-26 1,13-13 0,-2-22-1,5-8 1,-11-12-1,-5-1 0,-16-3-1,-17 9 0,-14 11-2,-22 4-1,-13 18-1,-19 5-1,1 24-7,-13-2-17,10 10-4,11 8 1</inkml:trace>
  <inkml:trace contextRef="#ctx0" brushRef="#br0" timeOffset="5922.3388">16259 15755 3,'-23'-7'20,"23"7"-3,0 0-5,0 0-1,0 0-2,0 0-2,-16-8 0,16 8-1,0 0-1,-21-8 0,21 8 0,-29-6-1,9-4 1,20 10-2,-43 2 0,26 2-2,-3 4 0,-1 4 0,-2 5-1,1 5 0,-9 7 0,6 4 1,-1 3-1,1 9 1,6-4-1,3 2 1,16-4 0,8-2 0,15-8-1,20-7 1,6-8-1,15-10 1,0-6-1,2-8 1,-9-4 0,-6-7 0,-3-3-1,-19-5 1,-13-8 0,-2-6-1,-10-6 0,-14-4-3,2 6-3,-27-8-8,12 26-10,-20 7-12,0 16 2</inkml:trace>
  <inkml:trace contextRef="#ctx0" brushRef="#br0" timeOffset="6568.3757">15998 14734 15,'0'0'25,"-27"-4"-5,-2-4-5,9 16-2,-17-8-6,2 14-1,-5 3-3,8 9-1,-10 7 1,12 12-1,1-2 0,2 12-1,5-2 1,13 4 0,7-3 0,13 3 0,11-10-1,13-8 0,14-8 0,9-5 1,4-14-1,-3-8 0,1-12 1,2-8-1,-19-13 1,-6-8-1,-17-14-1,-5-8 1,-15-6-1,-15-5-1,-5 9-1,-15 5 0,-8 26-4,-23-1-8,17 41-17,-17 19-3,2 20 0</inkml:trace>
  <inkml:trace contextRef="#ctx0" brushRef="#br0" timeOffset="7470.4273">18584 15812 3,'-29'8'28,"29"-8"-7,0 0-3,-27 0-7,27 0-1,0 0-4,-8 16-2,8-16-1,-31 23-1,7-7-1,1 9 1,-8 1-2,-2 7 1,-4 2-1,13 4 1,-1-2-1,15 6 1,-1 0 0,18-5 0,7-3 0,15-4 0,6-7 1,14-7 0,-4-3 0,15-14 0,-7-14-2,-3-5 2,-7-9-1,0 3 0,-14-12 0,-9 7-1,-11-9 0,-9 4 1,-6 2-1,-5 1-1,-7 5-2,-5-4-3,23 31-9,-49-14-20,20 14 3,0 14-2</inkml:trace>
  <inkml:trace contextRef="#ctx0" brushRef="#br0" timeOffset="8128.4649">19088 16203 12,'-17'-9'31,"17"9"-1,-22-10-11,22 10-5,-21 0-6,21 0-2,-16-6-2,16 6-2,-25 6 0,25-6-2,-43 17 1,20-1 0,-6 8 0,1-1 0,-1 6 0,8 1 0,1 5 0,5-2-1,13 4 0,2 3 1,6-5-1,9 2 0,1-6-1,5-3 2,10-7-1,4-7 0,4-14 1,6-6 0,-2-14-1,-6-5 1,0-12 0,-6-4 0,-6-4 0,-11-2-1,-14 6-1,-8 0-1,-7 11 1,-7 3-3,3 17-3,-16-13-7,35 23-13,-31 11-9,11 1 2</inkml:trace>
  <inkml:trace contextRef="#ctx0" brushRef="#br0" timeOffset="8727.4992">19653 16235 3,'0'0'32,"0"0"0,0 0-12,-29 2-7,29-2-4,0 0-2,0 0-3,0 0-2,0 0 0,-24-8-1,24 8 0,-27 6 0,4 2 1,-3 7-1,3 9 0,-6 1 0,0 12 1,7 0 0,-1 1-1,9 3-1,3 2 0,16-6 0,5 0 1,4-4-1,13-7 0,4-5 1,10-11 0,6-12 0,7-6 0,1-15 0,5-5 0,-11-13 1,-2 2-1,-10-16 0,-14 7-1,-9-1-1,-16 4 0,-12 9-2,-13-5-1,1 18-5,-11-12-8,8 25-18,-6 2-1,4 8 3</inkml:trace>
  <inkml:trace contextRef="#ctx0" brushRef="#br0" timeOffset="9338.5341">20095 15609 27,'0'0'29,"-22"-14"-10,22 14-6,0 0-4,0 0-3,-13-33-2,13 33 0,0 0 0,0 0-1,-29-12 1,29 12-1,-35 8-1,13 7 0,-1 3-1,-6 9 0,-6 1 0,5 7 0,-3 4-1,10 4 1,3 0-2,13-4 2,7-3-1,15-5 0,12-6 1,14-11 0,2-12 0,8-4 0,1-8 0,-3-3 0,-6-5 0,-2-2 0,-16-7 0,-5 0-1,-7-1 1,-13-3-1,-4-6-2,-11-10-2,1 17-5,-25-17-14,4 18-12,-12 8 0,-11 13 0</inkml:trace>
  <inkml:trace contextRef="#ctx0" brushRef="#br0" timeOffset="9993.5716">18977 15450 4,'0'0'31,"-19"2"-1,19-2-9,0 0-8,0 0-3,-18-10-3,18 10-2,-27 8-1,6 0-2,1 8-1,-1 7-1,5 6 1,8 5-2,1 3 2,7 0-1,9 0 0,11-2 0,9-5 1,4-5 0,4-7 0,2-10 1,0-4 0,-8-10 0,0-2 0,-7-10 1,-1-1-1,-11-13-1,-1-1 1,-5-2-1,0-6-1,-4 0 0,-2-2-1,-2 0 1,-10 9-1,-9 9 0,-4 0 0,-3 15 0,-7 8 0,-2 10 0,-2 7-1,10 5 0,4-1-2,11 13-2,14-32-7,-11 53-13,18-18-10,3-4 2</inkml:trace>
  <inkml:trace contextRef="#ctx0" brushRef="#br0" timeOffset="10526.6021">19873 15133 27,'0'0'30,"0"0"-12,-14-6-2,14 6-4,0 0-3,0 0-4,0 0-1,-21-4-1,21 4-1,-16-5-1,-5 3 0,21 2 1,-43 13-1,16-3 0,-4 4 0,-4 9 0,-2 7-1,5 9 1,7 2-1,2 8 0,11 2-1,8 1 1,14-1 0,7-10 0,20-13 1,6-11-1,6-19 1,9-11 1,-9-11-1,2-13 0,-10-10 0,-6-2 0,-18-6 0,-13-1-2,-8 9-1,-19 0-2,15 23-4,-33-11-7,41 35-16,-35-12-3,10 18-1</inkml:trace>
  <inkml:trace contextRef="#ctx0" brushRef="#br0" timeOffset="11093.6345">20459 15022 21,'0'0'24,"0"0"-5,-33-10-4,33 10-2,-18-4-3,18 4-2,0 0-2,0 0 0,-27-2-2,27 2 0,0 0-1,-27 8-1,27-8 0,-35 14 0,13 1-1,-3 5 1,-4 5-2,-4 3 1,4 7-1,1 2 0,5 0 0,3 2 0,11 4 0,3-2 0,12-1 0,3-1 0,5-8 0,9-2 1,3-9 0,9-10 0,2-12 1,0-12 0,6-15 0,1-1 0,-5-17-1,-11 0 1,-9-11-1,-9 7-1,-14 2 0,-19 10-3,-7 19-2,-30-3-13,7 33-18,-24 11-2,6 20 1</inkml:trace>
  <inkml:trace contextRef="#ctx0" brushRef="#br1" timeOffset="57534.2908">19850 15028 0,'0'0'4,"0"0"-2,0 0-2,0 0 2,0 0 3,0 0 1,0 0 1,-22-6 2,22 6 0,0 0 0,0 0 0,-25 0-1,25 0-3,0 0-2,0 0-1,0 0 0,0 0-1,0 0 1,0 0-2,0 0 2,-16-2 0,16 2 1,0 0 1,0 0 0,-21-4 0,21 4 1,0 0-1,-16-8 0,16 8-1,0 0-1,0 0 0,0 0-1,0 0-1,0 0 1,-25 2-1,25-2 1,0 0 0,-16 0 0,16 0 0,-21 10 0,21-10 0,-29 11 0,29-11 0,-35 12-1,35-12 1,-28 16-1,28-16 1,-25 12-1,25-12 1,-19 11-1,19-11 0,-20 14 1,20-14-1,-17 20 0,17-20 0,-22 25 1,22-25-1,-21 25 0,21-25 1,-20 22-1,20-22 1,-15 20 0,15-20 0,-10 19-1,10-19 1,-10 18 0,10-18-1,-9 19 0,9-19 1,0 20-1,0-20 0,0 21 0,0-21 1,7 16-1,-7-16 0,0 0 0,0 22 1,0-22-1,0 0 0,0 21 0,0-21 1,2 20-1,-2-20 0,6 29 1,-6-29-1,8 29 0,-2-11 0,-6-18 0,8 33 1,-8-33-1,11 22 0,-11-22 0,0 0 1,24 21-1,-24-21 0,21 8 0,-21-8 0,29 14 1,-29-14-1,29 10 0,-7-1 0,-22-9 0,33 14 0,-33-14 1,31 8-1,-31-8 0,33 4 0,-33-4 1,31 0-1,-31 0 0,22 0 0,-22 0 0,27 2 0,-27-2 0,31 4 0,-31-4 0,39 0 0,-17 0 1,1 0-1,0 0 0,-3-4 0,3 0 0,-23 4 1,29-6-1,-29 6 0,18-8 0,-18 8 0,0 0 0,29-10 0,-29 10 0,25-4 0,-25 4 0,28-11 0,-28 11 0,42-8 0,-42 8 0,26-8 0,-26 8 0,25-6 0,-25 6 0,0 0 0,20 0 0,-20 0 0,23-4 0,-23 4 0,25-4 0,-25 4 0,29-11 0,-29 11 0,24-6 0,-24 6 0,19-6 0,-19 6 0,0 0 0,22-6 0,-22 6 0,21-10 1,-21 10-1,25-19 0,-25 19 0,32-16 0,-32 16 0,31-16 0,-31 16 0,29-11 1,-29 11-1,35-12 0,-35 12 0,29-16 0,-29 16 0,29-17 1,-29 17-2,16-10 2,-16 10-1,0 0 0,21-14 0,-21 14 0,0 0 0,0 0 0,20-14 0,-20 14 0,0 0 0,29-23 0,-29 23 1,14-20-1,-14 20 0,15-19 0,-15 19 0,0 0 0,20-24 0,-20 24 0,0 0 0,23-23 0,-23 23 0,0 0 1,8-22-1,-8 22 0,6-25 1,-6 25-1,-6-24 0,6 24 0,-8-29 0,8 29 0,-6-29 0,6 29 0,-8-30 1,8 30-1,-17-27 0,17 27 0,-27-25-1,27 25 1,-35-22-1,35 22 1,-33-14-1,33 14 1,-32-13-1,32 13 1,-35-14 0,35 14-1,-35-18 1,12 12-1,3-7 1,-3 5-1,2 0 1,3 0 0,18 8 0,-33-13 0,33 13 0,-21-8 0,21 8 0,-22-6 0,22 6 0,-29-6 0,29 6 0,-29-4 0,9 2-1,3 2 1,-3 0 0,-3 0 0,-4 4 0,1-2 0,3 2 0,0-2 0,1 0 0,-5 0 0,2 2 0,-8 2 0,-8 7 0,-4 1 0,-4 9 1,-3-5 0,-9 11-1,9-3 1,1 5-1,8-9 0,10 7-3,8-15-6,25 21-20,-12-12-6,16 3-3,-4 3 0</inkml:trace>
  <inkml:trace contextRef="#ctx0" brushRef="#br1" timeOffset="75079.2943">19972 14679 16,'0'0'17,"-27"2"-2,27-2-3,0 0-3,0 0-1,-21 12-3,21-12 1,0 0-3,0 0 0,0 0 0,0 0-1,0 0 0,-24 0 0,24 0 1,-27 8-1,27-8 1,-23 8-1,23-8 0,-20 13 0,20-13 0,0 0-1,-21 8 0,21-8 0,0 0 0,0 0-1,-22 2 1,22-2-1,-21 6 1,21-6-1,-20 10 0,20-10 1,-23 10-1,23-10 0,0 0 1,-21 17-1,21-17 0,0 0 0,-22 26 0,22-26 1,-23 25-1,23-25 0,-27 29 0,27-29 1,-24 30 0,24-30 0,-27 33 0,27-33 0,-27 29 0,27-29 0,-16 30 0,16-30-1,-12 25 1,12-25-1,-9 29 0,9-29-1,-6 26 1,6-26 0,-2 29 0,2-29 1,-6 30-1,6-30 0,0 31 0,0-31 0,2 33 0,2-11 0,-4-3 0,0 1 1,0 1-1,0-1 0,0-20 0,-6 33 0,6-33 0,-2 22 1,2-22-1,0 0 0,0 25 0,0-25 0,2 22 0,-2-22 0,6 37 1,-6-12-1,0-3 0,0 3 1,0-3-1,0 1 1,0-7-1,0-16 0,2 29 0,-2-29 1,8 26-1,-8-26 0,11 29 0,-11-29 1,14 37-1,-6-21 0,-8-16 1,17 35-1,-7-17 0,0 1 0,3 1 0,-13-20 1,24 33-1,-11-15 0,-13-18 0,14 37 1,-6-18-1,-8-19 0,15 34 0,-15-34 1,20 31-1,-20-31 0,23 29 0,-23-29 0,29 22 0,-29-22 0,24 25 0,-24-25 1,25 16-1,-25-16 0,27 16 0,-27-16 1,24 19-1,-24-19 0,27 14 0,-27-14 0,31 8 1,-31-8-1,27 11 0,-27-11 0,28 10 0,-28-10 0,23 10 0,-23-10 0,33 8 0,-33-8 0,25 4 1,-25-4-1,26 0 0,-26 0 0,29-6 0,-29 6 0,31-4 0,-31 4 0,33-4 1,-33 4-1,27-10 0,-27 10 0,28-10 0,-28 10 0,33-15 0,-14 7 0,-3 0 0,5-2 0,-1-1 0,-3 3 0,3-2 0,1 0 0,-1 2 1,-20 8-1,31-19 0,-31 19 0,35-18 0,-35 18 0,35-27 0,-35 27 0,35-30 0,-18 11 1,5-3-1,-1-1 0,-3-1 0,5 1 0,-7-6 1,3-3-1,3 1 0,-5-4 0,-5 5 0,3-5 0,-1 6 1,-6-4-1,5 3 0,-5-3 0,0 0 0,0 1 0,-8 3 0,6-4 0,-1-2 0,-3 1 0,-2 1 1,0 0-1,0 3 0,2-1 0,-4 2 0,-5-4 0,5 3-1,-2 1 1,-4-2-1,2-1 0,-2 5 1,1 3-1,-1-1 0,-4 5 0,4 1 2,-1 1-2,9 18 1,-20-25 0,20 25 0,-23-28 1,23 28-1,-20-29 0,20 29 0,-23-27 0,23 27 0,-23-22 0,23 22 0,-26-16 0,26 16 0,-29-21 0,29 21 0,-31-20 0,13 9 0,18 11 0,-35-18 0,35 18 0,-31-18 0,31 18 0,-27-15 0,27 15 0,-16-14 0,16 14 0,-23-12 0,23 12 0,-25-15 0,25 15 1,-22-16-1,22 16 0,-29-12 0,29 12-1,-31-15 1,11 13 0,-3 4 0,-4 2 0,-2 3 0,1 1 0,-7 6 0,-2-6 0,8 7 0,-12-7 0,4 8-1,0 3 0,-4 3 0,-5 7-2,-3 14-1,-6-4-2,16 24-13,-23-18-13,17 4-5,-3-10 2</inkml:trace>
  <inkml:trace contextRef="#ctx0" brushRef="#br1" timeOffset="81737.6751">19770 16119 7,'0'0'26,"0"0"-5,0 0-5,0 0-4,0 0-6,-18-13-2,18 13-3,0 0 0,0 0 0,0 0 1,0 0 1,0 0-1,-15-24 2,15 24-1,0 0 0,-20 0 1,20 0-1,-25 0-1,25 0 0,-27 6-1,27-6 0,0 0-1,0 0 1,-16 2 0,16-2-1,0 0 1,-21-4 0,21 4-1,-28 2 1,28-2 0,-41 2-1,20 4 1,7-6 0,14 0 0,-35 2 1,35-2-1,0 0 0,-17 0 0,17 0 0,0 0 0,-27-8-1,27 8 1,-28 0-1,9 6 1,-6-6 0,7 2 0,-3-2 0,21 0 0,-39 2 0,39-2 0,-18 0 0,18 0 0,0 0-1,0 0 1,0 0-1,-27-14 1,27 14-1,0 0 0,-29-4 0,29 4 0,-26 0 0,26 0 0,-25 0 0,25 0 0,0 0 0,-23 0 0,23 0 0,0 0 0,-31 0 0,31 0 0,-24 0-1,24 0 1,-35 4 0,35-4 0,-37 6 0,37-6 0,-29 4 0,29-4 0,-20 2 0,20-2 0,-17 2 0,17-2 0,-25 0 0,25 0 0,-24 4 0,24-4 0,-27 9 0,27-9 0,-27 8-1,27-8 1,-16 8 0,16-8 0,0 0 0,-21 8 1,21-8-1,-20 12 0,20-12 0,-33 13 0,14-3 0,-3 2 0,1-2 0,5 3 0,16-13 0,-33 20 0,33-20 0,-21 10 0,21-10 0,0 0 0,-29 27 1,29-27-1,-24 29 2,24-29-2,-29 32 1,29-32 0,-27 33 0,27-33-1,-14 33 0,14-33 0,-2 26 0,2-26 0,2 31 0,-2-31 1,6 33-1,-6-33 0,6 30 0,4-11 0,-10-19 1,21 33-1,-21-33 0,35 28 1,-19-11-1,5-3 0,-21-14 1,37 31-1,-37-31 0,33 24 0,-33-24 0,29 27 0,-13-17 0,5 2 0,5 1 0,-1-1 0,2 2 0,8-2 0,-4 1 1,1-1-1,-1 2 0,2-4 0,-2 3 0,33-3 1,-33-4-1,2-4 0,4 0 1,-3-2-1,-3-2 0,-2 0 1,4 0-1,-4 2 0,-5-4 0,5 2 0,-2 0 0,-4-4 0,3 2 1,-3 0-1,6-1 0,-7 3 0,5-4 0,-6 4 0,-5-4 0,-16 6 0,33-6 0,-15 4 0,-18 2 0,42-12 0,-28 10 0,9-7 0,1 3 0,1-2 1,-2 2-1,-3-2 0,1-7 2,-5 5-2,5-6 0,-3 2 1,-18 14-1,31-31 0,-8 19 0,-23 12 0,28-31 1,-28 31-1,27-27 0,-27 27 1,21-26-1,-21 26 0,14-27 1,-14 27-1,8-29 1,-8 29-1,9-30 0,-9 30 0,4-29 1,-4 29-1,0-31 0,-4 9 0,-3 2 0,-1-7 0,0 4 0,-4-1-1,1-3 1,-7 1-1,3 1 1,-7 5-1,7-1 1,-5 3 0,-3-1 0,-6 3 0,-12 4 0,-2 2 0,-16 8 0,-7 2-1,-10 4 1,-2 6 0,-9 2-1,19 9-6,-14-15-15,39 22-9,6-13-7,37-15-1</inkml:trace>
  <inkml:trace contextRef="#ctx0" brushRef="#br1" timeOffset="88440.0585">18600 10811 12,'-18'6'29,"18"-6"-6,0 0-5,0 0-6,0 0-3,0 0-2,0 0-1,-25-8 0,25 8-1,-22-2-1,22 2 0,-21-5 0,21 5-1,-18-6-1,18 6 0,0 0 0,-21-6 0,21 6-1,0 0 0,-25-12 0,25 12-1,-24-4 1,24 4-1,-29-4 0,29 4 0,-19 0 0,19 0 0,0 0 0,-22-2 1,22 2-1,0 0 0,-15 0 0,15 0 0,-35 0 0,19 0 0,-5 0 0,5 0 0,-9 0 0,9 2 0,-5 2 0,5-4 0,-5 0 0,1 2 0,3 0 0,-3 0 0,-1 2 0,5 0 0,-5-2-1,21-2 1,-35 8 0,35-8 0,-22 4 1,22-4-1,0 0 0,-23 7 0,23-7 0,-27 12 0,7-2 1,-9 0-1,0 3 0,-6 3 0,-4 0 0,0 3 0,2-5 0,8 0 1,3 1-2,3-1 2,6-6-1,17-8-1,-28 25 2,28-25-2,-29 32 2,14-9-2,-3-5 1,-5 9-1,1-2 1,-5 1 0,-2 1 0,0-5 1,-1 1-1,-3-1 0,10 1 0,-2-1 0,1-3-1,3 3 1,5-1 0,10-3 0,-5 2 0,5 1 0,2-3 0,4 5 1,0-3-1,4 7 0,4-11 0,-1 11 0,-5-5 0,2 7 1,-2-5-1,-2 5 0,2 0 0,-2-3 0,0 5 0,4-2 0,-2-1 0,12-7 0,-3 3 0,5-3 1,5-1-1,3-1 0,-3-3 0,8-2 0,-7-3 0,5-1 1,0-6-1,4-2 1,-3 0-1,7-2 1,2-4-1,7 4 1,3-4-1,-2 2 0,6 2 0,-1-4 0,-1 0 0,3-3 1,-3-1-1,6-2 0,-3-2 0,-1-3 0,3 1 1,-9 0-1,-2 4 0,-2 1 0,-6-1 0,-2 4 0,-4 0 0,6 0 0,-2-2 0,10-7 0,2-1 0,2-1 0,-1-5 0,3 2 0,-12-1 0,4 5 0,-12-5 0,-7 5 0,-5-5 0,-3-1 0,-1-5 1,1 3-1,0-5 0,1-8 0,3 9 0,-1-7 0,-1 4 1,-1-4-1,-1 5 0,-2-5 0,-10-4 0,-2-8 2,-2-4-2,-6-2 2,-4 4-4,1-4 4,-3 3-2,2 7 1,-3 5-1,3 7-1,-9 10 1,3 3 0,-15 8 0,-12 2 0,-19 4-2,-20 4 2,-9 4 0,-16 4-1,-6 12-5,-23-3-16,17 32-10,-8 2-7,9 18 1</inkml:trace>
  <inkml:trace contextRef="#ctx0" brushRef="#br1" timeOffset="93002.3194">17669 9522 6,'0'0'13,"0"-29"-2,0 29-2,0 0 0,0 0 2,-29-14-2,29 14 1,-31 0 0,31 0-2,-37 4-1,37-4 0,-32 6-2,32-6-1,-25 4 0,25-4-2,-25 2-1,25-2 0,-31 13 0,11-5 0,-3-2 0,-6 4 0,-6 2 0,-2 3 0,-6 7 0,0 3 1,-4 1-2,2 7 1,1 0 1,3 6-2,6 4 1,0 0 0,13 6 0,-1 2 0,1 2 0,-1 11 0,-2-7 0,3 10 0,-7 5 0,2-1 0,-2-1 1,7 2-1,1-1 0,5 3 0,3-3 0,9 1 0,0 0 1,10 1-2,0-5 1,1 1-1,-3-3 1,2 1-1,0-5 2,0-1-3,-4-6 2,11 0 0,1-3-1,3 5 1,5 0-1,13 0 1,0-3-1,6 3 1,8-6-1,3 0 1,8 0-1,-3-6 0,7-4 0,0-4 0,1-4 0,-1-1 1,2-7-1,4 2 0,-13-7 0,13 5 0,-4-9 0,0 2 0,4-1 0,6-5 0,-2-4 0,0-2 0,10-4 0,-8-2 0,4-4 2,1-4-2,-9 4 0,-1-10 1,-7-5-1,0 3 0,-2-11 0,-5 1 0,-3-9 1,-3-2-1,5-6 0,-5-6 0,-2-8 0,1-5 0,-7-3 0,-2-5 0,-10 1 1,4-3-1,-13-1 0,-1-3 0,-5 6 1,3 1-1,-3-7 0,-1 3 0,-1-5 0,-8-4 1,0-4-1,-12 0 1,-2-4-1,-13 2 1,-5 4-1,-11 9 0,-6 3 1,-7 1-1,-1 3 1,1-4-1,-3-1-1,-2-5 1,3-4 0,11-2 0,-4 5 0,6-1-1,-9 10 0,1 5 1,-8 14 0,-3 8 0,-8 12 0,-4 4-1,5 7 1,-14-3 0,7 1 1,1-1-1,-1 3 0,0 0 0,2 9 0,-6 5 0,-9 14 0,-13 15 0,-24 20 0,-7 24-1,-15 25 1,-8 17-1,2 28-2,-13 10-8,36 41-15,-9 3-9,48 7-4,16 0 0</inkml:trace>
  <inkml:trace contextRef="#ctx0" brushRef="#br1" timeOffset="95331.4527">17389 8986 15,'0'0'17,"-22"-8"-3,22 8-2,-29-2-1,2-2-1,5 12-1,-13-10-2,10 10 0,-10-10-1,15 10-1,-11-8-1,31 0-1,-48 15-1,28-1 0,-13 2-1,0 11 0,-12 10 0,-2 4 0,-11 6-1,3 6 0,-3 2 0,-2 2 1,1-2 0,-1 7 0,0-3 0,5 7 0,-5-1 1,-3 1 0,-1 7 0,0 9-2,-8 2 2,-2 4-1,-2 6 0,4 0 0,0 8 0,13 1 0,-9-1-1,16 6 1,7 1 1,8-5-2,10-2 1,7-2 0,3 3 0,13-1-1,4 0 1,6-1 0,3 3 0,5 2-1,-8-4 1,9-1-1,-7-9 0,4 6 0,-4-10 0,7-2 0,5-15 0,11-1 0,10 0 0,9-5 0,9 0 0,11 1 1,4-11-1,8 2 1,7 1-1,1-5 1,-1-4-1,3-6 1,9-8 0,-2-15-1,7 5 0,10-11 1,-1-8-1,6-6 0,11-8 1,3-13-1,11-1 0,0-9 1,11-8-1,-5-6 1,6-6-1,-4-6 0,-10 4 1,-6-13-1,-5 5 1,-3-13-1,-13 1 1,-6-3-1,-2-12 2,-8 4-2,-2-6 0,-5-4 1,-5-8 0,-5 8-1,-6-9 1,2-3-1,-8-2 0,-8-11 2,-7-6-2,1-4 1,-11-10-1,-12 0 1,-18-6 0,-15-8 0,-19 1-1,-26 3 0,-21-4 0,-14-3 0,-18-10 0,-9-3 0,-10-3 0,-13 8 0,7 9 0,0 14 0,-9 16 1,-8 18-1,-12 32 0,-14 26 0,-9 22 0,-18 19 0,-11 22-1,-18 21 1,-4 14 0,-4 16-1,6 17 0,4 14 0,6 25 0,-1 18-1,17 31-1,9 18-5,25 54-17,-11 3-7,23 27-7,18 6 1</inkml:trace>
  <inkml:trace contextRef="#ctx0" brushRef="#br1" timeOffset="97040.5504">14711 14515 6,'0'0'10,"-9"18"-1,3 3 0,6-21-1,-20 47 1,-3-20-1,7 16 0,-17-3-1,4 22-1,-6-9 2,4 12-4,-4-1 1,15 7-2,-1-1 1,17 8-1,4-13 1,16 11-2,-1-3 0,7 5 0,7 2-1,6-2 0,-8-5 0,4-1 0,-5-11-1,5-1 1,-4-13 0,-4-11 0,3-7 0,-1-6 0,4-13 0,4-2 0,-3-12 0,7-8 0,3-11 0,5-8 0,4-20 0,3-12 0,-3-13 0,2-4-1,-1-3 1,-7-3 0,-2 4-1,-10 8 1,-11 7-1,1 16 0,-7 8 1,-6 6-1,1 8 0,-3-4 0,-2 9 0,-2 1 1,-2-5-2,-2-5 2,-2-6-2,2-4 1,-17-8 0,3-2 0,-5-4-1,-7-3 1,-1 3 1,-12 6-1,-5 2 0,1 4 0,-4 8 1,-5 0-1,7 9 0,-8 1 0,-1 13 0,5 10 0,-5 16 0,3 21-1,-9 20 1,4 18-2,7 36-2,-13-1-17,27 23-14,2 2 0,23-6 0</inkml:trace>
  <inkml:trace contextRef="#ctx0" brushRef="#br1" timeOffset="98655.6428">14931 14251 10,'0'0'19,"0"0"-6,-35-2-3,35 2 0,-37 14-2,16 9-1,-20-5 1,6 17-1,-16-4-1,1 12-1,-9-6 0,3 10-1,-1-11-2,5 3 1,1 2-2,3 2 1,3 0-2,4 8 2,4 5 0,4 5-1,-4-2 1,12 3-1,1-1 1,16 4-1,1-5 1,14-3-1,7 0 0,15-2-1,6 1 1,8-1 0,12-2-1,-1 2 1,10-6-1,-7 1 0,1-8 0,-1-5 0,1 0 1,-9-4-1,3-9 0,1-1 1,1-5 0,1-3 0,7-3 0,3-4 0,1-4-1,0 0 1,2-4-1,-2 0 1,0-2-1,-1-4 0,-7-4 1,-1-4-1,7-9 0,0-6 1,0-3-1,1-5 1,-1-2-1,-2-4 1,-9 6-1,3 0 0,-11-4 1,-2-1-1,-4-6 1,-6-9-1,-2-2 1,-6-7 0,-3-17-2,-7-1 1,-11-2 0,-12-2 0,-11-2 0,-16 0-1,-14 2 1,-9 0 0,-14 2 0,0 10 0,-8 1 0,2 9 0,-2 7 1,4 10-1,2 12 0,4 19 0,-12 11 0,-3 18-1,-13 15 1,-5 21 0,-12 15 0,-7 9-1,-3 11 1,0 0 0,14 4-2,8-6 0,31 20-14,0-20-13,37 8-9,16 2 2</inkml:trace>
  <inkml:trace contextRef="#ctx0" brushRef="#br1" timeOffset="101902.8285">15399 13871 17,'0'0'11,"-28"0"0,28 0-2,-23-4-1,23 4-1,-17-7 0,17 7-2,-32-4-1,9 6 0,-6-4 1,-6 11-2,-8-9-1,0 10 0,0-2-1,2 2 1,-3-2 0,11 3-1,-1-5 1,1 8 0,4-2-1,-2 5 1,-4-1-1,-2 9 0,-4-7 0,4 7 0,-6-3-1,-5 3 1,11-3 0,-6 5 0,15-13 0,-3 4 0,-2 1-1,8 3 1,0 3 0,3 8 0,-3-3 0,5 13 0,-9 6 0,2 3 1,0-1-1,11 6 1,-7-4-1,5 4 1,3-5-1,1 5 0,6-4 2,0 2-2,-5-2 1,11 5-1,-4-7 1,6 0-1,6 0 1,-4-4-1,4 0 0,9-2 0,-1 0-1,9 2 0,6-4 0,-1 4 1,5-4-1,4 6 0,6-8 0,5 6 1,3-10-1,-2 8 0,-3-4 0,5-4 1,-4 4-1,3-2 0,-11 1 0,2-1 1,0-2-1,2 0 0,2-4 0,7-5 1,12-1-1,-1-1 0,3-9 0,6 1 0,-8-1 1,0-1-1,-7 4 1,-6 5 0,-9-3 0,1 1 0,-6-3 0,2 1 0,4-5 0,2-1-1,5-7 0,9 0 0,-1-4 1,3-2-1,-1 2 0,-2-4 0,-5 2 1,-8 0-1,-1-2 0,-7 0 0,4-4 1,0-10-1,-2-9 0,4-3-1,0-9 1,-2 2 0,-4-10 0,-2-2 0,-6 2-1,-13 2 1,-1 3 1,-9 1-1,-2-6 0,2 2 1,-4-6-1,0-8 0,3-3 0,-3 1 0,-2 2 1,0-4-1,-7 5 0,3 7 0,-8 4 1,-2 7 0,-7 1-1,-2 0 1,-5-2-1,-5-6 0,2-8 0,-4-14 0,0-5 0,-8-4-1,4-5 0,-4 1 0,-5-2 0,-3 9 1,-11 3 0,-4 9-1,-12 1 1,4 7 0,-12-4 0,0 0 0,-5 2 0,13 2 0,0-1 0,12 9 0,2 11 0,1 9-1,3 23 1,-2 17-1,-6 28-1,-8 14 0,-4 21-2,-8-1-1,20 22-6,-12-28-16,35 11-9,5-24-2</inkml:trace>
  <inkml:trace contextRef="#ctx0" brushRef="#br1" timeOffset="103023.8926">15085 13734 16,'-37'6'15,"0"16"-2,-6-11-3,8 15-3,-9-10 0,18 7-2,-7 4 0,4 1-1,-10 3 1,6 10-2,-8 4 0,-2 12 0,-15 9 0,3 11 0,-3 5-1,1 16 0,-7 9 0,14 9 0,-3 3 1,12 14-2,-2-2 1,8 12 0,0 0 0,10 6 1,-2-7 0,7 3 0,5-6 0,9-4 1,4-8-1,15-9 0,-3-7-1,17 1 0,8-7-1,14-3 1,-2 0-3,15-12 2,4-2-1,14-8 0,6-4 1,7-13-1,5-10 1,7-4-1,4-12 1,6-2 0,-2-13-1,5-1 1,-5-11 0,4-4-1,2-10 1,-10-8 0,4-15 1,-4-10-1,2-20 0,0-14 0,2-19 1,2-17-2,-8-9 2,0-17-4,-12-6 2,-3-17 0,-14-6 0,-18-13-1,-25-1 2,-17-10-2,-24 1 1,-14 5 0,-21-2 1,-17 4-2,-8 5 1,-12 9 0,-8 11 0,-7 5-1,-10 9 2,-18 18-2,-21 19 1,-14 24 0,-17 29 0,-8 35-1,-18 37 0,-7 32 0,-1 35-2,5 16-1,38 39-7,3 1-18,50 17-9,19-11 1</inkml:trace>
  <inkml:trace contextRef="#ctx0" brushRef="#br1" timeOffset="105372.0269">20132 14425 20,'0'0'26,"-29"-16"-7,29 16-7,-37-15-3,17 9-3,-23-2-1,-1 8-2,-15 0 1,-9 8 0,-12-2-1,6 11 0,-11-5-1,-63 33 2,87-22-3,1 1-1,9 9 1,-1 6-1,3 4 0,-9 10-1,1 4 2,1 4 0,-1 7 0,-3-7 0,5 1 1,11-9-1,1 4 0,15-12 1,13 0 0,1-2-1,22 4 0,-2-6 0,13 6 1,-3-4-1,7 0 0,-3-2 0,3 2 0,-3-8 0,-3 1 0,1-1 0,-1-2 0,1 0 0,5-3 1,0-1-1,14 0 1,4-5-1,8-1 0,2-7 0,13 0 0,2-5-1,6 1 1,6-6-1,0-2 1,0 0-1,7 2 0,-3-4 0,2 0 1,-4 3-1,-2 1 0,-6-4 1,0 2-1,0-4 0,0 0 1,-4-6 0,6-5 0,-2-3-1,0-8 1,4-7 0,-4-4 0,-6-8 0,0-4 0,-11-4 1,-12-2-1,-8-6 0,-6-7 0,-8-3-1,-11-3 1,-10-7 0,-2-9-1,-17-4 0,-28-107-1,6 93 0,-17-4 1,-14 3-1,-20 3 0,-17 14 0,-12 8 2,-23 19-2,-10 12 1,-5 18 0,-5 23 0,7 8 0,5 22-2,2 17 1,8 27-3,5 5-1,22 44-6,-13-13-17,36 21-11,5 2 2,34-7-2</inkml:trace>
  <inkml:trace contextRef="#ctx0" brushRef="#br1" timeOffset="106881.1133">18498 15613 27,'0'0'26,"-21"-4"-8,1-10-6,20 14-2,-31-14-4,31 14-1,-41-13 0,41 13-1,-50 5 0,26 3-1,-11-2-1,8 12 0,-10 5-1,2 12 1,-2 1-1,2 16 0,6 3 0,2 12 0,3 5 0,3 1 0,1 13 0,11-6 1,-3-6-1,16 1 1,-2-9 0,13-3 1,3-5-1,13-1 1,6-10-1,10 4 0,7-8 0,9 4-1,16-8 1,7-2-1,15-9-1,-1-1 1,11-17-1,-2-2 1,4-8 0,-4-6-1,-4-4 1,-4-2 0,-8-5 0,-5 1-1,-14-2 1,2-1-1,-12 1 1,0-1-1,-7-7 1,-3 1-1,-5-1 0,0-1 2,1-2-2,-9-3 0,-4-1 1,-6 2 0,-5-1-1,-3-1 1,-15 0 0,-4-2 0,-8-1-1,-10-1 0,-3-4 0,-5-4 0,-5 0-1,-8-6 0,0-5 1,0 5-1,-10-6 1,0 4 0,-17 0 0,-2 4 0,-16-1 0,-4 5 0,1 3 0,-13 1 0,7 4 0,-1 4 0,4 2 0,5 3 0,3 3 0,4 11-1,-8 16 1,0 6-1,-5 29-2,-13 0-1,7 30-4,-14-9-16,23 21-10,4-7-5,18-11 1</inkml:trace>
  <inkml:trace contextRef="#ctx0" brushRef="#br1" timeOffset="107992.1768">19739 13865 23,'-24'-7'32,"-3"-5"-6,27 12-7,-49-22-9,49 22-3,-52-19-2,24 15-2,-9-2 0,-7 10-1,-5-4-1,0 8 1,-15 7-2,4 5 1,-10 5 0,7 9-1,-11 5 0,-2 12 1,-11 5-2,-5 17 2,-9 13-2,-8 8 2,-10 9-1,2 9 1,-11 9 1,7 8 0,-1-3 0,18 11 0,11-4 0,11 4 0,22-4 0,11 2 0,20-4-2,13-2 1,9-2 0,16-4 1,5-5-1,13-3 1,-2-1-1,9-5 1,3-3 0,11 1-1,-5-9 0,10-2 0,9-6 1,10-4-1,8-17 0,17 3-1,6-13 1,12-10 0,14-6 0,5-6 0,4-10 0,6-13-1,10-10 1,4-4 0,9-10-1,1-8 0,1-11 1,1-2-1,-5-6 1,-9 5-1,-10-11 1,-12-4-1,-21-9 1,-10-7-1,-3-17 1,-5-14 0,-2-22 0,-3-17-2,-8-23 1,-4-16-1,-14-16 1,-15-12 0,-20-1-1,-21-7 1,-22 9-2,-25-3 2,-25-1 0,-20 15-1,-9 14 1,-20 13 0,-4 17-1,-19 28 1,-5 22 0,-14 28 0,-19 40 0,-7 22 0,-19 34-1,-7 23-1,-15 31 0,-9 23-1,1 38-4,-15 0-11,40 51-14,-11 1-7,31 3-1</inkml:trace>
  <inkml:trace contextRef="#ctx0" brushRef="#br1" timeOffset="110594.3256">18820 13480 18,'-72'-8'22,"-6"-19"-6,19 17-2,-17-27-2,18 13 0,-12-21-2,19 14-1,-29-12-2,10 14-2,-23-1-1,1 7-1,-11 3-1,-4 5-1,-6 1 1,2 0-1,0-3 0,2-3 1,0-9-1,2 3 0,-8-1 0,2 1 0,-15 3 0,3 7 0,-9 1 0,-1 9-1,-3 2 0,-6 10 0,-4 5 0,-4 5 0,2 15 0,-7 9-1,-1 12 1,-13 17 0,-3 7-1,-1 6 0,2 8 1,7 0 0,9-2 0,7 0-1,15 0 1,13 2-1,26 0 1,9 6 1,5 8-2,4 4 2,10 5-2,4-1 2,3-1-2,3-3 2,1-5 0,3-3 0,-1-8 0,5-2 0,7-2 0,0 2 0,8 6 0,10 0 0,5 6-1,14 5 1,4-1-1,6-2 1,8 1-1,11 1 2,-3-2-1,7-1 1,4-3 0,4 4 0,6-6 0,10 9 0,1-1 1,13-6-1,5-1-2,4-5 1,11-6 0,7-5 0,9-9 0,14-8-1,6-7 1,13 0-1,4-4 1,14-5-1,-2-3 0,12-7 0,-1-3 0,1 2 0,5-6 1,7-9-1,1 3 0,4-2 0,2-3 1,-4-1-1,0-1 1,-5 5-1,-5-5 1,-5 2-1,-8-1 0,-3-5 1,-8-1-1,8-1 0,-1-6 1,-9 4-1,-5-10 1,-6 7-1,-3-5 0,-10 0 0,-4-2 1,-8 0-1,-4-6 0,-8-8 0,1-7 1,7-10-1,-7-1 0,-3-7 1,1 2-1,-9-2 0,-1 9 1,-8-3-1,-10 9 0,-7-1 0,-5 1 1,-1-3-2,9-8 1,1-4 0,7-5-1,6-6 1,4 1-1,2-4 1,-1 6-1,-9 4 2,-11 7-1,-5 3 0,-7 0 0,-12 3 0,12-13 0,-2 0 0,5-8 1,1-7-1,7-1 0,5-2 0,1-2 0,2 1 0,-9 3 0,1 2 0,-9 2 1,-1-7-1,-9-11-1,2-15 0,-4-10 0,0-11 0,-2-5 1,-2-5-1,0 5 0,-7 3 0,-3 11 1,-2 12 0,-15 10 1,-6 7-1,-13 3 0,-9-5 1,-9 1-2,-10-16 1,-2-12 0,-13-4-1,-4-7 1,-1-1-1,3-2 0,-10-1 0,-4 9 2,-4 10-2,2 6 1,-10 8 0,0 6 0,-3-4 0,-15 3 0,-3-7 1,-4 4-2,-4-8 2,-2 13-1,-1-3 0,-1 11-1,-8 11 2,-3 9-1,-1 17 0,-23 7 0,-5 9 0,-7 8 0,-1-2 0,1-2 0,4-1 0,3-1 0,16-4 1,5 0-1,10 3 0,-1 3-1,4 4 0,7 10-1,-1 0-1,23 19-7,-7-21-12,52 16-10,5-26-9,53-16 1</inkml:trace>
  <inkml:trace contextRef="#ctx0" brushRef="#br1" timeOffset="113188.474">17110 8499 5,'-21'2'28,"5"-2"0,-13-4-6,9 12-7,-24-12-6,16 10-2,-16-6-1,9 7-3,-8-5 0,0 8-1,-6-8 1,-9 12-1,-14-2 0,0 11 0,-20 6 0,-11 7 0,-22 9 0,-5 13-1,-6 9-1,1 11 0,-5 2-1,-2 8 2,4 6-2,5 2 2,3 8-1,-4 9 1,-10 3-1,-2 11 1,-16 10 0,2 21 0,-15 1 0,-4 11 0,-4 6 1,-2 6 0,0 6-1,10 2 0,7 11 0,16-5 0,10 3 0,14 1-2,21-1 0,25 3 0,16 9 0,5-9 0,11 3 0,1 5 0,6-3 1,-3 12 0,-3 2 0,0 0 0,-1-13-1,7 3 2,6-6-1,17-13 1,12-8-1,10 0 0,12-6 1,13-2-1,1 0 1,9-8 0,-2 1-1,7-1 1,-3-4 0,10-11 1,9-8-1,5-8 0,3-6 0,12-6 0,6-2-1,1-7 0,1 1 1,0-13-2,-1 3 1,3-17 0,-1-2 0,5-9-1,7-5 1,-5-8 0,7-9 1,0 4-1,-7-2 0,5-3 1,2 1-1,-3-2 1,3-4-1,8 0 1,10-8-1,5-8 0,5-4 0,5-2 1,4-7-1,4-2 0,-7 3 2,-3 6-2,-1-7-2,-7 9 2,-7-3-1,2-1 1,-10-2 0,4-3 0,4-6 0,-1-3 0,1-1 1,-2-2-1,-4 2 2,6-1-4,0 1 2,5 2 0,-7-6 0,8 5 0,-2-13 0,9-10 2,6-7-2,-1-3 2,7-5 0,0-3 0,-2 1-1,2 2 1,-3 5-1,-9 6 0,-7 1 0,5 1 0,-11-2 0,4-11-1,3-8 0,7 1 1,5-9-1,4-8 0,4 4 1,-2-10-1,-7 7 0,-1 6 1,-11 1 0,-14 2-1,-12-10 1,-7-5-1,-5-11 1,1-11-1,-6-14 0,4-4 0,1-10 0,-3-2 0,0 1-1,-2-1 1,-10 6 0,-6-5-1,-11-1 2,3-13-1,-1-18-1,-1-14 0,16-7 0,-4-7 0,12-5 1,-4 4-1,0 5 0,-2 15 0,-19 18 2,-3 9-1,-28 4 0,-7-9 0,-15-7-1,-5-21 0,-5-22 1,2-16-1,-4-10 0,1-3 1,-1-1 0,4 7 0,0 5 1,-7 14-1,-3 19 0,-5 7 1,0 1 0,-3-5 0,-5-9 0,-2-9-1,-4-14 1,-6-5-1,-7 7 1,-7-2-1,-9 12 0,-20 12 1,-7 15-2,-5 18 2,-5 19-1,2 14 1,-4-5-1,8 1 1,7 2-1,4-9 0,5-1 1,3-5-1,-2 1 0,-6-7 0,-5 9-1,-7 1 1,-3 9 0,-6 4 0,-2 14-1,2 2 1,-2 6 0,8 17 0,1 6 0,3-2 1,9 8-1,3 4 0,5 2 0,2 4 0,-6-2 1,2-4-1,-3 6 0,-13 0 0,-9 9 0,-11 7 0,-11 7 0,-13 6 1,-2 4-1,-6 4 0,-12-4 0,-7-2 0,-2-3 0,-5-9 0,-3-5 1,-2-1-1,-21 5 0,-9 13 0,-14 12 0,-9 19-1,-2 26 0,-15 17-2,-6 26-1,-2 6 0,28 21-5,7-5-13,56 29-12,7-5-6,30-5 0</inkml:trace>
  <inkml:trace contextRef="#ctx0" brushRef="#br1" timeOffset="144840.2844">13808 11117 10,'0'0'29,"0"0"-7,0 0-3,0 0-4,0 0-5,0 0-3,0 0-2,0 0 1,0 0-2,0 0 0,0 0 0,-21 37 0,7-16-1,0 14 0,-7 5-2,5 10 1,-7 5-2,-2 0 1,9 0-1,-5 2 1,1-5-1,5-1 0,1-12 0,6-7 0,0-7 0,1-5 0,7-20 0,-8 21 1,8-21-1,0 0 1,15-33-1,-7 4 1,6-7 0,7-11-1,-7-9 1,9-3-1,-9-8 1,1 1 0,-5 3 0,-2 3 0,-8 3-1,-4 8 2,2 4-3,-4 10 2,0 7-2,-1 9 2,7 19-1,-8-28 0,8 28 0,0 0 0,0 0 1,0 0 0,0 0-1,0 0 1,0 0 0,0 0-1,0 0 0,0 0 0,0 0 1,33 24-1,-17-10 1,7 5-1,6-3 1,4 7 1,-2 5-1,10-1 0,-4 4-1,4-1 1,-2 11 0,0-4 0,-2 0 0,0 2-1,0-7 1,-2-1-1,2-6 1,-4-5-1,-11-8 0,1-3 0,-23-9 0,29 10 0,-29-10-2,0 0 0,20 0-1,-20 0-7,0 0-18,-16-25-8,16 25-3,-39-22 2</inkml:trace>
  <inkml:trace contextRef="#ctx0" brushRef="#br1" timeOffset="145080.2981">13796 11537 37,'-23'8'35,"23"-8"0,0 0-14,-21-6-10,21 6-3,21-12-4,0-1 0,7-7-1,16-7-2,3-5 1,15-1-3,5 8-5,-7-12-24,6 9-6,-2-3-1,-9 11 0</inkml:trace>
  <inkml:trace contextRef="#ctx0" brushRef="#br1" timeOffset="146977.4066">17211 13693 24,'-11'-25'33,"11"25"-9,0 0-5,0 0-7,0 0-6,0 0 0,0 0-2,0 0-1,2 19-2,-2-1 0,9 17 0,-3 2 0,6 14 1,-2 10-1,3 9 0,1 3-1,-2 3 1,-1 0-1,3-9 0,-6-10 0,3-12 0,-3-14 0,-8-31-2,20 10-3,-24-48-9,17 1-19,-13-10-3,0-9 1</inkml:trace>
  <inkml:trace contextRef="#ctx0" brushRef="#br1" timeOffset="147652.4452">17093 13511 17,'-26'12'33,"9"-6"2,17-6-13,0 0-10,-8-22-3,8 22-4,19-19-1,-19 19 0,28-24 0,-28 24-1,29-29-1,-29 29 0,39-22 0,-20 11-1,14 3 0,1 0-1,10 2 0,-1 0 0,2 2 0,4 4 0,-7 2 1,-8 10-1,-5 4 0,-10 11 1,-13 10-1,-6 8 0,-6 4 1,-9 4-2,-1 0 2,-1-4-1,-1-4 1,4-12-2,-3-6 2,7-9 0,10-18 0,0 0-1,0 0 1,0 0-1,0 0 0,0 0-1,0 0 1,0 0-1,0 0 0,31 6 0,-7-10 1,5 2-1,4 2 1,-2 2 0,0 2 0,4 4 0,-7 2 0,-3 3 0,-6 1 0,-19-14 1,26 37-1,-19-11 1,-12 3 0,-5 6 0,-17 4-1,-12 0 2,-16 6-2,-17-7 2,-12-1-2,-3-12 1,-1-11-1,-1-12-1,24 2-5,-9-34-22,41 1-9,10-14-3,25-8 0</inkml:trace>
  <inkml:trace contextRef="#ctx0" brushRef="#br1" timeOffset="148600.4995">19415 9774 9,'0'0'34,"0"0"-2,0 0 0,0 0-14,0 0-7,-9-19-5,9 19-2,0 0 0,0 0-1,0 0 0,0 0-1,0 0 0,-20 6 0,20-6 1,-35 23-1,12-11 2,3 9-3,-7 1 0,11 11-1,-1-3 2,5 5-2,12 4 0,0 2 1,12-2-1,7 2 0,5-4 0,7-9 0,12-13 1,7-15-1,7-11 0,9-11-1,10 1-4,-18-15-22,5 17-9,-24 5-3,-14 20 1</inkml:trace>
  <inkml:trace contextRef="#ctx0" brushRef="#br1" timeOffset="150050.5824">14328 16205 26,'0'0'32,"0"0"-4,-14-35-10,14 35-5,0 0-4,0 0-3,4-23-1,-4 23-2,0 0 0,0 0-2,4 29 1,-2-7-1,-2 7 1,4 8-1,0 6 1,2 2 0,-1 4-1,-3 2 1,-2 0-1,2-10 0,4-6-1,-6-2 0,4-11 0,-4-22-2,14 27-1,-14-27-6,23-4-21,-23 4-6,8-29-1,-10 7 1</inkml:trace>
  <inkml:trace contextRef="#ctx0" brushRef="#br1" timeOffset="150568.612">14293 16153 31,'-14'-20'32,"14"20"-4,0 0-12,0 0-4,0 0-5,0 0-3,0 0-1,0 0-1,0 0-1,0 0-1,0 0 1,0 0 0,22-10-1,-22 10 1,31-10 0,-6 8-1,-2-3 1,-1 3-1,5 4 1,-2 5-1,3 3 1,1 8 0,-2 3-1,-5 1 1,5 9 1,-2 4 0,0-1-1,-9 5 1,0 0-1,-1 8 1,-17-8 1,-4 10-1,-9-12-1,-7 2 1,-7-4-1,-8-7 1,-4-5-1,-2-9 0,5-6-2,1-12-1,13 21-14,-13-32-17,37 15-5,-17-14 1,17 14-2</inkml:trace>
  <inkml:trace contextRef="#ctx0" brushRef="#br1" timeOffset="152250.7083">20196 16301 27,'0'0'36,"0"0"1,0 0-8,0 0-13,0 0-8,-21-15-4,21 15-3,0 0 1,0 0-2,0 0 0,0 0 0,0 0 0,19 29 1,-19-29-1,16 39 2,-8-12-2,3 5 2,-1 7-2,2 0 2,-1 2-2,1 4 0,0-2 0,5 4 1,-3-6-1,1-2 0,-7-5 0,6-9 0,-8 0 0,-6-25 2,13 26-1,-13-26 0,0 0 0,0 0 0,2-33-1,-8 3 1,-3-13-1,3-6 0,-8-7 0,-3-3 0,-3 6 0,-1 2-1,1 8 1,1 6 0,-1 6-1,1 13 1,19 18-1,-29-25 0,29 25 1,0 0-1,-20-20 1,20 20 0,0 0 0,0 0-2,0 0 4,0 0-2,0 0 0,-2-16 0,2 16-2,0 0 1,28-27 1,-7 11-1,0-7 0,9-1 1,-1-3 0,6 0 0,-4 1 0,-4 3 0,-5 5 0,-1 4 0,-21 14-1,29-21 0,-29 21-2,0 0 0,26 10-5,-26-10-11,-12 25-16,-2-1-4,3 13 3</inkml:trace>
  <inkml:trace contextRef="#ctx0" brushRef="#br1" timeOffset="152522.7238">20204 16663 37,'0'0'35,"0"0"2,0 0-15,0 0-8,29-21-6,-15-1-2,13 1-2,2-9-1,6 3-1,2-2 1,4 1-2,-2 3-1,-4 3-2,6 16-4,-16-11-21,10 25-10,-35-8-1,28 29 0</inkml:trace>
  <inkml:trace contextRef="#ctx0" brushRef="#br1" timeOffset="153027.7527">20268 17027 22,'0'0'33,"0"0"2,0 0-10,0 0-12,18-27-4,-18 27-3,11-16 0,-11 16-2,18-23 1,-18 23-1,23-32-1,-1 13 0,7-7-1,8-9-1,4 2 0,4-6-2,13 9-5,-17-13-21,17 20-9,-23 1-3,0 12 0</inkml:trace>
  <inkml:trace contextRef="#ctx0" brushRef="#br1" timeOffset="156572.9555">4899 11467 12,'-20'-18'31,"20"18"0,-14-29-8,14 29-9,-7-14-3,7 14-4,0 0-1,0 0 0,0 0-2,0 0 1,0 0-2,0 0 0,0 0-1,0 0-1,-20 31 0,18-3-1,-6 11 0,-5 12 0,-1 13 0,-3 7 0,-1 5 0,-11 4 0,-2-1 1,-4 5 0,-8-4 0,2-12 0,8-9 0,0-12 1,9-12 1,3-5-2,21-30 1,0 0-1,6-26-1,17-13 0,1-18 0,11-21 0,6-22 1,11-17-2,-5-10 2,-8 5-1,-2 1 0,-2 8 0,-8 1-1,-4 22 1,-7 18 0,-4 19 0,-6 10-1,3 12 0,-1 9 1,-8 22 1,12-25-1,-12 25 0,0 0 0,23-4 0,-23 4 0,0 0 0,27 9 0,-27-9 0,0 0 0,16 24 0,-16-24 0,21 37 1,-5-11 1,11 9-2,10 4 2,10 6-1,7 14 0,3-1 0,11 11 0,4 11 0,0 0-1,-6 0 0,-3-1 1,-5-9-1,-7-9 0,-7-10 0,-10-12-1,-5-10 1,-10-9 0,-19-20 0,24 19-1,-24-19 1,0 0-2,0 0-2,23-10-6,-37-27-15,26 14-10,-18-14-4,-2-1 0</inkml:trace>
  <inkml:trace contextRef="#ctx0" brushRef="#br1" timeOffset="156882.9732">4838 11915 16,'-31'2'34,"4"-4"2,27 2-12,-31-8-6,31 8-6,0 0-4,31-2-3,-31 2-1,41-4-1,-12-4 0,20 2-1,7-9 0,12 1 1,10-2-2,0-5 0,6 1 0,-1 3 0,-11 5-3,-17 2-3,-3 32-19,-52-22-9,24 31-6,-34-6 1</inkml:trace>
  <inkml:trace contextRef="#ctx0" brushRef="#br1" timeOffset="157661.0177">4192 13112 14,'0'0'33,"8"-19"1,-8 19-6,0 0-11,-8-20-6,8 20-3,0 0-3,-14 20-1,-9-5-1,-3 15 0,-22 7-1,-13 16 0,-24 11-1,-15 20 0,-24 6 1,-12 10 1,-5-4-1,5 4 0,10-6 0,15-10-1,17-14 1,24-19-1,25-8-1,16-21 0,29-22-1,0 0 0,0 0-1,35-8-3,4 12-14,-14-22-14,14 6-6,-4-5 1,8 5-2</inkml:trace>
  <inkml:trace contextRef="#ctx0" brushRef="#br1" timeOffset="158383.059">5646 12905 38,'0'0'35,"0"0"-4,-35-30-11,35 30-7,0 0-5,0 0-3,0 0-2,0 0-1,0 0-1,0 0 0,25 22 0,3 7-1,11 8 0,15 10 1,14 14-1,18 8 0,21 11 0,16 8 0,17 6 0,2 0 0,10-4 1,-8-6-2,4-6 2,-23-13-2,-14-13 1,-28-16-1,-15-5 0,-25-19-3,-19 11-4,-24-23-20,-28 6-9,-11-6-1,-11 0 0</inkml:trace>
  <inkml:trace contextRef="#ctx0" brushRef="#br1" timeOffset="159063.0979">2284 14454 36,'0'0'33,"11"-29"-5,-11 29-6,0 0-6,0 0-5,0 0-5,0 0-2,0 0-1,26 31-1,-24-5-1,11 11 0,1 6 0,0 10 0,-5 5 0,3 5-1,-2 0 2,5 5 0,-9-9-1,2-2-1,7-5 0,-11-16-3,16 1-1,-20-37-8,31 15-22,-31-15-3,37-43 0,-16-6-1</inkml:trace>
  <inkml:trace contextRef="#ctx0" brushRef="#br1" timeOffset="159652.1316">2336 14263 34,'-21'-4'33,"21"4"3,-27-18-16,27 18-8,21 2-4,6 4-2,4-16-2,22 10 0,5-10 0,3 4-1,9-9-1,-4 5-1,6 0 0,-2 6-1,-13 4 2,-1 4-2,-7 8 0,-6 4-2,-6 9 1,0 6 1,-14-3 0,-11 9 0,-12 0 0,-14 2 1,-13 2-1,-16-4 3,-8-3-3,-7 3 1,3-8-1,3-5 0,7-3 0,4-7 0,14-4 0,27-10 0,-14 13 0,14-13 0,24 6 0,1-2 0,10 0 0,8 4 0,9 4 0,11-1-1,-1 3 0,-2 4 1,-5 1-2,-6-1 1,-9 5 0,-12-5 0,-9 0 1,-13 3 0,-25 1 2,-3 3 1,-19-5 0,-11 1-1,-18-3 1,-10-5-1,-12-7 0,-11-10 0,6-11-3,3-3 1,16-1-4,6-13-11,43 19-17,4-7-5,25 20-2,52-23-1</inkml:trace>
  <inkml:trace contextRef="#ctx0" brushRef="#br1" timeOffset="161162.218">7630 14173 24,'0'0'35,"-23"-12"0,23 12-20,-27-4-4,27 4-4,-24-2-2,24 2-2,-47 10 0,18 5 0,-19 3-1,-5 19 0,-15 4 0,-10 16 0,-6 13 0,-1 3 0,11 7-1,11 8 0,13 0 2,28-4-2,22-11 1,28-11-1,24-13 0,32-12 0,126-7 1,-91-40-3,-4-8 1,-6-5-1,-22-1-1,-20 9-1,-36-7-11,-31 22-20,-26 14-4,-28 5-1</inkml:trace>
  <inkml:trace contextRef="#ctx0" brushRef="#br1" timeOffset="162489.2939">2492 15452 3,'0'0'30,"0"0"2,4-16-8,-4 16-8,0 0-4,21-13-4,-21 13-2,0 0-2,0 0 0,0 0-1,0 0-1,0 0 0,0 0 0,0 0 0,-9 19 1,3 3 0,-14 7-1,-3 12 1,-14 10-1,-10 16 0,-13 11-1,-12 8 0,-6 6 0,-10 4 2,1-8 0,3-4-1,8-14 0,10-9 0,11-18 1,18-6-2,8-13 1,29-24-2,-21 23 0,21-23-1,0 0-1,29 6-2,-8 6-5,-21-12-18,20 10-11,-20-10 0,15 27 0</inkml:trace>
  <inkml:trace contextRef="#ctx0" brushRef="#br1" timeOffset="163812.3695">691 16796 21,'0'0'34,"0"-21"1,0 21-11,0 0-8,0 0-5,0 0-4,0 0-3,20-10-1,-20 10 0,0 0-1,21 37-1,-15-15 0,0 11 0,-1 8 0,1 4-1,-6 4 1,4 8-1,-2-1 1,-2-1-1,0-4 1,-2-2-1,2-10 0,0-6 0,0-7 0,2-7 1,-2-19-1,0 0 0,0 0-1,0 0-3,6-19-7,-6 19-19,16-32-7,-16 9-1,0-6 1</inkml:trace>
  <inkml:trace contextRef="#ctx0" brushRef="#br1" timeOffset="164287.3967">749 16653 9,'0'0'31,"0"0"-3,-17-4-7,17 4-5,0 0-3,0 0-2,0 0-1,0 0-2,0 0-2,0 0-2,0 0-1,31-3-1,-11-1-1,17 4 0,11-8 0,11 8 0,9-4 0,6 2-1,-2 8 1,-2 6-1,-10 9 2,-11 12-2,-20 6 0,-11 12 1,-18 6-1,-12 8 1,-15 1 0,-10-1 0,-6-5 0,-12-3 1,-3-12-1,-8-8 0,2-17 0,5-8 0,-3-12-1,9-12 0,5 0-1,11-7-1,15 13-9,-11-16-18,33 22-9,-2-21-2,24 13 2</inkml:trace>
  <inkml:trace contextRef="#ctx0" brushRef="#br1" timeOffset="164966.4356">2889 15454 23,'0'0'33,"-29"-4"1,29 4-11,0 0-7,12-23-6,11 25-3,-23-2-1,23-10 0,-23 10-1,0 0-2,0 0 1,0 0-2,14 23 0,-6 1-1,7 9 0,9 12 0,9 6-1,12 15 0,7-5 0,7 13 0,17-5-1,3-1 1,3 1 0,4-12-1,-10-1 3,-2-1-2,-6-4 1,-14-8 0,-7-4 0,-16-4 0,-5-5 0,-9-3 0,-5-5-1,-12-22 0,23 23 1,-23-23-2,16 16 0,-16-16-3,27 15-14,-27-15-14,0 0-7,0 0-1,23-11 1</inkml:trace>
  <inkml:trace contextRef="#ctx0" brushRef="#br1" timeOffset="165812.4839">3691 16869 13,'0'0'35,"0"0"0,-21-16-7,21 16-8,0 0-7,0 0-3,0 0-6,0 0 0,0 0-2,21 39-1,-13-6 0,2 12 0,-2 0-1,7 10 1,-7 6 1,6-1-1,-5-5-1,-5-4 1,0-8-1,0-12 0,-8-5 1,8-7-1,-4-19 0,0 0 0,0 0 0,0 0 0,-6-29-1,0-8 0,-1-10 0,-1-18-2,2-5 2,-13-2-1,1 3 0,-3-3 0,5 13 1,-5 4-1,1 20 2,-1 8-1,21 27 1,-22-28 0,22 28 0,0 0 1,-23-21 0,23 21 0,0 0 1,0 0-1,0 0 0,0 0 0,0 0-1,0 0 1,0 0 0,0 0-1,0 0 1,0 0 0,23-12 1,-23 12-1,35-14 1,-7 6-1,16-3 0,11-3-1,9-6 1,4 3-1,8 3 1,-2-5-1,-6 9 0,-9-4 0,-16 8 0,-20 4-1,-23 2 0,0 0-1,0 0-4,-23 8-5,17 8-19,-23-8-7,13 3-1,-7-3 0</inkml:trace>
  <inkml:trace contextRef="#ctx0" brushRef="#br1" timeOffset="166132.5022">3606 17015 20,'6'22'36,"-6"-22"-2,42 4-9,-40-28-6,39 7 4,-6 11-17,-13-10-3,15 8 1,0-5-3,19 5 0,-5-2 0,13 0-1,-2 4 1,-3 2-1,-9-3 0,-5 5 1,-10-2-1,-8 2 0,-27 2-1,0 0-1,0 0-4,0 0-3,-13 51-13,-16-30-15,5 9-1,-9 1 0</inkml:trace>
  <inkml:trace contextRef="#ctx0" brushRef="#br1" timeOffset="166346.5145">3719 17420 24,'0'0'34,"48"2"0,-11-17-8,35 24-5,-17-28-11,34 19-2,-18-12-3,16 8-1,-11-6-3,-10 3-2,-11 14-7,-30-16-22,4 11-6,-29-2-4,0 0 3</inkml:trace>
  <inkml:trace contextRef="#ctx0" brushRef="#br1" timeOffset="199723.4235">5144 10923 6,'0'0'20,"0"0"-6,-25-10-1,5 2 8,-13 4-14,33 4 1,-29-11-2,29 11 0,-22-14-1,22 14-2,-15-22 1,15 22-2,-20-27 1,20 27-1,-31-25 0,8 15 0,-4-2 0,-7 6-1,3-8 2,-2 7-1,-10-3 0,12 0-1,-6 0 1,2 4 0,-6-3 0,4 3-1,-4 4 0,6-4-1,-2 6 1,2 2-1,-8 6 1,-3 7-2,-9 5 1,-9 9 0,-14 1 0,-8 11 0,-7 6 0,-12 2 0,0 7 1,-2 3 0,0-8 1,15 2-1,4-6 2,9 0-2,14-12 1,3-2-1,4-2 0,9-1 0,6 3-1,-9 4 0,1 16-1,-15 2 1,-4 11 0,-6 5 0,0 7-1,-2-4 1,-4 3 0,8-1 0,-4-2-1,8-5 2,4 5-1,-6-9 0,0 9 2,0 0-2,-4 7 1,0-1 0,-6 4 0,0 10-1,-9 0 0,5 4 0,-3-6 0,-1 3 0,6-10-1,1-1 1,13-12 0,7-9 0,17 3 0,-1-5 1,4 1-1,14 1 0,-2 0 1,-1 7-1,-6 6 1,1 5 0,-6-1 0,2 4 1,-2 6-1,8 2 2,-8 2-2,6-6 1,-6 0-1,2 0-1,2-8 0,-3 6 1,-1-6-1,6-9 0,0 7 0,4 2 0,-2-5 1,7 5-1,7-2-1,-2 4 1,7-3 0,2-3 0,-13 71 0,21-75-1,4-9 2,-5-3-2,12-1 2,-1-2-1,2 7 0,-2-5 1,6 4-1,-2-3 1,5-1-1,1 4 1,9-3 0,-1-9-1,7 0 0,4-8 0,-2 4 1,4 0-1,2 0 0,-2 4 0,6 7 1,0 5-3,-4-2 1,2 5 0,10 3 0,-1-3-1,5-7 1,5-8 0,12-6 0,2-4 1,14-10 1,11-7-1,3 1 1,3-3 1,2-3-2,-2 5 2,-2-1-2,-3-1 0,-3 3 0,-3-1 0,-1-7-2,-1 3 2,9-5-1,0 1 0,3-6 0,-9 2 1,6 3 1,-5-3-1,-1 2 0,1-1 0,-1-1 1,6-6-2,-11 0 1,11-6 0,-1-8-1,9-2 1,-10-5 0,8 1 0,-5-2-1,-1-1 1,-6-1 1,3-9-2,-3 3 2,-7-7-2,7 1 1,-1-7-1,1-2 1,-5 2-3,5 0 3,-7 7 0,7 1-1,-3 4 1,-2 3 0,11 1 0,-4-1 0,5-3 0,-1 1 0,0-1 0,-11 5 0,-1-7 1,-9 9-2,-6-7 0,-9 7 1,-5-1-1,-9 1 1,9-2-1,-1-3 1,7-4-1,2-3 2,6-1-1,12-2 0,2-5 0,7-3 0,2 2 0,3-8 1,-3 6-1,6-2 0,3-2 0,-9-2-1,6 0 1,4 4 0,-9-6-1,3 4 0,2-6-1,-15 3 2,7-5-1,-7-4 1,0-2-1,-8-7 1,0 1 1,1-7-1,-7-3 0,-7-1 0,7-4 1,-4-2-1,-2 2 0,-6 1 0,-5-3 0,3 0 1,-7-4-2,3 2 1,-7 0-1,2-4 1,-6 3 0,-4-1 0,-6-4-1,0-2 1,-16-5 1,-11-5-1,-14-6 2,-15-13-2,-10-2 0,-10-6 1,-2 3 0,-11 3-1,7 4 0,-3 9 1,-3-1-1,3 13 0,-11-2 1,3 2-1,-16-4 1,-4-5-1,-11-5 2,-3-3 0,5 9 0,-1-1-1,2 5 0,5 10 0,9 10 0,2-2 0,2 15-1,7 1 0,-11-1 0,2-3 1,-4-8-1,-5-1 1,10-7-1,1 2 1,-2-2-2,8 4 1,6 4-1,1 4 1,3 11-1,-1 14 0,-5 2 0,-1 10 1,-9 4 0,2-2-1,-2 0 1,-2 1 0,2-1 0,-2-4 0,0 6 1,0 2-1,2 1 0,4 7 0,1 7 0,-5 5 0,-2 7 0,0 2 0,2 2 0,2-2 0,-8 0 0,2-4 0,-2-4 0,0-3 0,2 1 0,-6 4 0,2 6 0,-9 6 0,-1 10 0,-5 6 0,3 13 0,-5 0 0,-3 8 0,1 1 0,-10 1 0,2-4 0,-2 6 0,-2-2 0,6-4 0,7 0 0,9 2 0,7-11-1,25 17-1,5-2-3,26 37-4,-5-4-23,21 24-5,8-10-4,18-4 2</inkml:trace>
  <inkml:trace contextRef="#ctx0" brushRef="#br2" timeOffset="226393.949">15140 14468 32,'0'0'13,"0"0"1,0 0 0,0 0 0,0 0-5,0 0-2,0 0-2,0-29-1,0 29-1,0 0 0,0 0 0,0 0-1,0 0 1,-22-20-1,22 20 0,0 0 0,0 0 0,-27-12-1,27 12 0,0 0 1,-21-4-1,21 4 0,-16 0 1,16 0-1,-27 4 0,27-4 0,-22 10 0,22-10 0,-25 6-1,25-6 1,-25 12 0,25-12 0,-24 19 0,24-19 0,-35 18-1,14-6 1,0 3 0,1-1-1,3 2 1,-3 3-1,3-3 0,-1 7 0,1 3 0,1-1 0,-2 5 1,-5 5-1,2 6 1,-7-4-1,7 6 1,-4-2-1,1-2 1,1-7-1,7 1 1,-3 0 0,11 0 0,-4-7 0,7-1 0,1 3 0,2-1-1,-2 6 1,4-5 0,4 1-1,-2 8 0,5-9 0,-1 5 1,2 0-1,0 0 0,-4-5 0,4-1 2,-1 1-2,1-3 0,-2-2 0,2-3 1,0-2-1,-8-18 0,23 33 0,-9-14 0,7-3 0,-2-2 1,-3 1-1,-16-15 0,35 24 0,-35-24 0,29 27-1,-29-27 2,16 16-1,-16-16 0,19 18 0,-19-18 0,20 17 0,-20-17 1,29 14-1,-29-14 0,25 14 0,-25-14 0,26 15 0,-26-15 0,23 10 0,-23-10 0,23 14 0,-23-14 0,26 13 0,-26-13 0,31 2 1,-31-2-1,35-2 0,-16-3 0,-1 3 0,9-4 1,-11-2-1,9-2 0,-6-6 1,5-1-1,1-7 1,2-3-1,-1-4 0,-1-1 0,-2-1 1,1 0-1,-5-2 0,1 3 1,-5-5-1,3 0 0,-10-2 1,1-2-1,-1-4 0,4-4 1,-6 4-1,3-4 0,-1-2-1,0 0 1,2 2-1,-1 2 0,-3-2 1,-2 2-1,-4-1 0,-2 3 1,-6 3 0,-5-1 0,-3-2 1,-3 4-1,5 2 0,0 2 0,-1 2 0,1 7 0,-1 3 0,5 3 0,-2-1 1,12 23-1,-17-33 0,17 33 0,-26-30 0,26 30 0,-35-27 0,35 27 0,-37-18 0,10 9-1,2 7 1,-2 2 0,-1 4 0,-1 3 0,8 1 0,-7 0 0,7-2 0,21-6-1,-31 19 1,31-19 0,-35 28 0,15-9 0,-3 9 0,-6 1 0,3 8 0,-5-1 0,-4 12 0,0-6 0,-2 3-1,2-2 1,0 0 0,-2 0 0,6-2 0,-2 0 1,4 0 0,1 2 0,3 0 0,0 4-1,9 2 2,-1 2-2,7 7 1,0 1 0,4 4-2,-1-1 1,5 1 0,4 2 0,3-3 0,3-5 0,-2 4 0,8-9 0,5-7 0,14-2 0,2 0 0,4-11 0,2 3 0,4-6 0,-2-3 0,5-3 1,-9-9-1,-4 0 0,0-5 0,-1-3 0,3-8 1,-2-2-1,2-7 1,-2-1-1,9-2 0,40-25 1,-47 20-1,0 1 0,-8 0 0,-1 3 1,-1-5-1,-6-5 0,-1-3 1,-1-11-1,1-12 1,9-5-1,-4-9 0,-1-7 1,3 1-1,-2-3 0,2 1 0,-7 1-1,-3 4 1,-3-3-1,-8-1 1,-6 1-1,0-3 0,-6 0 0,-17 1 1,3 3 0,-9 3 0,-8 7 0,-6 9 0,-6 4 0,-3 6 0,1 9 0,-3 7 0,1 5 0,6 5-1,3 7-1,9-4-1,13 26-5,-7-16-12,37 33-9,-8-31-7,0 37-6,19-11 1</inkml:trace>
  <inkml:trace contextRef="#ctx0" brushRef="#br2" timeOffset="228622.0764">15989 14806 6,'-24'-3'18,"24"3"-2,0 0-2,-23-6-3,23 6-1,0 0-2,0 0 1,-16-2-1,16 2-2,-21 0 0,21 0-1,-27 2 0,27-2-2,-28 0 0,28 0-1,-25 2 0,25-2-1,0 0 0,-21 2 0,21-2-1,0 0 0,0 0 1,-18 9 0,18-9 0,-29 14 0,29-14 0,-25 14 1,25-14 0,-28 15-1,28-15 0,-19 12 0,19-12 0,0 0-1,0 0 0,-16 26 1,16-26-1,-9 37 1,-1-14 1,2 3-1,0 3 1,-1 4 0,1-1 0,4-3-1,4 2 0,4-1-1,7-1 1,3-2-1,6-5 0,9-3 0,0-3 0,14-4 0,-6-2 1,2-1-1,-6-7 0,2 2 0,-6-4 1,-9 2-1,-20-2 0,29 0 1,-29 0-1,21-2 0,-21 2 1,16-13-1,-16 13 1,25-16-1,-25 16 1,18-14-1,-18 14 2,0 0-2,19-23 0,-19 23 1,0 0-1,0 0 0,0 0 0,0 0 0,14-26 0,-14 26 0,6-25 1,-1 7-1,-1-1 0,-2-1 0,4-1 0,-6 1 0,0 20-1,8-33 1,-8 33-1,0-26 1,0 26-2,6-27 2,-6 27 0,0-33 0,-2 13 2,-2 4-2,-2-5 0,2 1 0,-8-1 1,-1 3-1,13 18 1,-22-33-1,22 33 0,-29-27 0,12 13 1,-1 0-1,-5 2 0,3-1 0,-3 3 0,7 2 0,-3 0 0,-1 2 0,20 6 0,-29-9 0,29 9 0,-29 4 0,29-4 0,-33 19-1,13-1 1,-5 3 0,8 5-1,1 9 1,-3 6 0,9 0 0,6 2 1,2 0-1,4 2 1,4 2-1,9-6 1,-1-6 0,2 1-1,11-7 1,-4-4-2,4-5 2,1-4-2,-5-3 2,4-5-1,-5-6 0,-5-2 0,3-4 1,-1-6-1,1-5 1,3-3-1,0-5 0,-1-5 1,5-1-1,-7-4-1,3 5 2,-9 1-2,-3 0 1,-5 5 0,-2 2 0,-14-1-1,10 21 0,-17-31 1,17 31-1,-35-30 0,13 13 0,-13 3 0,0 0-3,-2 10 1,-8-13-4,20 38-13,-26-27-10,28 22-7,-12-2-2</inkml:trace>
  <inkml:trace contextRef="#ctx0" brushRef="#br2" timeOffset="344028.6773">17396 11619 24,'0'0'22,"0"0"-2,-9-25-6,9 25-4,0 0-2,0 0-2,0 0-1,0 23-2,0-23-1,0 16-1,0-16-1,9 20 0,-9-20 0,26 15 0,-26-15 0,31 6 1,-31-6-1,29 8 0,-29-8 1,29 4-1,-29-4 0,26 12 0,-26-12 0,31 23 0,-12-9 1,-3 9-1,5-1 0,-5 11 0,5-6 0,-3 3 0,-1 1 0,-1-13 1,-16-18-1,29 27 0,-29-27 0,29 12 0,-29-12-1,24 0-3,-24 0-6,0 0-14,19-6-6,-19 6 0</inkml:trace>
  <inkml:trace contextRef="#ctx0" brushRef="#br2" timeOffset="344486.7035">17840 11488 25,'0'-17'18,"0"17"-5,8-28 1,-8 28-2,6-19 0,-6 19-3,0 0-1,0 0-3,0 0-2,0 0 0,0 0-1,-16 11 1,-3 3-1,-1 17 1,-13 7 0,-2 18 0,-15 9-1,1 11 0,-8-1-1,1 1 0,13-8-2,6-13 0,20-10-7,17-45-21,0 0-5,37-10 0,0-19 0</inkml:trace>
  <inkml:trace contextRef="#ctx0" brushRef="#br2" timeOffset="345295.7498">18432 11210 21,'0'0'30,"-27"14"-9,27-14-2,-14 18-6,14-18-4,0 0-4,14 23 0,-14-23-2,21 16 0,-21-16 0,24 27-1,-24-27-1,41 43 1,-26-17-1,5 3 0,1 0 1,0 1-2,3 5 1,-5-2-1,3-1 0,-5-1 0,-3 4-2,-6-6-2,5 16-7,-21-21-17,8 3-6,-7-9 1</inkml:trace>
  <inkml:trace contextRef="#ctx0" brushRef="#br2" timeOffset="345592.7668">18794 11212 13,'18'-17'31,"-18"17"-1,0 0-7,0 0-8,0 0-4,-41 25-4,16 7-3,-18 9-2,-10 11-1,-5 15-1,-8 11 0,-3 8-2,-3-7-6,28 7-21,-5-12-4,14-17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9:05.0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09405D-C822-4318-AD04-C315783911A3}" emma:medium="tactile" emma:mode="ink">
          <msink:context xmlns:msink="http://schemas.microsoft.com/ink/2010/main" type="writingRegion" rotatedBoundingBox="16813,11512 21100,11316 21140,12196 16853,12392"/>
        </emma:interpretation>
      </emma:emma>
    </inkml:annotationXML>
    <inkml:traceGroup>
      <inkml:annotationXML>
        <emma:emma xmlns:emma="http://www.w3.org/2003/04/emma" version="1.0">
          <emma:interpretation id="{DE0ED324-7ECE-43AD-921B-05338516DB2F}" emma:medium="tactile" emma:mode="ink">
            <msink:context xmlns:msink="http://schemas.microsoft.com/ink/2010/main" type="paragraph" rotatedBoundingBox="16813,11512 21100,11316 21140,12196 16853,123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8BD2D3-2D03-4C10-AC6D-D997F442AA35}" emma:medium="tactile" emma:mode="ink">
              <msink:context xmlns:msink="http://schemas.microsoft.com/ink/2010/main" type="line" rotatedBoundingBox="16813,11512 21100,11316 21140,12196 16853,12392"/>
            </emma:interpretation>
          </emma:emma>
        </inkml:annotationXML>
        <inkml:traceGroup>
          <inkml:annotationXML>
            <emma:emma xmlns:emma="http://www.w3.org/2003/04/emma" version="1.0">
              <emma:interpretation id="{B37BA2A3-2234-4577-A9EE-C1A3BFC43777}" emma:medium="tactile" emma:mode="ink">
                <msink:context xmlns:msink="http://schemas.microsoft.com/ink/2010/main" type="inkWord" rotatedBoundingBox="16813,11512 21100,11316 21140,12196 16853,12392"/>
              </emma:interpretation>
              <emma:one-of disjunction-type="recognition" id="oneOf0">
                <emma:interpretation id="interp0" emma:lang="en-US" emma:confidence="0">
                  <emma:literal>converged!</emma:literal>
                </emma:interpretation>
                <emma:interpretation id="interp1" emma:lang="en-US" emma:confidence="0">
                  <emma:literal>Converged!</emma:literal>
                </emma:interpretation>
                <emma:interpretation id="interp2" emma:lang="en-US" emma:confidence="0">
                  <emma:literal>conversed!</emma:literal>
                </emma:interpretation>
                <emma:interpretation id="interp3" emma:lang="en-US" emma:confidence="0">
                  <emma:literal>Conversed!</emma:literal>
                </emma:interpretation>
                <emma:interpretation id="interp4" emma:lang="en-US" emma:confidence="0">
                  <emma:literal>converged!!</emma:literal>
                </emma:interpretation>
              </emma:one-of>
            </emma:emma>
          </inkml:annotationXML>
          <inkml:trace contextRef="#ctx0" brushRef="#br0">379 0 10,'0'0'26,"0"0"-9,0 0-4,0 0-5,0 0-2,0 0 1,0 0-2,0 0 0,0 0 1,0 0-1,0 0 0,0 0-1,0 0 0,-18-4-1,18 4 0,-21 6-1,21-6-1,-30 11 0,12-1 0,-4 3-1,-4 3 1,2 4-1,-4 3 0,0 1 0,-1 3 0,0 2 1,2 5-1,2-1 1,5 3 0,3-2 0,7 0-1,1 1 1,11-4 0,8-5-1,6-5 0,5-2 1,7-6-1,2-7 1,6-2 0,1-4-1,3-3 1,-4 0 0,0-1 0,-6-2-1,2 2 0,-8 0 0,-2 1 0,-8 1-2,-14 2-2,22 3-3,-22-3-9,0 0-20,0 0 2,0 0-2</inkml:trace>
          <inkml:trace contextRef="#ctx0" brushRef="#br0" timeOffset="736.0421">743 338 18,'0'0'22,"0"0"-6,0 0-4,-13-19-3,13 19 0,0 0-2,0 0 0,-10-14-1,10 14 0,0 0-2,-13 3 0,13-3-2,-16 3 0,16-3 0,-19 8-2,19-8 1,-18 16-1,18-16 0,-18 19 0,18-19-1,-11 23 1,5-9 0,6-1 1,0-2-1,4 3 0,4 2 0,3 1 1,2-1-1,4-2 1,2-2-1,3-2 1,-4-4-1,5-6 1,-4-5 0,2-2 0,-8-7 1,3-2-1,-4-3 0,-4-1-1,-2-4 1,-3 6 0,-3-5 0,-3-2-1,-1 7 0,-2-2 0,-3 1 1,-1 5-2,10 14 1,-28-22-1,13 24 0,-2 4-1,0 5-1,-3 0-2,8 11-5,-9-9-5,13 5-20,0 4 2,1-9-1</inkml:trace>
          <inkml:trace contextRef="#ctx0" brushRef="#br0" timeOffset="1335.0764">970 239 17,'16'-13'22,"-16"13"-3,12-10-6,-12 10-3,0 0-2,0 0-2,13 7-2,-13-7-1,5 25-1,-4-11 0,3 5-1,-2-1 0,-2 4 1,3-9-1,-2 5 0,-1-5 1,0-13-1,-1 22 1,1-22 0,0 0 0,0 0-1,0 0 1,0 0-1,14-26 0,-2 7-1,-1-1 1,2-4-1,0 1 0,3 0 1,-3 4-1,0 2 0,-13 17 0,21-17 0,-21 17 0,16 4-1,-9 9 1,-1 7-1,0 3 1,-5 7 0,2 3 0,-2 0 0,-2-1 0,0-2 1,-1-8-2,1-4 0,2-4-3,-1-14-9,0 0-21,6-17 2,0 1-2</inkml:trace>
          <inkml:trace contextRef="#ctx0" brushRef="#br0" timeOffset="1889.108">1415 138 14,'0'0'28,"0"0"-7,0 0-7,0 0-5,13 10-3,-13-10-2,20 13 0,-20-13-3,19 25 2,-9-6-1,-3 1 0,0 1 0,-7-1 0,6 6 0,-6-6 0,3 0 0,0-7 0,0 1-1,-3-14 1,0 0-1,14 7 1,-14-7-1,19-17 1,-8 0 0,-2-6-1,5-2 1,1-4-1,5 0 0,-2-5-1,4 1 0,-1 3 0,1 1 1,0 11-3,-8-2-3,5 16-6,-19 4-21,0 0-2,0 0 0</inkml:trace>
          <inkml:trace contextRef="#ctx0" brushRef="#br0" timeOffset="2540.1453">2016 192 14,'0'0'27,"0"0"-6,0 0-6,-9-13-5,9 13-4,0 0-1,0 0-1,0 0 0,17 12 0,-17-12 0,0 0-1,16-6 0,-16 6 0,16-9-1,-16 9-1,14-14 0,-14 14 0,10-13 0,-10 13 0,5-19 0,-5 19-1,-5-17 1,5 17 0,-13-13-1,13 13 0,-20-8 0,20 8 0,-26 1-1,12 5 1,3 3-1,11-9 1,-25 25-1,14-7 0,5 2 0,-1 2 0,4 3 1,1-4-1,5 2 0,2-1 0,0-4 1,5-1 0,-10-17 0,25 19-3,-8-9-2,-17-10-9,29 0-20,-12 1 2,-3-5-2</inkml:trace>
          <inkml:trace contextRef="#ctx0" brushRef="#br0" timeOffset="2950.1687">2313 235 25,'14'1'26,"-14"-1"-9,15 6-6,-15-6-3,16 11-4,-16-11-2,14 16 0,-14-16-1,10 15 2,-10-15 0,0 0 1,9 17-1,-9-17 1,0 0 0,-9-22-1,9 22 1,-3-27-2,3 10-1,0-3 0,3-2 0,3 0-1,2 3 1,4 2-1,2-2-1,-1 2 0,4 1 0,2 3-1,-4-2-1,3 9-3,-6-8-8,5 8-19,-4 6 0,-13 0 1</inkml:trace>
          <inkml:trace contextRef="#ctx0" brushRef="#br0" timeOffset="3721.2128">2829 55 7,'0'0'26,"0"0"-7,-26 3-7,26-3-2,-23 7-1,23-7-2,-24 13-2,24-13 0,-28 18-2,17-5 0,-2-2-1,13-11 0,-19 23-1,19-23 0,-16 20 0,16-20 0,-1 18 0,1-18 0,13 11 0,-13-11 0,21 9 0,-6-7 0,-1-3 0,-1 0 1,-13 1-1,23-9 0,-23 9 0,20-9-1,-20 9 1,13-10-1,-13 10 1,0 0-1,20-8-1,-20 8 1,0 0 0,15 3 0,-15-3-1,0 0 0,15 21 1,-15-21 0,12 24 0,-5-8 0,-3-2 1,4 4-1,-4 2 1,2 1 0,-2-2 0,-1 5 0,-5-3 0,0 5 0,-4-4 0,-1 3 0,-6-5 1,0 0 0,-7-4 0,0-3-1,-3-4 1,1-5 0,-4-4-1,2-3-1,-2 0 0,0-4-3,9 6-3,-9-12-9,26 13-21,-23-10 0,23 10-1</inkml:trace>
          <inkml:trace contextRef="#ctx0" brushRef="#br0" timeOffset="4441.254">3131 139 21,'0'0'23,"0"0"-7,17 0-4,-17 0-3,13-4-1,-13 4-2,17-6-2,-17 6 0,17-11-1,-17 11-1,20-18-1,-20 18 1,16-21-1,-16 21 0,6-19 1,-6 19-1,-3-18 1,3 18-1,-13-13 0,13 13 0,-26-6 0,12 11-1,-6-1 0,3 4 0,-4 5 0,0 0-1,4 4 1,-1 3 0,5 3 0,6 2-1,6-3 1,4 0 0,8 1 0,4-8 1,6-5-2,2 0 1,3-7-1,7 0-4,-10-11-10,1-2-19,1 4 1</inkml:trace>
          <inkml:trace contextRef="#ctx0" brushRef="#br0" timeOffset="5085.2909">3570-369 11,'0'0'31,"0"0"-5,6 20-7,-6-20-7,9 25-4,-6-8-1,5 11-2,-4 1-1,8 10 0,-6-5-1,5 9 0,-5-3-1,4 7 1,-4-10-2,1 3 1,-3-7-1,3-3 0,-2-5 0,0-4 0,0-8-1,-5-13 1,8 19-1,-8-19 1,0 0 0,0 0 0,0 0 0,6-19 0,-9 5-1,-1-2 1,-5-4-1,-1 1 0,-1 2 0,-4 1 0,-2 6-1,0 3 1,0 6-1,-2 4 1,2 8 0,0 2-1,1 6 1,3-1 0,4 6-1,1-2 0,6-1 1,2 4-1,6-4 1,10-4 0,2-2 0,7-5-1,4-5 0,-2-5-1,10 5-5,-12-18-17,5 6-13,-6-3 1,-4 1-1</inkml:trace>
          <inkml:trace contextRef="#ctx0" brushRef="#br0" timeOffset="5764.3297">4260-366 16,'0'0'34,"0"0"-2,0 0-9,0 0-8,0 0-4,0 0-4,0 0-3,0 0-1,0 0-2,0 0 1,-4 19-1,7-3 0,-3 5 0,1 8 1,-2 5-1,1 9 0,-5-2 0,4 6 0,-4-4-1,1-1 1,3-6-1,-4-6-2,5-6-1,0-24-4,6 31-10,-6-31-20,0 0 0,0 0-1</inkml:trace>
          <inkml:trace contextRef="#ctx0" brushRef="#br0" timeOffset="6594.3772">4208 369 1,'0'0'32,"0"0"2,0 0-8,-17-8-11,17 8-5,0 0-3,0 0-2,0 0-1,0 0-1,0 0 0,0 0-1,-16-15 0,16 15-1,0 0 0,0 0-1,-16 8 0,16-8 0,-10 15 0,10-15 0,-10 26 0,6-10 0,1 0-1,2-2 1,2 0 0,2-1-1,-3-13 1,20 14 0,-6-11 0,4-6 1,0-2-1,-2-1 0,-1-6 1,-1 1 0,-3-3 0,-5 1 0,-3-1-1,-6 1 1,0 0 0,3 13 0,-17-20-1,17 20 0,-26-7 0,13 8 0,13-1-1,-20 13 1,20-13-1,-19 21 1,15-8 0,1 0-1,3-13 1,2 22-1,-2-22 1,10 15 0,-10-15 0,20 9 0,-6-8-1,-1-1 1,2-1 0,-15 1 1,17-4-1,-17 4-1,0 0 0,0 0-5,0 0-20,-16-3-11,16 3 0,-16-6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9:19.9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8961BA-BF73-401D-8C2B-E4DB2955CAD6}" emma:medium="tactile" emma:mode="ink">
          <msink:context xmlns:msink="http://schemas.microsoft.com/ink/2010/main" type="inkDrawing" rotatedBoundingBox="9035,5035 11185,5175 11181,5240 9031,5099" shapeName="Other"/>
        </emma:interpretation>
      </emma:emma>
    </inkml:annotationXML>
    <inkml:trace contextRef="#ctx0" brushRef="#br0">0 0 14,'0'0'20,"0"0"-5,0 0-3,0 0-3,0 0-2,0 0-1,0 0-1,0 0-1,22 4 0,4 3-1,11-2 0,13 8 0,13-5-1,12 5 1,17-4-1,19 0 0,11-5 0,12-1 0,8-3-1,11 2 0,1-2 0,-1 6-1,-8-3 1,-3 3 0,-20 1 0,-13 4 0,-24 0 1,-12 0 0,-21 2 0,-11-2 0,-19 0 0,-22-11 0,22 11 0,-22-11-1,0 0-2,0 0 0,0 0-5,-24 2-12,24-2-17,-30 2 0,6 1 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9:20.6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125C24-458F-4F0A-9FBD-F1109CE74B91}" emma:medium="tactile" emma:mode="ink">
          <msink:context xmlns:msink="http://schemas.microsoft.com/ink/2010/main" type="inkDrawing" rotatedBoundingBox="9093,5526 10788,5649 10783,5721 9088,5598" shapeName="Other"/>
        </emma:interpretation>
      </emma:emma>
    </inkml:annotationXML>
    <inkml:trace contextRef="#ctx0" brushRef="#br0">131 0 6,'0'0'12,"-18"17"-4,18-17-4,0 0-2,0 0-1,-22-2 0,22 2-1,-20 4 0,20-4 0,-28 11 0,28-11 2,-26 13 0,26-13 2,0 0 2,-18 11 0,18-11 2,0 0-1,29 11 0,-12-13 0,18 7 1,-2-6-3,24 6 0,-1-9 0,21 6-1,8-5 0,14 4-1,3-4 1,14 6-1,0-1-1,13 6 0,-3 1 0,-3 0-1,-14 7 0,-7-3 0,-19 2 0,-12-2 0,-21-2 1,-9-2-1,-21-5 1,-20-4-1,19 5 0,-19-5 0,0 0-2,0 0-1,0 0-2,0 0-6,0 0-19,0 0-7,-12-18 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9:21.7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431573-4024-4483-A509-D4E391C41A7D}" emma:medium="tactile" emma:mode="ink">
          <msink:context xmlns:msink="http://schemas.microsoft.com/ink/2010/main" type="inkDrawing" rotatedBoundingBox="10267,6221 10734,4797 11473,5040 11007,6463" shapeName="Other"/>
        </emma:interpretation>
      </emma:emma>
    </inkml:annotationXML>
    <inkml:trace contextRef="#ctx0" brushRef="#br0">129 15 15,'0'0'31,"0"0"2,-16-19-10,16 19-9,0 0-6,0 0-2,0 0-2,0 0 0,0 0-1,0 0 0,0 0-1,0 0-1,0 0 1,18 10-2,-18-10 1,28 14-1,-4-3 0,9 2 0,8 4 0,3 1 0,4 6 0,5-2 0,-1 4 1,-2 1-1,-8 3 0,-1-1 0,-6 0 0,-4-1 0,-1-1 0,-6-3 0,-2-4 0,-4-5 0,-3-4 0,-15-11 0,22 11 1,-22-11 0,0 0 1,0 0-1,0 0 0,0 0 0,0 0 1,0 0-1,0 0 0,0 0-2,0 0 1,0 0-2,0 0 2,0 0 0,0 0-1,0 0 1,0 0 0,0 0 1,0 0-1,0 0 0,0 0 1,0 0-1,0 0 0,0 0 0,0 0 1,0 0 0,0 0-1,9 19 0,-9-19 0,0 0 2,0 0-1,0 0-1,0 0 0,0 0 1,0 0 0,0 0 0,0 0 1,0 0-4,0 0 4,-20 18-2,2 2 0,-5 8-2,-13 12 4,-9 15-4,-12 13 4,-13 16-2,-7 5 0,1 4 1,0 3-1,3-3 0,6-8 0,12-10 0,11-5-4,14-19 0,15 1-5,-1-27-19,21 10-10,-3-13-2,11-2 3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9:24.5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C71CB8-69C7-4C36-B009-2C5234CED751}" emma:medium="tactile" emma:mode="ink">
          <msink:context xmlns:msink="http://schemas.microsoft.com/ink/2010/main" type="inkDrawing" rotatedBoundingBox="22146,5754 23761,7778 23207,8219 21592,6195" shapeName="Other">
            <msink:destinationLink direction="with" ref="{4DACA658-A6FF-4056-B04C-4FA4DAF4A21D}"/>
          </msink:context>
        </emma:interpretation>
      </emma:emma>
    </inkml:annotationXML>
    <inkml:trace contextRef="#ctx0" brushRef="#br0">0 21 11,'0'0'15,"0"0"-1,0 0-3,0 0-1,0 0-2,0 0 0,0 0-2,0 0 1,0 0-2,16-13-1,-16 13 0,32-6 0,-7 2-2,14 6 1,4 0-2,17 7 1,-1-1-1,15 6 1,2 3 0,10 3-1,3 0 1,-2 4 0,1 6-1,1 6 0,-1 5 0,1 10-1,-10 8 0,-3 9 0,-4 9 0,0 11-1,-8-2 2,-3 6-1,-9-2 0,-5 2 1,-10-4 0,-7-2 0,-6-1 0,-11 1-2,-6-7 2,-5 3-1,-8-4 1,5-3-2,-5-2 2,4-5-2,0-11 1,4-5 0,0-5 0,4-12 0,-1-6 0,-1-8 0,-4-21-1,9 22 0,-9-22-2,0 0-3,0 0-8,0 0-21,4-28-1,-12 10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9:25.5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43AB19-828F-4D63-823E-5143619C55E1}" emma:medium="tactile" emma:mode="ink">
          <msink:context xmlns:msink="http://schemas.microsoft.com/ink/2010/main" type="inkDrawing" rotatedBoundingBox="22026,6268 23228,7837 22771,8186 21570,6617" shapeName="Other">
            <msink:destinationLink direction="with" ref="{4DACA658-A6FF-4056-B04C-4FA4DAF4A21D}"/>
          </msink:context>
        </emma:interpretation>
      </emma:emma>
    </inkml:annotationXML>
    <inkml:trace contextRef="#ctx0" brushRef="#br0">0 23 8,'0'0'28,"0"0"-7,0 0-5,23-4-3,-23 4-6,29-7-1,-7-1-2,11 8 0,2-5-1,12 7 0,-1-2-1,13 5 0,0 4-1,7 6 1,4 7-2,8 2 1,-1 7-1,1 6 1,-7 9-1,1 3 1,-5 10-1,-12 9 1,-7 7-1,-9 6 2,-10 0-2,-5 2 1,-7 3-1,-2-4 0,-6-3 0,2-9 0,-2-4 0,-1-5-1,3-1 2,0-5-2,-4-5 1,8-4 1,-4-2-1,2-7 0,-2-8 0,0-3 0,-7-10-1,-4-16 1,12 22-2,-12-22-3,0 0-9,0 0-21,0 0 0,-5-22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9:26.4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ACA658-A6FF-4056-B04C-4FA4DAF4A21D}" emma:medium="tactile" emma:mode="ink">
          <msink:context xmlns:msink="http://schemas.microsoft.com/ink/2010/main" type="inkDrawing" rotatedBoundingBox="22240,7805 24054,7406 24228,8196 22414,8596" semanticType="callout" shapeName="Other">
            <msink:sourceLink direction="with" ref="{9343AB19-828F-4D63-823E-5143619C55E1}"/>
            <msink:sourceLink direction="with" ref="{D4C71CB8-69C7-4C36-B009-2C5234CED751}"/>
          </msink:context>
        </emma:interpretation>
      </emma:emma>
    </inkml:annotationXML>
    <inkml:trace contextRef="#ctx0" brushRef="#br0">-15 337 10,'0'0'30,"0"-22"-8,0 22-7,0 0-4,0 0-3,0 0 0,0 0-2,0 0-1,19-13-1,-19 13-1,0 0 0,18-2-1,-18 2-1,30 8 1,-6 1-1,3 0 0,10 6 1,2 3-2,7 8 2,-4 3-1,10 6 0,-6 7 0,8 2 0,-6 2-1,3 6 1,-3-3 0,0 1 0,-2-4-1,-1-4 1,-7-7-1,-6-4 1,-7-9-1,-4-2 1,-21-20 0,27 17 0,-27-17-1,0 0 1,17-6 0,-17 6 0,15-33 0,-2 11-1,3-11 1,14-6-1,8-12 0,10-10 0,11-5 1,13-7-2,4-6 2,9-4-1,0 3 0,1 2 1,-6 11-2,-12 10 3,-13 11-2,-11 9 1,-7 11-3,-16 8 2,-21 18-4,0 0-3,20 13-24,-29 5-8,-1 6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4:19:15.303"/>
    </inkml:context>
    <inkml:brush xml:id="br0">
      <inkml:brushProperty name="width" value="0.05292" units="cm"/>
      <inkml:brushProperty name="height" value="0.05292" units="cm"/>
      <inkml:brushProperty name="color" value="#40618B"/>
    </inkml:brush>
  </inkml:definitions>
  <inkml:trace contextRef="#ctx0" brushRef="#br0">16910 7792 0,'0'0'20,"21"18"-6,-21-18-2,0 0-3,21 18-1,-21-18-3,0 23-1,0-23-2,-15 39 1,3-19-2,-3 3 0,1-3 0,6 1-1,8-21 3,-8 24 2,8-24 0,0 0 1,-13 21 0,13-21 0,-16 20 0,10 0 0,-11-3-2,3 14-2,-13 9 0,0 16 0,-3 13 0,-1 13 0,-2 10 1,8 14-1,7 7 1,18 4 0,8-17 1,27-6 0,22-21-1,36-17 0,12-17-4,2-31-12,10 0-16,-19-14-7,-23-4-1,-26-5 0</inkml:trace>
  <inkml:trace contextRef="#ctx0" brushRef="#br0" timeOffset="1080.0618">17431 8507 5,'0'0'31,"14"-24"0,-14 24-2,12-43-11,-12 43-4,9-33-4,-9 33-3,-5-37-3,5 37 0,-22-18-1,1 18-2,-8 6 0,-8 17 0,-4-1 0,-4 11-2,-4 8 2,6 2-1,8 2 1,6-4-2,19-5 2,14-7-1,14-6 0,19-9 0,15-18 0,5-6 0,11-13 1,-2-6 0,-9-5-1,-5 3 1,-15 2 0,-10 1 1,-27 28-1,12-23 1,-12 23-1,-27 15-1,15 1 1,1 8-1,3 7 0,8 0 0,8 6 0,3-5-1,9 1 1,7-4 0,2 1-1,-7-3-2,11 2-5,-33-29-12,37 45-15,-37-45-1,29 24-1</inkml:trace>
  <inkml:trace contextRef="#ctx0" brushRef="#br0" timeOffset="1648.0943">18218 8460 21,'-23'-10'33,"23"10"3,-20-10-4,20 10-16,-27-6-9,27 6-3,-29-2-1,29 2-2,-37 14 0,37-14-1,-35 23 2,21-5-2,2 2 1,3 1-2,9-1 2,0-1-1,0-19 2,21 20-2,0-16 1,-1-10 0,5-2 0,-1-4 0,-5-1 0,2 5 1,-21 8-1,26-16 0,-26 16-1,0 0 2,0 0-2,8 24 0,-8-24-2,7 31 2,-5-8 2,6-1-2,2 1 0,-2 5 1,1 3-1,-1 6 1,-2 0 0,0 8-1,-10 2 1,2 10-1,-12-6 1,-3 6-1,-10-8 0,1-2 1,-7-8 0,-10-12-1,4-17-1,2-12-1,8-6-2,-6-29-9,29 15-18,-9-21-6,13 6-1,2-6 1</inkml:trace>
  <inkml:trace contextRef="#ctx0" brushRef="#br0" timeOffset="2163.1237">18707 8624 23,'0'0'33,"0"0"3,0 0-2,0 0-20,0 0-5,0 0-3,29 6-1,-29-6 0,33-6-2,-17-4 0,11 2-1,-4-11 0,-1 3-1,1-7 0,2 1 0,-3-7-1,-9 3 0,-5-3 0,-8 6 1,-12 3-2,-9 8 1,-8 6 0,-8 8 0,-6 10 0,-2 6 0,-2 11 1,3 12-1,9 4 1,7 4-1,13 2 1,13 0-1,12-8 1,25-6-1,7-8-1,9-13-1,13 0-3,-21-20-20,21 15-9,-23-18-5,-2 14 1</inkml:trace>
  <inkml:trace contextRef="#ctx0" brushRef="#br0" timeOffset="2443.1398">19628 8833 50,'0'0'39,"0"0"-2,7-29 1,-7 29-31,0 0-3,0 0-2,-29 37-1,0-2 0,-6 8-1,0-3 0,-6 14-3,-8-24-17,26 15-13,-12-18-5,21-9 0,14-18-1</inkml:trace>
  <inkml:trace contextRef="#ctx0" brushRef="#br0" timeOffset="3379.1933">20208 8471 6,'0'0'34,"0"0"1,0 0 0,0 0-15,2-19-7,-2 19-4,0 0-3,0 19-2,0-19 0,-20 26-2,5-9 1,7 5-2,-15 5 0,11 1-1,-2-1 0,6 4 0,8-1 0,0-1 0,14 0 0,2-7 0,11-6 0,6-3 1,0-13-1,10-6 0,-2-9 1,-4-5-1,6-9 1,-8-2-1,-8 1 1,-4 1-1,-9 7 0,-2-1 1,-12 23-1,9-20 0,-9 20 0,0 0 0,0 0 1,0 0-2,-7 16 1,7-16 0,0 37 0,0-15 0,9 5-1,-3-3 1,2-1 0,6-3 1,7-7-1,6-13 0,1-13 1,3-7-1,-2-11 0,0-6 1,-11-8-2,-1 0 2,-3 3-2,-14-6-1,8 18-2,-16-9-14,8 39-13,8-35-7,-8 35 0,0 0 0</inkml:trace>
  <inkml:trace contextRef="#ctx0" brushRef="#br0" timeOffset="3845.2199">21177 8505 20,'0'0'35,"-17"0"3,17 0-2,0 0-18,23-8-7,-23 8-7,29-20 0,-9 5-3,5 3 2,1-2-2,-3 2 0,-4-3-1,-1 3 2,-18 12-2,21-16 1,-21 16 0,0 0-1,0 0 0,-31-19 1,12 17-1,-9 4 0,-3 4-1,-17 9 1,5 5 1,-4 5-1,-7 7 1,7 9-1,8 2 0,10 0 0,19 2 1,12-6-1,21-6 0,16-7-2,18 3-3,-9-29-13,30 18-14,-29-20-7,3 4 1,-11-14 0</inkml:trace>
  <inkml:trace contextRef="#ctx0" brushRef="#br0" timeOffset="4330.2477">21756 8534 16,'0'0'35,"23"-29"2,-23 29-2,0-30-18,0 30-5,0 0-5,0 0-2,-37 0-1,37 0 0,-37 14-2,16-6-1,-1 7 0,3-1-1,19-14 1,-35 31-1,21-11 0,6-2 0,-1 3 0,9-21 0,0 28 1,0-28-1,42 7 0,-14-14 1,3-3-1,2-4 1,-2 0 0,-2-1 0,-13 5-1,-16 10 1,0 0-1,0 0 0,15 21 1,-15-21-2,4 40 1,2-17 0,2 1-1,2-5 1,-10-19-1,35 24-1,-10-15-4,-17-28-17,23 13-12,-19-16-4,9-1 0</inkml:trace>
  <inkml:trace contextRef="#ctx0" brushRef="#br0" timeOffset="4655.2663">22237 7792 37,'9'-19'38,"-5"-5"0,-4 24 0,6-37-27,-6 37-3,0 0-4,0 0-2,16 22 0,-16 7-1,0 14 0,-6 8-1,4 14 0,-6 15 1,4 4-1,-2 14 0,-3-4 1,1 5-1,8-7 1,0-9-2,0-7 0,2-19-1,11-5-3,-13-52-20,14 28-12,-14-28-3,33-43 1</inkml:trace>
  <inkml:trace contextRef="#ctx0" brushRef="#br0" timeOffset="4998.2859">22899 7767 30,'0'0'35,"0"0"1,-6 29-1,-8-9-24,22 25-5,-14 4-2,10 15-1,-14 9 1,10 7-1,-8 0 1,-1 6-2,1-9-1,-2-1 0,0-10-1,1-11-1,5-12 0,-4-11-2,8-13-2,0-19-2,0 0-10,-2-31-19,6-8-1,-6-24 0</inkml:trace>
  <inkml:trace contextRef="#ctx0" brushRef="#br0" timeOffset="5165.2954">22696 8174 29,'-23'25'35,"23"-25"-1,15 40-12,-15-40-8,41 17-5,-17-27-3,20 6-2,-3-13-2,6-5-3,11 11-15,-28-19-19,7 3-1,-4-4 0</inkml:trace>
  <inkml:trace contextRef="#ctx0" brushRef="#br0" timeOffset="5593.3199">23204 7650 30,'0'0'38,"0"0"0,0 0-1,14 27-24,-8-7-5,11 23-2,-5 0-3,0 19 0,-10 7-1,1 13 0,-6 2 0,-3 6-1,-4-6-1,-2-4 1,3-5-1,3-15 0,6-9 0,0-23 0,0-28 0,27 15 0,-8-30-1,1-11 1,9-11-1,-2 4 1,-1-2-2,-1 13 2,-4 4-2,-5 11 2,-16 7-1,21 29 0,-15 0 1,-6 3-1,6 9 1,-4-2 0,-2-2 0,0 0 0,0-2 1,-2-5-3,2-5-1,0-25-6,10 33-19,-10-33-9,0 0-2,25-39 1</inkml:trace>
  <inkml:trace contextRef="#ctx0" brushRef="#br0" timeOffset="6084.348">23487 7474 10,'-18'0'33,"-5"-2"1,23 2 1,-28-8-19,28 8-5,0 0-5,22 23-1,-22-23 0,23 18-1,-23-18 1,27 25-2,-27-25 1,28 30-1,-5-9 0,4 7-1,10 5-1,6 8 0,14 4 0,11 6 0,0 9-1,2 11 0,-10 7 0,-3 12 1,-16 10 0,-20 4-1,-21 13 0,-21 2 1,-16 7-1,-14-3 1,-9-4-1,-1-19 0,-1-6 0,2-20 0,11-11-2,-2-34-13,36 4-13,-12-42-9,27 9-4,2-49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4:23:19.627"/>
    </inkml:context>
    <inkml:brush xml:id="br0">
      <inkml:brushProperty name="width" value="0.05292" units="cm"/>
      <inkml:brushProperty name="height" value="0.05292" units="cm"/>
      <inkml:brushProperty name="color" value="#40618B"/>
    </inkml:brush>
    <inkml:context xml:id="ctx1">
      <inkml:inkSource xml:id="inkSrc62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1" timeString="2013-04-30T14:31:28.738"/>
    </inkml:context>
  </inkml:definitions>
  <inkml:trace contextRef="#ctx0" brushRef="#br0">18239 8127 26,'0'0'18,"0"0"0,-25-2-2,25 2 0,0 0-4,-2-21-4,2 21-2,-15-20-2,15 20 0,-14-20-2,14 20 0,-27-19-1,27 19 0,-24-18 0,24 18 1,-33-17-1,10 9 1,3 0-1,-3 2 0,-4 2 1,3-2-1,-11 4 0,-6 0 0,4 2 0,-7 0 0,1 4 0,0 2 0,2 2-1,-11 6 1,9 5-1,-6 3 0,0 7 0,-9 4 0,-2 5 0,-9 1 0,5 6 0,0 0 0,-2 2 1,7-4 0,-3 2-1,11-2 1,-1 0-1,5 8 1,4-8 0,0 8 0,-1 1-2,7 3 2,0 6-1,2 5 0,0 1 1,0 11-1,11-2 1,-3 3 0,7-1-1,-1 2 1,7-7-1,3-1 1,3-4-1,4-5 1,4-4 0,0-1 0,8-1 0,2 2 0,7 7 1,6-1-1,9 3 0,-3 1 0,10 1 0,4 3-1,7-5 0,5 1 0,9-3 1,10-7-1,4-2 0,15-3 0,-1-1 1,3-8-1,6-2 1,-3-4-1,9-7 0,-4-3 0,2-9 1,4-7-1,0-9 0,-2-10 0,12-5 0,-4-7 0,105-27 1,-115 18-1,-6-1 0,-13-3 0,-8 0 1,-8-5-1,-10-9 0,-9-5 0,-4-11 1,-2-8-1,-10-15 0,9-10 0,-9-5 0,-9-9 0,5 0-1,-8-3 1,1 5 0,-7 3-1,-9 3 0,-2 4 1,-6-4 0,-8 8 0,0 0 0,-7 2 0,1 0 0,-5 10 0,5 10 1,-2 5-1,-3 6 1,-1 3-1,-28-40 0,9 37 0,2 2 0,-6-15-1,-12-1 1,-3-7 0,-4-8 0,-8-6 0,-6 0 0,-6 12 0,-15 10-1,-5 15 1,-11 22-2,-5 25 0,-7 10-2,16 33-5,-12-11-14,41 29-11,1-10-3,30 2 1</inkml:trace>
  <inkml:trace contextRef="#ctx0" brushRef="#br0" timeOffset="679.0389">16974 9115 14,'-22'37'33,"7"-9"1,3-5 0,12-23-23,-15 22-2,15-22-2,0 0-1,0 0-1,0 0 0,21 13-2,-21-13 0,0 0-2,0 0-1,0 0-1,0 0-4,21-6-5,-21-19-22,22 7-4,5-17 0,16-4 0</inkml:trace>
  <inkml:trace contextRef="#ctx0" brushRef="#br0" timeOffset="980.0561">18327 8554 20,'0'0'36,"-6"29"1,6-29 0,0 0-20,0 0-8,0 0-2,0 0-3,0 0-1,0 0-2,0 0 0,0 0-1,0 0 0,0 0 0,0 0 0,0 0-1,0 0-3,27 2-4,-27-2-20,16-4-8,-16 4-2,21 27 0</inkml:trace>
  <inkml:trace contextRef="#ctx0" brushRef="#br0" timeOffset="1348.0771">18586 10025 31,'0'0'37,"0"0"0,0 0-1,27 21-26,-27-21-3,0 0-2,0 0-2,0 0-2,0 0 0,0 0 1,0 0-1,0 0-1,0 0-1,0 0-2,0 0-3,0 0-18,0 0-12,-35-6-1,10 12 0</inkml:trace>
  <inkml:trace contextRef="#ctx0" brushRef="#br0" timeOffset="1666.0953">17159 10438 12,'0'0'35,"6"-22"1,-6 22 1,0 0-20,2-33-6,-2 33-3,0 0-5,19-8 0,-19 8-2,0 0 0,0 0-1,0 0-1,31-2-1,-31 2-3,43-25-14,-16-3-15,4-5-3,1-16 2</inkml:trace>
  <inkml:trace contextRef="#ctx0" brushRef="#br0" timeOffset="1976.1131">17770 9559 46,'0'0'35,"0"0"3,0 0-15,0 0-12,0 0-3,0 0-3,0 0-1,0 0-2,0 0 0,0 0-2,0 0 0,0 0 0,0 0-1,0 0 1,0 0-3,0 0-4,35 28-18,-35-28-11,35-14-1,-15-4-1</inkml:trace>
  <inkml:trace contextRef="#ctx0" brushRef="#br0" timeOffset="2220.127">18818 9240 17,'-12'24'36,"-2"-3"1,14-21-2,-27 12-22,27-12-5,0 0-2,0 0-4,-14-20-4,14 20-10,0 0-21,0 0-3,6-21 1</inkml:trace>
  <inkml:trace contextRef="#ctx0" brushRef="#br0" timeOffset="4457.255">21267 6900 5,'0'0'22,"-25"-17"-4,25 17-6,0 0-2,-18-22-2,18 22-2,0 0 0,-19-15-1,19 15 0,-22-10-1,22 10 0,-27-8-1,6 4-1,21 4 0,-43 4-1,19 2 1,-9 0-2,2 3 1,-4-1 0,0 4 0,0-2 0,4 5 0,-6-3 0,4 4 1,-6-4-1,4 5 1,0-3-1,0 5 0,0-1 1,5 2-2,-7 3 2,4-1-2,-6-1 2,0 10-1,2-5 1,0 7-1,-11 0 1,11 3-1,0 3 0,2 0 0,4 0 0,5 4 0,3 0-1,5 2 1,7 8-1,-3 2 1,2 3-1,3 7 1,1 5 0,-6 1 0,-5 7-1,11-4 2,-6-3-2,5 9 1,-3-11 1,12 7-2,0-4 1,0-5 0,10 9 0,1 0 0,3-1 0,9-1-1,-3 2 0,9 1 1,-2 1-1,1 0 0,3-5 0,2-7 0,-4 3-1,2-7 2,4-1-1,6-6 0,-2 3 1,8-3-1,5-4 0,7 0 1,11-8 0,8 4-1,7-10 1,3-6 0,13-5 0,4-3-1,4-9 1,0-8-1,2-4 0,0-6 2,-5-4-2,-1-2 0,-4-13 0,2 1 0,-4-11-2,-1-4 2,-1-6 0,-5 0 0,1-8-1,-3-4 1,-9-2 1,-7-9-1,-5 1 2,-5-13-2,-12-8 0,-11-8 0,-6-10 1,-7-5-1,-5-5-1,4-5 1,-11 0 0,-3 5 1,-3 3-2,-2 3 2,-2 2-2,-8 1 2,-10-3-1,-3 6 0,-9-5 0,-9-3 0,-10 6 1,0 1-1,-15 11 0,2 10 1,-15 3-2,-1 15 3,-7 3-3,-7 12 2,4-2-1,-9 2 1,5-1-1,2-3 0,4 4 0,1 2 0,1 2 0,-2 12-1,-6 11 0,-13 16 0,-16 18 0,-13 11-2,-15 22 1,-12 10-1,1 14-4,-6-7-12,30 17-15,3-11-3,36-1 1</inkml:trace>
  <inkml:trace contextRef="#ctx0" brushRef="#br0" timeOffset="4969.2843">20408 7677 13,'0'0'36,"0"0"0,0 0 0,0 0-21,0 0-3,0 0-5,4 22-2,-4-22-2,14 19 0,-14-19-2,27 31-1,-13-9-2,-6-1-1,13 15-6,-21-36-19,14 45-8,-14-45-2,27 27 1</inkml:trace>
  <inkml:trace contextRef="#ctx0" brushRef="#br0" timeOffset="5457.3122">21894 7640 20,'-16'-8'36,"16"8"1,0 0-1,-27-23-22,27 23-6,0 0-3,0 0-3,0 0-1,0 0-1,0 0 0,0 0-1,0 0-1,0 0-4,0 0-19,0 0-10,14 17-1,-14-17 0</inkml:trace>
  <inkml:trace contextRef="#ctx0" brushRef="#br0" timeOffset="5870.3358">22194 9242 21,'-14'30'36,"14"-30"0,0 0 0,-25 0-26,25 0-4,0 0 0,0 0-2,0 0-1,0 0 0,0 0-2,0 0 0,0 0 0,0 0-2,0 0-1,-29-12-3,29 12-8,-20-14-21,20 14-3,-19-43 1,11 20 0</inkml:trace>
  <inkml:trace contextRef="#ctx0" brushRef="#br0" timeOffset="6202.3548">20623 9086 33,'0'0'35,"0"0"1,0 0-17,0 0-9,0 0-1,0 0-4,0 0-2,0 0-2,0 0 0,0 0-3,0 0-2,7 25-6,-7-25-19,0 0-6,0 0 0,24-33 0</inkml:trace>
  <inkml:trace contextRef="#ctx0" brushRef="#br0" timeOffset="6507.3722">21536 8606 29,'-18'4'34,"18"-4"2,0 0-3,-10-19-25,10 19-2,0 0-2,26-22-1,-26 22-1,0 0-1,0 0 1,0 0-2,0 0 0,0 0-1,0 0-2,-6-21-3,6 21-18,0 0-11,21-14-2,-13-8 1</inkml:trace>
  <inkml:trace contextRef="#ctx0" brushRef="#br0" timeOffset="6793.3886">22402 8082 19,'23'-6'35,"-23"6"0,6-21-1,-6 21-25,-6-20-4,6 20-2,0 0-1,0 0-1,0 0-1,0 0 0,0 0-2,0 0-6,0 0-22,0 0-4,0 0 0,0 0 0</inkml:trace>
  <inkml:trace contextRef="#ctx0" brushRef="#br0" timeOffset="7328.4192">21286 7301 19,'-29'-17'30,"14"5"1,15 12-12,-28-25-11,28 25-5,26 2-9,-26-2-23,27 19-1,-27-19 0</inkml:trace>
  <inkml:trace contextRef="#ctx0" brushRef="#br0" timeOffset="11409.6526">18878 9311 4,'0'0'6,"0"-20"-2,0 20 1,0 0-1,0 0 2,-27 12 1,27-12-1,0 0 2,0 0 1,-22 10 0,22-10 1,0 0 0,0 0-2,0 0-1,0 0-1,0 0-2,0 0-1,0 0-1,0 0-1,0 0 1,0 0-2,0 0 1,0 0 0,0 0-1,0 0 1,0 0-1,0 0 1,0 0 0,22 0 0,-22 0-1,27 9 1,-27-9-1,41 12 1,-16-12 0,10 4-1,6-6 1,2 0 0,2-6 0,5 1 1,-3-7-1,-2 6 0,-2-4-1,-6 4 1,-8 1-1,-4 5 1,-3 2-1,-5 0 0,3 0 0,1 0 0,4 0 1,3 0-1,7-4 1,-6 2 0,4-4 0,-2 4 0,-2-2-1,4 2 1,-9 0-1,5 2 0,0 0 0,12 0 0,-4 0 0,6-4 1,0 2-1,5-2 0,-3 0 1,-2-5-1,-6-1 1,4 4 0,-8-2 0,-8 4-1,3-2 0,-7-1 1,-21 7-1,29-2 0,-29 2 0,26 0-1,-26 0 1,31 0 1,-10-4-1,6 2 0,-3-2 1,3 0-1,-4-2 0,-1 4 0,-1-4 0,-21 6 1,27-6-1,-27 6 0,0 0-1,0 0 1,0 0 0,18 0 0,-18 0 1,21-2-1,-21 2 0,28-5 0,-28 5 1,27-2-1,-27 2 1,0 0 0,0 0-1,0 0 1,0 0-1,0 0 1,-6-18-1,6 18 1,0 0-1,-25-8 0,25 8 0,-18-4 0,18 4 0,-35-2-1,12 4 1,-8 0 0,-2 0 0,-4 4 0,-4 0 0,-2-4 0,0 2 0,-6-2 0,3-2 1,-3 2-1,-6 2 0,1-4 0,-8 5 0,-3 1-1,1 4 1,-2-2 0,-6 2 0,0-2 1,6 3-1,-1-7 0,13 2 0,-1-4 0,9-2 0,7 0 0,4 2 0,11-2 0,3 0 0,1 4 0,-1 0 0,2 4 0,-5 1 0,5 3 0,-5-4 0,3-2 0,-2 2 0,23-8 1,-28 9 0,28-9-1,0 0 1,0 0 0,-23 0-1,23 0 2,0 0-2,0 0 0,-16-5 1,16 5-1,-33 0 0,10 2 0,3-2 0,-1 3 0,-2-1 0,23-2-1,-26 4 1,26-4 0,0 0 0,0 0-1,0 0 1,0 0-1,0 0 1,0 0 0,20 18 0,-1-12 0,5-2 0,3-4 0,4 0 0,12 0 1,6-4-1,1 2 0,5-4 0,3 4 0,6-6 0,1 2 0,1-5 0,10 1 0,2 2 0,5-4 0,3 2 0,-4-1 0,0 3 0,-5 4 0,-12 0 0,-5 6-1,-11 0 1,-6 2 0,-16 0 0,-4 2 0,-3-4 0,-20-2 0,23 7 0,-23-7 0,0 0 1,23 2-1,-23-2 0,0 0 0,0 0 0,26-2 0,-26 2 0,0 0 0,29 2 0,-29-2 0,23 2 0,-23-2 0,26-4 0,-26 4 1,23 0-1,-23 0 0,27-11 0,-27 11 0,31-8 0,-31 8-1,28-2 0,-28 2-1,21 0 0,-21 0-1,0 0-2,0 0-6,-14 31-17,-7-27-8,21-4 1,-29 4-1</inkml:trace>
  <inkml:trace contextRef="#ctx0" brushRef="#br0" timeOffset="12243.7003">20369 8998 11,'0'0'28,"0"0"-1,0 0-11,0 0-7,0 0-5,-23-18 0,23 18-2,0 0 1,0 0-1,0 0 0,0 0 1,0 0 1,0 0-1,0 0 1,16-2-1,-16 2 0,25 8-1,-25-8 0,31 12 0,-8-8-1,3 9 0,-5-5 0,3 4 0,3-2-1,0 3 1,-4-3-1,-3 2 0,-3-4 1,-17-8-1,35 19 0,-35-19 1,22 18-1,-22-18 0,15 19 0,-15-19 1,0 24-1,0-24 0,-7 23 1,7-23 0,-16 32-1,16-32 1,-41 39 0,22-18-1,-7-3 1,-1 3-1,4-3 0,3-4 1,20-14-1,-29 23-1,29-23 1,0 0 0,0 0-1,0 0-1,0 0 0,0 0-2,-2 28-5,2-28-10,-21 11-15,21-11 0,-31 22 1</inkml:trace>
  <inkml:trace contextRef="#ctx0" brushRef="#br0" timeOffset="13642.7804">18892 9195 12,'0'0'14,"0"0"-2,0 0-1,0 0-2,0 0-1,0 0-2,0 0 0,13-21-1,-13 21-1,0 0-1,0 0-1,0 0 1,0 0-1,0 0 1,0 0-1,-4-20 0,4 20 0,0 0-1,0 0 0,0 0-1,0 0 0,0 0-1,0 0 1,28-12 0,-28 12-1,19-5 2,-19 5-1,0 0 2,25-4-1,-25 4 1,0 0 0,0 0 0,0 0-1,0 0 1,0 0 0,14-22-1,-14 22-1,0 0 1,4-19 0,-4 19 0,0 0 0,0 0-1,0 0 1,0 0-1,0 0 1,0 0-1,0 0 0,-20 9 0,20-9 0,-27 38 0,12-11 0,-7-2 0,1 1 1,5 3-1,-3-7 0,9-5 0,10-17 0,-12 22 0,12-22 1,0 0-1,0 0 0,22 21 1,-22-21-1,27 12 1,-27-12-1,29 24 1,-29-24-1,29 27 0,-29-27 1,18 27 0,-18-27-1,23 24 1,-23-24 0,16 15 0,-16-15 0,23 12 0,-23-12-1,0 0 1,20 14-2,-20-14-1,0 0-4,23 25-17,-23-25-11,0 0 1,0 0-1</inkml:trace>
  <inkml:trace contextRef="#ctx0" brushRef="#br0" timeOffset="23770.3596">17050 9254 11,'0'0'13,"0"0"-1,0 0 1,-20 0 0,20 0-2,0 0-2,0 0-1,0 0-3,0 0-1,-21-8-1,21 8-1,0 0 0,0 0 0,0 0 1,0 0-1,0 0 0,0 0 1,0 0-1,0 0 0,0 0-1,0 0 0,0 0 0,0 0 0,-23-6 0,23 6 0,0 0 0,0 0-1,0 0 1,0 0 0,0 0-1,0 0 1,0 0-1,0 0 1,0 0 0,25-2 0,-25 2 0,35-6 0,-6 1 0,6-1-1,8 2 1,6-6 0,13 2-1,0 0 0,6 1 1,-1-1-1,-9 2 1,10-2 0,-6 0 0,12-2 0,-15-1 0,11-3-1,-4 0 1,0 1-1,4 1 1,-1 4-1,-9 0 0,6 2 0,-4 6 0,3-4 0,-1 8 1,2-8-1,0 2 1,-3-1-1,9 3 1,-8-6-1,0 2 0,2 2 0,-5-4 0,-3 2 1,1-2-1,-1 2 0,0-6 0,3-3 1,3-1 0,8 4-1,0-5 1,2 1-1,10-6 1,3-1-1,-3 3 0,8 3 0,-3-5 0,3 0 0,9-3 0,0 7 1,0-11-1,-1 5 0,1-1 0,-2 1 0,-7 1 1,-5 5-1,-3 1 0,-4 1-1,-8 4 1,0 0 0,-4 1 0,0-3 1,-5 4-1,-3-2 0,-4-2 0,-1 3 0,-4-3 1,-7 2-1,-3 0 0,-2 6 0,-4-7 0,-2 3 1,4 0-1,0 0 0,0 2 0,6-5 0,0 1 0,4 0 0,-1 2-1,-11 0 2,2 1-2,-13-1 1,1 4 0,-25 4 0,22-2 0,-22 2-1,0 0 1,0 0 0,0 0 0,0 0-1,0 0 1,0 0 0,0 0-1,0 0 1,0 0 0,0 0 0,0 0 1,0 0-1,0 0 0,0 0-1,0 0-1,7-22-3,-7 22-3,-23-7-10,23 7-12,0 0-7,-23 3 3</inkml:trace>
  <inkml:trace contextRef="#ctx0" brushRef="#br0" timeOffset="24364.3936">22128 8084 6,'0'0'27,"0"0"-1,0 0-10,0 0-3,0 0-6,0 0-3,0 0-1,17-8-1,-17 8 0,0 0 0,0 0-1,0 0 1,20 0-1,-20 0 0,0 0 0,21 20 0,-21-20 0,29 23 0,-29-23 0,37 28 0,-37-28 0,29 33 1,-29-10-1,6 1 1,-14 1-1,-1 10 1,-5-7 0,-5 3-1,5 0 1,-2-3-2,-3-5 1,3 1-1,-1-3 1,-1-3-1,-5 3-1,0-13-2,3 12-1,-7-16-3,7 19-7,-11-13-19,8 0 1,3 2 0</inkml:trace>
  <inkml:trace contextRef="#ctx0" brushRef="#br0" timeOffset="25503.4588">17110 8878 0,'0'0'24,"0"0"-4,0 0-6,0 0-4,0 0-2,0 0-1,0 0 0,0 0-2,-25 16 0,25-16 0,-24 29-2,13-11 0,-11 7-1,-3 7 0,2-1 0,3 6 0,-5 0-1,5 4 1,-1-5-1,13-3 1,4-4 0,16-1-1,2-5 1,9-5 0,12-3 0,8 1 1,6-8-2,3 4 1,3-12-1,3 5 0,2-3 0,-3 0 0,-3-2-1,-11 0 0,-4 2-2,-15-2-4,1 18-16,-25-18-12,0 27 1,0-27-1</inkml:trace>
  <inkml:trace contextRef="#ctx0" brushRef="#br0" timeOffset="40741.3303">14209 14235 22,'-23'2'37,"23"-2"-7,0 0-7,-26-21-6,26 21-6,0 0-3,0 0-3,0 0-1,0 0-2,0 0-2,0 0-1,0 0-1,0 0-2,0 0-3,0 0-7,0 0-19,-9 29-6,-11 0 1</inkml:trace>
  <inkml:trace contextRef="#ctx0" brushRef="#br0" timeOffset="40997.345">13989 15151 8,'0'0'36,"0"0"-1,0 0 2,0 0-30,-2-28 0,2 28-3,2-21-1,-2 21-2,0 0-1,0 0-1,0 0-5,0 0-17,0 0-13,0 0 1,20-8-1</inkml:trace>
  <inkml:trace contextRef="#ctx0" brushRef="#br0" timeOffset="41217.3575">14618 15399 31,'21'24'34,"5"3"-9,-26-27-7,31 6-8,-31-6-7,29-33-9,-6 9-21,-3-3-7,-5-8 0</inkml:trace>
  <inkml:trace contextRef="#ctx0" brushRef="#br0" timeOffset="41437.3701">15321 14986 12,'0'0'36,"0"0"-2,0 0 1,6-23-30,15 9-1,-7-9-2,1 1-3,-15 22-7,22-35-20,-16 14-7,-6 21 0</inkml:trace>
  <inkml:trace contextRef="#ctx0" brushRef="#br0" timeOffset="41612.3801">15621 14609 1,'7'-33'32,"-7"33"-1,-15-40 1,13 15-29,4-4-7,6 1-18,-1 1-8,-3-10-1</inkml:trace>
  <inkml:trace contextRef="#ctx0" brushRef="#br0" timeOffset="41822.3921">15928 13748 16,'-35'-6'36,"4"4"2,2-4-2,-4-11-28,33 17-4,-22-16-1,22 16-2,-7-27-4,-1 1-4,8 26-16,-12-25-12,-13 13-1,-10 4 0</inkml:trace>
  <inkml:trace contextRef="#ctx0" brushRef="#br0" timeOffset="42019.4034">14955 13754 3,'-22'-2'36,"22"2"0,0 0 0,0 0-24,0 0-4,0 0-4,0 0-3,8-24-5,-8 24-6,0 0-18,0 0-9,-25-3 3</inkml:trace>
  <inkml:trace contextRef="#ctx0" brushRef="#br0" timeOffset="42185.4129">14460 13987 7,'14'25'32,"-14"-25"-7,35 14-7,-12-2-9,-23-12-10,26 11-19,-26-11-10,0 0-1</inkml:trace>
  <inkml:trace contextRef="#ctx0" brushRef="#br0" timeOffset="42389.4246">14388 14838 15,'41'31'32,"-41"-31"1,25-8-19,1 10-4,-11-19-4,11-3-4,3 0-4,-10-19-19,7 2-11,3 0-1</inkml:trace>
  <inkml:trace contextRef="#ctx0" brushRef="#br0" timeOffset="42591.4361">15220 14257 30,'-18'17'33,"18"-17"0,0 0-23,0 0-5,0 0-7,23-11-14,-23 11-17,6-36 1</inkml:trace>
  <inkml:trace contextRef="#ctx0" brushRef="#br0" timeOffset="42734.4443">15192 14038 18,'-19'29'30,"19"-29"-1,-18 23-24,18-23-13,-7 24-18,28-3-2</inkml:trace>
  <inkml:trace contextRef="#ctx0" brushRef="#br0" timeOffset="43532.49">20155 13482 2,'-17'-10'35,"17"10"-1,-22-14 2,1-3-21,21 17-6,0 0-5,0 0-2,-20 0-2,20 0-2,0 0-6,-15 25-20,1-5-6,-11 11-2</inkml:trace>
  <inkml:trace contextRef="#ctx0" brushRef="#br0" timeOffset="43731.5013">19458 14468 10,'0'29'34,"0"-29"-1,0 0-12,22 18-13,-22-18-1,23-8-4,-23 8-7,25-10-11,-25 10-18,24-4 0</inkml:trace>
  <inkml:trace contextRef="#ctx0" brushRef="#br0" timeOffset="43930.5127">19735 14983 4,'17'33'32,"-11"-14"1,-6-19 0,31 30-28,-11-30-3,9-4-1,6 0-2,-4-14-8,4-1-22,4-1-1,-14-9 1</inkml:trace>
  <inkml:trace contextRef="#ctx0" brushRef="#br0" timeOffset="44145.525">20552 15065 30,'24'6'36,"-3"-16"-2,14-16-5,2-7-30,18 2-3,-5-14-3,9 8-9,-12-12-14,5-4-4,-7 10 0</inkml:trace>
  <inkml:trace contextRef="#ctx0" brushRef="#br0" timeOffset="44321.5351">21156 14460 1,'6'-21'31,"-6"21"-1,12-22-1,-3-1-26,7-5-4,11-5-7,-11-12-12,3-8-9,12 2-1</inkml:trace>
  <inkml:trace contextRef="#ctx0" brushRef="#br0" timeOffset="44513.5461">21355 13611 23,'-30'-25'33,"30"25"1,-29-6-11,29 6-19,-21-26-2,21 26-2,-26-25-3,26 25-3,-29-39-14,6 13-12,3-3 0</inkml:trace>
  <inkml:trace contextRef="#ctx0" brushRef="#br0" timeOffset="44700.5568">20566 13239 11,'-27'28'31,"-2"-15"2,29-13-12,-20 12-15,20-12-2,0 0-1,0 0-8,-17 22-24,-3-22-1,-1 9-2</inkml:trace>
  <inkml:trace contextRef="#ctx0" brushRef="#br0" timeOffset="44890.5676">19859 14157 25,'8'23'28,"15"3"-9,-23-26-3,43-4-12,-10-23-27,4 7-4,-9-17-3</inkml:trace>
  <inkml:trace contextRef="#ctx0" brushRef="#br0" timeOffset="45096.5794">20118 14441 17,'0'0'28,"6"-24"-12,-6 24-12,20-45 0,-9 10-3,1-2-11,2 0-16,-7-18 0</inkml:trace>
  <inkml:trace contextRef="#ctx0" brushRef="#br0" timeOffset="45287.5903">20615 13881 25,'0'0'32,"0"0"1,0 0-26,0 0-2,11-33-6,7 13-24,1-1-4,-9-9-3</inkml:trace>
  <inkml:trace contextRef="#ctx0" brushRef="#br0" timeOffset="45476.6012">20730 13719 17,'0'0'27,"0"0"1,2 25-25,-2-25-2,0 0-1,0 0-4,0 0-9,0 0-14,0 20 0</inkml:trace>
  <inkml:trace contextRef="#ctx0" brushRef="#br0" timeOffset="45725.6154">20554 14951 1,'-2'26'35,"2"-26"-1,0 0 1,-25-8-28,25 8-1,0-43-3,4 15-4,-2-3-4,-8-12-7,16 10-14,-10 5-7,-10-3 1</inkml:trace>
  <inkml:trace contextRef="#ctx0" brushRef="#br0" timeOffset="45920.6266">20369 14417 7,'0'0'30,"-9"-29"-1,9 9-15,0 3-14,9-11-21,-9 28-7,-2-55-1</inkml:trace>
  <inkml:trace contextRef="#ctx0" brushRef="#br0" timeOffset="46113.6376">20262 13889 4,'0'0'31,"0"0"-1,0 0-14,0 0-18,0-37-22,0 37-3</inkml:trace>
  <inkml:trace contextRef="#ctx0" brushRef="#br0" timeOffset="46383.653">20819 14311 19,'0'0'35,"-29"-5"0,29 5-1,-29-28-34,15 7-19,8 1-14,6 20-1,-2-29 0</inkml:trace>
  <inkml:trace contextRef="#ctx0" brushRef="#br0" timeOffset="47469.7152">16080 14578 27,'0'0'32,"0"0"0,0 0-25,0 0-3,0 0-1,0 0-3,0 0-1,0 0 0,0 0-1,0 0-2,0 0-7,0 0-14,0 0-6</inkml:trace>
  <inkml:trace contextRef="#ctx0" brushRef="#br0" timeOffset="48370.7667">16429 14623 23,'0'0'24,"21"9"-5,-21-9-5,0 0-1,0 0-4,0 0-3,0 0-3,0 0-2,0 0-7,0 0-15,0 0-12,0 0 0</inkml:trace>
  <inkml:trace contextRef="#ctx0" brushRef="#br0" timeOffset="48835.7933">16867 14668 0,'-16'21'34,"16"-21"2,0 0-1,0 0-22,-21 6-6,21-6-3,0 0-2,0 0 0,0 0-2,0 0-1,0 0-2,0 0-3,0 0-8,0 0-19,0 0-1,0 0-1</inkml:trace>
  <inkml:trace contextRef="#ctx0" brushRef="#br0" timeOffset="49348.8226">17404 14787 16,'0'0'32,"0"0"-10,0 0-6,0 0-7,0 0-5,0 0-4,0 0-3,0 0-7,0 0-21,0 0 1</inkml:trace>
  <inkml:trace contextRef="#ctx0" brushRef="#br0" timeOffset="49801.8485">17990 14781 21,'0'0'32,"0"0"0,0 0-23,0 0-3,0 0-2,0 0-3,0 0-1,0 0-2,0 0-4,29 10-16,-29-10-10,0 0 2</inkml:trace>
  <inkml:trace contextRef="#ctx0" brushRef="#br0" timeOffset="50206.8717">18576 14724 8,'0'0'34,"0"0"0,-21 20-12,21-20-10,0 0-4,0 0-4,0 0-4,0 0-2,2-22-6,-2 22-21,33-6-5,-33 6 1</inkml:trace>
  <inkml:trace contextRef="#ctx0" brushRef="#br0" timeOffset="50614.8951">19086 14646 30,'0'0'33,"-23"4"1,23-4-27,0 0-3,0 0-3,23-31-6,-1 27-22,-22 4-5,21-14 0</inkml:trace>
  <inkml:trace contextRef="#ctx0" brushRef="#br0" timeOffset="50994.9168">19402 14562 8,'-29'23'36,"29"-23"1,-22 6-1,22-6-25,0 0-5,0 0-4,0 0-9,22 12-24,-22-12-5,0 0 0</inkml:trace>
  <inkml:trace contextRef="#ctx0" brushRef="#br0" timeOffset="61430.5137">16094 14644 16,'0'-16'19,"0"16"-7,0 0-4,0 0-2,0-23-3,0 23-1,0 0-2,0 0 0,0 0 0,0 0-1,0 0 1,0 0 0,0 0 0,0 0 0,0 0 0,21 8 1,-21-8-1,0 0 0,22 17-2,-22-17-3,27 8-7,-6 4-14</inkml:trace>
  <inkml:trace contextRef="#ctx0" brushRef="#br0" timeOffset="61762.5327">16616 14716 30,'0'0'21,"0"0"-5,0 0-4,-28 18-4,28-18-5,-15 20-2,15-20-1,0 0-3,0 0-9,0 0-17,35 9-1</inkml:trace>
  <inkml:trace contextRef="#ctx0" brushRef="#br0" timeOffset="62133.5539">17519 14795 23,'0'0'32,"4"-22"-12,-4 22-5,0 0-7,0 0-3,0 0-2,0 0 0,0 0-2,-4 18 0,4-18-1,0 0 1,0 0-3,-14 19-1,14-19-6,0 0-15,0 0-7,0 0-2</inkml:trace>
  <inkml:trace contextRef="#ctx0" brushRef="#br0" timeOffset="62407.5696">18027 14855 26,'0'0'29,"4"20"-15,-4-20-6,0 0-3,0 0-1,0 0-4,0 0-4,0 0-4,0 0-10,0 0-11</inkml:trace>
  <inkml:trace contextRef="#ctx0" brushRef="#br0" timeOffset="62691.5858">18919 14744 18,'0'0'29,"0"0"-12,-18 4-5,18-4-6,0 0-6,0 0-10,18 2-18,-18-2-1</inkml:trace>
  <inkml:trace contextRef="#ctx0" brushRef="#br0" timeOffset="62977.6022">19653 14621 4,'0'0'1</inkml:trace>
  <inkml:trace contextRef="#ctx0" brushRef="#br0" timeOffset="71355.0813">19452 14748 20,'0'0'15,"0"0"-3,0 0-3,0 0-3,0 0-1,0 0-3,0 0-1,0 0 0,0 0 1,0 0 1,0 0 1,0 0 2,18 4-2,-18-4 1,0 0-1,10-22 0,-10 22-1,19-23-1,-19 23-2,29-28 1,-29 28-1,24-37 1,-24 37-1,29-29 1,-29 29-1,25-28 0,-25 28 0,18-23 0,-18 23 1,0 0 1,21-12 1,-21 12-1,0 0 1,6-17 0,-6 17-1,6-26 1,-6 26-2,6-33 0,-2 13 0,1 1-1,-3 1 0,2-3 1,-2 5-1,-2 16 0,-2-35 0,2 35 1,-11-34-1,11 34 0,-10-35 0,4 16 1,6 19-1,-12-30 0,12 30 0,-11-29 0,11 29 0,-14-35 0,14 35 1,-18-30-1,7 9 0,-1 3 1,4-1-1,-7-3 0,15 22 0,-20-33 1,20 33-1,-13-31 1,13 31-1,-14-26 1,14 26-1,-16-19 1,16 19-1,-21-22 1,21 22-1,-25-19 0,25 19 0,-33-20 0,33 20 1,-28-18-1,28 18 0,-31-23 0,31 23 0,-33-18 1,12 7-1,5 3 0,-7-2 0,-3 2 0,-5 0 0,-2-1 0,0 3 0,-6-2 0,8 2 0,-4-2 0,8 2 0,-3-5 0,3 5 0,4 0 0,3 4 0,-3-4 0,0 4 1,1-2-1,1 2 0,-6-2 0,7-2 0,1 2 0,-5-5 1,-1-1-1,-4 6 1,-4-6-2,-6 6 2,-2-2-1,-2 4 1,-4-3-2,8 5 2,-2-2-1,6 2 0,2-4 0,6 4 0,0-2 1,5 0-1,-5 2 0,4 0 0,-1-2 0,-3-2 0,-8 4 0,0-4 0,0 2 0,-2 0 0,-12 2 1,6-4-1,-3 2 0,-3 2 0,6-4 0,2 0 1,2 4-1,4-9 0,2 3 0,8 0 0,-2-2 0,3-4 0,-5 1 0,-4-1 1,-2 0-1,-4 2 0,-8-5 0,-3 3 0,-1 2 0,0 2 0,-1-3 0,-1 1 0,1 2 0,3-4 0,0 6 0,5-3 0,1 1 0,6 0 0,2 0 0,4 2 1,3-2-1,1-3 0,6 1 0,3 2 0,-1-6 0,-3 5 0,-1-5 1,-4 0-1,-3-5 0,-5 5 0,-6-2 1,6-1-1,2-1 0,0 2 1,-2-1-1,10 3 0,5 0 1,1-5-1,1 3 0,-7 1 0,-4 1 0,-6 0 1,-2 0-1,-6 3 0,0-3 0,-7 4 0,7-3 0,4 3 0,0 0-1,6 2 1,9 0 0,1 2 1,23 6-1,-23-13 0,23 13 0,-26-10 0,26 10 0,-25-14 0,25 14 0,-27-11-1,27 11 1,0 0 0,-16-4 0,16 4 0,0 0 0,0 0 0,-19-4 0,19 4 1,-31-4-1,9 2-1,-5 2 1,-2-4 0,-6 0 0,7 8 0,-7-4 0,6 0 0,6 0 0,-3-4 0,-3 2 0,-10 12 0,-2 0 0,-9 5 0,-7 9-1,-7 9 1,-14 6 0,2 10 0,-13 2-1,7 0 1,-4 4 0,-1-3 0,5-3 0,2-2 0,10-2-1,-2-6 0,8 1 1,13 1-1,6 0 2,-3 0-2,9-2 1,0 2-1,2-2 2,2 2-1,4 0-1,-3-7 1,-1 5 0,-2 0 0,2 4-1,0 6 1,2-2 0,-6 0 0,2 6-1,2 1 2,-4 3-2,6-4 1,4 2 0,-2-3 0,2 1 0,3 0 0,3-4-1,3 0 1,3-6 0,5-4 0,-1 2 0,5-4 0,2 1 0,4 3 0,2-4 1,2-2-1,-2 2 1,6 4-1,0-2 1,3-1-1,5-1 1,-2 2-1,5 0 0,-3-6 0,5 1 0,-3 1 0,1 2 0,7-8 0,-5 3 0,1-3 0,9 0 0,0 1 0,4-1 0,2 4 0,8-3 0,-4-1 0,2 2 1,-4 1-1,4-5 0,-2 0 1,0-1-1,-2-3 0,0-1 0,-2 1 0,6-3 0,-2 1 0,0-1 0,5 1 0,1-1 0,-8 5 0,6-1 0,0-5 1,5 1-1,1-4 0,4-1 0,5-1 0,6-4 0,6 0 0,4 3 0,-2-5 0,12 0 0,-6 4 1,-6 3-1,-2-1 0,-2-2 0,-1 3 0,-1-1 0,-6 4 0,4-3 1,-7 5 0,11-2 0,0 1 0,4-1 0,0 1-1,4-1 1,-2 1 0,4-5-1,2-6 0,5-2 0,5-2 0,-2-2 0,3-2 0,10-4 0,-1 2 0,1-2 1,2 0-2,-7-2 2,-3 0-1,-3-2 0,-5-1 0,-5-5-1,-2 0 1,-2-1-1,-8-3 0,2 2 1,2-1-1,-8-1 1,1 1-1,-7 3 1,0 0 0,-1 0 0,1-3 0,1-3 0,-5-1 0,9 1 0,-3 1 0,8-3 0,-2 1 0,0 7 0,-5-2 0,-1 1 0,1 1 0,-3 0 1,-7-1-1,-5 3 0,-5 2 0,0 0 0,-6 0 0,-6 1 0,2-1 0,-9 2 0,11-2 0,-2 2 0,4-5 0,-4 3 0,4 4 0,-3-8 0,-3 5 1,-4-5-1,2 0 0,-11-5 1,3 1-1,-3-9 0,7-3 0,1-3 0,1 0 0,4-4 1,-7 1-2,5-1 2,0-4-1,-2 2 0,-7 2 0,-8 2 1,5-1-1,-9-1 0,0 4 0,0 4 0,0 3 0,-1 1 1,-1 1-1,4-3 0,-2 5 0,2 1 0,-2-1 0,-4 1-1,5 3 1,-7-5-1,0 1 1,-2 1-1,-3-1 0,5-1 0,0 3 1,0-7 0,0 3-1,7 1 1,-1-5 0,0 5 1,-2-3-2,6-3 2,-6 4-1,3-3 0,-1 5 0,-8-5 0,-2-1 1,2-4-1,-5 3 0,1-5 0,4 4 1,-4-2-1,4 5 0,2-1 0,-4 0 0,4 7 1,-6-5-2,4 5 2,-5-1-1,-1 1 0,0 1 0,0-1 1,2-1-1,-1-3 0,5 3 0,2-3 0,0 3 0,2-1 0,1 5 0,-3 1 1,0 18-1,-5-33 0,5 33 0,-18-27 0,18 27 0,-29-28 1,29 28-2,-29-19 0,29 19-5,0 0-15,-22-22-10,22 22-9,10-33 0</inkml:trace>
  <inkml:trace contextRef="#ctx1" brushRef="#br0">22051 794</inkml:trace>
  <inkml:trace contextRef="#ctx1" brushRef="#br0" timeOffset="967.0553">22027 1389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5:46.36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D18F705-0DC6-4C13-A515-1B1878741295}" emma:medium="tactile" emma:mode="ink">
          <msink:context xmlns:msink="http://schemas.microsoft.com/ink/2010/main" type="writingRegion" rotatedBoundingBox="6438,4841 6744,4841 6744,5046 6438,5046"/>
        </emma:interpretation>
      </emma:emma>
    </inkml:annotationXML>
    <inkml:traceGroup>
      <inkml:annotationXML>
        <emma:emma xmlns:emma="http://www.w3.org/2003/04/emma" version="1.0">
          <emma:interpretation id="{B510BA2F-5C49-40DE-AA08-5B87A3DFAADE}" emma:medium="tactile" emma:mode="ink">
            <msink:context xmlns:msink="http://schemas.microsoft.com/ink/2010/main" type="paragraph" rotatedBoundingBox="6438,4841 6744,4841 6744,5046 6438,50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6815C4-8F0A-4777-BAAB-FA8B4B8F6A06}" emma:medium="tactile" emma:mode="ink">
              <msink:context xmlns:msink="http://schemas.microsoft.com/ink/2010/main" type="line" rotatedBoundingBox="6438,4841 6744,4841 6744,5046 6438,5046"/>
            </emma:interpretation>
          </emma:emma>
        </inkml:annotationXML>
        <inkml:traceGroup>
          <inkml:annotationXML>
            <emma:emma xmlns:emma="http://www.w3.org/2003/04/emma" version="1.0">
              <emma:interpretation id="{15CBADB3-D9CC-4DC2-AEBE-28D33998E1C7}" emma:medium="tactile" emma:mode="ink">
                <msink:context xmlns:msink="http://schemas.microsoft.com/ink/2010/main" type="inkWord" rotatedBoundingBox="6438,4841 6744,4841 6744,5046 6438,5046"/>
              </emma:interpretation>
              <emma:one-of disjunction-type="recognition" id="oneOf0">
                <emma:interpretation id="interp0" emma:lang="en-US" emma:confidence="0">
                  <emma:literal>3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3 94 28,'0'0'18,"0"0"-1,0 0-3,-5-6-3,5 6-4,0 0 0,0 0-2,0 0-1,0 0 0,6 7-1,-6-7 0,6 9 1,-2-2-1,-1 0-1,2 1 0,-1 0-1,1 2 0,-1-1 0,0 1 0,-1 0-1,1-1 1,-1-2-1,0 1 1,-3-8-1,1 8 1,-1-8 0,0 0 0,0 0 0,0 0 0,0-6 0,-1-1 0,-1-1-1,-1-2 1,0-1-1,0 0 0,0 0 0,0 1 0,0 0 0,1 1 0,0 1 0,1 0 0,1 2 0,0 0-1,1-1-1,0-1 2,1 1-2,0-1 2,0-1-2,0 2 1,1 1 0,-3 6 0,4-11 1,-4 11 0,0 0 0,9-8 0,-9 8 0,6-4 0,-6 4 0,9-4 0,-9 4 0,9-3 0,-9 3 0,10-2 0,-10 2 0,10 0 0,-10 0 0,8 1 0,-8-1 0,9 4 1,-9-4-1,7 3 0,-7-3 0,6 7 1,-6-7 1,5 11-2,-5-11 2,0 11-1,-3-4 1,2 1-1,-1-2 1,-1 1-1,-1 0-1,-1-1 1,-1 1-1,-2 0 0,0 0 1,-2 0-1,-1 1 0,-1-3 0,3-1 1,0-1-1,2-1-1,7-2 0,-7-1-2,7 1-3,0 0-15,7-7-14,-7 7-1,13-6 1</inkml:trace>
          <inkml:trace contextRef="#ctx0" brushRef="#br0" timeOffset="965.0552">215 114 16,'0'0'27,"0"0"-8,0 0-6,0 0-3,0 0-3,0 0-1,0 0-1,0 0-1,0 0 1,0 0-1,0 0 1,0 0 0,0 0-2,6-8 1,-6 8-2,7-4 0,-7 4 0,11-6-1,-11 6-1,12-6 1,-12 6-1,12-6 0,-12 6 0,9-3 0,-9 3 1,0 0-1,5 2 0,-5-2 1,0 0-1,0 10 1,0-10 0,-4 8-1,4-8 1,-7 10-1,7-10 0,-7 10 0,7-10 1,-8 6-1,8-6 0,0 0 0,-7 6-1,7-6 1,0 0 0,0 0 0,0 0-1,0 0 1,0 0 0,0 0-1,9-3 1,-9 3 0,6 0 0,-6 0 1,9 1-1,-9-1 0,9 3 0,-9-3 0,10 4 1,-10-4-1,8 5 0,-8-5 0,5 6 1,-5-6-1,4 9 1,-4-9-1,0 7 1,0-7 0,-6 10 1,6-10 0,-11 8 0,1-5 1,1 1-1,-2-2 0,0 1-1,0-1 1,3-2-2,1 1-2,1-3-2,6 2-16,0 0-15,0 0-4,6-4 2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6:39.50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505F062-C007-4D03-AF7C-39DA6383FEA6}" emma:medium="tactile" emma:mode="ink">
          <msink:context xmlns:msink="http://schemas.microsoft.com/ink/2010/main" type="writingRegion" rotatedBoundingBox="2830,1618 6826,1521 6874,3504 2879,3601"/>
        </emma:interpretation>
      </emma:emma>
    </inkml:annotationXML>
    <inkml:traceGroup>
      <inkml:annotationXML>
        <emma:emma xmlns:emma="http://www.w3.org/2003/04/emma" version="1.0">
          <emma:interpretation id="{C05A191E-461E-4D4A-8D3E-658744B4699D}" emma:medium="tactile" emma:mode="ink">
            <msink:context xmlns:msink="http://schemas.microsoft.com/ink/2010/main" type="paragraph" rotatedBoundingBox="3950,1591 6826,1521 6834,1838 3958,190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A955664-23F9-42D7-88DE-9731B9B0C2ED}" emma:medium="tactile" emma:mode="ink">
              <msink:context xmlns:msink="http://schemas.microsoft.com/ink/2010/main" type="line" rotatedBoundingBox="3950,1591 6826,1521 6834,1838 3958,1908"/>
            </emma:interpretation>
          </emma:emma>
        </inkml:annotationXML>
        <inkml:traceGroup>
          <inkml:annotationXML>
            <emma:emma xmlns:emma="http://www.w3.org/2003/04/emma" version="1.0">
              <emma:interpretation id="{5E279B8A-7287-4300-A672-B933CE98FB43}" emma:medium="tactile" emma:mode="ink">
                <msink:context xmlns:msink="http://schemas.microsoft.com/ink/2010/main" type="inkWord" rotatedBoundingBox="3952,1673 4278,1665 4282,1848 3957,1856"/>
              </emma:interpretation>
              <emma:one-of disjunction-type="recognition" id="oneOf0">
                <emma:interpretation id="interp0" emma:lang="en-US" emma:confidence="1">
                  <emma:literal>no</emma:literal>
                </emma:interpretation>
                <emma:interpretation id="interp1" emma:lang="en-US" emma:confidence="0">
                  <emma:literal>No</emma:literal>
                </emma:interpretation>
                <emma:interpretation id="interp2" emma:lang="en-US" emma:confidence="0">
                  <emma:literal>ho</emma:literal>
                </emma:interpretation>
                <emma:interpretation id="interp3" emma:lang="en-US" emma:confidence="0">
                  <emma:literal>no.</emma:literal>
                </emma:interpretation>
                <emma:interpretation id="interp4" emma:lang="en-US" emma:confidence="0">
                  <emma:literal>nog</emma:literal>
                </emma:interpretation>
              </emma:one-of>
            </emma:emma>
          </inkml:annotationXML>
          <inkml:trace contextRef="#ctx0" brushRef="#br0">1100-1667 3,'0'0'10,"0"0"-5,0 0-1,0 0-1,0 0 0,0 0 1,0 0 0,0 0 0,0 0 0,0 0 1,0 0-1,0 0 0,0 0-1,-3 7 0,3-7-1,1 9 1,-1-1-2,0 0 1,-1 2-1,1 1 1,-1 2-1,1 1 0,0 0 0,-2 0-1,1 1 1,0-1-1,-1-1 1,1-2 0,0-1 0,-1-4 0,2 0 3,0-6-1,0 0 1,0 0-1,0 0 0,-3-6 1,3 0-1,0-3-1,0 1-1,1-3 0,1 1-1,-1 0 1,1 1-1,0 0 1,0 0 0,2-1-1,0 3 1,-1-3-1,1 2 1,1 0-2,1-1 2,1 2-1,-2-1 0,-5 8-1,11-11 2,-11 11-1,11-7 0,-11 7 0,8-2 0,-8 2 0,7 1 1,-7-1-1,4 7 0,-4-7 2,4 12-2,-4-6 2,2 4-2,-2-1 1,0 3-1,0 0 1,0-1-1,0 3 0,0-1 0,-2 1 0,1-1 0,-1-1 0,1-2 0,0-2 0,0-2-2,1-6-1,0 0-6,0 0-20,0 0-1,6-5-1</inkml:trace>
          <inkml:trace contextRef="#ctx0" brushRef="#br0" timeOffset="657.0376">1324-1600 19,'-2'-7'27,"2"7"-4,-5-7-9,5 7-4,0 0-4,0 0-1,0 0-2,0 0 0,0 0 0,-8 0-1,8 0-1,-7 7 0,7-7 0,-9 11 0,9-11-1,-8 10 0,8-10 1,-7 12-1,5-6 0,2-6 0,-2 12 1,2-12-1,2 12 0,-2-12 1,8 9 0,-1-6 0,1-1 0,4-1 0,-1-4 1,3 1-1,0-4 0,-1 0 0,0-2 0,-3 0 1,-1-2-1,-1 1 1,-5 2-2,-3-1 2,-2 1-1,-1 0 1,-5 1-2,-1 3 1,-2-1-2,0 3 1,-1 2-1,-3-1-3,5 7-8,-4-3-21,6 0 0,8-4-1</inkml:trace>
        </inkml:traceGroup>
        <inkml:traceGroup>
          <inkml:annotationXML>
            <emma:emma xmlns:emma="http://www.w3.org/2003/04/emma" version="1.0">
              <emma:interpretation id="{939211A9-4630-41BF-A085-1184A3C8A463}" emma:medium="tactile" emma:mode="ink">
                <msink:context xmlns:msink="http://schemas.microsoft.com/ink/2010/main" type="inkWord" rotatedBoundingBox="4542,1595 5616,1568 5624,1868 4549,1894"/>
              </emma:interpretation>
              <emma:one-of disjunction-type="recognition" id="oneOf1">
                <emma:interpretation id="interp5" emma:lang="en-US" emma:confidence="1">
                  <emma:literal>points</emma:literal>
                </emma:interpretation>
                <emma:interpretation id="interp6" emma:lang="en-US" emma:confidence="0">
                  <emma:literal>paints</emma:literal>
                </emma:interpretation>
                <emma:interpretation id="interp7" emma:lang="en-US" emma:confidence="0">
                  <emma:literal>Points</emma:literal>
                </emma:interpretation>
                <emma:interpretation id="interp8" emma:lang="en-US" emma:confidence="0">
                  <emma:literal>point</emma:literal>
                </emma:interpretation>
                <emma:interpretation id="interp9" emma:lang="en-US" emma:confidence="0">
                  <emma:literal>pointes</emma:literal>
                </emma:interpretation>
              </emma:one-of>
            </emma:emma>
          </inkml:annotationXML>
          <inkml:trace contextRef="#ctx0" brushRef="#br0" timeOffset="2163.1237">1691-1592 10,'6'1'15,"-6"-1"-3,0 0-2,0 0 1,0 0-3,0 0 0,0 0-2,4 7 1,-4-7-3,5 11-1,0-2 1,-2 0-2,1 3 0,-4-1 0,3 4-1,-3-3 1,0 2-1,-3-2 0,0-2 0,0-1 1,0-2-1,3-7 1,-6 6-1,6-6 0,-8 1 0,8-1 0,-7-6 0,7 6 0,-7-13-1,3 3 0,3-2 0,-1 0 0,2-3 0,2 0 0,0 1 0,1-2 0,2 1 0,0 3-1,0 0 1,2 0-1,-1 1 1,1 2-1,-1 1 2,2 1-2,-2 0 1,-1 0 1,-5 7-1,13-11 0,-5 9 1,-8 2-1,13-7 0,-7 4 1,1 3-1,-1 0 0,1 0 0,-7 0 0,12 3 1,-4 1-1,-8-4 0,12 6 0,-12-6 0,12 8 0,-12-8 1,11 9-1,-7-2 0,-4-7 1,3 14-1,-3-8 2,-2 3-2,0-1 1,-1-1-1,-1 1 2,4-8-2,-11 10 1,5-6-1,-3-1 1,0-1 0,-2-2-1,-2 2 0,1-2 0,-1 0-1,1 1-1,0-2-3,4 4-3,-1-4-6,9 1-16,0 0-2,-7 4 0</inkml:trace>
          <inkml:trace contextRef="#ctx0" brushRef="#br0" timeOffset="2926.1674">2033-1644 19,'0'0'21,"0"0"-7,0 0-2,0 0-2,0 0 2,-9 0-3,9 0-1,0 0-2,0 0-2,-9-2 0,9 2-1,0 0-2,-8 0 0,8 0 0,-8 2-1,8-2 1,-11 6-2,4-1 2,0 1-1,1 1 0,-2-1 0,2 2 1,0 0-2,3-1 2,0-1-2,3-6 1,0 10 0,0-10 0,6 9 0,-6-9 0,11 10 1,-5-7-1,3 1 0,0-2 1,0 1-1,-1-3 1,2 0-1,1-2 1,-1-1-1,0-3 1,1 0-1,-3-3 1,0 0 0,-2 2 0,-1-2 0,-4 1-2,-1 0 2,-2 1-2,-4 0 2,-3 2-2,0 1 1,-3 0-1,0 2 0,-1 2-1,-1 0-1,3 5-1,-1-4-8,7 8-14,-2-2-7,2 0 1</inkml:trace>
          <inkml:trace contextRef="#ctx0" brushRef="#br0" timeOffset="3627.2075">2185-1701 5,'0'0'28,"0"0"-6,0 0-4,0 0-5,0 0-4,8 2-3,-8-2-1,0 0-1,0 0-5,0 0-5,5-4-18,-5 4-6,0 0 0</inkml:trace>
          <inkml:trace contextRef="#ctx0" brushRef="#br0" timeOffset="3351.1917">2199-1625 14,'0'0'25,"0"0"-6,0 0-4,-2-6-2,2 6-3,0 0-4,1 7-2,-1-7-2,0 10 0,-2-3 1,4 3-2,-3-1 1,1 1-1,0 2 0,0-2-1,0-1 1,0-2-2,1 1-3,-1-8-6,0 0-20,0 0 0,0 0-1</inkml:trace>
          <inkml:trace contextRef="#ctx0" brushRef="#br0" timeOffset="4228.2418">2307-1587 1,'0'0'25,"1"8"-5,1-2-5,-2-6-5,3 9-2,-3-9 1,3 8-4,-3-8 0,0 0-1,0 0-1,3 8 0,-3-8 0,0 0-1,0 0 0,2-7 0,-2 7 0,4-12 0,-2 3-1,3 2-1,-2-1 1,2 0-1,0 0 0,1 1 0,-6 7 0,12-10 0,-12 10-2,10-5 2,-10 5 0,11 1 0,-11-1 1,9 8-1,-5-1 0,1 3 1,-3 0 0,2 2 0,-4 0 0,2 2-1,-2-3 0,1-2 1,-1-1-2,0-8-1,2 10-5,-2-10-20,0 0-6,1-10 2</inkml:trace>
          <inkml:trace contextRef="#ctx0" brushRef="#br0" timeOffset="4864.2782">2463-1654 20,'0'0'31,"0"0"-6,9-3-7,-9 3-7,13-5-3,-5 2-4,1 1-1,-1-1 0,4 1-2,-3-1 0,2 2 0,-3 1-2,0-2-1,3 3-2,-11-1-8,16-5-17,-10 5-3,-6 0 0</inkml:trace>
          <inkml:trace contextRef="#ctx0" brushRef="#br0" timeOffset="4620.2643">2495-1765 27,'0'0'27,"6"7"-7,-6-7-6,4 8-6,-4-8 0,4 14-1,-3-6-1,4 4-1,-4 0-2,3 3 1,-2 0-1,1 2-1,-2 0-1,1-1 0,0 0 0,1-1-1,-1-3 1,-1-2-2,1 0 0,-2-10-2,3 9 0,-3-9-4,0 0-7,0 0-17,0-8-3,-1-1 2</inkml:trace>
          <inkml:trace contextRef="#ctx0" brushRef="#br0" timeOffset="5432.3107">2703-1672 7,'0'0'31,"-7"2"0,7-2-10,-6 2-7,-1-3-7,7 1-3,-7 3-2,7-3-1,-8 5-1,8-5 0,-6 8 1,6-8-1,-4 9 1,4-9-1,-2 9 2,2-9-2,2 9 2,-2-9-1,6 9 0,-6-9 0,11 9 0,-1-4-1,-2-2 1,-1 1-1,4 1 1,-4-1-1,1 0 0,-1 0 0,-1 0 0,-6-4 0,6 8 1,-6-8 0,0 0-1,3 6 1,-3-6 0,-7 2 0,1-4 0,-1 2 0,-3-3 0,0 1-1,-2 0-1,1-1-1,2 3-5,-3-6-10,3 6-17,9 0 1,-9-1-1</inkml:trace>
        </inkml:traceGroup>
        <inkml:traceGroup>
          <inkml:annotationXML>
            <emma:emma xmlns:emma="http://www.w3.org/2003/04/emma" version="1.0">
              <emma:interpretation id="{D0FE66DD-960B-4EE8-AE69-F048F1D66F3D}" emma:medium="tactile" emma:mode="ink">
                <msink:context xmlns:msink="http://schemas.microsoft.com/ink/2010/main" type="inkWord" rotatedBoundingBox="5824,1560 6130,1552 6134,1749 5829,1756"/>
              </emma:interpretation>
              <emma:one-of disjunction-type="recognition" id="oneOf2">
                <emma:interpretation id="interp10" emma:lang="en-US" emma:confidence="1">
                  <emma:literal>to</emma:literal>
                </emma:interpretation>
                <emma:interpretation id="interp11" emma:lang="en-US" emma:confidence="0">
                  <emma:literal>To</emma:literal>
                </emma:interpretation>
                <emma:interpretation id="interp12" emma:lang="en-US" emma:confidence="0">
                  <emma:literal>toy</emma:literal>
                </emma:interpretation>
                <emma:interpretation id="interp13" emma:lang="en-US" emma:confidence="0">
                  <emma:literal>toe</emma:literal>
                </emma:interpretation>
                <emma:interpretation id="interp14" emma:lang="en-US" emma:confidence="0">
                  <emma:literal>tog</emma:literal>
                </emma:interpretation>
              </emma:one-of>
            </emma:emma>
          </inkml:annotationXML>
          <inkml:trace contextRef="#ctx0" brushRef="#br0" timeOffset="6370.3644">2953-1669 12,'7'4'31,"0"-6"-8,2 4-2,-9-2-9,19-6-3,-9 0-3,5 1-3,0-2-3,2-1-2,1 3-11,-2 0-20,-2 0 3,-2 3-2</inkml:trace>
          <inkml:trace contextRef="#ctx0" brushRef="#br0" timeOffset="6153.3519">2995-1776 14,'0'0'29,"0"0"-4,8-5-6,-8 5-8,0 0-3,0 0-2,0 0-1,0 0-2,8 8 1,-8-8-1,5 12-1,-2-5 0,1 4 0,-2 1 0,1 3 0,-1 1-1,0 1-1,-1 1 1,1-1-1,-2 0 1,1-4-1,0-1 0,0-3-2,1-3 0,-2-6-3,0 0-3,0 0-8,0 0-19,3-7 1,-4-1 2</inkml:trace>
          <inkml:trace contextRef="#ctx0" brushRef="#br0" timeOffset="6854.392">3220-1660 29,'0'0'28,"-8"5"-7,-1-6-8,9 1-5,-9 6-1,4 1-2,-1-4-1,3 4-1,3-7 0,-10 13-1,10-13 0,-5 13-1,5-13 0,0 11 0,0-11 0,12 7 0,-4-7 0,4-2 0,-1-1 0,1-1 0,0-1 0,-1-2 0,-3 1-1,-1 0 0,-5 0 0,-2 6 1,-2-12-1,-4 6 0,-2-2-2,-3 0 0,0 5-4,-6-4-14,5 3-13,-1 1-1,1 4 1</inkml:trace>
        </inkml:traceGroup>
        <inkml:traceGroup>
          <inkml:annotationXML>
            <emma:emma xmlns:emma="http://www.w3.org/2003/04/emma" version="1.0">
              <emma:interpretation id="{CDB35803-5387-415C-A1DB-76FE4C805C8E}" emma:medium="tactile" emma:mode="ink">
                <msink:context xmlns:msink="http://schemas.microsoft.com/ink/2010/main" type="inkWord" rotatedBoundingBox="6214,1536 6826,1521 6833,1829 6221,1844"/>
              </emma:interpretation>
              <emma:one-of disjunction-type="recognition" id="oneOf3">
                <emma:interpretation id="interp15" emma:lang="en-US" emma:confidence="1">
                  <emma:literal>take</emma:literal>
                </emma:interpretation>
                <emma:interpretation id="interp16" emma:lang="en-US" emma:confidence="0">
                  <emma:literal>taka</emma:literal>
                </emma:interpretation>
                <emma:interpretation id="interp17" emma:lang="en-US" emma:confidence="0">
                  <emma:literal>Fake</emma:literal>
                </emma:interpretation>
                <emma:interpretation id="interp18" emma:lang="en-US" emma:confidence="0">
                  <emma:literal>fake</emma:literal>
                </emma:interpretation>
                <emma:interpretation id="interp19" emma:lang="en-US" emma:confidence="0">
                  <emma:literal>Take</emma:literal>
                </emma:interpretation>
              </emma:one-of>
            </emma:emma>
          </inkml:annotationXML>
          <inkml:trace contextRef="#ctx0" brushRef="#br0" timeOffset="7739.4427">3344-1656 12,'0'0'31,"6"-1"-8,2 1-3,-8 0-8,14-6-4,-8 0-2,5 4-3,-2-1-2,3 0-5,2 3-11,-2 0-17,-3-2 1,1 2-1</inkml:trace>
          <inkml:trace contextRef="#ctx0" brushRef="#br0" timeOffset="7495.4287">3408-1744 6,'0'0'30,"-7"-4"-2,7 4-7,0 0-6,0 0-5,0 0-3,0 0-3,0 0 0,0 0-1,0 0-1,0 0 0,-3 8 0,3-2-1,3 4 0,-2 3 0,2 1-1,-1 3 2,1 1-2,-2-1 0,2 3 0,1-4 1,-4 0-2,5-4 0,-4-2-1,2-3-3,-3-7-7,0 0-19,9-3-3,-8-4 0</inkml:trace>
          <inkml:trace contextRef="#ctx0" brushRef="#br0" timeOffset="8247.4717">3545-1657 11,'0'0'28,"-7"1"-4,0-2-9,7 1-3,-10 7-5,10-7-3,-8 11-1,5-4 0,3-7-1,-5 10 0,5-10 1,-2 10 0,2-10-1,2 8 0,-2-8 0,0 0 0,6 6 0,-6-6 0,11 0-1,-5-2 0,-6 2 0,12-6 0,-5 3 0,-7 3-1,10-4 1,-10 4-1,0 0 0,8-2 0,-8 2 0,0 0 1,3 7-1,-3-7 0,4 9 0,-4-9 0,5 11-1,-5-11-1,7 10-3,-7-10-7,6 5-19,-6-5-3,0 0 0</inkml:trace>
          <inkml:trace contextRef="#ctx0" brushRef="#br0" timeOffset="8608.4924">3613-1810 13,'0'0'31,"0"0"2,0 0-16,9 9-2,-9-9-5,4 13-4,-2-4-1,2 4-1,-1 1-1,2 2-1,-2 3 0,-1 1-1,2 0 0,-1-2-1,0 1 1,0-1 0,-1-2-1,1 0 0,-3-5 0,1-2-1,1 0-1,-2-9-1,3 12-2,-3-12-6,0 0-16,0 0-8,6-7 1</inkml:trace>
          <inkml:trace contextRef="#ctx0" brushRef="#br0" timeOffset="9026.5163">3741-1665 19,'0'0'21,"0"0"-2,3 8-5,-3-8 0,0 0-3,0 0-2,0 0-1,0 0-2,-1 8-2,1-8 0,0 0-1,-10 7-2,10-7 0,-10 10 1,3-3-2,1 0 1,-1 0-1,2 1 1,-1-1-1,3 0 0,2-1 1,1-6-1,1 9 0,-1-9 0,9 6 1,-9-6-1,14 3 0,-6-3 0,0-1 0,2 1-3,-3-3-2,3 6-10,-10-3-17,8 1-4,-8-1 3</inkml:trace>
          <inkml:trace contextRef="#ctx0" brushRef="#br0" timeOffset="9562.5469">3820-1596 32,'0'0'14,"0"0"0,3-7 0,-3 7-1,0 0-3,6 2-4,-6-2-1,6-1 0,-6 1-1,10-3-1,-10 3 0,11-6-1,-11 6-1,13-9 1,-13 9-2,10-10 1,-10 10-1,8-10 1,-8 10-1,1-10 0,-1 10 1,-3-8-1,3 8 1,-7-6-1,7 6 0,-12-1-1,4 3 1,2 4 0,-2-1 0,2 4 0,-2 1 1,1 2-1,3-1 1,1 3 0,2-2 1,4 0 0,3-1-1,5 0 1,3-3-1,4-2 0,2 0-2,-2-3-2,2 5-8,-6-6-19,-1 2-6,-5-1 1</inkml:trace>
        </inkml:traceGroup>
      </inkml:traceGroup>
    </inkml:traceGroup>
    <inkml:traceGroup>
      <inkml:annotationXML>
        <emma:emma xmlns:emma="http://www.w3.org/2003/04/emma" version="1.0">
          <emma:interpretation id="{41CFA8BA-ABEC-4331-83C9-2E13FBF417D4}" emma:medium="tactile" emma:mode="ink">
            <msink:context xmlns:msink="http://schemas.microsoft.com/ink/2010/main" type="paragraph" rotatedBoundingBox="4024,2015 5646,2009 5647,2253 4025,225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6B0EA8B-C1E4-4A63-98B9-92A6F866691D}" emma:medium="tactile" emma:mode="ink">
              <msink:context xmlns:msink="http://schemas.microsoft.com/ink/2010/main" type="line" rotatedBoundingBox="4024,2015 5646,2009 5647,2253 4025,2258"/>
            </emma:interpretation>
          </emma:emma>
        </inkml:annotationXML>
        <inkml:traceGroup>
          <inkml:annotationXML>
            <emma:emma xmlns:emma="http://www.w3.org/2003/04/emma" version="1.0">
              <emma:interpretation id="{625F9D3C-371F-4A7D-B53C-E8B61509E29B}" emma:medium="tactile" emma:mode="ink">
                <msink:context xmlns:msink="http://schemas.microsoft.com/ink/2010/main" type="inkWord" rotatedBoundingBox="4024,2015 4484,2013 4485,2257 4025,2258"/>
              </emma:interpretation>
              <emma:one-of disjunction-type="recognition" id="oneOf4">
                <emma:interpretation id="interp20" emma:lang="en-US" emma:confidence="1">
                  <emma:literal>the</emma:literal>
                </emma:interpretation>
                <emma:interpretation id="interp21" emma:lang="en-US" emma:confidence="0">
                  <emma:literal>they</emma:literal>
                </emma:interpretation>
                <emma:interpretation id="interp22" emma:lang="en-US" emma:confidence="0">
                  <emma:literal>thew</emma:literal>
                </emma:interpretation>
                <emma:interpretation id="interp23" emma:lang="en-US" emma:confidence="0">
                  <emma:literal>then</emma:literal>
                </emma:interpretation>
                <emma:interpretation id="interp24" emma:lang="en-US" emma:confidence="0">
                  <emma:literal>them</emma:literal>
                </emma:interpretation>
              </emma:one-of>
            </emma:emma>
          </inkml:annotationXML>
          <inkml:trace contextRef="#ctx0" brushRef="#br0" timeOffset="11665.6672">1151-1196 11,'0'0'30,"0"0"-7,0 0-4,0 0-4,0 0-6,6-7-3,0 6-3,-6 1 0,15-7-3,-7 2 1,2-1-4,2 3-4,-4-3-14,2 0-10,0 4 0</inkml:trace>
          <inkml:trace contextRef="#ctx0" brushRef="#br0" timeOffset="11421.6533">1202-1308 11,'0'0'11,"0"0"-4,0 0 0,1-7 0,-1 7 1,0 0 1,0 0 0,0 0 1,0 0 0,0 0-1,0 0-3,0 0-2,0 0-2,0 0-1,0 0 0,0 0-1,0 0 1,-1 8-1,1-8 1,-1 13 0,1-4 0,-1 0-1,0 4 1,0 1 0,0 1 0,0 0-1,0-2 1,0-1-1,1-1 0,0-1 0,-1-3-1,4-1-4,-3-6-9,0 0-15,0 0-2,0 0 1</inkml:trace>
          <inkml:trace contextRef="#ctx0" brushRef="#br0" timeOffset="12212.6985">1307-1325 21,'0'0'29,"0"0"-7,0 0-6,0 0-8,7 5-2,-7-5-3,2 10 0,-1-2-1,1 3 0,-3 0-1,1 4 1,-2 1-2,-1 2 1,0 1 1,-1-2-2,0-1 1,0-1 0,2-3 0,1-3-1,0-2 1,1-7-1,0 0 0,8 5 0,-8-5 1,10-5-1,-10 5-1,13-12 1,-5 7-1,0-2 1,-1 0-2,1 2 2,-1 2-1,-7 3 1,9 0 1,-9 0-2,6 10 2,-6-3-1,0 3 1,2-1-1,-1 2 1,-1-2-1,2 2-2,-2-4-1,6 3-5,-6-10-10,2 9-14,-2-9 1</inkml:trace>
          <inkml:trace contextRef="#ctx0" brushRef="#br0" timeOffset="12729.7281">1499-1136 22,'0'0'26,"0"0"-7,0 0-6,0 0-4,0 0-2,0 0-1,0 0-2,0 0-1,8-7-1,-8 7-1,7-5 1,-7 5-2,10-5 1,-10 5-2,11-7 2,-11 7-2,11-7 2,-11 7-2,7-7 2,-7 7-1,4-7 2,-4 7-1,0 0 0,-6-8 0,6 8 0,-10-4 0,4 0-1,-1 4 0,-2 0-1,1 1 1,0 2 0,1 0-1,7-3 1,-10 12 1,8-3-1,1-1 2,4 0-2,1 1 2,4-1-1,0 0 1,2 0-2,2-2 1,1-1-1,3-2-2,-3-3-5,4 4-19,-4-2-6,-2-3-1</inkml:trace>
        </inkml:traceGroup>
        <inkml:traceGroup>
          <inkml:annotationXML>
            <emma:emma xmlns:emma="http://www.w3.org/2003/04/emma" version="1.0">
              <emma:interpretation id="{3EDAE9FC-4242-49E4-91C8-2F0350AB9CCA}" emma:medium="tactile" emma:mode="ink">
                <msink:context xmlns:msink="http://schemas.microsoft.com/ink/2010/main" type="inkWord" rotatedBoundingBox="4676,2058 5646,2055 5647,2215 4677,2218"/>
              </emma:interpretation>
              <emma:one-of disjunction-type="recognition" id="oneOf5">
                <emma:interpretation id="interp25" emma:lang="en-US" emma:confidence="1">
                  <emma:literal>mean.</emma:literal>
                </emma:interpretation>
                <emma:interpretation id="interp26" emma:lang="en-US" emma:confidence="0">
                  <emma:literal>mean</emma:literal>
                </emma:interpretation>
                <emma:interpretation id="interp27" emma:lang="en-US" emma:confidence="0">
                  <emma:literal>means.</emma:literal>
                </emma:interpretation>
                <emma:interpretation id="interp28" emma:lang="en-US" emma:confidence="0">
                  <emma:literal>meant.</emma:literal>
                </emma:interpretation>
                <emma:interpretation id="interp29" emma:lang="en-US" emma:confidence="0">
                  <emma:literal>means</emma:literal>
                </emma:interpretation>
              </emma:one-of>
            </emma:emma>
          </inkml:annotationXML>
          <inkml:trace contextRef="#ctx0" brushRef="#br0" timeOffset="13944.7976">1803-1190 17,'0'0'15,"0"0"0,0 0-1,8 10-2,-8-10 0,3 7-3,-3-7-1,0 8-2,0-8-2,2 12-1,-2-12-1,1 11-1,-1-11 0,1 9 0,-1-9-1,0 0 1,0 7 0,0-7 0,0 0 0,0 0 0,0 0 0,0-6 0,0 6-2,3-12 2,-1 5-3,0-1 2,1-1-1,2 0 1,0 2-2,1-1 2,-6 8 0,11-10-1,-4 6 1,-7 4 0,11-4 0,-11 4-1,12 0 1,-12 0 0,10 8 0,-10-8 0,8 10 1,-6-2 0,0-2 0,-1 4 0,-1-4 0,0-6-1,0 11 2,0-11-2,0 0 1,-2 6-1,2-6 1,0 0-1,0 0-1,6-8 2,-6 8-2,6-11 1,0 5-1,0-4 1,3 0-1,0 0 1,1 0 0,0 2 0,0 1 0,0 0 0,-3 4 0,0 3 0,-7 0-1,10 11 1,-8-4 0,-1 4 0,-1 2 1,0-1 0,-1 1 0,-1 0-1,0-4 1,0 0-1,0-2 1,2-7-2,-1 8-2,1-8-8,0 0-21,0 0 0,7-10 0</inkml:trace>
          <inkml:trace contextRef="#ctx0" brushRef="#br0" timeOffset="14478.8281">2109-1163 2,'0'0'27,"0"0"-7,0 0-5,0 0-6,8-1-3,-8 1 0,8-3-2,-8 3-2,11-7 0,-4 3-1,0-3 1,1 2-2,-1 0 2,0-2-1,-1 2 0,-2-2 1,-4 7 0,3-10 0,-3 10-1,-2-7 1,2 7-1,-7-6 0,7 6 0,-10-4-1,10 4 0,-12-1 1,6 1-1,-1 2 0,1 1 1,-1 3-1,0 3 0,1 1 0,-1 0 0,2 0 0,2 2 0,1-1 1,1-1-1,4-3 1,-3-7-2,8 9 2,1-6-1,-1-1 0,3-2 0,3 1-2,-2-4-4,4 5-6,-2-4-14,-2 1-5,2 1 1</inkml:trace>
          <inkml:trace contextRef="#ctx0" brushRef="#br0" timeOffset="15012.8587">2355-1216 4,'-2'-8'22,"2"8"-4,0 0-1,-8-11-3,8 11 0,-9-2-4,9 2-3,-11 5-2,4 0-2,-2 0-1,1 2-1,0 1-1,1-1 0,4 1 0,-2-1 0,5-7 1,2 10-1,-2-10 1,7 6 0,-7-6-1,13 2 1,-13-2 0,13-2 0,-13 2-1,10-6 2,-10 6-2,7-9 1,-7 9-1,6-8 1,-6 8-1,0 0 0,7-6 0,-7 6 0,0 0-1,7 8 2,-7-8 0,7 11-1,-4-4 1,0 1-1,0-2 1,-3-6-1,8 10 1,-8-10-3,9 5-4,-9-5-17,6-6-10,-6 6 0,10-10 0</inkml:trace>
          <inkml:trace contextRef="#ctx0" brushRef="#br0" timeOffset="15469.8848">2442-1223 26,'0'0'23,"10"4"-1,-10-4-8,7 8-3,-7-8-3,4 11-1,-2-3-3,0 1 0,-2-2 0,2 1-2,-2-8 0,3 9-1,-3-9 1,0 0-2,0 0 1,6 0 0,-6 0-2,7-14 2,-2 3-1,0-1 1,2 0-2,1-2 1,1 1 1,1 1-1,1 0 0,2 2 0,-2 3 0,2 2 0,-1 2 0,-1 3 0,-1 3 1,0 3-1,-4 5 0,0 4 1,-3 2 0,1 2-1,-2-1 1,0-1-2,0 0-1,-2-6-8,5 0-21,-3-3-3,-2-8 0</inkml:trace>
          <inkml:trace contextRef="#ctx0" brushRef="#br0" timeOffset="16093.9205">2773-1162 32,'0'0'33,"-7"1"-6,7-1-10,0 0-7,0 0-3,0 0-5,0 0 1,0 0-3,0 0 1,0 0-1,0 0-7,0 0-20,3 8-7,-3-8 1</inkml:trace>
        </inkml:traceGroup>
      </inkml:traceGroup>
    </inkml:traceGroup>
    <inkml:traceGroup>
      <inkml:annotationXML>
        <emma:emma xmlns:emma="http://www.w3.org/2003/04/emma" version="1.0">
          <emma:interpretation id="{7631EA69-DD76-4805-BE00-04124EF0E3F4}" emma:medium="tactile" emma:mode="ink">
            <msink:context xmlns:msink="http://schemas.microsoft.com/ink/2010/main" type="paragraph" rotatedBoundingBox="3206,1995 5523,2219 5447,3005 3130,27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A8A8711-BCB7-4A59-8C91-A969A1C47108}" emma:medium="tactile" emma:mode="ink">
              <msink:context xmlns:msink="http://schemas.microsoft.com/ink/2010/main" type="inkBullet" rotatedBoundingBox="3206,1995 4335,2104 4259,2890 3130,2781"/>
            </emma:interpretation>
            <emma:one-of disjunction-type="recognition" id="oneOf6">
              <emma:interpretation id="interp30" emma:lang="en-US" emma:confidence="0">
                <emma:literal>☺</emma:literal>
              </emma:interpretation>
              <emma:interpretation id="interp31" emma:lang="en-US" emma:confidence="0">
                <emma:literal>*</emma:literal>
              </emma:interpretation>
              <emma:interpretation id="interp32" emma:lang="en-US" emma:confidence="0">
                <emma:literal>☹</emma:literal>
              </emma:interpretation>
              <emma:interpretation id="interp33" emma:lang="en-US" emma:confidence="0">
                <emma:literal>Q</emma:literal>
              </emma:interpretation>
              <emma:interpretation id="interp34" emma:lang="en-US" emma:confidence="0">
                <emma:literal>@</emma:literal>
              </emma:interpretation>
            </emma:one-of>
          </emma:emma>
        </inkml:annotationXML>
        <inkml:trace contextRef="#ctx0" brushRef="#br1" timeOffset="-56066.2068">853-813 23,'0'0'29,"0"0"-6,-4-8-7,4 8-3,0 0-5,0 0-2,0 0-1,0 0-2,0 0-1,0 0-1,0 0 0,2 7 0,-2-7 0,6 8 0,-2-1-1,0 1 1,0 2 1,2 3-2,-2-1 2,0 4-2,0-1 1,-2 0-2,0 2 3,0-2-3,-2-4 1,0-1 1,0-2-1,0-8 1,0 9 0,0-9-1,0 0 1,0 0-1,-2-9 1,0 2-1,1-2 1,-1-2-1,-1-3 0,1 0 0,-1-2 0,1 1 0,-1 0 0,3 3 0,-2-1-1,2 0 2,1 3-1,0 1 0,2 0 0,-1 1 0,2-1 0,0 1 0,1 1 0,-2 0 0,-3 7 0,12-12 0,-5 8 0,0 0 0,-1-1-1,1 3 1,0 1 0,-1-1 0,-6 2 0,12 1 0,-12-1 0,9 4 0,-9-4 0,9 9 0,-9-9 0,8 11 1,-4-5-1,1 0 0,-2 2 0,2 0 0,-4 0 1,0 0 0,-2-1-1,-2 2 1,0-3 0,-2 2 1,-2-3-1,-1 0 0,-4-1 0,0-1 0,-2-1-1,2 1 1,-3-3-1,4 1 0,2 0-1,1-1-1,8 0-1,-8-2-3,8 2-14,9 3-15,0-2 0,-1-3-1</inkml:trace>
        <inkml:trace contextRef="#ctx0" brushRef="#br1" timeOffset="-55302.1631">1111-833 13,'0'0'31,"0"0"0,0 0-9,-10-4-7,10 4-6,0 0-4,0 0-1,0 0 0,0 0-2,0 0 0,0 0-1,5-4 0,-5 4 0,12-4-1,-6 1 0,3 2 0,-1 0 0,2 1 0,-2 0 0,0 0 0,-1 1 0,-7-1 0,11 2 0,-11-2 0,0 0 0,6 9 0,-6-2 1,-3 1-1,0 1 0,-3 2 1,-2 1-1,0 2 1,-1-1-1,2-1 1,-2 0-2,4-3 2,-1-1-1,2-1 1,3-1-1,1-6 0,8 6 1,-2-5-1,2-1 1,1-2 0,4 0 0,1-1-1,0 0 1,0 0-1,-1 1 0,1 1-1,-4 0-1,1 4-3,-11-3-17,12 4-14,-12-4 1,8 4-2</inkml:trace>
        <inkml:trace contextRef="#ctx0" brushRef="#br0" timeOffset="-10559.604">600-1293 5,'-8'-2'12,"8"2"-2,-6-1-1,6 1-2,-9 1-1,9-1-1,-9 1 0,9-1-1,-12 1 1,7-1-1,5 0-1,-13 2 0,5 0-1,1-1-1,-1 1 0,-1 1 0,1 0 1,-2 0-1,0 0 1,0 0-1,3 1 0,-4-1 0,2 1 0,-2-1 1,2 1-1,-1 0-1,1 1 1,-2 1-1,3 0 0,-2 3 0,3 0 0,-1-1 0,3 0 0,0 0 1,0-1-1,2 0 1,-3 0-1,3 0 1,0 0-1,-1 0 1,1 1-1,0 1 0,0-1 0,1 0-1,0-1 1,0 2 0,2-1 0,-1 2-1,2-1 1,1 0 0,0 2 0,1 1 0,2 1 0,-1-1 0,-1 1 0,1-2 1,0 0 0,-1-1-1,0 0 1,0-1 0,0 0 0,-1 0 0,0 1 0,1 1-1,0 1 0,2-1 0,0 1 1,0-2-1,1 2 0,-1-3 0,2 1 1,-2-1 0,2 0 0,-1-2 0,1 2 0,3-1 0,0 1 0,1 1 0,-1 0 0,2 2 1,2 0-3,-3 0 2,-1-1-1,1 2 1,-1-1-1,-1-2 0,2 1 0,-3-3 1,2 1-1,-1-1 1,2-1 0,-3 1-1,2-2 0,-1 1 1,1 0-1,0-1 0,-1 0 0,1 1 0,-1-2 0,1 0 0,0 0 0,0 1 0,1-1 0,0 0 0,1 0 0,-1-1 0,2 1 0,-2-2 0,2 2 0,0-3 0,0 3 0,1-3 1,0 2-1,1 0 0,1-1 0,0 1 0,-1-2 0,2 2 0,-2 0 0,0-1 0,0 1 1,-2 0-1,0-1 0,0 0 0,-1-1 0,2-3 0,-2 0 1,3-2-1,-1-1 0,1-1 0,1 0 0,0-1 0,1 0 0,-1 1 0,0-1 0,0-1 0,1 0 0,-1 1 0,0-1 0,1 0 0,-1-1-1,0-1 1,1 2 0,1-3-1,-4 0 1,3-1 0,-3 0 0,0-1 0,-1 0 0,-3 0 0,0-2 1,-3-1-1,-1-2 1,-1-1-2,-1-1 2,-1-2-2,-3-3 2,-3-1-2,-1-1 0,-2 0 2,-5-1-1,0-2 0,-4 1 0,-3 1 0,1 2 0,-2 1 1,-1 1-1,-3 4 0,2 0 0,-3 4 1,-2 1-1,-1 2-1,1 1 1,-3 1 0,2 0 0,-1 1-1,-2-2 1,2-1-1,0 1 1,-1-2 1,1 1-1,1-1 0,1 1 0,0 0 0,3 3 0,2 1 0,1 0 0,1 3 0,1 0 0,-1 2 0,1 0 0,-1 2 0,-1 1 1,-1 2-1,0 0 0,-2 3 0,0 0 1,0 2-1,-2 1 0,1 2-1,0 1-1,2 4-2,0-2-8,7 4-19,4 2 0,2-3-1</inkml:trace>
      </inkml:traceGroup>
      <inkml:traceGroup>
        <inkml:annotationXML>
          <emma:emma xmlns:emma="http://www.w3.org/2003/04/emma" version="1.0">
            <emma:interpretation id="{3E5215B8-861B-4309-BBFA-239D2C1EC849}" emma:medium="tactile" emma:mode="ink">
              <msink:context xmlns:msink="http://schemas.microsoft.com/ink/2010/main" type="line" rotatedBoundingBox="4500,2351 5501,2447 5478,2685 4477,2588"/>
            </emma:interpretation>
          </emma:emma>
        </inkml:annotationXML>
        <inkml:traceGroup>
          <inkml:annotationXML>
            <emma:emma xmlns:emma="http://www.w3.org/2003/04/emma" version="1.0">
              <emma:interpretation id="{C7AABF0C-6FD9-4966-BEAA-8947F29FE442}" emma:medium="tactile" emma:mode="ink">
                <msink:context xmlns:msink="http://schemas.microsoft.com/ink/2010/main" type="inkWord" rotatedBoundingBox="4500,2353 5010,2402 4987,2637 4477,2588"/>
              </emma:interpretation>
              <emma:one-of disjunction-type="recognition" id="oneOf7">
                <emma:interpretation id="interp35" emma:lang="en-US" emma:confidence="1">
                  <emma:literal>set</emma:literal>
                </emma:interpretation>
                <emma:interpretation id="interp36" emma:lang="en-US" emma:confidence="0">
                  <emma:literal>Set</emma:literal>
                </emma:interpretation>
                <emma:interpretation id="interp37" emma:lang="en-US" emma:confidence="0">
                  <emma:literal>bet</emma:literal>
                </emma:interpretation>
                <emma:interpretation id="interp38" emma:lang="en-US" emma:confidence="0">
                  <emma:literal>get</emma:literal>
                </emma:interpretation>
                <emma:interpretation id="interp39" emma:lang="en-US" emma:confidence="0">
                  <emma:literal>Yet</emma:literal>
                </emma:interpretation>
              </emma:one-of>
            </emma:emma>
          </inkml:annotationXML>
          <inkml:trace contextRef="#ctx0" brushRef="#br0" timeOffset="23707.356">1674-867 13,'0'0'20,"0"0"-3,0 0-3,0 0-2,0 0-1,0 0-4,0 0-2,0 0-1,0 0-2,0 0 0,0 0 0,0 0 0,0 0-1,0 0 1,0 0 0,0 0 0,0 0 0,0 0-1,-7 1-1,7-1 0,0 0 1,-9 3-1,9-3 0,-7 3 0,7-3 0,-8 4 0,8-4 0,-7 4 0,7-4 0,0 0-1,-6 7 1,6-7 0,0 7-1,0-7 1,2 7 0,-2-7-1,6 10 1,-6-10 0,10 7 0,-10-7 0,10 8 0,-10-8 0,11 5 1,-11-5-1,11 8 0,-11-8 0,8 9 0,-8-9 1,5 10-1,-5-10 0,3 8 1,-3-8 0,-2 7 0,2-7 1,-8 2-1,0-3 0,1 0 0,-3-1 0,0 1-1,1-1 1,-2 0-2,2 1 0,0 0 0,9 1-1,-8 0-1,8 0 0,0 0-6,2 6-12,-2-6-12,6 5 1</inkml:trace>
          <inkml:trace contextRef="#ctx0" brushRef="#br0" timeOffset="24255.3873">1796-786 14,'0'0'29,"0"0"-11,0 0-2,0 0-5,0 0-4,0 0-1,10 0-2,-10 0-1,11-5-1,-3 2 0,-1 0-1,0-1 0,0 1 0,-7 3 0,9-5 0,-9 5 0,0 0 0,3-9 0,-3 9 0,0 0-1,-7-7 1,7 7-1,-12-4 0,5 2 0,-2 1 0,0 1 0,0 1-1,0 3 1,1 0-1,2 3 1,2-1-1,0 3 1,2 0-1,3 1 2,-1 0-1,3 0 1,2-2-2,0 1 1,2-3-1,2 0 1,0-5-5,5 1-14,1-4-14,-3-5 2,3 2 1</inkml:trace>
          <inkml:trace contextRef="#ctx0" brushRef="#br0" timeOffset="24653.4101">2014-949 3,'0'0'30,"0"0"-2,0 0-10,0 0-3,0 0-5,3 7-3,0 0 0,-3-1-2,1 6-1,-2 0-1,3 4-1,-2 2-1,1 1 0,-1 0-1,0 0 1,0 0 0,0-2-2,0-2 1,0-3-1,1-2-1,-1-10-2,2 13-3,-2-13-5,0 0-19,0 0-1,2-7-1</inkml:trace>
          <inkml:trace contextRef="#ctx0" brushRef="#br0" timeOffset="24875.4228">1968-826 12,'0'0'32,"0"0"-5,12 0-3,-12 0-9,15-1-5,-8-2-3,6 4-2,0-5-2,3 2-2,1-1-3,-2-3-7,6 3-23,-4 1-3,-3 1 1</inkml:trace>
        </inkml:traceGroup>
        <inkml:traceGroup>
          <inkml:annotationXML>
            <emma:emma xmlns:emma="http://www.w3.org/2003/04/emma" version="1.0">
              <emma:interpretation id="{10E2240F-7139-49FD-9F51-244B831227C8}" emma:medium="tactile" emma:mode="ink">
                <msink:context xmlns:msink="http://schemas.microsoft.com/ink/2010/main" type="inkWord" rotatedBoundingBox="5233,2421 5501,2447 5484,2620 5217,2594"/>
              </emma:interpretation>
              <emma:one-of disjunction-type="recognition" id="oneOf8">
                <emma:interpretation id="interp40" emma:lang="en-US" emma:confidence="1">
                  <emma:literal>to</emma:literal>
                </emma:interpretation>
                <emma:interpretation id="interp41" emma:lang="en-US" emma:confidence="0">
                  <emma:literal>too</emma:literal>
                </emma:interpretation>
                <emma:interpretation id="interp42" emma:lang="en-US" emma:confidence="0">
                  <emma:literal>To</emma:literal>
                </emma:interpretation>
                <emma:interpretation id="interp43" emma:lang="en-US" emma:confidence="0">
                  <emma:literal>toy</emma:literal>
                </emma:interpretation>
                <emma:interpretation id="interp44" emma:lang="en-US" emma:confidence="0">
                  <emma:literal>toe</emma:literal>
                </emma:interpretation>
              </emma:one-of>
            </emma:emma>
          </inkml:annotationXML>
          <inkml:trace contextRef="#ctx0" brushRef="#br0" timeOffset="25690.4694">2350-816 26,'7'0'22,"1"-2"-4,6 1-7,-3-2-3,4 2-4,-3-2-4,-1 0-3,3 3-9,-4 1-16,-4-4 1</inkml:trace>
          <inkml:trace contextRef="#ctx0" brushRef="#br0" timeOffset="25476.4572">2422-912 28,'0'0'31,"0"0"-8,0 0-7,0 0-6,0 0-3,1 8-3,0-1-1,0 1 0,0 4-2,-1 1 1,1 2 0,-1 1-2,0 0 1,-1 0 0,1-1-1,-1-1 1,1-3-2,0-1 0,0-10-3,2 14-3,-2-14-12,0 0-14,0 0-1,0-8 1</inkml:trace>
          <inkml:trace contextRef="#ctx0" brushRef="#br0" timeOffset="26167.4967">2580-824 5,'0'0'32,"-8"-6"-4,8 6-6,-9-1-9,9 1-4,-7 3-4,7-3-1,-8 8-3,8-8 1,-7 12-2,4-3 2,0-1-1,1 2 1,2 1 0,2-2-2,1-1 2,2-1 0,2-3 0,3-2-1,-2-4 0,4-2 0,-2-4 0,0 0 1,-2-2-1,-1 0 0,-4-1-1,-3 3 1,-2 0-1,-2 1 0,-1 0-1,-4 1-1,1 4-4,-8 0-19,2 4-9,-3 4-1,-1 1 0</inkml:trace>
        </inkml:traceGroup>
      </inkml:traceGroup>
    </inkml:traceGroup>
    <inkml:traceGroup>
      <inkml:annotationXML>
        <emma:emma xmlns:emma="http://www.w3.org/2003/04/emma" version="1.0">
          <emma:interpretation id="{384F976F-5AB2-4A1B-96E7-1831D2292864}" emma:medium="tactile" emma:mode="ink">
            <msink:context xmlns:msink="http://schemas.microsoft.com/ink/2010/main" type="paragraph" rotatedBoundingBox="4347,2788 4868,2822 4857,2976 4337,294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73CC924-73E2-42A0-8031-8E57D45BE792}" emma:medium="tactile" emma:mode="ink">
              <msink:context xmlns:msink="http://schemas.microsoft.com/ink/2010/main" type="inkBullet" rotatedBoundingBox="4345,2824 4427,2829 4420,2944 4337,2938"/>
            </emma:interpretation>
            <emma:one-of disjunction-type="recognition" id="oneOf9">
              <emma:interpretation id="interp45" emma:lang="en-US" emma:confidence="0.5">
                <emma:literal>n</emma:literal>
              </emma:interpretation>
              <emma:interpretation id="interp46" emma:lang="en-US" emma:confidence="0">
                <emma:literal>h</emma:literal>
              </emma:interpretation>
              <emma:interpretation id="interp47" emma:lang="en-US" emma:confidence="0">
                <emma:literal>N</emma:literal>
              </emma:interpretation>
              <emma:interpretation id="interp48" emma:lang="en-US" emma:confidence="0">
                <emma:literal>y</emma:literal>
              </emma:interpretation>
              <emma:interpretation id="interp49" emma:lang="en-US" emma:confidence="0">
                <emma:literal>"</emma:literal>
              </emma:interpretation>
            </emma:one-of>
          </emma:emma>
        </inkml:annotationXML>
        <inkml:trace contextRef="#ctx0" brushRef="#br0" timeOffset="27427.5688">1479-513 11,'0'0'30,"0"0"-6,-8-3-6,8 3-4,0 0-6,0 0-2,0 0-1,0 0-2,0 0 0,5 8-1,-5-8-1,1 12 1,0-4-1,1 2 0,-1 1 0,1-1 0,-3 0 0,4 0 0,-3-3-1,0 1 1,0-8 0,0 8-1,0-8 1,0 0 0,0 0-1,1-10 1,1 4-1,1-3 0,0-1 0,1 0 0,1 0-1,1 0 1,0 1 0,0 1-1,-6 8 1,11-9-1,-11 9 1,8-1-1,-8 1 1,6 8 0,-4 0 0,-2 1 0,0 1 0,0 2 0,0 0 0,-2 0-1,2 0 0,-3-4-2,4 4-3,-1-12-13,0 0-15,2 7 0,-2-7 1</inkml:trace>
      </inkml:traceGroup>
      <inkml:traceGroup>
        <inkml:annotationXML>
          <emma:emma xmlns:emma="http://www.w3.org/2003/04/emma" version="1.0">
            <emma:interpretation id="{BA7B9BE0-546D-439C-A231-D5359565EFBC}" emma:medium="tactile" emma:mode="ink">
              <msink:context xmlns:msink="http://schemas.microsoft.com/ink/2010/main" type="line" rotatedBoundingBox="4514,2799 4868,2822 4857,2976 4504,2953"/>
            </emma:interpretation>
          </emma:emma>
        </inkml:annotationXML>
        <inkml:traceGroup>
          <inkml:annotationXML>
            <emma:emma xmlns:emma="http://www.w3.org/2003/04/emma" version="1.0">
              <emma:interpretation id="{41966F08-88DA-406D-B981-E4A89356054A}" emma:medium="tactile" emma:mode="ink">
                <msink:context xmlns:msink="http://schemas.microsoft.com/ink/2010/main" type="inkWord" rotatedBoundingBox="4514,2799 4868,2822 4857,2976 4504,2953"/>
              </emma:interpretation>
              <emma:one-of disjunction-type="recognition" id="oneOf10">
                <emma:interpretation id="interp50" emma:lang="en-US" emma:confidence="0">
                  <emma:literal>ew</emma:literal>
                </emma:interpretation>
                <emma:interpretation id="interp51" emma:lang="en-US" emma:confidence="0">
                  <emma:literal>e w</emma:literal>
                </emma:interpretation>
                <emma:interpretation id="interp52" emma:lang="en-US" emma:confidence="0">
                  <emma:literal>e W</emma:literal>
                </emma:interpretation>
                <emma:interpretation id="interp53" emma:lang="en-US" emma:confidence="0">
                  <emma:literal>eW</emma:literal>
                </emma:interpretation>
                <emma:interpretation id="interp54" emma:lang="en-US" emma:confidence="0">
                  <emma:literal>e N</emma:literal>
                </emma:interpretation>
              </emma:one-of>
            </emma:emma>
          </inkml:annotationXML>
          <inkml:trace contextRef="#ctx0" brushRef="#br0" timeOffset="27887.5951">1639-420 18,'0'0'22,"0"0"-5,11-5-5,-11 5-3,8-1-2,-8 1-2,11-3-2,-4 0 0,0 1-2,-7 2 1,12-7-1,-12 7 0,8-10 0,-4 4 0,-4 6 0,2-12 1,-2 12-1,-1-10 0,1 10 0,-7-10 0,7 10-1,-12-2 1,5 4-1,-2 2 0,1 2 0,-2 1 0,2 3-1,2-1 1,1 2 0,2-1 0,3 0 0,3-3 0,2 0 0,1 1-2,-6-8-3,16 10-10,-8-5-17,-1-3 2</inkml:trace>
          <inkml:trace contextRef="#ctx0" brushRef="#br0" timeOffset="28588.6352">1809-467 8,'0'0'31,"0"0"0,0 0-11,0 0-8,0 0-5,0 0-4,-5 8-1,5-8 1,-3 8-1,3-8 0,-4 14 0,-1-8 0,4 3-1,-2-2 1,3 2-2,0-3 1,0 1-1,0-7 0,8 9 0,-2-8 0,1-1 1,2-4-1,1-1 1,0-3-1,0 0 1,-1-1 0,-1 0-1,-3 0 1,0 2-1,-5 7 1,5-9-1,-5 9 0,0 0 0,0 0 0,0 0 0,-1 7-1,1-7 1,-1 9 0,1-9 0,0 10 0,0-10 0,0 10 0,0-10 0,5 13-1,-2-6 1,1 0 0,-4-7 0,13 9 0,-6-6 0,1-2 0,2-2 0,-2-3 1,1-1 0,0-5 0,0 0 0,-4-4 0,3 1 0,-3-2 1,0 0-2,-2 0 1,0 2 0,-2 2-2,-1 2 0,0 9-3,-1-8-5,1 8-23,-2 8-4,1-1 1</inkml:trace>
        </inkml:traceGroup>
      </inkml:traceGroup>
    </inkml:traceGroup>
    <inkml:traceGroup>
      <inkml:annotationXML>
        <emma:emma xmlns:emma="http://www.w3.org/2003/04/emma" version="1.0">
          <emma:interpretation id="{2867EA40-7F82-4E9C-9CD0-8FB8597F5373}" emma:medium="tactile" emma:mode="ink">
            <msink:context xmlns:msink="http://schemas.microsoft.com/ink/2010/main" type="paragraph" rotatedBoundingBox="2861,3309 4949,2975 4997,3275 2908,3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2B4C81-CDDC-43C7-9626-AF5E1D00D12E}" emma:medium="tactile" emma:mode="ink">
              <msink:context xmlns:msink="http://schemas.microsoft.com/ink/2010/main" type="inkBullet" rotatedBoundingBox="2868,3353 3116,3313 3157,3569 2908,3609"/>
            </emma:interpretation>
            <emma:one-of disjunction-type="recognition" id="oneOf11">
              <emma:interpretation id="interp55" emma:lang="en-US" emma:confidence="0">
                <emma:literal>Pl</emma:literal>
              </emma:interpretation>
              <emma:interpretation id="interp56" emma:lang="en-US" emma:confidence="0">
                <emma:literal>PI</emma:literal>
              </emma:interpretation>
              <emma:interpretation id="interp57" emma:lang="en-US" emma:confidence="0">
                <emma:literal>PX</emma:literal>
              </emma:interpretation>
              <emma:interpretation id="interp58" emma:lang="en-US" emma:confidence="0">
                <emma:literal>Ph</emma:literal>
              </emma:interpretation>
              <emma:interpretation id="interp59" emma:lang="en-US" emma:confidence="0">
                <emma:literal>P</emma:literal>
              </emma:interpretation>
            </emma:one-of>
          </emma:emma>
        </inkml:annotationXML>
        <inkml:trace contextRef="#ctx0" brushRef="#br1" timeOffset="-58900.3689">0 51 19,'0'0'26,"0"0"-7,0 0-5,0 0-4,0 0-2,0 0-2,0 0 1,0 0-2,0 0-1,0 0 0,0 0-2,0 0-1,0 0 0,0 0 0,6 8-1,-2-2 1,0 4-1,0 2 1,1 0-1,0 5 0,-1 2 1,0-1-1,1 1 0,-2-1 0,2-1 1,-2-2-2,0-2 1,0-4 1,-3-2-1,0-7 0,3 9 1,-3-9 0,0 0-1,0 0 1,0 0 0,0 0 0,0 0 0,0 0 0,-5-7-1,5 7 1,-4-12-1,1 3 0,0 0 0,-2-4 1,2 1-1,0-3 1,1 3-1,0-1 1,0 1-1,1 0 1,-1 1-2,4 1 1,-2 1 0,1 2 0,1-1 0,-1 0 0,2 0 0,-2 2 0,1-1 0,-1 0 0,2 1 0,-3 6 0,4-11 0,-4 11 0,2-8 0,-2 8 0,4-7 0,-4 7 0,3-6 0,-3 6 0,0 0 0,5-8 0,-5 8 0,0 0 0,0 0 1,0 0-1,0 0 0,7-5 0,-7 5 0,0 0 0,0 0 0,6-1 0,-6 1 0,0 0 0,7 0 0,-7 0 0,0 0 0,0 0 0,8-1 0,-8 1 0,0 0 0,0 0 0,5 0 0,-5 0 0,0 0 0,8 2 0,-8-2 0,0 0 0,9 2 0,-9-2 0,0 0 0,8 6 0,-8-6 0,3 7 0,-3-7 0,4 11 1,-3-4-1,-1 2 0,0-1 0,0 0 0,0-3 0,0 2 0,0-7 0,0 10 1,0-10-1,-1 7 0,1-7 0,0 0 1,-6 8-1,6-8 0,-8 6 1,8-6 0,-12 7-1,5-4 1,0-1 0,1 1-1,-1-2 1,7-1 0,-11 2-1,11-2 1,-9-1-1,9 1 1,-7-1-1,7 1 0,0 0 0,-7-3 0,7 3-1,0 0 0,0 0 0,0 0-3,0 0-3,0 0-13,9 5-17,-9-5 0,11 7 0</inkml:trace>
        <inkml:trace contextRef="#ctx0" brushRef="#br1" timeOffset="-58184.328">245 13 4,'0'0'29,"0"0"-1,0 0-10,0 0-5,-5-7-4,5 7-2,0 0-1,0 0-1,0 0 0,0 0-2,0 0 0,0 0-1,0 0 0,0 0-1,0 0 0,0 0 0,2 6 0,-1 0 0,0 3 0,0 2 1,0 1-1,1 2 0,-2 2 0,2 0 0,-1 0 0,1 1-2,-2-1 2,3 1-1,0-2 0,-1-2 0,2 0 0,-1-3 0,0-1 0,-3-9 0,3 9 0,-3-9 0,0 0-2,0 0-4,8-3-19,-8 3-12,0-7 0,0 7 0</inkml:trace>
      </inkml:traceGroup>
      <inkml:traceGroup>
        <inkml:annotationXML>
          <emma:emma xmlns:emma="http://www.w3.org/2003/04/emma" version="1.0">
            <emma:interpretation id="{743EDB3E-FA67-49D9-BFF2-16C6F236AD84}" emma:medium="tactile" emma:mode="ink">
              <msink:context xmlns:msink="http://schemas.microsoft.com/ink/2010/main" type="line" rotatedBoundingBox="3945,3136 4949,2975 4994,3254 3990,3414"/>
            </emma:interpretation>
          </emma:emma>
        </inkml:annotationXML>
        <inkml:traceGroup>
          <inkml:annotationXML>
            <emma:emma xmlns:emma="http://www.w3.org/2003/04/emma" version="1.0">
              <emma:interpretation id="{2D992EE3-8066-4121-A5A1-65D273848F48}" emma:medium="tactile" emma:mode="ink">
                <msink:context xmlns:msink="http://schemas.microsoft.com/ink/2010/main" type="inkWord" rotatedBoundingBox="3945,3136 4949,2975 4994,3254 3990,3414"/>
              </emma:interpretation>
              <emma:one-of disjunction-type="recognition" id="oneOf12">
                <emma:interpretation id="interp60" emma:lang="en-US" emma:confidence="1">
                  <emma:literal>random</emma:literal>
                </emma:interpretation>
                <emma:interpretation id="interp61" emma:lang="en-US" emma:confidence="0.5">
                  <emma:literal>rand om</emma:literal>
                </emma:interpretation>
                <emma:interpretation id="interp62" emma:lang="en-US" emma:confidence="0">
                  <emma:literal>ran down</emma:literal>
                </emma:interpretation>
                <emma:interpretation id="interp63" emma:lang="en-US" emma:confidence="0">
                  <emma:literal>rand 0 m</emma:literal>
                </emma:interpretation>
                <emma:interpretation id="interp64" emma:lang="en-US" emma:confidence="0">
                  <emma:literal>ran dom</emma:literal>
                </emma:interpretation>
              </emma:one-of>
            </emma:emma>
          </inkml:annotationXML>
          <inkml:trace contextRef="#ctx0" brushRef="#br0" timeOffset="30491.744">1072-201 4,'0'0'21,"0"0"-3,0 0-4,0 0-4,0 0-3,9 0-2,-9 0 1,0 0-2,2 7-1,1 1 0,-2-1-1,1 2 0,-1 1 0,1 1 0,-1-1-1,1 0 1,-1-2-1,1 0 0,-2-8 1,0 6 0,0-6-1,0 0 0,0 0 0,0-7 0,0 7 0,0-12-1,-1 5 0,1-2 0,1 1-1,-1-1 1,3 1 0,-1 0-1,5 0 1,-3 2-1,3-1 1,-7 7-1,12-5 0,-4 3 1,-1 4-2,-7-2-1,11 3-2,-11-3-2,13 7-9,-13-7-14,8 7-1</inkml:trace>
          <inkml:trace contextRef="#ctx0" brushRef="#br0" timeOffset="31101.7789">1286-201 5,'0'0'20,"0"0"-3,-8-3-4,8 3-2,-7-4-1,7 4-1,-7-3-3,7 3-1,-9 2-2,9-2-1,-9 7-2,4-1 1,0 1-1,1 2 0,0 0 1,2 1-1,-1 0 1,3-1 0,1-1 0,1-1 0,-2-7 0,0 0 0,9 5 0,-9-5 0,10-5 0,-10 5-1,11-10 1,-4 3 0,-2-1-1,-5 8 1,12-11-1,-12 11 1,9-8-1,-9 8 0,0 0 0,7-4 0,-7 4 0,0 0 0,0 0-1,3 8 1,-3-8 0,2 10 0,-1-4 0,0 1-1,1 2 0,-2-9-2,3 14-2,-3-14-5,5 11-11,-5-11-11,3 7 0</inkml:trace>
          <inkml:trace contextRef="#ctx0" brushRef="#br0" timeOffset="31582.8064">1368-176 3,'8'2'20,"-8"-2"-5,0 0-2,8 9-2,-8-9-2,4 8-1,-4-8 0,3 10-2,-3-10-1,2 10-2,-2-10-1,1 7 0,-1-7 0,0 0-1,0 0 0,0 0 0,0 0 0,0 0 0,0 0 0,7-1-1,-7 1 0,7-8 0,-7 8 0,10-10 0,-10 10 1,11-9-2,-11 9 2,9-8-1,-9 8-1,7-3 1,-7 3 0,0 0 0,7 6 0,-7-6 0,6 13 0,-2-2 0,0-1 0,0 2 1,-1 0-1,0 0 0,0-2 0,-1-3-1,-1 0-2,-1-7-4,2 7-9,-2-7-17,0 0 1</inkml:trace>
          <inkml:trace contextRef="#ctx0" brushRef="#br0" timeOffset="32238.8439">1581-285 10,'7'0'28,"-7"0"-6,0 0-8,1 6-5,-1-6-2,-1 13-2,1-7 0,3 7-2,-2-4 0,4 6-1,-2-4 1,2 3-1,-1-2-1,0 0 0,-1-2-1,1-1 1,-2-2-1,-2-7 1,3 10-1,-3-10 1,0 0-1,0 0 1,0 0 0,0 0 0,0 0-1,0 0 1,0-9 0,0 9-1,-7-6 1,7 6-1,-12-7 0,12 7 0,-12-6 0,5 4 0,7 2 0,-10-2 0,10 2-1,-8 4 1,8-4 0,-8 7-1,5-1 1,-2 1 0,3 2 0,0-1 0,1 0 0,1 0 0,2-1 0,-2-7 1,11 11-1,-2-9 0,2 0 0,-1-3 0,2 1-2,-4-3-5,4 3-16,-3-1-11,-9 1 1</inkml:trace>
          <inkml:trace contextRef="#ctx0" brushRef="#br0" timeOffset="32759.8737">1753-176 27,'0'0'24,"-8"-8"-4,8 8-6,-7 1-5,7-1-3,-7 5-2,7-5 0,-8 10-1,3-3 0,-1 0 0,2 2-1,-1 0-1,4 0 1,0-1-1,1 0-1,3 0 1,2-2 0,1-2-1,2-1 1,1-1-1,1-2 1,1-2 0,-2-2 0,-2-2 0,1-2 0,-3 1 0,-1-3 0,-2 0 0,-2-1 0,-2 0-1,-2 2 1,0 1-1,-3 1-1,7 7 0,-14-6-1,7 8-1,-4-1-1,5 7-5,-4-6-4,8 8-13,-3-3-8,5-7 0</inkml:trace>
          <inkml:trace contextRef="#ctx0" brushRef="#br0" timeOffset="33463.914">1859-190 21,'0'0'31,"8"2"-12,-8-2-2,0 0-7,0 0-3,10 12-1,-10-12-1,3 15-2,-2-8 0,2 3-1,-2-3-1,2 0 1,-3-7-2,3 10 1,-3-10 0,0 0 0,0 0 0,0 0 0,7-2 0,-7 2-1,5-14 1,-2 6 0,1-2-1,0 1 0,0 1 0,1 0 0,-1 2 0,-4 6 0,8-8 0,-8 8-1,7-3 1,-7 3 0,9 1 0,-9-1-1,9 5 1,-9-5 0,8 11 0,-6-4 0,0 0 0,-1 0 1,-1-7-1,1 11 0,-1-11 0,0 7 0,0-7 0,0 0 0,0 0 0,6-7 0,-6 7 1,7-13-1,-2 4 0,1 1 0,2-3 0,0 1 0,2 0 0,-1 2 0,0 1 0,1 2 0,-2 2 0,1 1 0,-1 5 0,-2 2 0,-1 4 0,0 2 0,0 4 0,-3 1 0,1 1 0,1 0-1,-1 0-2,-2-4-5,5 2-20,-3-6-8,-3-9 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7:14.12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844DB3-6C0B-4547-9444-AA39954CACDC}" emma:medium="tactile" emma:mode="ink">
          <msink:context xmlns:msink="http://schemas.microsoft.com/ink/2010/main" type="writingRegion" rotatedBoundingBox="4426,3392 4890,3347 4910,3553 4446,3597"/>
        </emma:interpretation>
      </emma:emma>
    </inkml:annotationXML>
    <inkml:traceGroup>
      <inkml:annotationXML>
        <emma:emma xmlns:emma="http://www.w3.org/2003/04/emma" version="1.0">
          <emma:interpretation id="{1FCCBADF-66C1-4104-8C9C-F5302808CB65}" emma:medium="tactile" emma:mode="ink">
            <msink:context xmlns:msink="http://schemas.microsoft.com/ink/2010/main" type="paragraph" rotatedBoundingBox="4426,3392 4890,3347 4910,3553 4446,3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051027-4CE3-4A55-A3AC-1F158D5820D7}" emma:medium="tactile" emma:mode="ink">
              <msink:context xmlns:msink="http://schemas.microsoft.com/ink/2010/main" type="line" rotatedBoundingBox="4426,3392 4890,3347 4910,3553 4446,3597"/>
            </emma:interpretation>
          </emma:emma>
        </inkml:annotationXML>
        <inkml:traceGroup>
          <inkml:annotationXML>
            <emma:emma xmlns:emma="http://www.w3.org/2003/04/emma" version="1.0">
              <emma:interpretation id="{05499BB4-70C5-4FF2-A514-CE5FC6E1FE43}" emma:medium="tactile" emma:mode="ink">
                <msink:context xmlns:msink="http://schemas.microsoft.com/ink/2010/main" type="inkWord" rotatedBoundingBox="4426,3392 4890,3347 4910,3553 4446,3597"/>
              </emma:interpretation>
              <emma:one-of disjunction-type="recognition" id="oneOf0">
                <emma:interpretation id="interp0" emma:lang="en-US" emma:confidence="1">
                  <emma:literal>pos</emma:literal>
                </emma:interpretation>
                <emma:interpretation id="interp1" emma:lang="en-US" emma:confidence="0">
                  <emma:literal>Pos</emma:literal>
                </emma:interpretation>
                <emma:interpretation id="interp2" emma:lang="en-US" emma:confidence="0">
                  <emma:literal>pod</emma:literal>
                </emma:interpretation>
                <emma:interpretation id="interp3" emma:lang="en-US" emma:confidence="0">
                  <emma:literal>POs</emma:literal>
                </emma:interpretation>
                <emma:interpretation id="interp4" emma:lang="en-US" emma:confidence="0">
                  <emma:literal>pods</emma:literal>
                </emma:interpretation>
              </emma:one-of>
            </emma:emma>
          </inkml:annotationXML>
          <inkml:trace contextRef="#ctx0" brushRef="#br0">-1 63 2,'0'0'29,"0"0"-6,6-7-7,-6 7-3,0 0-3,0 0-3,0 0-2,6 0-2,-6 0 0,0 0 0,0 0 0,6 9-1,-6-9 0,10 10 0,-5-3 1,1 4-2,0-1 1,-1 2-2,-2 0 2,1 1-2,-4-1 1,0-1-1,-1-3 0,0-1 1,1-7 0,-2 8-1,2-8 1,0 0-1,0 0 1,-5-12-1,2 3 1,0-2 0,-1-3-1,-1-1 1,3-1-2,-1 0 2,3-2-2,0 2 2,5 1-2,-2 2 0,2 2 1,2 2 0,-2 2-1,2 3 1,-7 4 0,11 0 0,-4 4 0,-7-4 0,13 12-1,-6-5 2,0 0-1,-1 0 0,1 0 0,-7-7 0,9 11 0,-9-11 0,3 10 1,-3-10-1,-3 10 0,3-10 0,-9 10 1,2-6-1,1 0 0,-2-2 0,0 0-1,0-2 0,0 1-2,0-4-2,8 3-11,-9 3-19,9-3 0,0 0 0</inkml:trace>
          <inkml:trace contextRef="#ctx0" brushRef="#br0" timeOffset="593.0339">235 46 27,'0'0'25,"-3"-7"-6,3 7-4,0 0-5,0 0-1,-5-8-2,5 8-1,0 0-2,-9-1-2,9 1 0,-8 4 0,8-4-2,-13 8 1,6-1 0,0 1-1,1 0 0,1 1 1,1 1 0,3 0-2,0-1 2,3 0-1,1-1 1,4-2-1,1-1 2,3-1-3,2-4 2,2-2 2,-1-3-3,1-1 2,-1-1-2,-2-1 1,-1-1 0,-3 1 1,-4-1-2,-2 2 0,-3 0 1,-1-1-1,-4 0 1,-2-3-1,-1 3 0,-1-1-1,0 2 0,-2 3-1,2 2 0,-2 1-3,6 8-2,-4-4-9,10 4-19,-4 3-1,3-2 2</inkml:trace>
          <inkml:trace contextRef="#ctx0" brushRef="#br0" timeOffset="1250.0715">407-52 17,'0'0'31,"0"0"-8,0 0-7,0 0-6,-7-3-3,7 3-1,0 0-2,-6 6-1,6-6 0,-8 5-1,8-5-1,-11 9 0,5-5 0,6-4 0,-10 11-1,10-11 0,-7 12 1,7-12-1,-2 11 0,2-11 0,6 11 1,-6-11-1,12 11 1,-3-5 0,0-1 1,2 1-1,-1-1 0,1 1 0,-2-1 0,0 1 0,-2 0 0,1-1-1,-2 0 1,-6-5 0,9 10-1,-9-10 1,5 7 0,-5-7 0,0 0 1,-5 7-2,-2-7 1,-1 1 1,-4-1-1,0 0 0,-5 0-1,3 0-2,-1 4 1,-2-2-3,10 8-10,-6-4-21,8 2-4,2-1 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5:54.04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AE62C7B-6D63-42BF-940C-FD429D90EE37}" emma:medium="tactile" emma:mode="ink">
          <msink:context xmlns:msink="http://schemas.microsoft.com/ink/2010/main" type="writingRegion" rotatedBoundingBox="1078,4427 4023,3840 4316,5305 1370,5893"/>
        </emma:interpretation>
      </emma:emma>
    </inkml:annotationXML>
    <inkml:traceGroup>
      <inkml:annotationXML>
        <emma:emma xmlns:emma="http://www.w3.org/2003/04/emma" version="1.0">
          <emma:interpretation id="{0AFA1B06-9D04-4188-98EC-0647436F3383}" emma:medium="tactile" emma:mode="ink">
            <msink:context xmlns:msink="http://schemas.microsoft.com/ink/2010/main" type="paragraph" rotatedBoundingBox="1349,4373 4023,3840 4101,4227 1426,47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A6A7E9B-6438-4EC2-8069-648EF597974B}" emma:medium="tactile" emma:mode="ink">
              <msink:context xmlns:msink="http://schemas.microsoft.com/ink/2010/main" type="line" rotatedBoundingBox="1349,4373 4023,3840 4101,4227 1426,4761"/>
            </emma:interpretation>
          </emma:emma>
        </inkml:annotationXML>
        <inkml:traceGroup>
          <inkml:annotationXML>
            <emma:emma xmlns:emma="http://www.w3.org/2003/04/emma" version="1.0">
              <emma:interpretation id="{AEF9AC6C-9358-405F-84B2-BB0A6BB175C7}" emma:medium="tactile" emma:mode="ink">
                <msink:context xmlns:msink="http://schemas.microsoft.com/ink/2010/main" type="inkWord" rotatedBoundingBox="1361,4435 1714,4365 1770,4645 1417,4716"/>
              </emma:interpretation>
              <emma:one-of disjunction-type="recognition" id="oneOf0">
                <emma:interpretation id="interp0" emma:lang="en-US" emma:confidence="0">
                  <emma:literal>all</emma:literal>
                </emma:interpretation>
                <emma:interpretation id="interp1" emma:lang="en-US" emma:confidence="0">
                  <emma:literal>All</emma:literal>
                </emma:interpretation>
                <emma:interpretation id="interp2" emma:lang="en-US" emma:confidence="0">
                  <emma:literal>ail</emma:literal>
                </emma:interpretation>
                <emma:interpretation id="interp3" emma:lang="en-US" emma:confidence="0">
                  <emma:literal>Atl</emma:literal>
                </emma:interpretation>
                <emma:interpretation id="interp4" emma:lang="en-US" emma:confidence="0">
                  <emma:literal>Ail</emma:literal>
                </emma:interpretation>
              </emma:one-of>
            </emma:emma>
          </inkml:annotationXML>
          <inkml:trace contextRef="#ctx0" brushRef="#br0">-1424 1140 2,'0'0'6,"0"0"-1,0 0 1,0 0 0,0 0 1,0 0-1,0 0 0,0 0 0,0 0-2,0 0 0,1 7-1,-1-7 1,0 0-1,0 0 1,-1 7-1,1-7 1,-5 10-1,2-2 1,0 2-3,-1 2 0,2 0 0,-3 3-1,3 0 0,-1 0 0,0-1 1,0 0-1,1-2 0,0-1 0,0 0 1,2-3-1,-1-2 0,0 1 0,1-7 1,0 0-1,0 0 1,0 0 0,0 0 0,-2-15 0,3 6-1,0-4 1,1-1 0,0-1-1,2-1 1,-1 0 1,0 0-1,-1-1 2,1 3-2,-1-2 1,2 3-1,0 0 1,-1 2-1,0 0 0,-2 3-1,2 1 1,-3 7-1,2-10-1,-2 10 1,0 0-1,0 0 1,0 0 0,0 0 0,0 0-1,9 10 2,-9-10 0,8 13-1,-3-3 2,1 2-1,1 0-1,2 4 1,0 0-1,0 1 0,-1 1-1,2 0 2,-1-3-2,0 0 1,-2-4 0,2-2 0,-3-3 1,1-1-1,-7-5-1,9 2 1,-9-2-2,0 0-2,0 0-2,2-11-4,-2 11-13,0 0-9,-6-11 1</inkml:trace>
          <inkml:trace contextRef="#ctx0" brushRef="#br0" timeOffset="347.0198">-1441 1265 10,'0'0'18,"0"0"-3,0 0-2,0-9-2,0 9-2,3-8 1,-3 8-4,6-10-1,-6 10-2,11-10-1,-11 10-1,15-9 0,-6 4-1,0 2 1,3-1-1,-3 2 0,0 1-1,-1 1-2,-8 0-4,14-1-18,-14 1-6,0 0 0</inkml:trace>
          <inkml:trace contextRef="#ctx0" brushRef="#br0" timeOffset="777.0444">-1246 1058 1,'0'0'27,"0"0"-6,0 0-8,0 7-4,0-7-3,0 0-1,3 12 1,-1-2-2,-2 0 1,3 4-2,-2 0 0,2 2-1,-3 2 0,2 0 0,-1-3-2,1 0 0,1 0 0,-1-1 0,1-2-1,-1-3-1,3 1-2,-5-10-1,8 8-7,-8-8-19,0 0-1</inkml:trace>
          <inkml:trace contextRef="#ctx0" brushRef="#br0" timeOffset="1233.0705">-1167 1027 3,'0'0'28,"0"0"-6,0 0-7,0 0-6,0 0-3,0 0 0,0 0-3,0 0-1,0 0 0,0 0-1,0 0 1,0 0 0,0 0-1,6 8 1,-6-8 0,4 11 0,-3-3 1,3 2-1,-3 5 1,2 2-1,-1 1 0,0 2-1,1 1 0,-2 1 0,2-1-1,0 0 0,0-2 0,1-2-1,-1 1-2,0-6-4,4 3-10,-2-8-17,-5-7 1</inkml:trace>
        </inkml:traceGroup>
        <inkml:traceGroup>
          <inkml:annotationXML>
            <emma:emma xmlns:emma="http://www.w3.org/2003/04/emma" version="1.0">
              <emma:interpretation id="{F0EBCA9A-71EB-470E-B246-C67603E5DDDD}" emma:medium="tactile" emma:mode="ink">
                <msink:context xmlns:msink="http://schemas.microsoft.com/ink/2010/main" type="inkWord" rotatedBoundingBox="1902,4262 2802,4083 2879,4471 1980,4650"/>
              </emma:interpretation>
              <emma:one-of disjunction-type="recognition" id="oneOf1">
                <emma:interpretation id="interp5" emma:lang="en-US" emma:confidence="1">
                  <emma:literal>points</emma:literal>
                </emma:interpretation>
                <emma:interpretation id="interp6" emma:lang="en-US" emma:confidence="0">
                  <emma:literal>point.</emma:literal>
                </emma:interpretation>
                <emma:interpretation id="interp7" emma:lang="en-US" emma:confidence="0">
                  <emma:literal>point</emma:literal>
                </emma:interpretation>
                <emma:interpretation id="interp8" emma:lang="en-US" emma:confidence="0">
                  <emma:literal>paints</emma:literal>
                </emma:interpretation>
                <emma:interpretation id="interp9" emma:lang="en-US" emma:confidence="0">
                  <emma:literal>pointy</emma:literal>
                </emma:interpretation>
              </emma:one-of>
            </emma:emma>
          </inkml:annotationXML>
          <inkml:trace contextRef="#ctx0" brushRef="#br0" timeOffset="2301.1316">-882 1182 1,'0'0'19,"0"0"-5,0 0-3,8 10-3,-8-10-1,8 12-1,-6-4-2,3 3 0,-2 0-2,1 2 0,-2-2 0,-1 3 0,-1-3 1,0-2-1,-2-2 0,2-7 0,-8 5-1,8-5 1,-11-4-1,4-3 0,0-1 0,0-2-1,-1-3 0,2-1 0,2 0-1,1-1 1,1-3 0,4 0-2,1-1 2,2 0-1,1 2 0,1 1 0,0 1 0,1 1 0,0 4 0,-1 3 1,-7 7-1,12-6 0,-12 6 1,10 3 0,-10-3 2,11 8-2,-7 0 1,1-1-1,-1 0 2,0 1-1,-2 0 0,-2 1 1,0-2-2,-1 2 2,1-9-1,-8 12 1,8-12-1,-11 8 0,5-7-1,-1-1 0,0-1 0,0-2-2,7 3-3,-13-6-3,13 6-8,0 0-11,-6 0-4</inkml:trace>
          <inkml:trace contextRef="#ctx0" brushRef="#br0" timeOffset="2844.1627">-680 1078 16,'-1'-6'16,"1"6"-6,0 0 0,-9-5-3,9 5-1,-9 8 1,9-8-3,-9 11 1,5-5-3,0 0 2,1 1-3,1 1 1,0-1-1,2-7 0,2 13 0,-2-13 0,5 11 2,-5-11-1,10 8 0,-3-8 0,3-1 0,0-3 0,1-1-1,-2-2 1,2 0-2,-2-3 1,-3 1-1,-2-1 0,-1 0 1,-3 2-2,-3 0 3,1 0-3,2 8 2,-10-8-2,3 6 0,7 2-3,-13 3-2,9 5-3,-5-3-11,5 3-11,0 3 0</inkml:trace>
          <inkml:trace contextRef="#ctx0" brushRef="#br0" timeOffset="3378.1932">-561 956 17,'0'0'7,"12"-3"-21</inkml:trace>
          <inkml:trace contextRef="#ctx0" brushRef="#br0" timeOffset="3222.1843">-531 1041 25,'0'0'24,"0"0"-9,0 0-5,0 0-4,0 0-1,0 0-2,0 10 0,0-10-1,3 10 0,-1-2 1,2 1-2,-2-1 1,1 4 0,0-5-1,-1 1-1,2 0-3,-4-8-10,0 0-19,8-1 1</inkml:trace>
          <inkml:trace contextRef="#ctx0" brushRef="#br0" timeOffset="3901.2231">-433 1046 16,'0'0'16,"0"0"-6,8 10-1,-8-10-3,3 7-1,-3-7 0,3 10-2,-3-10 0,5 10-2,-5-10 2,0 0-2,0 0 0,8 1 0,-5-9 0,0 0 0,-1-4-1,3 2 1,-1-3-1,-1 1 0,2 3 0,-2 0 0,-3 9-1,5-8 0,-5 8 1,0 0 0,6 5-1,-6-5 1,5 14 0,-3-4 0,1 5 1,-1-1-2,1 0 0,-2-3-6,2 2-6,0-3-17,-3-10 2</inkml:trace>
          <inkml:trace contextRef="#ctx0" brushRef="#br0" timeOffset="4435.2537">-310 943 22,'6'1'23,"4"-9"-7,7 0-5,-2-6-1,6 3-2,1-4-3,0 1-5,3 4-6,-6 2-24,-3-1-1</inkml:trace>
          <inkml:trace contextRef="#ctx0" brushRef="#br0" timeOffset="4217.2412">-269 783 2,'0'0'30,"4"8"-6,-1 1-9,-3 0-4,6 7-3,-4 0-3,4 7-1,-2-3-1,1 4-1,-2-1-1,3 2 1,-1-3-2,-2-1 1,2-2-1,0-2 0,-1-1-1,0-5-3,1 0-2,-5-11-12,0 0-13,7 1-1</inkml:trace>
          <inkml:trace contextRef="#ctx0" brushRef="#br0" timeOffset="5005.2863">-79 961 4,'0'0'25,"-9"9"-4,0-7-6,6 4-3,-4-4-2,7-2-3,-8 6-3,8-6-2,0 0 0,0 0-2,0 0 1,0 0-1,0 0 0,11 5 1,-11-5 0,12 3-1,-2-1 1,-1 2-1,1-1 1,1 2-1,-3-1 0,2 1 1,-3 0-1,-7-5 0,10 10 1,-10-10-1,4 7 1,-4-7 0,0 0 0,-10 8 0,1-8 0,0-1-1,-3-1 1,-2-1 0,0-1-2,1-1 0,1 2-4,-1-5-7,13 8-21,-10-7 0</inkml:trace>
        </inkml:traceGroup>
        <inkml:traceGroup>
          <inkml:annotationXML>
            <emma:emma xmlns:emma="http://www.w3.org/2003/04/emma" version="1.0">
              <emma:interpretation id="{3EA6808C-4DA7-4DC4-AD03-BD647AECBDAA}" emma:medium="tactile" emma:mode="ink">
                <msink:context xmlns:msink="http://schemas.microsoft.com/ink/2010/main" type="inkWord" rotatedBoundingBox="3088,4128 3334,4079 3382,4317 3136,4366"/>
              </emma:interpretation>
              <emma:one-of disjunction-type="recognition" id="oneOf2">
                <emma:interpretation id="interp10" emma:lang="en-US" emma:confidence="1">
                  <emma:literal>in</emma:literal>
                </emma:interpretation>
                <emma:interpretation id="interp11" emma:lang="en-US" emma:confidence="0">
                  <emma:literal>is</emma:literal>
                </emma:interpretation>
                <emma:interpretation id="interp12" emma:lang="en-US" emma:confidence="0">
                  <emma:literal>it</emma:literal>
                </emma:interpretation>
                <emma:interpretation id="interp13" emma:lang="en-US" emma:confidence="0">
                  <emma:literal>if</emma:literal>
                </emma:interpretation>
                <emma:interpretation id="interp1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5615.3212">243 885 10,'0'0'26,"0"0"-7,0 0-5,0 0-4,0 0-1,0 0-4,-2 11-1,2-11 0,1 12-1,-1-5-1,3 4 0,-2 0-1,1 1 0,1-1 0,-1 1-1,-2-3 0,3-2-1,-2 0-6,-1-7-10,0 0-15,-3-10-1</inkml:trace>
          <inkml:trace contextRef="#ctx0" brushRef="#br0" timeOffset="5806.3321">220 787 6,'0'0'29,"0"0"-2,0 0-15,9 1-7,-9-1-4,8-1-6,-8 1-14,14 6-9</inkml:trace>
          <inkml:trace contextRef="#ctx0" brushRef="#br0" timeOffset="6315.3612">373 896 18,'0'0'30,"0"0"-13,0 0-5,0 0-3,0 0-3,0 0-3,0 0 0,0 0-1,5 10 0,-5-10-2,0 10 1,0-10-1,3 10 0,-3-10 1,4 8-1,-4-8 0,0 0 1,0 0 0,6-6-1,-4-2 1,1-2 0,2-2-1,-1-1 1,2 0-1,-1 0 0,2 2 0,-1 3-1,2 1 1,-8 7 0,14-4-1,-7 6 1,0 4 0,0 2 0,-1 2 0,1 4 0,-3 1 0,0 2 0,-3 0 0,1-1 0,-1 0-4,-2-4-3,3-3-20,1-1-5,-3-8 0</inkml:trace>
        </inkml:traceGroup>
        <inkml:traceGroup>
          <inkml:annotationXML>
            <emma:emma xmlns:emma="http://www.w3.org/2003/04/emma" version="1.0">
              <emma:interpretation id="{82836C23-7A30-4B2A-81C3-99808B5588C0}" emma:medium="tactile" emma:mode="ink">
                <msink:context xmlns:msink="http://schemas.microsoft.com/ink/2010/main" type="inkWord" rotatedBoundingBox="3512,3972 4029,3869 4086,4152 3568,4255"/>
              </emma:interpretation>
              <emma:one-of disjunction-type="recognition" id="oneOf3">
                <emma:interpretation id="interp15" emma:lang="en-US" emma:confidence="1">
                  <emma:literal>this</emma:literal>
                </emma:interpretation>
                <emma:interpretation id="interp16" emma:lang="en-US" emma:confidence="0">
                  <emma:literal>This</emma:literal>
                </emma:interpretation>
                <emma:interpretation id="interp17" emma:lang="en-US" emma:confidence="0">
                  <emma:literal>thins</emma:literal>
                </emma:interpretation>
                <emma:interpretation id="interp18" emma:lang="en-US" emma:confidence="0">
                  <emma:literal>thin</emma:literal>
                </emma:interpretation>
                <emma:interpretation id="interp19" emma:lang="en-US" emma:confidence="0">
                  <emma:literal>ibis</emma:literal>
                </emma:interpretation>
              </emma:one-of>
            </emma:emma>
          </inkml:annotationXML>
          <inkml:trace contextRef="#ctx0" brushRef="#br0" timeOffset="7137.4082">667 777 9,'7'1'23,"0"-3"-4,-7 2-5,14-7-6,-14 7-3,14-8-5,-6 6-9,-1-1-17,-2-4-3</inkml:trace>
          <inkml:trace contextRef="#ctx0" brushRef="#br0" timeOffset="6881.3936">707 677 8,'0'0'21,"0"0"-3,0 0-4,0 0-1,2 10-4,-2-10 0,3 14-3,-2-5-2,0 6 0,1-1-1,0 3-1,0 0-1,1 1 0,-1 1-1,1-4 0,0 0 0,-1-4-2,2 0-3,-4-11-3,5 12-10,-5-12-13,0 0-2</inkml:trace>
          <inkml:trace contextRef="#ctx0" brushRef="#br0" timeOffset="7634.4367">813 599 7,'0'0'30,"8"-3"-14,-3 11-3,-3-2-3,4 7-4,-4 0 0,5 5-2,-5 0 0,4 2-1,-5 0-1,3 0-1,-2-2 0,2-2 0,-3-2-1,2-3 1,0-3 0,-3-8-1,0 0 0,7 1 0,-7-1 0,7-12 1,-4 5-1,-1-3 0,3 2 0,-2 1-1,2 0 1,-5 7 0,6-5-1,-6 5 1,8 3-1,-8-3 1,11 12 0,-4-3 0,0 1-1,0 0 2,-1 2-2,2-1 2,-3-1-2,-1-1 1,-1 1-2,0-3-1,-1 0-4,-2-7-9,0 0-15,0 0 0</inkml:trace>
          <inkml:trace contextRef="#ctx0" brushRef="#br0" timeOffset="8123.4646">987 656 13,'0'0'29,"0"0"-9,0 0-8,6-3-6,-6 3-6,11 4-6,-11-4-19,7 5-5</inkml:trace>
          <inkml:trace contextRef="#ctx0" brushRef="#br0" timeOffset="7919.453">1036 749 18,'0'0'25,"1"10"-9,4-3-7,-5-7-3,6 14-2,-5-6-2,3-1-1,-1 0 0,1-1 0,-4-6-1,3 10-2,-3-10-5,2 7-14,-2-7-8</inkml:trace>
          <inkml:trace contextRef="#ctx0" brushRef="#br0" timeOffset="8671.496">1184 671 30,'0'0'28,"-10"-8"-8,10 8-7,0 0-6,0 0-3,-11 6-1,11-6-1,-10 8-1,5-1 0,-2-1 0,0 0-1,1 1 1,1 0 0,5-7-1,-7 12 1,7-12-1,2 9 0,-2-9 0,10 6 0,-10-6 1,13 4-1,-6-2 0,1-1 0,-1 1 0,1 1 0,-1 1 0,-1-1 0,-6-3 1,12 10-1,-12-10 1,7 11 0,-7-11 0,-2 13 1,2-13 0,-10 13-1,0-7 1,-1 0-1,-3-1 0,0-1-2,1 1-3,-3-7-10,5 5-21,2-2 0,-1-4 0</inkml:trace>
        </inkml:traceGroup>
      </inkml:traceGroup>
    </inkml:traceGroup>
    <inkml:traceGroup>
      <inkml:annotationXML>
        <emma:emma xmlns:emma="http://www.w3.org/2003/04/emma" version="1.0">
          <emma:interpretation id="{2999D6E9-67A6-478B-B051-CF541F952E84}" emma:medium="tactile" emma:mode="ink">
            <msink:context xmlns:msink="http://schemas.microsoft.com/ink/2010/main" type="paragraph" rotatedBoundingBox="1254,4997 4059,4383 4154,4817 1349,54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36EF87-B102-46AB-BE46-6F2BFCCC79F7}" emma:medium="tactile" emma:mode="ink">
              <msink:context xmlns:msink="http://schemas.microsoft.com/ink/2010/main" type="line" rotatedBoundingBox="1254,4997 4059,4383 4154,4817 1349,5431"/>
            </emma:interpretation>
          </emma:emma>
        </inkml:annotationXML>
        <inkml:traceGroup>
          <inkml:annotationXML>
            <emma:emma xmlns:emma="http://www.w3.org/2003/04/emma" version="1.0">
              <emma:interpretation id="{D2BDE73C-4440-48D4-8D8E-08C2EB0BA924}" emma:medium="tactile" emma:mode="ink">
                <msink:context xmlns:msink="http://schemas.microsoft.com/ink/2010/main" type="inkWord" rotatedBoundingBox="1275,5092 2239,4881 2313,5220 1349,5431"/>
              </emma:interpretation>
              <emma:one-of disjunction-type="recognition" id="oneOf4">
                <emma:interpretation id="interp20" emma:lang="en-US" emma:confidence="1">
                  <emma:literal>region</emma:literal>
                </emma:interpretation>
                <emma:interpretation id="interp21" emma:lang="en-US" emma:confidence="0">
                  <emma:literal>Region</emma:literal>
                </emma:interpretation>
                <emma:interpretation id="interp22" emma:lang="en-US" emma:confidence="0">
                  <emma:literal>Legion</emma:literal>
                </emma:interpretation>
                <emma:interpretation id="interp23" emma:lang="en-US" emma:confidence="0">
                  <emma:literal>legion</emma:literal>
                </emma:interpretation>
                <emma:interpretation id="interp24" emma:lang="en-US" emma:confidence="0">
                  <emma:literal>regions</emma:literal>
                </emma:interpretation>
              </emma:one-of>
            </emma:emma>
          </inkml:annotationXML>
          <inkml:trace contextRef="#ctx0" brushRef="#br0" timeOffset="9918.5673">-1578 1798 6,'0'0'28,"0"0"-7,0 0-9,0 0-6,0 6-2,0-6-2,2 14-1,-1-4 0,2 3 0,-2-1 2,2 3-1,-1-3 0,0 1 0,-2-3 1,2-1-1,-2-9 0,2 10 1,-2-10-1,0 0 0,0 0 0,-3-6-1,2-2 0,0 0-1,1-4 0,-1-2 0,1-2 0,1-1 0,0 0 0,2 0-1,0 0 1,1 2-1,2 4-2,-2 0-1,2 6-3,-6 5-14,0 0-10,10 10 0</inkml:trace>
          <inkml:trace contextRef="#ctx0" brushRef="#br0" timeOffset="10511.6012">-1414 1814 2,'0'0'31,"0"0"-1,0 0-13,0 0-4,0 0-7,0 0-2,6-5-1,-6 5-2,10-2 1,-10 2-1,11-5 0,-11 5 0,11-6 0,-11 6 0,8-9 0,-8 9 0,5-12 0,-3 6 0,-2-2 0,1 2-1,-1-1 0,0 7 1,-1-11-1,1 11 0,0 0 0,-9-4 0,3 7 0,-3 2 0,-2 3-1,1 1 1,-1 1 0,2 0 0,-2 1 0,4-3 0,0 2 0,5-2 0,1 0 0,1 0 0,3 0 0,0 1 0,2-1 0,2-1 0,0 1 0,1-2 1,1-1-1,-1-1-1,2-2-2,-2-5-7,2 1-23,1-1 1,-2-2-1</inkml:trace>
          <inkml:trace contextRef="#ctx0" brushRef="#br0" timeOffset="11342.6488">-1214 1743 2,'0'0'31,"0"0"0,-7 5-8,-1-7-11,8 2-5,-7 3-3,7-3-1,-8 5-1,8-5 0,-7 6-1,7-6 1,-7 12-1,5-6 0,-2 2 0,4-1-1,-2 2 1,2-1-1,0-1 0,2 0 1,-2-7-1,12 4 1,-6-6-1,5-4 1,-2-1 0,1-2 0,-1-1 0,-1 2-1,-2 0 1,-6 8 0,9-13-1,-9 13 1,0 0-1,0 0 0,0 0 0,0 0 1,0-7-2,0 7 1,0 0 1,0 0-2,0 0 1,0 0 0,0 0 0,2 7 0,-2-7 0,4 13 0,-1-3 0,1 1 0,0 5 0,2 1 0,-1 3 0,1 0 1,-2 0-1,1 0 2,-2-1-2,-1-1 1,-2-3 0,0-1 0,-2-3 0,-1-1 1,0-3-1,-4-3-1,-3-3 1,1-1 0,-2-3 0,-2 0-1,-1-2 1,-1-1 0,2 1-1,3 0-1,1 2-1,2-2-1,7 5-4,-4-6-7,4 6-20,8-4-4,-1 2 2</inkml:trace>
          <inkml:trace contextRef="#ctx0" brushRef="#br0" timeOffset="12021.6876">-1069 1637 11,'0'0'31,"0"0"-1,0 0-15,0 0-7,0 0-6,7 7-8,-7-7-25,6 13 2,-6-6-2</inkml:trace>
          <inkml:trace contextRef="#ctx0" brushRef="#br0" timeOffset="11811.6756">-1049 1742 8,'0'0'30,"0"0"-2,1 7-9,-1-7-8,0 0-4,0 0-2,0 0-1,6 7 0,-6-7-2,6 9-1,-4 0 0,1 0 0,0 2 0,-1 2-1,2-2 0,-1 2 0,2-3 1,-1-1-2,-4-9 0,9 9-4,-9-9-8,5-11-20,-1 4-1,-5-3 1</inkml:trace>
          <inkml:trace contextRef="#ctx0" brushRef="#br0" timeOffset="12667.7245">-864 1735 18,'0'0'33,"0"0"-1,0 0-10,-9 0-10,9 0-4,-7 0-4,7 0-1,-11 4-1,5 1-1,-1 1-1,0 3 0,0 2 0,1 2 0,1 0 0,0 0 0,4 1 0,2-2 0,2-3 0,6-2 1,1-6-1,3-2 1,0-4-1,2-3 1,-1-3 0,-1-1-1,-3-1 1,-2 2-1,-3 0 1,-2 1-1,-3 1 1,-2 1-1,-2 1 0,-2 1-1,0-1 0,-3 1-2,1 4 0,-3 0-3,4 4-2,-6-3-5,11 9-13,-4-2-8,6-6 0</inkml:trace>
          <inkml:trace contextRef="#ctx0" brushRef="#br0" timeOffset="13199.755">-746 1724 13,'0'0'30,"8"4"-9,-8-4-6,9 4-6,-9-4-3,9 8-1,-9-8-1,9 11-1,-9-11 0,6 10 0,-6-10-1,2 10-1,-2-10 0,2 6 1,-2-6-1,0 0 0,0 0-1,0 0 1,2-9 0,1 0-1,-1-3 1,2-2-1,1 0 0,1 0 0,-1 1 0,0 2 0,0 2 0,-5 9-1,13-6 2,-6 6-1,0 3 0,0 3 0,1 3 0,0 2 1,1 1-1,-3 1 1,-1 3-1,0 0 1,-1 1-2,-3-2 0,4 1-5,-5-8-13,0 1-14,3-1-1</inkml:trace>
        </inkml:traceGroup>
        <inkml:traceGroup>
          <inkml:annotationXML>
            <emma:emma xmlns:emma="http://www.w3.org/2003/04/emma" version="1.0">
              <emma:interpretation id="{C86F3076-47C1-4CE0-985D-A315B0625F0A}" emma:medium="tactile" emma:mode="ink">
                <msink:context xmlns:msink="http://schemas.microsoft.com/ink/2010/main" type="inkWord" rotatedBoundingBox="2505,4967 3004,4858 3035,5003 2537,5112"/>
              </emma:interpretation>
              <emma:one-of disjunction-type="recognition" id="oneOf5">
                <emma:interpretation id="interp25" emma:lang="en-US" emma:confidence="1">
                  <emma:literal>are</emma:literal>
                </emma:interpretation>
                <emma:interpretation id="interp26" emma:lang="en-US" emma:confidence="0">
                  <emma:literal>ane</emma:literal>
                </emma:interpretation>
                <emma:interpretation id="interp27" emma:lang="en-US" emma:confidence="0">
                  <emma:literal>ale</emma:literal>
                </emma:interpretation>
                <emma:interpretation id="interp28" emma:lang="en-US" emma:confidence="0">
                  <emma:literal>arc</emma:literal>
                </emma:interpretation>
                <emma:interpretation id="interp29" emma:lang="en-US" emma:confidence="0">
                  <emma:literal>hire</emma:literal>
                </emma:interpretation>
              </emma:one-of>
            </emma:emma>
          </inkml:annotationXML>
          <inkml:trace contextRef="#ctx0" brushRef="#br0" timeOffset="14253.8153">-279 1678 13,'2'-9'22,"-2"9"-5,-5-6-4,5 6-2,0 0-1,-7-4-2,0 2-1,7 2-2,-11 0-2,11 0-1,-10 2 0,10-2-1,-11 6-1,11-6 0,-9 10-1,4-4 1,3 1 0,-1 3 0,2-2-1,0-1 1,2 2 0,1-1 1,-2-8-1,7 9 0,-7-9 1,12 2-1,-12-2 1,13-7 0,-7 1 0,0-1 0,-1-2 0,-5 9 0,8-12-1,-8 12 1,4-9-1,-4 9 1,0 0-1,0 0 0,0 0 0,0 0 0,8-6 0,-8 6 1,6 3-1,-6-3 0,9 10 0,-3-5 1,-1 3-1,2 1 0,-2 0 0,-2-3-2,3 2-3,-6-8-5,11 4-20,-11-4-3,10-6-1</inkml:trace>
          <inkml:trace contextRef="#ctx0" brushRef="#br0" timeOffset="14619.8362">-187 1664 18,'7'7'27,"-7"-7"-8,8 4-6,1 2-2,-9-6-4,12 8-1,-12-8-1,11 11-2,-11-11 0,7 8 0,-7-8-2,0 0 1,6 7 0,-6-7-1,0 0 0,1-11 0,-1 3 0,1-3-1,-2-1 1,2 0-1,0-3 0,0 1 0,2 2 0,0 0-1,0 3 1,2-1-1,-5 10 0,12-12-3,-2 11-4,-10 1-16,11-3-10,-3 5 1</inkml:trace>
          <inkml:trace contextRef="#ctx0" brushRef="#br0" timeOffset="15193.869">46 1618 25,'0'0'28,"6"-8"-8,-6 8-7,0 0-5,11-5-3,-11 5-1,7-5-2,-7 5 0,9-7-1,-9 7 0,9-9 0,-9 9-1,5-9 1,-5 9 0,3-10 0,-3 10 0,0-11 1,0 11-2,-3-9 1,3 9 0,-7-8 0,7 8-2,-11-4 2,4 4-1,-1 1 0,0 4-1,0 2 0,0 2 1,0 1 0,1 2 1,1 1-2,1 2 2,3 0 0,0-3 0,5 0 1,0-2 0,6 0 0,-1-4 0,6-1-1,0-4 1,2-2-1,2-4-1,-2-1-1,1 3-5,-5-7-11,0 4-18,-3 2 1,-9 4-1</inkml:trace>
        </inkml:traceGroup>
        <inkml:traceGroup>
          <inkml:annotationXML>
            <emma:emma xmlns:emma="http://www.w3.org/2003/04/emma" version="1.0">
              <emma:interpretation id="{A5D5EC4A-5C17-4188-BEB0-BF9192AAC061}" emma:medium="tactile" emma:mode="ink">
                <msink:context xmlns:msink="http://schemas.microsoft.com/ink/2010/main" type="inkWord" rotatedBoundingBox="3108,4591 4059,4383 4140,4755 3189,4963"/>
              </emma:interpretation>
              <emma:one-of disjunction-type="recognition" id="oneOf6">
                <emma:interpretation id="interp30" emma:lang="en-US" emma:confidence="1">
                  <emma:literal>closest</emma:literal>
                </emma:interpretation>
                <emma:interpretation id="interp31" emma:lang="en-US" emma:confidence="0">
                  <emma:literal>Closest</emma:literal>
                </emma:interpretation>
                <emma:interpretation id="interp32" emma:lang="en-US" emma:confidence="0">
                  <emma:literal>closet</emma:literal>
                </emma:interpretation>
                <emma:interpretation id="interp33" emma:lang="en-US" emma:confidence="0">
                  <emma:literal>coyest</emma:literal>
                </emma:interpretation>
                <emma:interpretation id="interp34" emma:lang="en-US" emma:confidence="0">
                  <emma:literal>Closet</emma:literal>
                </emma:interpretation>
              </emma:one-of>
            </emma:emma>
          </inkml:annotationXML>
          <inkml:trace contextRef="#ctx0" brushRef="#br0" timeOffset="16768.9591">378 1511 4,'0'0'27,"-8"-7"-7,8 7-4,0 0-6,0 0 0,0 0-4,-8-3-1,8 3-2,-9 1 0,3 1-2,6-2 1,-12 8-1,12-8-1,-13 15 0,8-6-1,-1 1 1,3 1 0,1 0 0,2-1 0,2 0 0,2-1 1,4-2 0,1-2 0,3-2 0,3-3-1,2-1-2,-4-6-3,6 4-11,-5-4-15,-3-1-1</inkml:trace>
          <inkml:trace contextRef="#ctx0" brushRef="#br0" timeOffset="17125.9795">448 1275 15,'0'0'31,"0"0"0,0 0-18,0 0-3,5 8-3,-1 1-2,0 1-1,1 6-1,-2 1-1,3 5 0,0 1-1,-1 2 0,0 0 0,1 2 0,0-2 0,0-5-1,1-1 0,-2-2-1,1-4 0,0-6-2,0 1-4,-6-8-13,0 0-15,8-3 3</inkml:trace>
          <inkml:trace contextRef="#ctx0" brushRef="#br0" timeOffset="17641.009">606 1455 22,'0'0'18,"0"0"-5,0 0-5,0 0-1,-8 5-2,7 2 0,-3 0-2,2 3 1,-1-2 0,2 2 0,0-3 0,1 0 0,0-7 0,5 9-1,-5-9 1,12-1-2,-7-2 0,5-2 0,0 0-1,-1 0 0,0-2-1,1 1 1,-4 0 0,0-2-1,-2 1 1,-3 1 0,-2-1-1,0 0 1,-5-1-1,0 0 0,-1 0 0,-2 0 0,2 3-2,-1 0 0,2 7-3,-3-2-3,7 9-13,-1 2-13,0 1 2</inkml:trace>
          <inkml:trace contextRef="#ctx0" brushRef="#br0" timeOffset="18479.0569">787 1378 18,'0'0'28,"0"0"-6,2-7-5,-2 7-5,0 0-4,0 0-2,0 0-2,-8 0-2,8 0 0,-8 5-1,8-5 0,-10 8-1,10-8 0,-8 10-1,8-10 1,-4 12 0,4-12-1,0 9 1,0-9 0,6 7 0,0-4-1,3-2 1,0 0 0,-1 0 0,1-1 0,0 1 1,-2 1-1,-7-2 0,8 7 0,-8-7 0,0 11 0,-1-5 1,-3 1-1,0-1 0,4-6 1,-12 11-1,6-7 0,-3-1 0,1-1 0,-1-1-1,1-2-1,1-3-2,7 4-3,-11-9-5,11 9-15,3-9-6,-2 3 1</inkml:trace>
          <inkml:trace contextRef="#ctx0" brushRef="#br0" timeOffset="19013.0875">908 1364 28,'0'0'27,"6"0"-6,-6 0-7,9-8-4,-6 1-4,3 2-3,0-2 0,-6 7-2,9-12 1,-9 12-1,6-9 0,-6 9 0,0 0 1,0-6-1,0 6 0,0 0 0,-7-5-1,7 5 0,-11 2 0,3 1 0,1 4 0,-3 0-1,1 2 1,1 1-1,1 3 1,1-1 0,2 1-1,4-1 1,0-1 0,5 0 0,1-3 0,3-1 0,2-2 0,3-4-1,2 1-4,-2-10-15,1 1-13,2-2 0</inkml:trace>
          <inkml:trace contextRef="#ctx0" brushRef="#br0" timeOffset="19538.1175">1078 1247 13,'0'0'32,"0"0"-1,-10-6-11,10 6-11,0 0-4,-8 2-3,8-2-2,-8 3 1,8-3-1,-9 8 0,4-2 0,0 2-1,0-1 1,1 2 0,1-1 0,1-1 0,2 0 0,1 0 0,-1-7 0,7 10 0,-7-10 0,11 9 0,-11-9 1,13 7-1,-13-7 0,10 5 0,-10-5 0,8 5 0,-8-5 0,6 7 1,-6-7-1,4 9 0,-4-9 1,2 11-1,-2-4 1,-2-1-1,2-6 1,-6 10 0,6-10-1,-10 7-2,10-7-2,-12 4-4,12-4-4,-13 5-10,13-5-8,-6 5-3</inkml:trace>
          <inkml:trace contextRef="#ctx0" brushRef="#br0" timeOffset="20214.1562">1088 1214 30,'0'0'32,"0"0"-9,0 0-8,0 0-5,15-5-2,-7-3-2,5 4-2,-1-4 0,3 1-2,-1-1 0,-1 0-2,-1 3-1,-4-1-3,1 6-6,-9 0-18,0 0-8,4 7 1</inkml:trace>
          <inkml:trace contextRef="#ctx0" brushRef="#br0" timeOffset="19974.1424">1127 1056 27,'3'10'24,"0"2"-7,-6-3-5,7 7-2,-4-2-2,6 6-2,-5-1-2,6 4 0,-4-2-1,2 1 0,-1-1-2,2-2 1,-3 0-1,1-3 0,0-3-2,-2-4 1,1-2-2,-3-7-2,4 7-4,-4-7-12,0 0-14,-6-9 1</inkml:trace>
        </inkml:traceGroup>
      </inkml:traceGroup>
    </inkml:traceGroup>
    <inkml:traceGroup>
      <inkml:annotationXML>
        <emma:emma xmlns:emma="http://www.w3.org/2003/04/emma" version="1.0">
          <emma:interpretation id="{5429BA34-915C-494B-9F04-96ECE4F29A5A}" emma:medium="tactile" emma:mode="ink">
            <msink:context xmlns:msink="http://schemas.microsoft.com/ink/2010/main" type="paragraph" rotatedBoundingBox="1319,5535 2108,5500 2121,5779 1331,5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8B3D3D-918B-48D7-8C3D-355F862E61E8}" emma:medium="tactile" emma:mode="ink">
              <msink:context xmlns:msink="http://schemas.microsoft.com/ink/2010/main" type="line" rotatedBoundingBox="1319,5535 2108,5500 2121,5779 1331,5815"/>
            </emma:interpretation>
          </emma:emma>
        </inkml:annotationXML>
        <inkml:traceGroup>
          <inkml:annotationXML>
            <emma:emma xmlns:emma="http://www.w3.org/2003/04/emma" version="1.0">
              <emma:interpretation id="{728D837E-3AEE-4F7B-A5B2-C6B11F4A1F2F}" emma:medium="tactile" emma:mode="ink">
                <msink:context xmlns:msink="http://schemas.microsoft.com/ink/2010/main" type="inkWord" rotatedBoundingBox="1319,5535 1575,5524 1585,5764 1329,5776"/>
              </emma:interpretation>
              <emma:one-of disjunction-type="recognition" id="oneOf7">
                <emma:interpretation id="interp35" emma:lang="en-US" emma:confidence="1">
                  <emma:literal>to</emma:literal>
                </emma:interpretation>
                <emma:interpretation id="interp36" emma:lang="en-US" emma:confidence="0">
                  <emma:literal>too</emma:literal>
                </emma:interpretation>
                <emma:interpretation id="interp37" emma:lang="en-US" emma:confidence="0">
                  <emma:literal>toy</emma:literal>
                </emma:interpretation>
                <emma:interpretation id="interp38" emma:lang="en-US" emma:confidence="0">
                  <emma:literal>toe</emma:literal>
                </emma:interpretation>
                <emma:interpretation id="interp39" emma:lang="en-US" emma:confidence="0">
                  <emma:literal>tog</emma:literal>
                </emma:interpretation>
              </emma:one-of>
            </emma:emma>
          </inkml:annotationXML>
          <inkml:trace contextRef="#ctx0" brushRef="#br0" timeOffset="21618.2365">-1549 2326 11,'0'0'28,"6"8"-8,-6-8-6,12-3-4,-12 3-1,15-10-3,-6 4-3,2-1-3,-1 4-4,-3-3-7,8 3-20,-7 6-1</inkml:trace>
          <inkml:trace contextRef="#ctx0" brushRef="#br0" timeOffset="21380.2229">-1511 2198 22,'0'0'23,"-9"-4"-7,9 4-7,-2 8-3,3 2 0,-2-2 0,2 8-1,-2-2 0,3 5 0,-2 1-1,1-1-1,-1 1-1,2 0 0,-1-3-2,-1-2 1,2 0-1,-2-3-1,3-1 0,-3-3-2,3-1-2,-3-7-5,9 1-12,-9-1-11,5-11 2</inkml:trace>
          <inkml:trace contextRef="#ctx0" brushRef="#br0" timeOffset="22120.2652">-1339 2341 24,'-10'5'22,"6"2"-6,-3-4-6,3 4-3,-2-2-1,1 3-3,1-2-2,2 3-1,0-3 0,4 1 1,-2-7-1,5 10 1,-5-10 0,14 5 0,-6-7 0,2 0 1,0-3-1,3-1 1,-5-1-1,1 0 0,-4-3 1,2 0-1,-6 1 0,-2 1 1,-3 0-1,1 0 0,-3 1-1,-2 0-1,8 7-2,-17-7-6,17 7-23,-11 7 0,3 1 1</inkml:trace>
        </inkml:traceGroup>
        <inkml:traceGroup>
          <inkml:annotationXML>
            <emma:emma xmlns:emma="http://www.w3.org/2003/04/emma" version="1.0">
              <emma:interpretation id="{67579160-123A-4C73-B52C-D780273DBB6A}" emma:medium="tactile" emma:mode="ink">
                <msink:context xmlns:msink="http://schemas.microsoft.com/ink/2010/main" type="inkWord" rotatedBoundingBox="1835,5575 2111,5562 2121,5779 1845,5791"/>
              </emma:interpretation>
              <emma:one-of disjunction-type="recognition" id="oneOf8">
                <emma:interpretation id="interp40" emma:lang="en-US" emma:confidence="0">
                  <emma:literal>PI</emma:literal>
                </emma:interpretation>
                <emma:interpretation id="interp41" emma:lang="en-US" emma:confidence="0">
                  <emma:literal>Pl</emma:literal>
                </emma:interpretation>
                <emma:interpretation id="interp42" emma:lang="en-US" emma:confidence="0">
                  <emma:literal>Ph</emma:literal>
                </emma:interpretation>
                <emma:interpretation id="interp43" emma:lang="en-US" emma:confidence="0">
                  <emma:literal>P</emma:literal>
                </emma:interpretation>
                <emma:interpretation id="interp44" emma:lang="en-US" emma:confidence="0">
                  <emma:literal>PL</emma:literal>
                </emma:interpretation>
              </emma:one-of>
            </emma:emma>
          </inkml:annotationXML>
          <inkml:trace contextRef="#ctx0" brushRef="#br0" timeOffset="23148.324">-1031 2299 14,'0'0'28,"0"0"-7,0 0-8,0 0-4,0 0-4,0 0-1,5 9-1,0-2-1,-2 0 1,4 4-1,-2-1-1,2 2 1,-2 0-1,0 1 1,-1 0-1,-1-1 0,-1 0 1,-2-2-1,-1-1 0,1-1 1,0-8-1,-5 6 0,5-6 0,-10-3-1,5-3 0,0-3 0,0-4 0,-3-2-1,4 1 0,0-6 1,0 4-1,1-1 1,3 1-1,0 2 1,3 1-1,1 2 1,1 2-1,2-1 1,2 2 0,0 1-1,1 0 1,-2 3 0,1 0 0,-3 2 0,3 2-1,-9 0 1,9 0 0,-9 0 0,7 0 0,-7 0 1,8 1-2,-8-1 2,8 2-1,-8-2 0,9 2 0,-9-2 1,7 6 0,-7-6 0,5 9 1,-5-9-1,-1 10 1,1-10-1,-5 12 0,1-6 0,-4 0 0,-1 0 0,0-2 0,-1 1 0,-1-1 0,0-1-1,1-1 0,2-1 0,8-1-1,-11 2-1,11-2-1,0 0-3,0 0-3,0 0-12,9 9-14,-9-9 0</inkml:trace>
          <inkml:trace contextRef="#ctx0" brushRef="#br0" timeOffset="23659.3532">-793 2252 20,'0'0'30,"-6"-8"-12,6 8-5,2-6-3,-2 6-1,0 0-2,0 0-1,2-7-1,-2 7-1,0 0 0,0 0-2,0 0 1,0 0-2,0 0 0,1 6 0,-1-6-1,2 12 1,-1 0-1,1 1 1,1 4-1,-1 1 1,0 0-1,1 1 1,-2-2-1,1-3 0,1-1-1,-3-13-2,9 11-12,-9-11-21,6-6 0,-3-2-1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8:31.94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980617E-7307-4A1B-9AD4-5B34A9D0BC4A}" emma:medium="tactile" emma:mode="ink">
          <msink:context xmlns:msink="http://schemas.microsoft.com/ink/2010/main" type="writingRegion" rotatedBoundingBox="17641,4321 19986,4164 20006,4462 17661,4619"/>
        </emma:interpretation>
      </emma:emma>
    </inkml:annotationXML>
    <inkml:traceGroup>
      <inkml:annotationXML>
        <emma:emma xmlns:emma="http://www.w3.org/2003/04/emma" version="1.0">
          <emma:interpretation id="{F53FE63B-EBFE-451B-89D8-C4A245FF06EB}" emma:medium="tactile" emma:mode="ink">
            <msink:context xmlns:msink="http://schemas.microsoft.com/ink/2010/main" type="paragraph" rotatedBoundingBox="17641,4321 19986,4164 20006,4462 17661,4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B74E27-6166-422E-A68A-F17C28E34622}" emma:medium="tactile" emma:mode="ink">
              <msink:context xmlns:msink="http://schemas.microsoft.com/ink/2010/main" type="line" rotatedBoundingBox="17641,4321 19986,4164 20006,4462 17661,4619"/>
            </emma:interpretation>
          </emma:emma>
        </inkml:annotationXML>
        <inkml:traceGroup>
          <inkml:annotationXML>
            <emma:emma xmlns:emma="http://www.w3.org/2003/04/emma" version="1.0">
              <emma:interpretation id="{61EA1A0D-09C9-41D3-A19A-0F9DE3BC8FB6}" emma:medium="tactile" emma:mode="ink">
                <msink:context xmlns:msink="http://schemas.microsoft.com/ink/2010/main" type="inkWord" rotatedBoundingBox="17641,4326 17998,4302 18018,4595 17661,4619"/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3288-1561 16,'0'0'24,"1"-7"-5,-1 7-5,0 0-2,2-10-2,-2 10-3,0 0-1,0 0-2,0 0 0,0 0-2,0 0 0,9 6-1,-9-6 0,7 11 1,-1-4-1,0 2 1,-3 2-1,3 3 0,-3 1 0,0 1 0,-2 2-1,2-2 0,-5 0 1,2-2-1,0-2 0,-1-4 1,1-8-1,-1 10 1,1-10 0,0 0-1,0 0 1,0-12 0,0 3 0,-1 0-1,0-4 0,-1-2 0,0-1 1,0-2-1,0 1 0,0 0 0,2-1 0,0-1 0,0 4-2,0-2 2,0 3-2,1-1 1,1 4-1,0 0 1,-1 3-1,-1 8 2,8-13 0,-8 13 0,10-9 0,-10 9 0,11-8 0,-11 8 0,13-8 1,-5 5-1,-8 3 0,13-3 0,-13 3 0,13 0 0,-5 0 0,-2 3 0,3-1-1,-2 1 1,-7-3 1,11 8-1,-11-8 0,7 12 0,-7-4 1,-2 2 0,-1 0 1,-12 14 2,5-14-2,0 0 0,-2-1-1,-1-3 2,1-1-3,2-2 0,-1 0 0,1-2 0,2 0-1,8-1-1,-11 1-3,11-1-5,-6 4-18,6-4-9,0 0 1</inkml:trace>
          <inkml:trace contextRef="#ctx0" brushRef="#br0" timeOffset="984.0563">3557-1593 1,'0'0'30,"0"0"-3,0 7-8,0-7-6,0 0-4,0 0-3,8-4-2,-8 4-1,0 0-1,9-3 0,-9 3-1,11-1 0,-11 1-1,13 0 0,-5 0 1,0 0-1,1 1 0,-1-1 1,-1 1-1,-7-1 1,7 4 0,-7-4-1,-4 10 1,-1-2 0,-2 1 0,-1 0-1,-2 1 1,1-2-1,1 0 1,1-2 0,7-6-1,-10 7 1,10-7 0,0 0-1,0 0 0,0 0 0,0 0 0,0 0 0,0 0-1,0 0 1,0 0-1,10 5 1,-10-5-1,14 5 1,-6-2 0,-1 0 0,0 1 0,0-1 0,-7-3 0,9 8 0,-9-8 0,4 7 1,-4-7 0,-2 7 0,2-7 0,-12 7 1,4-5 0,-3 0-1,-3-1 1,-1-1-1,0 2 0,-1-2 0,3 1-1,2 0-2,0-2-3,11 1-10,0 0-21,0 0 0,0 0 1</inkml:trace>
        </inkml:traceGroup>
        <inkml:traceGroup>
          <inkml:annotationXML>
            <emma:emma xmlns:emma="http://www.w3.org/2003/04/emma" version="1.0">
              <emma:interpretation id="{A07512D1-91D2-465E-8D97-A690E96BFDD3}" emma:medium="tactile" emma:mode="ink">
                <msink:context xmlns:msink="http://schemas.microsoft.com/ink/2010/main" type="inkWord" rotatedBoundingBox="19643,4187 19986,4164 20006,4459 19663,4481"/>
              </emma:interpretation>
              <emma:one-of disjunction-type="recognition" id="oneOf1">
                <emma:interpretation id="interp5" emma:lang="en-US" emma:confidence="0">
                  <emma:literal>Pa</emma:literal>
                </emma:interpretation>
                <emma:interpretation id="interp6" emma:lang="en-US" emma:confidence="0">
                  <emma:literal>P</emma:literal>
                </emma:interpretation>
                <emma:interpretation id="interp7" emma:lang="en-US" emma:confidence="0">
                  <emma:literal>P.</emma:literal>
                </emma:interpretation>
                <emma:interpretation id="interp8" emma:lang="en-US" emma:confidence="0">
                  <emma:literal>P2</emma:literal>
                </emma:interpretation>
                <emma:interpretation id="interp9" emma:lang="en-US" emma:confidence="0">
                  <emma:literal>P,</emma:literal>
                </emma:interpretation>
              </emma:one-of>
            </emma:emma>
          </inkml:annotationXML>
          <inkml:trace contextRef="#ctx0" brushRef="#br0" timeOffset="3371.1929">5290-1765 17,'0'0'23,"0"0"-6,0 0-6,0 0-3,0 0-4,0 0 1,0 0-3,0 0 0,0 0-1,0 0 0,0 0 1,4 7-1,-4-7 1,5 13-1,-2-7 1,0 6 0,-2 0-1,2 2 1,-2 0-1,1 0 0,-3 2 1,1 0-1,-3-3 2,2 0-2,-1-2 1,0-1-1,2-10 3,-2 12-3,2-12 1,0 0-1,0 0-1,-4-13 1,4 4-2,0-3 2,-1 0-3,1-3 2,0 0-2,-1 1 2,1-1 0,0 1 0,1 1-1,0 1 1,3 1 0,0 2-1,2 0 1,1 0 0,0 2 0,2 1 0,1 0 0,0 1 0,-2-1 0,1 1 1,-3 0-1,-6 5 0,12-9 1,-4 0-1,-8 9 1,8-6-1,-8 6 0,8-4 0,-8 4 0,11-2 0,-11 2 0,9 3 0,-9-3 0,10 6 0,-10-6 1,7 12-1,-6-3 1,0-1 0,-1 2 0,-1-1 0,-2 1 0,0 0-1,-1 2 1,-2-4 0,-2 2 0,1-1-1,-2-1 1,-3-1-1,2 0 1,-1-2-1,-2 0 1,2-2-1,0 0 0,1-1 0,2-1-1,8-1-2,-10 0-2,10 0-6,0 0-23,2 9-1,-2-9-2</inkml:trace>
          <inkml:trace contextRef="#ctx0" brushRef="#br0" timeOffset="4008.2293">5527-1677 9,'0'0'27,"0"0"-5,0 0-8,0 0-4,0 0 0,0 0-3,11-7-1,-11 7-2,12-6-2,-6 2 0,1 2-1,0-1 0,1 2-1,-8 1 0,12-1 1,-12 1-1,0 0 1,7 7 0,-7-7 0,-5 11 0,0-2 1,-2-1-1,-1 2 0,-1 2 1,0 1-1,-2-1 1,4 0-2,-1-2 2,4-1-2,1-1 2,1-1-1,2-7-1,3 8 0,-3-8 1,12 5 0,-3-3-1,2-1 1,2 0 0,0 0-1,0-1 1,0 1-1,-2-1-1,-2-2-2,1 5-7,-10-3-19,0 0-8,8 0 2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5:27:47.45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683472B-D17B-4797-9E8D-165774703C15}" emma:medium="tactile" emma:mode="ink">
          <msink:context xmlns:msink="http://schemas.microsoft.com/ink/2010/main" type="writingRegion" rotatedBoundingBox="14360,6012 14633,6012 14633,6358 14360,6358"/>
        </emma:interpretation>
      </emma:emma>
    </inkml:annotationXML>
    <inkml:traceGroup>
      <inkml:annotationXML>
        <emma:emma xmlns:emma="http://www.w3.org/2003/04/emma" version="1.0">
          <emma:interpretation id="{BBAF6B9D-398D-420A-BBAB-822074F27A25}" emma:medium="tactile" emma:mode="ink">
            <msink:context xmlns:msink="http://schemas.microsoft.com/ink/2010/main" type="paragraph" rotatedBoundingBox="14360,6012 14633,6012 14633,6358 14360,6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B3DD2E-F2D6-4B6D-A7E8-2A44B93C8F0B}" emma:medium="tactile" emma:mode="ink">
              <msink:context xmlns:msink="http://schemas.microsoft.com/ink/2010/main" type="line" rotatedBoundingBox="14360,6012 14633,6012 14633,6358 14360,6358"/>
            </emma:interpretation>
          </emma:emma>
        </inkml:annotationXML>
        <inkml:traceGroup>
          <inkml:annotationXML>
            <emma:emma xmlns:emma="http://www.w3.org/2003/04/emma" version="1.0">
              <emma:interpretation id="{FF4B118D-FF01-4A16-B702-50AE316768E3}" emma:medium="tactile" emma:mode="ink">
                <msink:context xmlns:msink="http://schemas.microsoft.com/ink/2010/main" type="inkWord" rotatedBoundingBox="14360,6012 14633,6012 14633,6358 14360,6358"/>
              </emma:interpretation>
              <emma:one-of disjunction-type="recognition" id="oneOf0">
                <emma:interpretation id="interp0" emma:lang="en-US" emma:confidence="0">
                  <emma:literal>PI</emma:literal>
                </emma:interpretation>
                <emma:interpretation id="interp1" emma:lang="en-US" emma:confidence="0">
                  <emma:literal>P</emma:literal>
                </emma:interpretation>
                <emma:interpretation id="interp2" emma:lang="en-US" emma:confidence="0">
                  <emma:literal>Pl</emma:literal>
                </emma:interpretation>
                <emma:interpretation id="interp3" emma:lang="en-US" emma:confidence="0">
                  <emma:literal>Pi</emma:literal>
                </emma:interpretation>
                <emma:interpretation id="interp4" emma:lang="en-US" emma:confidence="0">
                  <emma:literal>pi</emma:literal>
                </emma:interpretation>
              </emma:one-of>
            </emma:emma>
          </inkml:annotationXML>
          <inkml:trace contextRef="#ctx0" brushRef="#br0">-2 82 3,'2'-7'21,"-2"7"-3,0 0-3,0 0-1,0 0 0,0 0-3,0 0-3,0 0-1,0 0-3,0 0-1,0 0 0,0 0-1,0 0 0,0 0 0,0 0 0,0 0-1,0 0 1,6 8 0,-6-8-1,5 15 0,-3-4 0,0 3 0,1 1-1,-1 3 1,-1-1-1,1 1 1,-1 1 0,0-2-1,0-1 1,0-1-1,0-2 1,1 0 0,-2-3-1,2 1 1,0-2-1,-2-1 0,1-1 1,-1-7-1,2 10 1,-2-10-1,0 0 0,0 0 0,0 0 0,0 0 0,0 0 1,0 0-1,0 7 0,0-7 0,0 0 0,0 0 0,0 0 0,0 0 0,0 0 0,0 0 0,0 0 0,0 0 0,0 0 1,0 0 0,0 0 0,0 0-1,0 0 1,2-12 0,-3 3 0,1-2-1,-1-2 1,1-1-1,0-2 0,-2 0 0,1 0 0,0 0 0,0 1 1,0 0-2,0 1 2,1 1-1,-2 2 0,2-1-1,-1 1 1,0 2 0,-1 0 0,1 2 0,-1-2 0,2 9 0,-3-11 0,3 11 0,-3-10 0,3 10 0,-3-7 0,3 7 0,0 0 0,-1-7 0,1 7-1,0 0 1,1-8 0,-1 8 0,0 0-1,5-10 1,-5 10 0,4-7 0,-4 7 0,0 0-1,11-8 2,-11 8-2,11-7 1,-11 7 0,12-7 0,-5 3-1,1 0 1,-1 1 0,0 0 0,0 2-1,-7 1 1,11-1 0,-11 1 0,11 1 0,-11-1-1,12 3 1,-12-3 0,11 4 0,-11-4-1,7 7 1,-7-7 0,0 0 0,8 11 0,-8-11 0,3 10 0,-3-10 1,3 13-1,-2-4 0,-1 0 0,0-1 0,0 0 0,-2 1 0,0-2 0,-2 1 1,-1 0-1,-1-1 0,-1 0 0,-2 2 1,0-2-1,-2 2 0,-1-1 1,1 0-1,1-3 1,1 2-1,0-4 1,1-1-1,8-2 1,-11 0-1,11 0 0,0 0-1,-8-6-1,8 6-1,0 0-6,-5-8-18,5 8-8,0 0 1,12-1-1</inkml:trace>
          <inkml:trace contextRef="#ctx0" brushRef="#br0" timeOffset="880.0503">247 71 19,'0'0'29,"0"0"-5,0 0-7,0 0-6,0 0-4,0 0-2,0 0-2,0 0 1,0 0-2,0 0 1,0 0-1,0 0 1,3 11 0,-3-11-1,3 11 1,-3-4-1,3 4 0,-3 0-1,2 2 0,-1 2 0,0 0 0,-1 0-1,2-1 1,-2 0-1,0-3 0,1-2 1,-1-2-2,0-7 0,0 0-4,8 12-19,-8-12-10,0 0 0,0 0-1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8.xml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image" Target="../media/image8.png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3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7.png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customXml" Target="../ink/ink7.xml"/><Relationship Id="rId24" Type="http://schemas.openxmlformats.org/officeDocument/2006/relationships/image" Target="../media/image19.emf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1.emf"/><Relationship Id="rId10" Type="http://schemas.openxmlformats.org/officeDocument/2006/relationships/image" Target="../media/image12.emf"/><Relationship Id="rId19" Type="http://schemas.openxmlformats.org/officeDocument/2006/relationships/customXml" Target="../ink/ink11.xml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customXml" Target="../ink/ink15.xml"/><Relationship Id="rId30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4606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Real Lecture </a:t>
            </a:r>
            <a:r>
              <a:rPr lang="en-US" sz="4800" dirty="0" smtClean="0"/>
              <a:t>20: </a:t>
            </a:r>
            <a:r>
              <a:rPr lang="en-US" dirty="0" smtClean="0"/>
              <a:t>Hierarchical and K-means Clustering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 =set of k points to represent the partitions</a:t>
            </a:r>
            <a:endParaRPr lang="en-US" dirty="0"/>
          </a:p>
          <a:p>
            <a:pPr>
              <a:buNone/>
            </a:pPr>
            <a:r>
              <a:rPr lang="en-US" dirty="0" smtClean="0"/>
              <a:t>while(not converged):</a:t>
            </a:r>
          </a:p>
          <a:p>
            <a:pPr marL="182880" lvl="1" indent="0">
              <a:buNone/>
            </a:pPr>
            <a:r>
              <a:rPr lang="en-US" dirty="0"/>
              <a:t>	</a:t>
            </a:r>
            <a:r>
              <a:rPr lang="en-US" dirty="0" smtClean="0"/>
              <a:t>-partition the points by assigning each data</a:t>
            </a:r>
            <a:br>
              <a:rPr lang="en-US" dirty="0" smtClean="0"/>
            </a:br>
            <a:r>
              <a:rPr lang="en-US" dirty="0" smtClean="0"/>
              <a:t>	  point to the closest point in X</a:t>
            </a:r>
          </a:p>
          <a:p>
            <a:pPr marL="182880" lvl="1" indent="0">
              <a:buNone/>
            </a:pPr>
            <a:r>
              <a:rPr lang="en-US" dirty="0"/>
              <a:t>	</a:t>
            </a:r>
            <a:r>
              <a:rPr lang="en-US" dirty="0" smtClean="0"/>
              <a:t>-update the representative points X to </a:t>
            </a:r>
            <a:br>
              <a:rPr lang="en-US" dirty="0" smtClean="0"/>
            </a:br>
            <a:r>
              <a:rPr lang="en-US" dirty="0" smtClean="0"/>
              <a:t>	  correspond to the mean of each partition</a:t>
            </a:r>
          </a:p>
          <a:p>
            <a:pPr marL="18288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What if one of the partitions is empty?</a:t>
            </a:r>
          </a:p>
          <a:p>
            <a:pPr marL="18288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 </a:t>
            </a:r>
            <a:r>
              <a:rPr lang="en-US" sz="2400" dirty="0" smtClean="0">
                <a:solidFill>
                  <a:srgbClr val="C00000"/>
                </a:solidFill>
              </a:rPr>
              <a:t>    reassign that representative to a new random point.</a:t>
            </a:r>
          </a:p>
          <a:p>
            <a:pPr marL="18288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35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22" y="3200400"/>
            <a:ext cx="342337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578" y="0"/>
            <a:ext cx="342337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6200"/>
            <a:ext cx="342337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990600" y="1387458"/>
            <a:ext cx="734472" cy="112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6116" y="854058"/>
            <a:ext cx="778956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725072" y="609600"/>
            <a:ext cx="713328" cy="777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/>
              <p14:cNvContentPartPr/>
              <p14:nvPr/>
            </p14:nvContentPartPr>
            <p14:xfrm>
              <a:off x="2318460" y="1743039"/>
              <a:ext cx="110160" cy="741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0540" y="1734039"/>
                <a:ext cx="1274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5" name="Ink 4104"/>
              <p14:cNvContentPartPr/>
              <p14:nvPr/>
            </p14:nvContentPartPr>
            <p14:xfrm>
              <a:off x="1034700" y="551079"/>
              <a:ext cx="1425960" cy="745560"/>
            </p14:xfrm>
          </p:contentPart>
        </mc:Choice>
        <mc:Fallback>
          <p:pic>
            <p:nvPicPr>
              <p:cNvPr id="4105" name="Ink 410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6420" y="544239"/>
                <a:ext cx="143784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90" name="Ink 4189"/>
              <p14:cNvContentPartPr/>
              <p14:nvPr/>
            </p14:nvContentPartPr>
            <p14:xfrm>
              <a:off x="1596660" y="1208439"/>
              <a:ext cx="169920" cy="85680"/>
            </p14:xfrm>
          </p:contentPart>
        </mc:Choice>
        <mc:Fallback>
          <p:pic>
            <p:nvPicPr>
              <p:cNvPr id="4190" name="Ink 418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1620" y="1200879"/>
                <a:ext cx="184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91" name="Ink 4190"/>
              <p14:cNvContentPartPr/>
              <p14:nvPr/>
            </p14:nvContentPartPr>
            <p14:xfrm>
              <a:off x="466620" y="1418679"/>
              <a:ext cx="1002600" cy="666360"/>
            </p14:xfrm>
          </p:contentPart>
        </mc:Choice>
        <mc:Fallback>
          <p:pic>
            <p:nvPicPr>
              <p:cNvPr id="4191" name="Ink 419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0502" y="1413999"/>
                <a:ext cx="1015195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94" name="Ink 4193"/>
              <p14:cNvContentPartPr/>
              <p14:nvPr/>
            </p14:nvContentPartPr>
            <p14:xfrm>
              <a:off x="6354470" y="1504592"/>
              <a:ext cx="846990" cy="157767"/>
            </p14:xfrm>
          </p:contentPart>
        </mc:Choice>
        <mc:Fallback>
          <p:pic>
            <p:nvPicPr>
              <p:cNvPr id="4194" name="Ink 419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47631" y="1496307"/>
                <a:ext cx="859229" cy="175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99" name="Ink 4198"/>
              <p14:cNvContentPartPr/>
              <p14:nvPr/>
            </p14:nvContentPartPr>
            <p14:xfrm>
              <a:off x="5170430" y="2164472"/>
              <a:ext cx="97830" cy="125007"/>
            </p14:xfrm>
          </p:contentPart>
        </mc:Choice>
        <mc:Fallback>
          <p:pic>
            <p:nvPicPr>
              <p:cNvPr id="4199" name="Ink 419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62517" y="2155105"/>
                <a:ext cx="113655" cy="14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04" name="Ink 4203"/>
              <p14:cNvContentPartPr/>
              <p14:nvPr/>
            </p14:nvContentPartPr>
            <p14:xfrm>
              <a:off x="6063212" y="4085330"/>
              <a:ext cx="1536840" cy="320760"/>
            </p14:xfrm>
          </p:contentPart>
        </mc:Choice>
        <mc:Fallback>
          <p:pic>
            <p:nvPicPr>
              <p:cNvPr id="4204" name="Ink 420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50612" y="4073090"/>
                <a:ext cx="15631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15" name="Ink 4214"/>
              <p14:cNvContentPartPr/>
              <p14:nvPr/>
            </p14:nvContentPartPr>
            <p14:xfrm>
              <a:off x="3252648" y="1818312"/>
              <a:ext cx="768600" cy="65160"/>
            </p14:xfrm>
          </p:contentPart>
        </mc:Choice>
        <mc:Fallback>
          <p:pic>
            <p:nvPicPr>
              <p:cNvPr id="4215" name="Ink 42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43288" y="1808952"/>
                <a:ext cx="7909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16" name="Ink 4215"/>
              <p14:cNvContentPartPr/>
              <p14:nvPr/>
            </p14:nvContentPartPr>
            <p14:xfrm>
              <a:off x="3272448" y="1993272"/>
              <a:ext cx="597960" cy="61920"/>
            </p14:xfrm>
          </p:contentPart>
        </mc:Choice>
        <mc:Fallback>
          <p:pic>
            <p:nvPicPr>
              <p:cNvPr id="4216" name="Ink 42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4528" y="1988952"/>
                <a:ext cx="6188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219" name="Ink 4218"/>
              <p14:cNvContentPartPr/>
              <p14:nvPr/>
            </p14:nvContentPartPr>
            <p14:xfrm>
              <a:off x="3823608" y="1729032"/>
              <a:ext cx="285480" cy="554760"/>
            </p14:xfrm>
          </p:contentPart>
        </mc:Choice>
        <mc:Fallback>
          <p:pic>
            <p:nvPicPr>
              <p:cNvPr id="4219" name="Ink 421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11728" y="1715352"/>
                <a:ext cx="31248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20" name="Ink 4219"/>
              <p14:cNvContentPartPr/>
              <p14:nvPr/>
            </p14:nvContentPartPr>
            <p14:xfrm>
              <a:off x="7773528" y="2223312"/>
              <a:ext cx="608400" cy="702000"/>
            </p14:xfrm>
          </p:contentPart>
        </mc:Choice>
        <mc:Fallback>
          <p:pic>
            <p:nvPicPr>
              <p:cNvPr id="4220" name="Ink 421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63808" y="2212512"/>
                <a:ext cx="62892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22" name="Ink 4221"/>
              <p14:cNvContentPartPr/>
              <p14:nvPr/>
            </p14:nvContentPartPr>
            <p14:xfrm>
              <a:off x="7765248" y="2374512"/>
              <a:ext cx="461880" cy="531360"/>
            </p14:xfrm>
          </p:contentPart>
        </mc:Choice>
        <mc:Fallback>
          <p:pic>
            <p:nvPicPr>
              <p:cNvPr id="4222" name="Ink 422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56968" y="2363712"/>
                <a:ext cx="48204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23" name="Ink 4222"/>
              <p14:cNvContentPartPr/>
              <p14:nvPr/>
            </p14:nvContentPartPr>
            <p14:xfrm>
              <a:off x="8014368" y="2699592"/>
              <a:ext cx="651600" cy="340560"/>
            </p14:xfrm>
          </p:contentPart>
        </mc:Choice>
        <mc:Fallback>
          <p:pic>
            <p:nvPicPr>
              <p:cNvPr id="4223" name="Ink 422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03208" y="2685552"/>
                <a:ext cx="673560" cy="368280"/>
              </a:xfrm>
              <a:prstGeom prst="rect">
                <a:avLst/>
              </a:prstGeom>
            </p:spPr>
          </p:pic>
        </mc:Fallback>
      </mc:AlternateContent>
      <p:cxnSp>
        <p:nvCxnSpPr>
          <p:cNvPr id="4225" name="Straight Connector 4224"/>
          <p:cNvCxnSpPr/>
          <p:nvPr/>
        </p:nvCxnSpPr>
        <p:spPr>
          <a:xfrm>
            <a:off x="4724400" y="609600"/>
            <a:ext cx="1926706" cy="243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063212" y="609600"/>
            <a:ext cx="1175788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Identify groups of related points in a dataset</a:t>
            </a:r>
          </a:p>
          <a:p>
            <a:pPr lvl="2"/>
            <a:r>
              <a:rPr lang="en-US" dirty="0" smtClean="0"/>
              <a:t>points in each group are more similar to each other than to points in other groups</a:t>
            </a:r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market segmentation</a:t>
            </a:r>
          </a:p>
          <a:p>
            <a:pPr lvl="1"/>
            <a:r>
              <a:rPr lang="en-US" dirty="0" smtClean="0"/>
              <a:t>recommendation systems</a:t>
            </a:r>
          </a:p>
          <a:p>
            <a:pPr lvl="1"/>
            <a:r>
              <a:rPr lang="en-US" dirty="0" smtClean="0"/>
              <a:t>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in a Tree of Clusters</a:t>
            </a:r>
          </a:p>
          <a:p>
            <a:pPr marL="182880" lvl="1" indent="0">
              <a:buNone/>
            </a:pPr>
            <a:r>
              <a:rPr lang="en-US" dirty="0" smtClean="0"/>
              <a:t>Make every point a cluster</a:t>
            </a:r>
          </a:p>
          <a:p>
            <a:pPr marL="182880" lvl="1" indent="0">
              <a:buNone/>
            </a:pPr>
            <a:r>
              <a:rPr lang="en-US" dirty="0" smtClean="0"/>
              <a:t>while(#clusters &gt; 1):</a:t>
            </a:r>
          </a:p>
          <a:p>
            <a:pPr marL="182880" lvl="1" indent="0">
              <a:buNone/>
            </a:pPr>
            <a:r>
              <a:rPr lang="en-US" dirty="0" smtClean="0"/>
              <a:t>	pick the two </a:t>
            </a:r>
            <a:r>
              <a:rPr lang="en-US" i="1" dirty="0" smtClean="0"/>
              <a:t>closest</a:t>
            </a:r>
            <a:r>
              <a:rPr lang="en-US" dirty="0" smtClean="0"/>
              <a:t> clusters</a:t>
            </a:r>
          </a:p>
          <a:p>
            <a:pPr marL="182880" lvl="1" indent="0">
              <a:buNone/>
            </a:pPr>
            <a:r>
              <a:rPr lang="en-US" dirty="0" smtClean="0"/>
              <a:t>	merge them</a:t>
            </a:r>
          </a:p>
        </p:txBody>
      </p:sp>
      <p:sp>
        <p:nvSpPr>
          <p:cNvPr id="4" name="Oval 3"/>
          <p:cNvSpPr/>
          <p:nvPr/>
        </p:nvSpPr>
        <p:spPr>
          <a:xfrm>
            <a:off x="6324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294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7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38605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45729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98129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8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104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8318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55329" y="54487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-22320" y="3058920"/>
              <a:ext cx="7963920" cy="37648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4560" y="3051720"/>
                <a:ext cx="7988760" cy="37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5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printed from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49" y="1371600"/>
            <a:ext cx="63627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4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closest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Need to define distance between 2 points</a:t>
                </a:r>
              </a:p>
              <a:p>
                <a:pPr lvl="1"/>
                <a:r>
                  <a:rPr lang="en-US" dirty="0" smtClean="0"/>
                  <a:t>General question for any clustering algorithm</a:t>
                </a:r>
              </a:p>
              <a:p>
                <a:pPr lvl="1"/>
                <a:r>
                  <a:rPr lang="en-US" dirty="0" smtClean="0"/>
                  <a:t>Somewhat easy when data are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although even then there are many choices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 smtClean="0"/>
                  <a:t>How do we define the distance between ...</a:t>
                </a:r>
              </a:p>
              <a:p>
                <a:pPr lvl="2"/>
                <a:r>
                  <a:rPr lang="en-US" dirty="0"/>
                  <a:t>pairs of purchase </a:t>
                </a:r>
                <a:r>
                  <a:rPr lang="en-US" dirty="0" smtClean="0"/>
                  <a:t>histories</a:t>
                </a:r>
              </a:p>
              <a:p>
                <a:pPr lvl="2"/>
                <a:r>
                  <a:rPr lang="en-US" dirty="0" smtClean="0"/>
                  <a:t>pairs of documents</a:t>
                </a:r>
              </a:p>
              <a:p>
                <a:pPr lvl="2"/>
                <a:r>
                  <a:rPr lang="en-US" dirty="0" smtClean="0"/>
                  <a:t>pairs of images</a:t>
                </a:r>
              </a:p>
              <a:p>
                <a:pPr lvl="2"/>
                <a:r>
                  <a:rPr lang="en-US" dirty="0" smtClean="0"/>
                  <a:t>pairs of Facebook profiles</a:t>
                </a:r>
              </a:p>
              <a:p>
                <a:pPr lvl="2"/>
                <a:r>
                  <a:rPr lang="en-US" dirty="0" smtClean="0"/>
                  <a:t>...</a:t>
                </a:r>
              </a:p>
              <a:p>
                <a:pPr lvl="1"/>
                <a:r>
                  <a:rPr lang="en-US" dirty="0" smtClean="0"/>
                  <a:t>This is the secret sauce for good clustering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9" t="-2308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984280" y="2687040"/>
              <a:ext cx="2688480" cy="653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3480" y="2676600"/>
                <a:ext cx="2711880" cy="6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closest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distance between two clusters?</a:t>
            </a:r>
          </a:p>
          <a:p>
            <a:pPr lvl="1"/>
            <a:r>
              <a:rPr lang="en-US" dirty="0" smtClean="0"/>
              <a:t>this question is more specific to hierarchical clustering</a:t>
            </a:r>
          </a:p>
          <a:p>
            <a:pPr lvl="1"/>
            <a:r>
              <a:rPr lang="en-US" dirty="0" smtClean="0"/>
              <a:t>some choices:</a:t>
            </a:r>
          </a:p>
          <a:p>
            <a:pPr lvl="2"/>
            <a:r>
              <a:rPr lang="en-US" dirty="0" smtClean="0"/>
              <a:t>distance between the means</a:t>
            </a:r>
          </a:p>
          <a:p>
            <a:pPr lvl="2"/>
            <a:r>
              <a:rPr lang="en-US" dirty="0" smtClean="0"/>
              <a:t>distance between the closest points</a:t>
            </a:r>
          </a:p>
          <a:p>
            <a:pPr lvl="2"/>
            <a:r>
              <a:rPr lang="en-US" dirty="0" smtClean="0"/>
              <a:t>distance between the farthest points</a:t>
            </a:r>
          </a:p>
          <a:p>
            <a:pPr lvl="1"/>
            <a:r>
              <a:rPr lang="en-US" dirty="0" smtClean="0"/>
              <a:t>each of these choices may lead you astray in some situations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785120" y="285840"/>
              <a:ext cx="3509280" cy="5623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4320" y="276480"/>
                <a:ext cx="3531960" cy="56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6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shorthand notation for building lists</a:t>
            </a:r>
          </a:p>
          <a:p>
            <a:pPr marL="182880" lvl="1" indent="0">
              <a:buNone/>
            </a:pPr>
            <a:r>
              <a:rPr lang="en-US" dirty="0" smtClean="0"/>
              <a:t>	syntax: 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list]</a:t>
            </a:r>
          </a:p>
          <a:p>
            <a:pPr lvl="1"/>
            <a:r>
              <a:rPr lang="en-US" dirty="0" smtClean="0"/>
              <a:t>Shorthand for </a:t>
            </a:r>
          </a:p>
          <a:p>
            <a:pPr marL="182880" lvl="1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[]</a:t>
            </a:r>
          </a:p>
          <a:p>
            <a:pPr marL="182880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list:</a:t>
            </a:r>
          </a:p>
          <a:p>
            <a:pPr marL="182880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rv.append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828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Helpful when number of clusters is unknown</a:t>
            </a:r>
          </a:p>
          <a:p>
            <a:endParaRPr lang="en-US" dirty="0"/>
          </a:p>
          <a:p>
            <a:pPr lvl="1"/>
            <a:r>
              <a:rPr lang="en-US" dirty="0" smtClean="0"/>
              <a:t>Can help uncover structure in the data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theoretical guarantees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 set of points into exactly K clusters</a:t>
            </a:r>
          </a:p>
          <a:p>
            <a:pPr lvl="1"/>
            <a:r>
              <a:rPr lang="en-US" dirty="0" smtClean="0"/>
              <a:t>minimize the sum-of-squares of the distances to the mean for each cluster</a:t>
            </a:r>
          </a:p>
          <a:p>
            <a:pPr lvl="1"/>
            <a:r>
              <a:rPr lang="en-US" dirty="0" smtClean="0"/>
              <a:t>naïve algorithm is exponential</a:t>
            </a:r>
          </a:p>
          <a:p>
            <a:pPr lvl="1"/>
            <a:r>
              <a:rPr lang="en-US" dirty="0" smtClean="0"/>
              <a:t>iterative algorithm is fast and effective in practice</a:t>
            </a:r>
          </a:p>
          <a:p>
            <a:pPr lvl="2"/>
            <a:r>
              <a:rPr lang="en-US" dirty="0" smtClean="0"/>
              <a:t>but it’s not guaranteed to converge to the right result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42707</TotalTime>
  <Words>280</Words>
  <Application>Microsoft Office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Real Lecture 20: Hierarchical and K-means Clustering</vt:lpstr>
      <vt:lpstr>Clustering</vt:lpstr>
      <vt:lpstr>Hierarchical Clustering</vt:lpstr>
      <vt:lpstr>Example printed from code</vt:lpstr>
      <vt:lpstr>What do we mean by closest</vt:lpstr>
      <vt:lpstr>What do we mean by closest</vt:lpstr>
      <vt:lpstr>Aside: List Comprehensions</vt:lpstr>
      <vt:lpstr>Hierarchical Clustering</vt:lpstr>
      <vt:lpstr>K-means clustering</vt:lpstr>
      <vt:lpstr>k-means clustering algorithm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337</cp:revision>
  <cp:lastPrinted>2013-04-30T15:38:55Z</cp:lastPrinted>
  <dcterms:created xsi:type="dcterms:W3CDTF">2011-07-14T19:49:03Z</dcterms:created>
  <dcterms:modified xsi:type="dcterms:W3CDTF">2013-05-02T12:42:04Z</dcterms:modified>
</cp:coreProperties>
</file>