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rts/chart1.xml" ContentType="application/vnd.openxmlformats-officedocument.drawingml.chart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319" r:id="rId2"/>
    <p:sldId id="321" r:id="rId3"/>
    <p:sldId id="322" r:id="rId4"/>
    <p:sldId id="349" r:id="rId5"/>
    <p:sldId id="348" r:id="rId6"/>
    <p:sldId id="350" r:id="rId7"/>
    <p:sldId id="351" r:id="rId8"/>
    <p:sldId id="335" r:id="rId9"/>
    <p:sldId id="336" r:id="rId10"/>
    <p:sldId id="343" r:id="rId11"/>
    <p:sldId id="352" r:id="rId12"/>
    <p:sldId id="345" r:id="rId13"/>
    <p:sldId id="346" r:id="rId14"/>
    <p:sldId id="326" r:id="rId15"/>
    <p:sldId id="347" r:id="rId16"/>
    <p:sldId id="337" r:id="rId17"/>
    <p:sldId id="338" r:id="rId18"/>
    <p:sldId id="339" r:id="rId19"/>
    <p:sldId id="340" r:id="rId20"/>
    <p:sldId id="34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91A9F8B-9A22-464D-ABC9-B0AF98BDA988}">
          <p14:sldIdLst>
            <p14:sldId id="319"/>
            <p14:sldId id="321"/>
            <p14:sldId id="322"/>
            <p14:sldId id="349"/>
            <p14:sldId id="348"/>
            <p14:sldId id="350"/>
            <p14:sldId id="351"/>
            <p14:sldId id="335"/>
            <p14:sldId id="336"/>
            <p14:sldId id="343"/>
            <p14:sldId id="352"/>
            <p14:sldId id="345"/>
            <p14:sldId id="346"/>
            <p14:sldId id="326"/>
            <p14:sldId id="347"/>
            <p14:sldId id="337"/>
            <p14:sldId id="338"/>
            <p14:sldId id="339"/>
            <p14:sldId id="340"/>
            <p14:sldId id="34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000"/>
    <a:srgbClr val="7F0055"/>
    <a:srgbClr val="207E73"/>
    <a:srgbClr val="FFFF99"/>
    <a:srgbClr val="63D7C9"/>
    <a:srgbClr val="FFFFDD"/>
    <a:srgbClr val="FFFFC9"/>
    <a:srgbClr val="CDFF9B"/>
    <a:srgbClr val="E1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0290" autoAdjust="0"/>
  </p:normalViewPr>
  <p:slideViewPr>
    <p:cSldViewPr>
      <p:cViewPr>
        <p:scale>
          <a:sx n="70" d="100"/>
          <a:sy n="70" d="100"/>
        </p:scale>
        <p:origin x="-61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olar\Documents\CodeExamples6.00.2013\Clustering\responses2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People</a:t>
            </a:r>
            <a:r>
              <a:rPr lang="en-US" baseline="0" dirty="0" smtClean="0"/>
              <a:t> who liked each movie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Sheet1!$A$1:$A$19</c:f>
              <c:strCache>
                <c:ptCount val="19"/>
                <c:pt idx="0">
                  <c:v>The Matrix</c:v>
                </c:pt>
                <c:pt idx="1">
                  <c:v>Casino Royale</c:v>
                </c:pt>
                <c:pt idx="2">
                  <c:v>Ratatouille</c:v>
                </c:pt>
                <c:pt idx="3">
                  <c:v>Jurassic Park</c:v>
                </c:pt>
                <c:pt idx="4">
                  <c:v>Juno</c:v>
                </c:pt>
                <c:pt idx="5">
                  <c:v>Shrek</c:v>
                </c:pt>
                <c:pt idx="6">
                  <c:v>No Strings Attached</c:v>
                </c:pt>
                <c:pt idx="7">
                  <c:v>Monty Python's Life of Brian</c:v>
                </c:pt>
                <c:pt idx="8">
                  <c:v>Shaun of the Dead</c:v>
                </c:pt>
                <c:pt idx="9">
                  <c:v>The Big Lebowski</c:v>
                </c:pt>
                <c:pt idx="10">
                  <c:v>Requiem for a Dream</c:v>
                </c:pt>
                <c:pt idx="11">
                  <c:v>27 Dresses</c:v>
                </c:pt>
                <c:pt idx="12">
                  <c:v>Date Night</c:v>
                </c:pt>
                <c:pt idx="13">
                  <c:v>Terminator</c:v>
                </c:pt>
                <c:pt idx="14">
                  <c:v>City of God</c:v>
                </c:pt>
                <c:pt idx="15">
                  <c:v>Dr. Strangelove</c:v>
                </c:pt>
                <c:pt idx="16">
                  <c:v>Seven Samurai</c:v>
                </c:pt>
                <c:pt idx="17">
                  <c:v>Bridget Jones Diary</c:v>
                </c:pt>
                <c:pt idx="18">
                  <c:v>Hero</c:v>
                </c:pt>
              </c:strCache>
            </c:strRef>
          </c:cat>
          <c:val>
            <c:numRef>
              <c:f>Sheet1!$B$1:$B$19</c:f>
              <c:numCache>
                <c:formatCode>General</c:formatCode>
                <c:ptCount val="19"/>
                <c:pt idx="0">
                  <c:v>46</c:v>
                </c:pt>
                <c:pt idx="1">
                  <c:v>36</c:v>
                </c:pt>
                <c:pt idx="2">
                  <c:v>33</c:v>
                </c:pt>
                <c:pt idx="3">
                  <c:v>22</c:v>
                </c:pt>
                <c:pt idx="4">
                  <c:v>21</c:v>
                </c:pt>
                <c:pt idx="5">
                  <c:v>20</c:v>
                </c:pt>
                <c:pt idx="6">
                  <c:v>17</c:v>
                </c:pt>
                <c:pt idx="7">
                  <c:v>16</c:v>
                </c:pt>
                <c:pt idx="8">
                  <c:v>14</c:v>
                </c:pt>
                <c:pt idx="9">
                  <c:v>13</c:v>
                </c:pt>
                <c:pt idx="10">
                  <c:v>13</c:v>
                </c:pt>
                <c:pt idx="11">
                  <c:v>12</c:v>
                </c:pt>
                <c:pt idx="12">
                  <c:v>11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8</c:v>
                </c:pt>
                <c:pt idx="17">
                  <c:v>4</c:v>
                </c:pt>
                <c:pt idx="1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931392"/>
        <c:axId val="177972352"/>
      </c:barChart>
      <c:catAx>
        <c:axId val="177931392"/>
        <c:scaling>
          <c:orientation val="minMax"/>
        </c:scaling>
        <c:delete val="0"/>
        <c:axPos val="l"/>
        <c:majorTickMark val="out"/>
        <c:minorTickMark val="none"/>
        <c:tickLblPos val="nextTo"/>
        <c:crossAx val="177972352"/>
        <c:crosses val="autoZero"/>
        <c:auto val="1"/>
        <c:lblAlgn val="ctr"/>
        <c:lblOffset val="100"/>
        <c:noMultiLvlLbl val="0"/>
      </c:catAx>
      <c:valAx>
        <c:axId val="17797235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779313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30T14:11:54.0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89440"/>
    </inkml:brush>
    <inkml:brush xml:id="br2">
      <inkml:brushProperty name="width" value="0.05292" units="cm"/>
      <inkml:brushProperty name="height" value="0.05292" units="cm"/>
      <inkml:brushProperty name="color" value="#40618B"/>
    </inkml:brush>
  </inkml:definitions>
  <inkml:trace contextRef="#ctx0" brushRef="#br0">17439 10097 16,'0'0'15,"0"0"-1,0 0-1,-17-8-1,17 8-2,0 0 1,0 0-4,0 0-1,-24 0-1,24 0-2,0 0 0,-29-2-1,29 2 0,-17 2 0,17-2 0,-20 8-1,20-8 0,-25 18 0,25-18 0,-35 33 0,17-15 0,-3 1 0,5-5 0,1 2-1,-1 5 1,16-21 0,-27 33 1,21-15-1,6-18 0,-6 35 0,10-13 0,-4-1 0,6 1 0,-4-3 0,6 3 0,-1-3 0,1 1 0,4 3 0,-4-1-1,-8-22 1,15 33-1,-15-33 1,14 28-1,-14-28 0,15 27 1,-15-27-1,14 22 0,-14-22 0,12 23 1,-12-23-1,11 22 0,-11-22 1,14 23-1,-14-23 0,14 25 0,-14-25 1,25 22-1,-25-22 0,19 23 0,-19-23 0,24 24 0,-24-24 0,19 23 0,-19-23 0,20 18 0,-20-18 1,29 14-1,-8-14 0,1 0 1,3-4-1,0 0 0,3-4 0,5-2 0,-2-5 1,4-1-1,-8-4 0,-3-1 0,-1 3 1,-2-3-1,-1 1 0,3-1 0,-9 3 1,5 0-1,-9-1 0,4 1-1,5-7 1,-9 5 0,0-5 1,-1 1-1,-3-7 0,-2-2 0,-4 0 1,0-1-1,-8 1 1,-3 4-1,-7-7 1,1 1-1,-3 0 0,-7 4 1,2 3-1,-1 3 0,5-8 1,5 9-1,-3 1 0,11 3 0,8 20 0,-16-31 0,16 31 0,-27-22 0,6 18 0,-7 4 0,-16 2 0,1 2 0,-14 4 0,-7 6 0,6 7-2,-10-11-3,29 25-19,-6-15-10,18 3-2,19-3 1</inkml:trace>
  <inkml:trace contextRef="#ctx0" brushRef="#br0" timeOffset="1126.0644">17494 11314 24,'0'0'26,"0"0"-7,0 0-3,0 0-6,-33-2-3,33 2-3,0 0-2,-24 18-1,24-18 1,-19 27 0,19-27-1,-22 39 1,9-15 0,5 9 0,-6 4 0,5 6 0,-3-2 0,4 4 0,2 0-1,12 0 1,-2-4-1,6-1 0,5-3 0,5-4-1,3 0 1,-1-5-1,5-3 0,-4 1 1,6-3-1,-5-9 1,1-3-1,8-7 1,-2-10-1,0-7 1,10-5-1,2-7 1,-6-7-1,4-5 1,-6-6-1,-4-8 1,-11-1 0,1-5-1,-13 0 1,-4-2-1,-2-3 1,-4 3-2,-8 12 2,-9-2-2,-9 10 1,-5 6 0,-13 9 0,-9 1-1,-3 5 1,-5 3 0,7 11-2,5-2-4,26 21-22,5-9-5,20-6-2,6 24 1</inkml:trace>
  <inkml:trace contextRef="#ctx0" brushRef="#br0" timeOffset="1859.1063">18457 11036 5,'0'0'23,"0"0"-3,-9-23-4,9 23-3,-20 4-3,20-4-5,-29 15 0,29-15-4,-31 26 2,13-3-2,-7-3 1,2 3-2,-3 3 2,3 5-1,-4 4 0,11-1 0,-3 5 0,5 0 0,8 4 1,12 2-1,8-4 1,15 2 0,6-6 0,14-4 0,3-5 0,12-7-1,1-9 0,-1-12 0,0-12 0,-7-11 0,-7-14 0,-9 0-1,-8-22 1,-15 2 0,-3-9-1,-20-13-1,-3 5-2,-21 2-1,-1 15-5,-28 2-10,-4 22-14,-5 17 2</inkml:trace>
  <inkml:trace contextRef="#ctx0" brushRef="#br0" timeOffset="2837.1623">16343 11678 17,'-35'22'26,"14"-9"-8,7 7-6,-9-10-3,13 17-1,-8-9-3,3 15 1,-5-8-1,5 11-1,-5-1 0,3 8 0,-5-6-1,3 6 0,5 0-1,4 2 0,5-4-1,16 4 0,-1-2 0,17 2-1,4-2 1,12 0-2,4-13 2,6-5-2,1-7 1,3-9 1,1-22 0,-7-13 1,1-13-1,-5-8 0,-16-17 0,-2-9 0,-15-5-2,-6-16-1,-10 12-2,-20 0-3,-1 31-10,-30 6-17,-7 31 1,-12 16 0</inkml:trace>
  <inkml:trace contextRef="#ctx0" brushRef="#br0" timeOffset="3743.2141">14811 14587 3,'0'0'27,"0"0"-10,-14-21-7,14 21-2,0 0-2,0 0 0,0 0-2,-21 15 0,21-15-1,-28 24 0,5-6-1,6 11 0,-11 2 0,-1 8 0,2 8 0,7 4-1,9-2 1,11 2 0,11-2 0,17-6-1,16-6 1,5-4-1,15-13 0,1-4 0,1-9 0,2-9 0,-14-11 0,-5-9 0,-6-13-1,-10-8 1,-8-10-1,-11-6 0,-14 3-4,-18-9-5,-3 28-14,-22 13-10,-13 11 1</inkml:trace>
  <inkml:trace contextRef="#ctx0" brushRef="#br0" timeOffset="4474.2559">14791 15413 5,'0'0'21,"-23"-12"-5,23 12-2,-25 6-3,5-6-3,20 0-2,-35 20 0,21-1-2,-9 1-1,9 9 0,-5 2-1,5 7-1,-1 3 0,1 10 0,-1 1 0,9 3 1,4-8-1,4 4 1,13-10 0,11-2 0,5-15 0,12-1 0,7-9 0,11-10 0,-7-6-1,3-6 1,-1-10-1,2-7 0,-15-12 0,-2-8 0,-16-10 0,1-6-1,-11-9 1,-15 3-3,-15 11 0,-11 1-3,1 29-3,-24-1-7,7 29-14,-11 8-4,-3 19 0</inkml:trace>
  <inkml:trace contextRef="#ctx0" brushRef="#br0" timeOffset="5179.2963">15233 16237 13,'0'0'19,"-8"-32"-4,8 32-1,-19-21-1,19 21-1,-43 10-4,20 11-3,-6 5-2,1 13-1,-1 2 0,2 10-1,2 0 1,7 5-1,8 1 0,6 13 0,2-11 0,8 2-1,2 3 1,8-1 0,9-10 0,8-4 0,2-20 1,8-15-1,4-26 1,13-13 0,-2-22-1,5-8 1,-11-12-1,-5-1 0,-16-3-1,-17 9 0,-14 11-2,-22 4-1,-13 18-1,-19 5-1,1 24-7,-13-2-17,10 10-4,11 8 1</inkml:trace>
  <inkml:trace contextRef="#ctx0" brushRef="#br0" timeOffset="5922.3388">16259 15755 3,'-23'-7'20,"23"7"-3,0 0-5,0 0-1,0 0-2,0 0-2,-16-8 0,16 8-1,0 0-1,-21-8 0,21 8 0,-29-6-1,9-4 1,20 10-2,-43 2 0,26 2-2,-3 4 0,-1 4 0,-2 5-1,1 5 0,-9 7 0,6 4 1,-1 3-1,1 9 1,6-4-1,3 2 1,16-4 0,8-2 0,15-8-1,20-7 1,6-8-1,15-10 1,0-6-1,2-8 1,-9-4 0,-6-7 0,-3-3-1,-19-5 1,-13-8 0,-2-6-1,-10-6 0,-14-4-3,2 6-3,-27-8-8,12 26-10,-20 7-12,0 16 2</inkml:trace>
  <inkml:trace contextRef="#ctx0" brushRef="#br0" timeOffset="6568.3757">15998 14734 15,'0'0'25,"-27"-4"-5,-2-4-5,9 16-2,-17-8-6,2 14-1,-5 3-3,8 9-1,-10 7 1,12 12-1,1-2 0,2 12-1,5-2 1,13 4 0,7-3 0,13 3 0,11-10-1,13-8 0,14-8 0,9-5 1,4-14-1,-3-8 0,1-12 1,2-8-1,-19-13 1,-6-8-1,-17-14-1,-5-8 1,-15-6-1,-15-5-1,-5 9-1,-15 5 0,-8 26-4,-23-1-8,17 41-17,-17 19-3,2 20 0</inkml:trace>
  <inkml:trace contextRef="#ctx0" brushRef="#br0" timeOffset="7470.4273">18584 15812 3,'-29'8'28,"29"-8"-7,0 0-3,-27 0-7,27 0-1,0 0-4,-8 16-2,8-16-1,-31 23-1,7-7-1,1 9 1,-8 1-2,-2 7 1,-4 2-1,13 4 1,-1-2-1,15 6 1,-1 0 0,18-5 0,7-3 0,15-4 0,6-7 1,14-7 0,-4-3 0,15-14 0,-7-14-2,-3-5 2,-7-9-1,0 3 0,-14-12 0,-9 7-1,-11-9 0,-9 4 1,-6 2-1,-5 1-1,-7 5-2,-5-4-3,23 31-9,-49-14-20,20 14 3,0 14-2</inkml:trace>
  <inkml:trace contextRef="#ctx0" brushRef="#br0" timeOffset="8128.4649">19088 16203 12,'-17'-9'31,"17"9"-1,-22-10-11,22 10-5,-21 0-6,21 0-2,-16-6-2,16 6-2,-25 6 0,25-6-2,-43 17 1,20-1 0,-6 8 0,1-1 0,-1 6 0,8 1 0,1 5 0,5-2-1,13 4 0,2 3 1,6-5-1,9 2 0,1-6-1,5-3 2,10-7-1,4-7 0,4-14 1,6-6 0,-2-14-1,-6-5 1,0-12 0,-6-4 0,-6-4 0,-11-2-1,-14 6-1,-8 0-1,-7 11 1,-7 3-3,3 17-3,-16-13-7,35 23-13,-31 11-9,11 1 2</inkml:trace>
  <inkml:trace contextRef="#ctx0" brushRef="#br0" timeOffset="8727.4992">19653 16235 3,'0'0'32,"0"0"0,0 0-12,-29 2-7,29-2-4,0 0-2,0 0-3,0 0-2,0 0 0,-24-8-1,24 8 0,-27 6 0,4 2 1,-3 7-1,3 9 0,-6 1 0,0 12 1,7 0 0,-1 1-1,9 3-1,3 2 0,16-6 0,5 0 1,4-4-1,13-7 0,4-5 1,10-11 0,6-12 0,7-6 0,1-15 0,5-5 0,-11-13 1,-2 2-1,-10-16 0,-14 7-1,-9-1-1,-16 4 0,-12 9-2,-13-5-1,1 18-5,-11-12-8,8 25-18,-6 2-1,4 8 3</inkml:trace>
  <inkml:trace contextRef="#ctx0" brushRef="#br0" timeOffset="9338.5341">20095 15609 27,'0'0'29,"-22"-14"-10,22 14-6,0 0-4,0 0-3,-13-33-2,13 33 0,0 0 0,0 0-1,-29-12 1,29 12-1,-35 8-1,13 7 0,-1 3-1,-6 9 0,-6 1 0,5 7 0,-3 4-1,10 4 1,3 0-2,13-4 2,7-3-1,15-5 0,12-6 1,14-11 0,2-12 0,8-4 0,1-8 0,-3-3 0,-6-5 0,-2-2 0,-16-7 0,-5 0-1,-7-1 1,-13-3-1,-4-6-2,-11-10-2,1 17-5,-25-17-14,4 18-12,-12 8 0,-11 13 0</inkml:trace>
  <inkml:trace contextRef="#ctx0" brushRef="#br0" timeOffset="9993.5716">18977 15450 4,'0'0'31,"-19"2"-1,19-2-9,0 0-8,0 0-3,-18-10-3,18 10-2,-27 8-1,6 0-2,1 8-1,-1 7-1,5 6 1,8 5-2,1 3 2,7 0-1,9 0 0,11-2 0,9-5 1,4-5 0,4-7 0,2-10 1,0-4 0,-8-10 0,0-2 0,-7-10 1,-1-1-1,-11-13-1,-1-1 1,-5-2-1,0-6-1,-4 0 0,-2-2-1,-2 0 1,-10 9-1,-9 9 0,-4 0 0,-3 15 0,-7 8 0,-2 10 0,-2 7-1,10 5 0,4-1-2,11 13-2,14-32-7,-11 53-13,18-18-10,3-4 2</inkml:trace>
  <inkml:trace contextRef="#ctx0" brushRef="#br0" timeOffset="10526.6021">19873 15133 27,'0'0'30,"0"0"-12,-14-6-2,14 6-4,0 0-3,0 0-4,0 0-1,-21-4-1,21 4-1,-16-5-1,-5 3 0,21 2 1,-43 13-1,16-3 0,-4 4 0,-4 9 0,-2 7-1,5 9 1,7 2-1,2 8 0,11 2-1,8 1 1,14-1 0,7-10 0,20-13 1,6-11-1,6-19 1,9-11 1,-9-11-1,2-13 0,-10-10 0,-6-2 0,-18-6 0,-13-1-2,-8 9-1,-19 0-2,15 23-4,-33-11-7,41 35-16,-35-12-3,10 18-1</inkml:trace>
  <inkml:trace contextRef="#ctx0" brushRef="#br0" timeOffset="11093.6345">20459 15022 21,'0'0'24,"0"0"-5,-33-10-4,33 10-2,-18-4-3,18 4-2,0 0-2,0 0 0,-27-2-2,27 2 0,0 0-1,-27 8-1,27-8 0,-35 14 0,13 1-1,-3 5 1,-4 5-2,-4 3 1,4 7-1,1 2 0,5 0 0,3 2 0,11 4 0,3-2 0,12-1 0,3-1 0,5-8 0,9-2 1,3-9 0,9-10 0,2-12 1,0-12 0,6-15 0,1-1 0,-5-17-1,-11 0 1,-9-11-1,-9 7-1,-14 2 0,-19 10-3,-7 19-2,-30-3-13,7 33-18,-24 11-2,6 20 1</inkml:trace>
  <inkml:trace contextRef="#ctx0" brushRef="#br1" timeOffset="57534.2908">19850 15028 0,'0'0'4,"0"0"-2,0 0-2,0 0 2,0 0 3,0 0 1,0 0 1,-22-6 2,22 6 0,0 0 0,0 0 0,-25 0-1,25 0-3,0 0-2,0 0-1,0 0 0,0 0-1,0 0 1,0 0-2,0 0 2,-16-2 0,16 2 1,0 0 1,0 0 0,-21-4 0,21 4 1,0 0-1,-16-8 0,16 8-1,0 0-1,0 0 0,0 0-1,0 0-1,0 0 1,-25 2-1,25-2 1,0 0 0,-16 0 0,16 0 0,-21 10 0,21-10 0,-29 11 0,29-11 0,-35 12-1,35-12 1,-28 16-1,28-16 1,-25 12-1,25-12 1,-19 11-1,19-11 0,-20 14 1,20-14-1,-17 20 0,17-20 0,-22 25 1,22-25-1,-21 25 0,21-25 1,-20 22-1,20-22 1,-15 20 0,15-20 0,-10 19-1,10-19 1,-10 18 0,10-18-1,-9 19 0,9-19 1,0 20-1,0-20 0,0 21 0,0-21 1,7 16-1,-7-16 0,0 0 0,0 22 1,0-22-1,0 0 0,0 21 0,0-21 1,2 20-1,-2-20 0,6 29 1,-6-29-1,8 29 0,-2-11 0,-6-18 0,8 33 1,-8-33-1,11 22 0,-11-22 0,0 0 1,24 21-1,-24-21 0,21 8 0,-21-8 0,29 14 1,-29-14-1,29 10 0,-7-1 0,-22-9 0,33 14 0,-33-14 1,31 8-1,-31-8 0,33 4 0,-33-4 1,31 0-1,-31 0 0,22 0 0,-22 0 0,27 2 0,-27-2 0,31 4 0,-31-4 0,39 0 0,-17 0 1,1 0-1,0 0 0,-3-4 0,3 0 0,-23 4 1,29-6-1,-29 6 0,18-8 0,-18 8 0,0 0 0,29-10 0,-29 10 0,25-4 0,-25 4 0,28-11 0,-28 11 0,42-8 0,-42 8 0,26-8 0,-26 8 0,25-6 0,-25 6 0,0 0 0,20 0 0,-20 0 0,23-4 0,-23 4 0,25-4 0,-25 4 0,29-11 0,-29 11 0,24-6 0,-24 6 0,19-6 0,-19 6 0,0 0 0,22-6 0,-22 6 0,21-10 1,-21 10-1,25-19 0,-25 19 0,32-16 0,-32 16 0,31-16 0,-31 16 0,29-11 1,-29 11-1,35-12 0,-35 12 0,29-16 0,-29 16 0,29-17 1,-29 17-2,16-10 2,-16 10-1,0 0 0,21-14 0,-21 14 0,0 0 0,0 0 0,20-14 0,-20 14 0,0 0 0,29-23 0,-29 23 1,14-20-1,-14 20 0,15-19 0,-15 19 0,0 0 0,20-24 0,-20 24 0,0 0 0,23-23 0,-23 23 0,0 0 1,8-22-1,-8 22 0,6-25 1,-6 25-1,-6-24 0,6 24 0,-8-29 0,8 29 0,-6-29 0,6 29 0,-8-30 1,8 30-1,-17-27 0,17 27 0,-27-25-1,27 25 1,-35-22-1,35 22 1,-33-14-1,33 14 1,-32-13-1,32 13 1,-35-14 0,35 14-1,-35-18 1,12 12-1,3-7 1,-3 5-1,2 0 1,3 0 0,18 8 0,-33-13 0,33 13 0,-21-8 0,21 8 0,-22-6 0,22 6 0,-29-6 0,29 6 0,-29-4 0,9 2-1,3 2 1,-3 0 0,-3 0 0,-4 4 0,1-2 0,3 2 0,0-2 0,1 0 0,-5 0 0,2 2 0,-8 2 0,-8 7 0,-4 1 0,-4 9 1,-3-5 0,-9 11-1,9-3 1,1 5-1,8-9 0,10 7-3,8-15-6,25 21-20,-12-12-6,16 3-3,-4 3 0</inkml:trace>
  <inkml:trace contextRef="#ctx0" brushRef="#br1" timeOffset="75079.2943">19972 14679 16,'0'0'17,"-27"2"-2,27-2-3,0 0-3,0 0-1,-21 12-3,21-12 1,0 0-3,0 0 0,0 0 0,0 0-1,0 0 0,-24 0 0,24 0 1,-27 8-1,27-8 1,-23 8-1,23-8 0,-20 13 0,20-13 0,0 0-1,-21 8 0,21-8 0,0 0 0,0 0-1,-22 2 1,22-2-1,-21 6 1,21-6-1,-20 10 0,20-10 1,-23 10-1,23-10 0,0 0 1,-21 17-1,21-17 0,0 0 0,-22 26 0,22-26 1,-23 25-1,23-25 0,-27 29 0,27-29 1,-24 30 0,24-30 0,-27 33 0,27-33 0,-27 29 0,27-29 0,-16 30 0,16-30-1,-12 25 1,12-25-1,-9 29 0,9-29-1,-6 26 1,6-26 0,-2 29 0,2-29 1,-6 30-1,6-30 0,0 31 0,0-31 0,2 33 0,2-11 0,-4-3 0,0 1 1,0 1-1,0-1 0,0-20 0,-6 33 0,6-33 0,-2 22 1,2-22-1,0 0 0,0 25 0,0-25 0,2 22 0,-2-22 0,6 37 1,-6-12-1,0-3 0,0 3 1,0-3-1,0 1 1,0-7-1,0-16 0,2 29 0,-2-29 1,8 26-1,-8-26 0,11 29 0,-11-29 1,14 37-1,-6-21 0,-8-16 1,17 35-1,-7-17 0,0 1 0,3 1 0,-13-20 1,24 33-1,-11-15 0,-13-18 0,14 37 1,-6-18-1,-8-19 0,15 34 0,-15-34 1,20 31-1,-20-31 0,23 29 0,-23-29 0,29 22 0,-29-22 0,24 25 0,-24-25 1,25 16-1,-25-16 0,27 16 0,-27-16 1,24 19-1,-24-19 0,27 14 0,-27-14 0,31 8 1,-31-8-1,27 11 0,-27-11 0,28 10 0,-28-10 0,23 10 0,-23-10 0,33 8 0,-33-8 0,25 4 1,-25-4-1,26 0 0,-26 0 0,29-6 0,-29 6 0,31-4 0,-31 4 0,33-4 1,-33 4-1,27-10 0,-27 10 0,28-10 0,-28 10 0,33-15 0,-14 7 0,-3 0 0,5-2 0,-1-1 0,-3 3 0,3-2 0,1 0 0,-1 2 1,-20 8-1,31-19 0,-31 19 0,35-18 0,-35 18 0,35-27 0,-35 27 0,35-30 0,-18 11 1,5-3-1,-1-1 0,-3-1 0,5 1 0,-7-6 1,3-3-1,3 1 0,-5-4 0,-5 5 0,3-5 0,-1 6 1,-6-4-1,5 3 0,-5-3 0,0 0 0,0 1 0,-8 3 0,6-4 0,-1-2 0,-3 1 0,-2 1 1,0 0-1,0 3 0,2-1 0,-4 2 0,-5-4 0,5 3-1,-2 1 1,-4-2-1,2-1 0,-2 5 1,1 3-1,-1-1 0,-4 5 0,4 1 2,-1 1-2,9 18 1,-20-25 0,20 25 0,-23-28 1,23 28-1,-20-29 0,20 29 0,-23-27 0,23 27 0,-23-22 0,23 22 0,-26-16 0,26 16 0,-29-21 0,29 21 0,-31-20 0,13 9 0,18 11 0,-35-18 0,35 18 0,-31-18 0,31 18 0,-27-15 0,27 15 0,-16-14 0,16 14 0,-23-12 0,23 12 0,-25-15 0,25 15 1,-22-16-1,22 16 0,-29-12 0,29 12-1,-31-15 1,11 13 0,-3 4 0,-4 2 0,-2 3 0,1 1 0,-7 6 0,-2-6 0,8 7 0,-12-7 0,4 8-1,0 3 0,-4 3 0,-5 7-2,-3 14-1,-6-4-2,16 24-13,-23-18-13,17 4-5,-3-10 2</inkml:trace>
  <inkml:trace contextRef="#ctx0" brushRef="#br1" timeOffset="81737.6751">19770 16119 7,'0'0'26,"0"0"-5,0 0-5,0 0-4,0 0-6,-18-13-2,18 13-3,0 0 0,0 0 0,0 0 1,0 0 1,0 0-1,-15-24 2,15 24-1,0 0 0,-20 0 1,20 0-1,-25 0-1,25 0 0,-27 6-1,27-6 0,0 0-1,0 0 1,-16 2 0,16-2-1,0 0 1,-21-4 0,21 4-1,-28 2 1,28-2 0,-41 2-1,20 4 1,7-6 0,14 0 0,-35 2 1,35-2-1,0 0 0,-17 0 0,17 0 0,0 0 0,-27-8-1,27 8 1,-28 0-1,9 6 1,-6-6 0,7 2 0,-3-2 0,21 0 0,-39 2 0,39-2 0,-18 0 0,18 0 0,0 0-1,0 0 1,0 0-1,-27-14 1,27 14-1,0 0 0,-29-4 0,29 4 0,-26 0 0,26 0 0,-25 0 0,25 0 0,0 0 0,-23 0 0,23 0 0,0 0 0,-31 0 0,31 0 0,-24 0-1,24 0 1,-35 4 0,35-4 0,-37 6 0,37-6 0,-29 4 0,29-4 0,-20 2 0,20-2 0,-17 2 0,17-2 0,-25 0 0,25 0 0,-24 4 0,24-4 0,-27 9 0,27-9 0,-27 8-1,27-8 1,-16 8 0,16-8 0,0 0 0,-21 8 1,21-8-1,-20 12 0,20-12 0,-33 13 0,14-3 0,-3 2 0,1-2 0,5 3 0,16-13 0,-33 20 0,33-20 0,-21 10 0,21-10 0,0 0 0,-29 27 1,29-27-1,-24 29 2,24-29-2,-29 32 1,29-32 0,-27 33 0,27-33-1,-14 33 0,14-33 0,-2 26 0,2-26 0,2 31 0,-2-31 1,6 33-1,-6-33 0,6 30 0,4-11 0,-10-19 1,21 33-1,-21-33 0,35 28 1,-19-11-1,5-3 0,-21-14 1,37 31-1,-37-31 0,33 24 0,-33-24 0,29 27 0,-13-17 0,5 2 0,5 1 0,-1-1 0,2 2 0,8-2 0,-4 1 1,1-1-1,-1 2 0,2-4 0,-2 3 0,33-3 1,-33-4-1,2-4 0,4 0 1,-3-2-1,-3-2 0,-2 0 1,4 0-1,-4 2 0,-5-4 0,5 2 0,-2 0 0,-4-4 0,3 2 1,-3 0-1,6-1 0,-7 3 0,5-4 0,-6 4 0,-5-4 0,-16 6 0,33-6 0,-15 4 0,-18 2 0,42-12 0,-28 10 0,9-7 0,1 3 0,1-2 1,-2 2-1,-3-2 0,1-7 2,-5 5-2,5-6 0,-3 2 1,-18 14-1,31-31 0,-8 19 0,-23 12 0,28-31 1,-28 31-1,27-27 0,-27 27 1,21-26-1,-21 26 0,14-27 1,-14 27-1,8-29 1,-8 29-1,9-30 0,-9 30 0,4-29 1,-4 29-1,0-31 0,-4 9 0,-3 2 0,-1-7 0,0 4 0,-4-1-1,1-3 1,-7 1-1,3 1 1,-7 5-1,7-1 1,-5 3 0,-3-1 0,-6 3 0,-12 4 0,-2 2 0,-16 8 0,-7 2-1,-10 4 1,-2 6 0,-9 2-1,19 9-6,-14-15-15,39 22-9,6-13-7,37-15-1</inkml:trace>
  <inkml:trace contextRef="#ctx0" brushRef="#br1" timeOffset="88440.0585">18600 10811 12,'-18'6'29,"18"-6"-6,0 0-5,0 0-6,0 0-3,0 0-2,0 0-1,-25-8 0,25 8-1,-22-2-1,22 2 0,-21-5 0,21 5-1,-18-6-1,18 6 0,0 0 0,-21-6 0,21 6-1,0 0 0,-25-12 0,25 12-1,-24-4 1,24 4-1,-29-4 0,29 4 0,-19 0 0,19 0 0,0 0 0,-22-2 1,22 2-1,0 0 0,-15 0 0,15 0 0,-35 0 0,19 0 0,-5 0 0,5 0 0,-9 0 0,9 2 0,-5 2 0,5-4 0,-5 0 0,1 2 0,3 0 0,-3 0 0,-1 2 0,5 0 0,-5-2-1,21-2 1,-35 8 0,35-8 0,-22 4 1,22-4-1,0 0 0,-23 7 0,23-7 0,-27 12 0,7-2 1,-9 0-1,0 3 0,-6 3 0,-4 0 0,0 3 0,2-5 0,8 0 1,3 1-2,3-1 2,6-6-1,17-8-1,-28 25 2,28-25-2,-29 32 2,14-9-2,-3-5 1,-5 9-1,1-2 1,-5 1 0,-2 1 0,0-5 1,-1 1-1,-3-1 0,10 1 0,-2-1 0,1-3-1,3 3 1,5-1 0,10-3 0,-5 2 0,5 1 0,2-3 0,4 5 1,0-3-1,4 7 0,4-11 0,-1 11 0,-5-5 0,2 7 1,-2-5-1,-2 5 0,2 0 0,-2-3 0,0 5 0,4-2 0,-2-1 0,12-7 0,-3 3 0,5-3 1,5-1-1,3-1 0,-3-3 0,8-2 0,-7-3 0,5-1 1,0-6-1,4-2 1,-3 0-1,7-2 1,2-4-1,7 4 1,3-4-1,-2 2 0,6 2 0,-1-4 0,-1 0 0,3-3 1,-3-1-1,6-2 0,-3-2 0,-1-3 0,3 1 1,-9 0-1,-2 4 0,-2 1 0,-6-1 0,-2 4 0,-4 0 0,6 0 0,-2-2 0,10-7 0,2-1 0,2-1 0,-1-5 0,3 2 0,-12-1 0,4 5 0,-12-5 0,-7 5 0,-5-5 0,-3-1 0,-1-5 1,1 3-1,0-5 0,1-8 0,3 9 0,-1-7 0,-1 4 1,-1-4-1,-1 5 0,-2-5 0,-10-4 0,-2-8 2,-2-4-2,-6-2 2,-4 4-4,1-4 4,-3 3-2,2 7 1,-3 5-1,3 7-1,-9 10 1,3 3 0,-15 8 0,-12 2 0,-19 4-2,-20 4 2,-9 4 0,-16 4-1,-6 12-5,-23-3-16,17 32-10,-8 2-7,9 18 1</inkml:trace>
  <inkml:trace contextRef="#ctx0" brushRef="#br1" timeOffset="93002.3194">17669 9522 6,'0'0'13,"0"-29"-2,0 29-2,0 0 0,0 0 2,-29-14-2,29 14 1,-31 0 0,31 0-2,-37 4-1,37-4 0,-32 6-2,32-6-1,-25 4 0,25-4-2,-25 2-1,25-2 0,-31 13 0,11-5 0,-3-2 0,-6 4 0,-6 2 0,-2 3 0,-6 7 0,0 3 1,-4 1-2,2 7 1,1 0 1,3 6-2,6 4 1,0 0 0,13 6 0,-1 2 0,1 2 0,-1 11 0,-2-7 0,3 10 0,-7 5 0,2-1 0,-2-1 1,7 2-1,1-1 0,5 3 0,3-3 0,9 1 0,0 0 1,10 1-2,0-5 1,1 1-1,-3-3 1,2 1-1,0-5 2,0-1-3,-4-6 2,11 0 0,1-3-1,3 5 1,5 0-1,13 0 1,0-3-1,6 3 1,8-6-1,3 0 1,8 0-1,-3-6 0,7-4 0,0-4 0,1-4 0,-1-1 1,2-7-1,4 2 0,-13-7 0,13 5 0,-4-9 0,0 2 0,4-1 0,6-5 0,-2-4 0,0-2 0,10-4 0,-8-2 0,4-4 2,1-4-2,-9 4 0,-1-10 1,-7-5-1,0 3 0,-2-11 0,-5 1 0,-3-9 1,-3-2-1,5-6 0,-5-6 0,-2-8 0,1-5 0,-7-3 0,-2-5 0,-10 1 1,4-3-1,-13-1 0,-1-3 0,-5 6 1,3 1-1,-3-7 0,-1 3 0,-1-5 0,-8-4 1,0-4-1,-12 0 1,-2-4-1,-13 2 1,-5 4-1,-11 9 0,-6 3 1,-7 1-1,-1 3 1,1-4-1,-3-1-1,-2-5 1,3-4 0,11-2 0,-4 5 0,6-1-1,-9 10 0,1 5 1,-8 14 0,-3 8 0,-8 12 0,-4 4-1,5 7 1,-14-3 0,7 1 1,1-1-1,-1 3 0,0 0 0,2 9 0,-6 5 0,-9 14 0,-13 15 0,-24 20 0,-7 24-1,-15 25 1,-8 17-1,2 28-2,-13 10-8,36 41-15,-9 3-9,48 7-4,16 0 0</inkml:trace>
  <inkml:trace contextRef="#ctx0" brushRef="#br1" timeOffset="95331.4527">17389 8986 15,'0'0'17,"-22"-8"-3,22 8-2,-29-2-1,2-2-1,5 12-1,-13-10-2,10 10 0,-10-10-1,15 10-1,-11-8-1,31 0-1,-48 15-1,28-1 0,-13 2-1,0 11 0,-12 10 0,-2 4 0,-11 6-1,3 6 0,-3 2 0,-2 2 1,1-2 0,-1 7 0,0-3 0,5 7 0,-5-1 1,-3 1 0,-1 7 0,0 9-2,-8 2 2,-2 4-1,-2 6 0,4 0 0,0 8 0,13 1 0,-9-1-1,16 6 1,7 1 1,8-5-2,10-2 1,7-2 0,3 3 0,13-1-1,4 0 1,6-1 0,3 3 0,5 2-1,-8-4 1,9-1-1,-7-9 0,4 6 0,-4-10 0,7-2 0,5-15 0,11-1 0,10 0 0,9-5 0,9 0 0,11 1 1,4-11-1,8 2 1,7 1-1,1-5 1,-1-4-1,3-6 1,9-8 0,-2-15-1,7 5 0,10-11 1,-1-8-1,6-6 0,11-8 1,3-13-1,11-1 0,0-9 1,11-8-1,-5-6 1,6-6-1,-4-6 0,-10 4 1,-6-13-1,-5 5 1,-3-13-1,-13 1 1,-6-3-1,-2-12 2,-8 4-2,-2-6 0,-5-4 1,-5-8 0,-5 8-1,-6-9 1,2-3-1,-8-2 0,-8-11 2,-7-6-2,1-4 1,-11-10-1,-12 0 1,-18-6 0,-15-8 0,-19 1-1,-26 3 0,-21-4 0,-14-3 0,-18-10 0,-9-3 0,-10-3 0,-13 8 0,7 9 0,0 14 0,-9 16 1,-8 18-1,-12 32 0,-14 26 0,-9 22 0,-18 19 0,-11 22-1,-18 21 1,-4 14 0,-4 16-1,6 17 0,4 14 0,6 25 0,-1 18-1,17 31-1,9 18-5,25 54-17,-11 3-7,23 27-7,18 6 1</inkml:trace>
  <inkml:trace contextRef="#ctx0" brushRef="#br1" timeOffset="97040.5504">14711 14515 6,'0'0'10,"-9"18"-1,3 3 0,6-21-1,-20 47 1,-3-20-1,7 16 0,-17-3-1,4 22-1,-6-9 2,4 12-4,-4-1 1,15 7-2,-1-1 1,17 8-1,4-13 1,16 11-2,-1-3 0,7 5 0,7 2-1,6-2 0,-8-5 0,4-1 0,-5-11-1,5-1 1,-4-13 0,-4-11 0,3-7 0,-1-6 0,4-13 0,4-2 0,-3-12 0,7-8 0,3-11 0,5-8 0,4-20 0,3-12 0,-3-13 0,2-4-1,-1-3 1,-7-3 0,-2 4-1,-10 8 1,-11 7-1,1 16 0,-7 8 1,-6 6-1,1 8 0,-3-4 0,-2 9 0,-2 1 1,-2-5-2,-2-5 2,-2-6-2,2-4 1,-17-8 0,3-2 0,-5-4-1,-7-3 1,-1 3 1,-12 6-1,-5 2 0,1 4 0,-4 8 1,-5 0-1,7 9 0,-8 1 0,-1 13 0,5 10 0,-5 16 0,3 21-1,-9 20 1,4 18-2,7 36-2,-13-1-17,27 23-14,2 2 0,23-6 0</inkml:trace>
  <inkml:trace contextRef="#ctx0" brushRef="#br1" timeOffset="98655.6428">14931 14251 10,'0'0'19,"0"0"-6,-35-2-3,35 2 0,-37 14-2,16 9-1,-20-5 1,6 17-1,-16-4-1,1 12-1,-9-6 0,3 10-1,-1-11-2,5 3 1,1 2-2,3 2 1,3 0-2,4 8 2,4 5 0,4 5-1,-4-2 1,12 3-1,1-1 1,16 4-1,1-5 1,14-3-1,7 0 0,15-2-1,6 1 1,8-1 0,12-2-1,-1 2 1,10-6-1,-7 1 0,1-8 0,-1-5 0,1 0 1,-9-4-1,3-9 0,1-1 1,1-5 0,1-3 0,7-3 0,3-4 0,1-4-1,0 0 1,2-4-1,-2 0 1,0-2-1,-1-4 0,-7-4 1,-1-4-1,7-9 0,0-6 1,0-3-1,1-5 1,-1-2-1,-2-4 1,-9 6-1,3 0 0,-11-4 1,-2-1-1,-4-6 1,-6-9-1,-2-2 1,-6-7 0,-3-17-2,-7-1 1,-11-2 0,-12-2 0,-11-2 0,-16 0-1,-14 2 1,-9 0 0,-14 2 0,0 10 0,-8 1 0,2 9 0,-2 7 1,4 10-1,2 12 0,4 19 0,-12 11 0,-3 18-1,-13 15 1,-5 21 0,-12 15 0,-7 9-1,-3 11 1,0 0 0,14 4-2,8-6 0,31 20-14,0-20-13,37 8-9,16 2 2</inkml:trace>
  <inkml:trace contextRef="#ctx0" brushRef="#br1" timeOffset="101902.8285">15399 13871 17,'0'0'11,"-28"0"0,28 0-2,-23-4-1,23 4-1,-17-7 0,17 7-2,-32-4-1,9 6 0,-6-4 1,-6 11-2,-8-9-1,0 10 0,0-2-1,2 2 1,-3-2 0,11 3-1,-1-5 1,1 8 0,4-2-1,-2 5 1,-4-1-1,-2 9 0,-4-7 0,4 7 0,-6-3-1,-5 3 1,11-3 0,-6 5 0,15-13 0,-3 4 0,-2 1-1,8 3 1,0 3 0,3 8 0,-3-3 0,5 13 0,-9 6 0,2 3 1,0-1-1,11 6 1,-7-4-1,5 4 1,3-5-1,1 5 0,6-4 2,0 2-2,-5-2 1,11 5-1,-4-7 1,6 0-1,6 0 1,-4-4-1,4 0 0,9-2 0,-1 0-1,9 2 0,6-4 0,-1 4 1,5-4-1,4 6 0,6-8 0,5 6 1,3-10-1,-2 8 0,-3-4 0,5-4 1,-4 4-1,3-2 0,-11 1 0,2-1 1,0-2-1,2 0 0,2-4 0,7-5 1,12-1-1,-1-1 0,3-9 0,6 1 0,-8-1 1,0-1-1,-7 4 1,-6 5 0,-9-3 0,1 1 0,-6-3 0,2 1 0,4-5 0,2-1-1,5-7 0,9 0 0,-1-4 1,3-2-1,-1 2 0,-2-4 0,-5 2 1,-8 0-1,-1-2 0,-7 0 0,4-4 1,0-10-1,-2-9 0,4-3-1,0-9 1,-2 2 0,-4-10 0,-2-2 0,-6 2-1,-13 2 1,-1 3 1,-9 1-1,-2-6 0,2 2 1,-4-6-1,0-8 0,3-3 0,-3 1 0,-2 2 1,0-4-1,-7 5 0,3 7 0,-8 4 1,-2 7 0,-7 1-1,-2 0 1,-5-2-1,-5-6 0,2-8 0,-4-14 0,0-5 0,-8-4-1,4-5 0,-4 1 0,-5-2 0,-3 9 1,-11 3 0,-4 9-1,-12 1 1,4 7 0,-12-4 0,0 0 0,-5 2 0,13 2 0,0-1 0,12 9 0,2 11 0,1 9-1,3 23 1,-2 17-1,-6 28-1,-8 14 0,-4 21-2,-8-1-1,20 22-6,-12-28-16,35 11-9,5-24-2</inkml:trace>
  <inkml:trace contextRef="#ctx0" brushRef="#br1" timeOffset="103023.8926">15085 13734 16,'-37'6'15,"0"16"-2,-6-11-3,8 15-3,-9-10 0,18 7-2,-7 4 0,4 1-1,-10 3 1,6 10-2,-8 4 0,-2 12 0,-15 9 0,3 11 0,-3 5-1,1 16 0,-7 9 0,14 9 0,-3 3 1,12 14-2,-2-2 1,8 12 0,0 0 0,10 6 1,-2-7 0,7 3 0,5-6 0,9-4 1,4-8-1,15-9 0,-3-7-1,17 1 0,8-7-1,14-3 1,-2 0-3,15-12 2,4-2-1,14-8 0,6-4 1,7-13-1,5-10 1,7-4-1,4-12 1,6-2 0,-2-13-1,5-1 1,-5-11 0,4-4-1,2-10 1,-10-8 0,4-15 1,-4-10-1,2-20 0,0-14 0,2-19 1,2-17-2,-8-9 2,0-17-4,-12-6 2,-3-17 0,-14-6 0,-18-13-1,-25-1 2,-17-10-2,-24 1 1,-14 5 0,-21-2 1,-17 4-2,-8 5 1,-12 9 0,-8 11 0,-7 5-1,-10 9 2,-18 18-2,-21 19 1,-14 24 0,-17 29 0,-8 35-1,-18 37 0,-7 32 0,-1 35-2,5 16-1,38 39-7,3 1-18,50 17-9,19-11 1</inkml:trace>
  <inkml:trace contextRef="#ctx0" brushRef="#br1" timeOffset="105372.0269">20132 14425 20,'0'0'26,"-29"-16"-7,29 16-7,-37-15-3,17 9-3,-23-2-1,-1 8-2,-15 0 1,-9 8 0,-12-2-1,6 11 0,-11-5-1,-63 33 2,87-22-3,1 1-1,9 9 1,-1 6-1,3 4 0,-9 10-1,1 4 2,1 4 0,-1 7 0,-3-7 0,5 1 1,11-9-1,1 4 0,15-12 1,13 0 0,1-2-1,22 4 0,-2-6 0,13 6 1,-3-4-1,7 0 0,-3-2 0,3 2 0,-3-8 0,-3 1 0,1-1 0,-1-2 0,1 0 0,5-3 1,0-1-1,14 0 1,4-5-1,8-1 0,2-7 0,13 0 0,2-5-1,6 1 1,6-6-1,0-2 1,0 0-1,7 2 0,-3-4 0,2 0 1,-4 3-1,-2 1 0,-6-4 1,0 2-1,0-4 0,0 0 1,-4-6 0,6-5 0,-2-3-1,0-8 1,4-7 0,-4-4 0,-6-8 0,0-4 0,-11-4 1,-12-2-1,-8-6 0,-6-7 0,-8-3-1,-11-3 1,-10-7 0,-2-9-1,-17-4 0,-28-107-1,6 93 0,-17-4 1,-14 3-1,-20 3 0,-17 14 0,-12 8 2,-23 19-2,-10 12 1,-5 18 0,-5 23 0,7 8 0,5 22-2,2 17 1,8 27-3,5 5-1,22 44-6,-13-13-17,36 21-11,5 2 2,34-7-2</inkml:trace>
  <inkml:trace contextRef="#ctx0" brushRef="#br1" timeOffset="106881.1133">18498 15613 27,'0'0'26,"-21"-4"-8,1-10-6,20 14-2,-31-14-4,31 14-1,-41-13 0,41 13-1,-50 5 0,26 3-1,-11-2-1,8 12 0,-10 5-1,2 12 1,-2 1-1,2 16 0,6 3 0,2 12 0,3 5 0,3 1 0,1 13 0,11-6 1,-3-6-1,16 1 1,-2-9 0,13-3 1,3-5-1,13-1 1,6-10-1,10 4 0,7-8 0,9 4-1,16-8 1,7-2-1,15-9-1,-1-1 1,11-17-1,-2-2 1,4-8 0,-4-6-1,-4-4 1,-4-2 0,-8-5 0,-5 1-1,-14-2 1,2-1-1,-12 1 1,0-1-1,-7-7 1,-3 1-1,-5-1 0,0-1 2,1-2-2,-9-3 0,-4-1 1,-6 2 0,-5-1-1,-3-1 1,-15 0 0,-4-2 0,-8-1-1,-10-1 0,-3-4 0,-5-4 0,-5 0-1,-8-6 0,0-5 1,0 5-1,-10-6 1,0 4 0,-17 0 0,-2 4 0,-16-1 0,-4 5 0,1 3 0,-13 1 0,7 4 0,-1 4 0,4 2 0,5 3 0,3 3 0,4 11-1,-8 16 1,0 6-1,-5 29-2,-13 0-1,7 30-4,-14-9-16,23 21-10,4-7-5,18-11 1</inkml:trace>
  <inkml:trace contextRef="#ctx0" brushRef="#br1" timeOffset="107992.1768">19739 13865 23,'-24'-7'32,"-3"-5"-6,27 12-7,-49-22-9,49 22-3,-52-19-2,24 15-2,-9-2 0,-7 10-1,-5-4-1,0 8 1,-15 7-2,4 5 1,-10 5 0,7 9-1,-11 5 0,-2 12 1,-11 5-2,-5 17 2,-9 13-2,-8 8 2,-10 9-1,2 9 1,-11 9 1,7 8 0,-1-3 0,18 11 0,11-4 0,11 4 0,22-4 0,11 2 0,20-4-2,13-2 1,9-2 0,16-4 1,5-5-1,13-3 1,-2-1-1,9-5 1,3-3 0,11 1-1,-5-9 0,10-2 0,9-6 1,10-4-1,8-17 0,17 3-1,6-13 1,12-10 0,14-6 0,5-6 0,4-10 0,6-13-1,10-10 1,4-4 0,9-10-1,1-8 0,1-11 1,1-2-1,-5-6 1,-9 5-1,-10-11 1,-12-4-1,-21-9 1,-10-7-1,-3-17 1,-5-14 0,-2-22 0,-3-17-2,-8-23 1,-4-16-1,-14-16 1,-15-12 0,-20-1-1,-21-7 1,-22 9-2,-25-3 2,-25-1 0,-20 15-1,-9 14 1,-20 13 0,-4 17-1,-19 28 1,-5 22 0,-14 28 0,-19 40 0,-7 22 0,-19 34-1,-7 23-1,-15 31 0,-9 23-1,1 38-4,-15 0-11,40 51-14,-11 1-7,31 3-1</inkml:trace>
  <inkml:trace contextRef="#ctx0" brushRef="#br1" timeOffset="110594.3256">18820 13480 18,'-72'-8'22,"-6"-19"-6,19 17-2,-17-27-2,18 13 0,-12-21-2,19 14-1,-29-12-2,10 14-2,-23-1-1,1 7-1,-11 3-1,-4 5-1,-6 1 1,2 0-1,0-3 0,2-3 1,0-9-1,2 3 0,-8-1 0,2 1 0,-15 3 0,3 7 0,-9 1 0,-1 9-1,-3 2 0,-6 10 0,-4 5 0,-4 5 0,2 15 0,-7 9-1,-1 12 1,-13 17 0,-3 7-1,-1 6 0,2 8 1,7 0 0,9-2 0,7 0-1,15 0 1,13 2-1,26 0 1,9 6 1,5 8-2,4 4 2,10 5-2,4-1 2,3-1-2,3-3 2,1-5 0,3-3 0,-1-8 0,5-2 0,7-2 0,0 2 0,8 6 0,10 0 0,5 6-1,14 5 1,4-1-1,6-2 1,8 1-1,11 1 2,-3-2-1,7-1 1,4-3 0,4 4 0,6-6 0,10 9 0,1-1 1,13-6-1,5-1-2,4-5 1,11-6 0,7-5 0,9-9 0,14-8-1,6-7 1,13 0-1,4-4 1,14-5-1,-2-3 0,12-7 0,-1-3 0,1 2 0,5-6 1,7-9-1,1 3 0,4-2 0,2-3 1,-4-1-1,0-1 1,-5 5-1,-5-5 1,-5 2-1,-8-1 0,-3-5 1,-8-1-1,8-1 0,-1-6 1,-9 4-1,-5-10 1,-6 7-1,-3-5 0,-10 0 0,-4-2 1,-8 0-1,-4-6 0,-8-8 0,1-7 1,7-10-1,-7-1 0,-3-7 1,1 2-1,-9-2 0,-1 9 1,-8-3-1,-10 9 0,-7-1 0,-5 1 1,-1-3-2,9-8 1,1-4 0,7-5-1,6-6 1,4 1-1,2-4 1,-1 6-1,-9 4 2,-11 7-1,-5 3 0,-7 0 0,-12 3 0,12-13 0,-2 0 0,5-8 1,1-7-1,7-1 0,5-2 0,1-2 0,2 1 0,-9 3 0,1 2 0,-9 2 1,-1-7-1,-9-11-1,2-15 0,-4-10 0,0-11 0,-2-5 1,-2-5-1,0 5 0,-7 3 0,-3 11 1,-2 12 0,-15 10 1,-6 7-1,-13 3 0,-9-5 1,-9 1-2,-10-16 1,-2-12 0,-13-4-1,-4-7 1,-1-1-1,3-2 0,-10-1 0,-4 9 2,-4 10-2,2 6 1,-10 8 0,0 6 0,-3-4 0,-15 3 0,-3-7 1,-4 4-2,-4-8 2,-2 13-1,-1-3 0,-1 11-1,-8 11 2,-3 9-1,-1 17 0,-23 7 0,-5 9 0,-7 8 0,-1-2 0,1-2 0,4-1 0,3-1 0,16-4 1,5 0-1,10 3 0,-1 3-1,4 4 0,7 10-1,-1 0-1,23 19-7,-7-21-12,52 16-10,5-26-9,53-16 1</inkml:trace>
  <inkml:trace contextRef="#ctx0" brushRef="#br1" timeOffset="113188.474">17110 8499 5,'-21'2'28,"5"-2"0,-13-4-6,9 12-7,-24-12-6,16 10-2,-16-6-1,9 7-3,-8-5 0,0 8-1,-6-8 1,-9 12-1,-14-2 0,0 11 0,-20 6 0,-11 7 0,-22 9 0,-5 13-1,-6 9-1,1 11 0,-5 2-1,-2 8 2,4 6-2,5 2 2,3 8-1,-4 9 1,-10 3-1,-2 11 1,-16 10 0,2 21 0,-15 1 0,-4 11 0,-4 6 1,-2 6 0,0 6-1,10 2 0,7 11 0,16-5 0,10 3 0,14 1-2,21-1 0,25 3 0,16 9 0,5-9 0,11 3 0,1 5 0,6-3 1,-3 12 0,-3 2 0,0 0 0,-1-13-1,7 3 2,6-6-1,17-13 1,12-8-1,10 0 0,12-6 1,13-2-1,1 0 1,9-8 0,-2 1-1,7-1 1,-3-4 0,10-11 1,9-8-1,5-8 0,3-6 0,12-6 0,6-2-1,1-7 0,1 1 1,0-13-2,-1 3 1,3-17 0,-1-2 0,5-9-1,7-5 1,-5-8 0,7-9 1,0 4-1,-7-2 0,5-3 1,2 1-1,-3-2 1,3-4-1,8 0 1,10-8-1,5-8 0,5-4 0,5-2 1,4-7-1,4-2 0,-7 3 2,-3 6-2,-1-7-2,-7 9 2,-7-3-1,2-1 1,-10-2 0,4-3 0,4-6 0,-1-3 0,1-1 1,-2-2-1,-4 2 2,6-1-4,0 1 2,5 2 0,-7-6 0,8 5 0,-2-13 0,9-10 2,6-7-2,-1-3 2,7-5 0,0-3 0,-2 1-1,2 2 1,-3 5-1,-9 6 0,-7 1 0,5 1 0,-11-2 0,4-11-1,3-8 0,7 1 1,5-9-1,4-8 0,4 4 1,-2-10-1,-7 7 0,-1 6 1,-11 1 0,-14 2-1,-12-10 1,-7-5-1,-5-11 1,1-11-1,-6-14 0,4-4 0,1-10 0,-3-2 0,0 1-1,-2-1 1,-10 6 0,-6-5-1,-11-1 2,3-13-1,-1-18-1,-1-14 0,16-7 0,-4-7 0,12-5 1,-4 4-1,0 5 0,-2 15 0,-19 18 2,-3 9-1,-28 4 0,-7-9 0,-15-7-1,-5-21 0,-5-22 1,2-16-1,-4-10 0,1-3 1,-1-1 0,4 7 0,0 5 1,-7 14-1,-3 19 0,-5 7 1,0 1 0,-3-5 0,-5-9 0,-2-9-1,-4-14 1,-6-5-1,-7 7 1,-7-2-1,-9 12 0,-20 12 1,-7 15-2,-5 18 2,-5 19-1,2 14 1,-4-5-1,8 1 1,7 2-1,4-9 0,5-1 1,3-5-1,-2 1 0,-6-7 0,-5 9-1,-7 1 1,-3 9 0,-6 4 0,-2 14-1,2 2 1,-2 6 0,8 17 0,1 6 0,3-2 1,9 8-1,3 4 0,5 2 0,2 4 0,-6-2 1,2-4-1,-3 6 0,-13 0 0,-9 9 0,-11 7 0,-11 7 0,-13 6 1,-2 4-1,-6 4 0,-12-4 0,-7-2 0,-2-3 0,-5-9 0,-3-5 1,-2-1-1,-21 5 0,-9 13 0,-14 12 0,-9 19-1,-2 26 0,-15 17-2,-6 26-1,-2 6 0,28 21-5,7-5-13,56 29-12,7-5-6,30-5 0</inkml:trace>
  <inkml:trace contextRef="#ctx0" brushRef="#br1" timeOffset="144840.2844">13808 11117 10,'0'0'29,"0"0"-7,0 0-3,0 0-4,0 0-5,0 0-3,0 0-2,0 0 1,0 0-2,0 0 0,0 0 0,-21 37 0,7-16-1,0 14 0,-7 5-2,5 10 1,-7 5-2,-2 0 1,9 0-1,-5 2 1,1-5-1,5-1 0,1-12 0,6-7 0,0-7 0,1-5 0,7-20 0,-8 21 1,8-21-1,0 0 1,15-33-1,-7 4 1,6-7 0,7-11-1,-7-9 1,9-3-1,-9-8 1,1 1 0,-5 3 0,-2 3 0,-8 3-1,-4 8 2,2 4-3,-4 10 2,0 7-2,-1 9 2,7 19-1,-8-28 0,8 28 0,0 0 0,0 0 1,0 0 0,0 0-1,0 0 1,0 0 0,0 0-1,0 0 0,0 0 0,0 0 1,33 24-1,-17-10 1,7 5-1,6-3 1,4 7 1,-2 5-1,10-1 0,-4 4-1,4-1 1,-2 11 0,0-4 0,-2 0 0,0 2-1,0-7 1,-2-1-1,2-6 1,-4-5-1,-11-8 0,1-3 0,-23-9 0,29 10 0,-29-10-2,0 0 0,20 0-1,-20 0-7,0 0-18,-16-25-8,16 25-3,-39-22 2</inkml:trace>
  <inkml:trace contextRef="#ctx0" brushRef="#br1" timeOffset="145080.2981">13796 11537 37,'-23'8'35,"23"-8"0,0 0-14,-21-6-10,21 6-3,21-12-4,0-1 0,7-7-1,16-7-2,3-5 1,15-1-3,5 8-5,-7-12-24,6 9-6,-2-3-1,-9 11 0</inkml:trace>
  <inkml:trace contextRef="#ctx0" brushRef="#br1" timeOffset="146977.4066">17211 13693 24,'-11'-25'33,"11"25"-9,0 0-5,0 0-7,0 0-6,0 0 0,0 0-2,0 0-1,2 19-2,-2-1 0,9 17 0,-3 2 0,6 14 1,-2 10-1,3 9 0,1 3-1,-2 3 1,-1 0-1,3-9 0,-6-10 0,3-12 0,-3-14 0,-8-31-2,20 10-3,-24-48-9,17 1-19,-13-10-3,0-9 1</inkml:trace>
  <inkml:trace contextRef="#ctx0" brushRef="#br1" timeOffset="147652.4452">17093 13511 17,'-26'12'33,"9"-6"2,17-6-13,0 0-10,-8-22-3,8 22-4,19-19-1,-19 19 0,28-24 0,-28 24-1,29-29-1,-29 29 0,39-22 0,-20 11-1,14 3 0,1 0-1,10 2 0,-1 0 0,2 2 0,4 4 0,-7 2 1,-8 10-1,-5 4 0,-10 11 1,-13 10-1,-6 8 0,-6 4 1,-9 4-2,-1 0 2,-1-4-1,-1-4 1,4-12-2,-3-6 2,7-9 0,10-18 0,0 0-1,0 0 1,0 0-1,0 0 0,0 0-1,0 0 1,0 0-1,0 0 0,31 6 0,-7-10 1,5 2-1,4 2 1,-2 2 0,0 2 0,4 4 0,-7 2 0,-3 3 0,-6 1 0,-19-14 1,26 37-1,-19-11 1,-12 3 0,-5 6 0,-17 4-1,-12 0 2,-16 6-2,-17-7 2,-12-1-2,-3-12 1,-1-11-1,-1-12-1,24 2-5,-9-34-22,41 1-9,10-14-3,25-8 0</inkml:trace>
  <inkml:trace contextRef="#ctx0" brushRef="#br1" timeOffset="148600.4995">19415 9774 9,'0'0'34,"0"0"-2,0 0 0,0 0-14,0 0-7,-9-19-5,9 19-2,0 0 0,0 0-1,0 0 0,0 0-1,0 0 0,-20 6 0,20-6 1,-35 23-1,12-11 2,3 9-3,-7 1 0,11 11-1,-1-3 2,5 5-2,12 4 0,0 2 1,12-2-1,7 2 0,5-4 0,7-9 0,12-13 1,7-15-1,7-11 0,9-11-1,10 1-4,-18-15-22,5 17-9,-24 5-3,-14 20 1</inkml:trace>
  <inkml:trace contextRef="#ctx0" brushRef="#br1" timeOffset="150050.5824">14328 16205 26,'0'0'32,"0"0"-4,-14-35-10,14 35-5,0 0-4,0 0-3,4-23-1,-4 23-2,0 0 0,0 0-2,4 29 1,-2-7-1,-2 7 1,4 8-1,0 6 1,2 2 0,-1 4-1,-3 2 1,-2 0-1,2-10 0,4-6-1,-6-2 0,4-11 0,-4-22-2,14 27-1,-14-27-6,23-4-21,-23 4-6,8-29-1,-10 7 1</inkml:trace>
  <inkml:trace contextRef="#ctx0" brushRef="#br1" timeOffset="150568.612">14293 16153 31,'-14'-20'32,"14"20"-4,0 0-12,0 0-4,0 0-5,0 0-3,0 0-1,0 0-1,0 0-1,0 0-1,0 0 1,0 0 0,22-10-1,-22 10 1,31-10 0,-6 8-1,-2-3 1,-1 3-1,5 4 1,-2 5-1,3 3 1,1 8 0,-2 3-1,-5 1 1,5 9 1,-2 4 0,0-1-1,-9 5 1,0 0-1,-1 8 1,-17-8 1,-4 10-1,-9-12-1,-7 2 1,-7-4-1,-8-7 1,-4-5-1,-2-9 0,5-6-2,1-12-1,13 21-14,-13-32-17,37 15-5,-17-14 1,17 14-2</inkml:trace>
  <inkml:trace contextRef="#ctx0" brushRef="#br1" timeOffset="152250.7083">20196 16301 27,'0'0'36,"0"0"1,0 0-8,0 0-13,0 0-8,-21-15-4,21 15-3,0 0 1,0 0-2,0 0 0,0 0 0,0 0 0,19 29 1,-19-29-1,16 39 2,-8-12-2,3 5 2,-1 7-2,2 0 2,-1 2-2,1 4 0,0-2 0,5 4 1,-3-6-1,1-2 0,-7-5 0,6-9 0,-8 0 0,-6-25 2,13 26-1,-13-26 0,0 0 0,0 0 0,2-33-1,-8 3 1,-3-13-1,3-6 0,-8-7 0,-3-3 0,-3 6 0,-1 2-1,1 8 1,1 6 0,-1 6-1,1 13 1,19 18-1,-29-25 0,29 25 1,0 0-1,-20-20 1,20 20 0,0 0 0,0 0-2,0 0 4,0 0-2,0 0 0,-2-16 0,2 16-2,0 0 1,28-27 1,-7 11-1,0-7 0,9-1 1,-1-3 0,6 0 0,-4 1 0,-4 3 0,-5 5 0,-1 4 0,-21 14-1,29-21 0,-29 21-2,0 0 0,26 10-5,-26-10-11,-12 25-16,-2-1-4,3 13 3</inkml:trace>
  <inkml:trace contextRef="#ctx0" brushRef="#br1" timeOffset="152522.7238">20204 16663 37,'0'0'35,"0"0"2,0 0-15,0 0-8,29-21-6,-15-1-2,13 1-2,2-9-1,6 3-1,2-2 1,4 1-2,-2 3-1,-4 3-2,6 16-4,-16-11-21,10 25-10,-35-8-1,28 29 0</inkml:trace>
  <inkml:trace contextRef="#ctx0" brushRef="#br1" timeOffset="153027.7527">20268 17027 22,'0'0'33,"0"0"2,0 0-10,0 0-12,18-27-4,-18 27-3,11-16 0,-11 16-2,18-23 1,-18 23-1,23-32-1,-1 13 0,7-7-1,8-9-1,4 2 0,4-6-2,13 9-5,-17-13-21,17 20-9,-23 1-3,0 12 0</inkml:trace>
  <inkml:trace contextRef="#ctx0" brushRef="#br1" timeOffset="156572.9555">4899 11467 12,'-20'-18'31,"20"18"0,-14-29-8,14 29-9,-7-14-3,7 14-4,0 0-1,0 0 0,0 0-2,0 0 1,0 0-2,0 0 0,0 0-1,0 0-1,-20 31 0,18-3-1,-6 11 0,-5 12 0,-1 13 0,-3 7 0,-1 5 0,-11 4 0,-2-1 1,-4 5 0,-8-4 0,2-12 0,8-9 0,0-12 1,9-12 1,3-5-2,21-30 1,0 0-1,6-26-1,17-13 0,1-18 0,11-21 0,6-22 1,11-17-2,-5-10 2,-8 5-1,-2 1 0,-2 8 0,-8 1-1,-4 22 1,-7 18 0,-4 19 0,-6 10-1,3 12 0,-1 9 1,-8 22 1,12-25-1,-12 25 0,0 0 0,23-4 0,-23 4 0,0 0 0,27 9 0,-27-9 0,0 0 0,16 24 0,-16-24 0,21 37 1,-5-11 1,11 9-2,10 4 2,10 6-1,7 14 0,3-1 0,11 11 0,4 11 0,0 0-1,-6 0 0,-3-1 1,-5-9-1,-7-9 0,-7-10 0,-10-12-1,-5-10 1,-10-9 0,-19-20 0,24 19-1,-24-19 1,0 0-2,0 0-2,23-10-6,-37-27-15,26 14-10,-18-14-4,-2-1 0</inkml:trace>
  <inkml:trace contextRef="#ctx0" brushRef="#br1" timeOffset="156882.9732">4838 11915 16,'-31'2'34,"4"-4"2,27 2-12,-31-8-6,31 8-6,0 0-4,31-2-3,-31 2-1,41-4-1,-12-4 0,20 2-1,7-9 0,12 1 1,10-2-2,0-5 0,6 1 0,-1 3 0,-11 5-3,-17 2-3,-3 32-19,-52-22-9,24 31-6,-34-6 1</inkml:trace>
  <inkml:trace contextRef="#ctx0" brushRef="#br1" timeOffset="157661.0177">4192 13112 14,'0'0'33,"8"-19"1,-8 19-6,0 0-11,-8-20-6,8 20-3,0 0-3,-14 20-1,-9-5-1,-3 15 0,-22 7-1,-13 16 0,-24 11-1,-15 20 0,-24 6 1,-12 10 1,-5-4-1,5 4 0,10-6 0,15-10-1,17-14 1,24-19-1,25-8-1,16-21 0,29-22-1,0 0 0,0 0-1,35-8-3,4 12-14,-14-22-14,14 6-6,-4-5 1,8 5-2</inkml:trace>
  <inkml:trace contextRef="#ctx0" brushRef="#br1" timeOffset="158383.059">5646 12905 38,'0'0'35,"0"0"-4,-35-30-11,35 30-7,0 0-5,0 0-3,0 0-2,0 0-1,0 0-1,0 0 0,25 22 0,3 7-1,11 8 0,15 10 1,14 14-1,18 8 0,21 11 0,16 8 0,17 6 0,2 0 0,10-4 1,-8-6-2,4-6 2,-23-13-2,-14-13 1,-28-16-1,-15-5 0,-25-19-3,-19 11-4,-24-23-20,-28 6-9,-11-6-1,-11 0 0</inkml:trace>
  <inkml:trace contextRef="#ctx0" brushRef="#br1" timeOffset="159063.0979">2284 14454 36,'0'0'33,"11"-29"-5,-11 29-6,0 0-6,0 0-5,0 0-5,0 0-2,0 0-1,26 31-1,-24-5-1,11 11 0,1 6 0,0 10 0,-5 5 0,3 5-1,-2 0 2,5 5 0,-9-9-1,2-2-1,7-5 0,-11-16-3,16 1-1,-20-37-8,31 15-22,-31-15-3,37-43 0,-16-6-1</inkml:trace>
  <inkml:trace contextRef="#ctx0" brushRef="#br1" timeOffset="159652.1316">2336 14263 34,'-21'-4'33,"21"4"3,-27-18-16,27 18-8,21 2-4,6 4-2,4-16-2,22 10 0,5-10 0,3 4-1,9-9-1,-4 5-1,6 0 0,-2 6-1,-13 4 2,-1 4-2,-7 8 0,-6 4-2,-6 9 1,0 6 1,-14-3 0,-11 9 0,-12 0 0,-14 2 1,-13 2-1,-16-4 3,-8-3-3,-7 3 1,3-8-1,3-5 0,7-3 0,4-7 0,14-4 0,27-10 0,-14 13 0,14-13 0,24 6 0,1-2 0,10 0 0,8 4 0,9 4 0,11-1-1,-1 3 0,-2 4 1,-5 1-2,-6-1 1,-9 5 0,-12-5 0,-9 0 1,-13 3 0,-25 1 2,-3 3 1,-19-5 0,-11 1-1,-18-3 1,-10-5-1,-12-7 0,-11-10 0,6-11-3,3-3 1,16-1-4,6-13-11,43 19-17,4-7-5,25 20-2,52-23-1</inkml:trace>
  <inkml:trace contextRef="#ctx0" brushRef="#br1" timeOffset="161162.218">7630 14173 24,'0'0'35,"-23"-12"0,23 12-20,-27-4-4,27 4-4,-24-2-2,24 2-2,-47 10 0,18 5 0,-19 3-1,-5 19 0,-15 4 0,-10 16 0,-6 13 0,-1 3 0,11 7-1,11 8 0,13 0 2,28-4-2,22-11 1,28-11-1,24-13 0,32-12 0,126-7 1,-91-40-3,-4-8 1,-6-5-1,-22-1-1,-20 9-1,-36-7-11,-31 22-20,-26 14-4,-28 5-1</inkml:trace>
  <inkml:trace contextRef="#ctx0" brushRef="#br1" timeOffset="162489.2939">2492 15452 3,'0'0'30,"0"0"2,4-16-8,-4 16-8,0 0-4,21-13-4,-21 13-2,0 0-2,0 0 0,0 0-1,0 0-1,0 0 0,0 0 0,0 0 0,-9 19 1,3 3 0,-14 7-1,-3 12 1,-14 10-1,-10 16 0,-13 11-1,-12 8 0,-6 6 0,-10 4 2,1-8 0,3-4-1,8-14 0,10-9 0,11-18 1,18-6-2,8-13 1,29-24-2,-21 23 0,21-23-1,0 0-1,29 6-2,-8 6-5,-21-12-18,20 10-11,-20-10 0,15 27 0</inkml:trace>
  <inkml:trace contextRef="#ctx0" brushRef="#br1" timeOffset="163812.3695">691 16796 21,'0'0'34,"0"-21"1,0 21-11,0 0-8,0 0-5,0 0-4,0 0-3,20-10-1,-20 10 0,0 0-1,21 37-1,-15-15 0,0 11 0,-1 8 0,1 4-1,-6 4 1,4 8-1,-2-1 1,-2-1-1,0-4 1,-2-2-1,2-10 0,0-6 0,0-7 0,2-7 1,-2-19-1,0 0 0,0 0-1,0 0-3,6-19-7,-6 19-19,16-32-7,-16 9-1,0-6 1</inkml:trace>
  <inkml:trace contextRef="#ctx0" brushRef="#br1" timeOffset="164287.3967">749 16653 9,'0'0'31,"0"0"-3,-17-4-7,17 4-5,0 0-3,0 0-2,0 0-1,0 0-2,0 0-2,0 0-2,0 0-1,31-3-1,-11-1-1,17 4 0,11-8 0,11 8 0,9-4 0,6 2-1,-2 8 1,-2 6-1,-10 9 2,-11 12-2,-20 6 0,-11 12 1,-18 6-1,-12 8 1,-15 1 0,-10-1 0,-6-5 0,-12-3 1,-3-12-1,-8-8 0,2-17 0,5-8 0,-3-12-1,9-12 0,5 0-1,11-7-1,15 13-9,-11-16-18,33 22-9,-2-21-2,24 13 2</inkml:trace>
  <inkml:trace contextRef="#ctx0" brushRef="#br1" timeOffset="164966.4356">2889 15454 23,'0'0'33,"-29"-4"1,29 4-11,0 0-7,12-23-6,11 25-3,-23-2-1,23-10 0,-23 10-1,0 0-2,0 0 1,0 0-2,14 23 0,-6 1-1,7 9 0,9 12 0,9 6-1,12 15 0,7-5 0,7 13 0,17-5-1,3-1 1,3 1 0,4-12-1,-10-1 3,-2-1-2,-6-4 1,-14-8 0,-7-4 0,-16-4 0,-5-5 0,-9-3 0,-5-5-1,-12-22 0,23 23 1,-23-23-2,16 16 0,-16-16-3,27 15-14,-27-15-14,0 0-7,0 0-1,23-11 1</inkml:trace>
  <inkml:trace contextRef="#ctx0" brushRef="#br1" timeOffset="165812.4839">3691 16869 13,'0'0'35,"0"0"0,-21-16-7,21 16-8,0 0-7,0 0-3,0 0-6,0 0 0,0 0-2,21 39-1,-13-6 0,2 12 0,-2 0-1,7 10 1,-7 6 1,6-1-1,-5-5-1,-5-4 1,0-8-1,0-12 0,-8-5 1,8-7-1,-4-19 0,0 0 0,0 0 0,0 0 0,-6-29-1,0-8 0,-1-10 0,-1-18-2,2-5 2,-13-2-1,1 3 0,-3-3 0,5 13 1,-5 4-1,1 20 2,-1 8-1,21 27 1,-22-28 0,22 28 0,0 0 1,-23-21 0,23 21 0,0 0 1,0 0-1,0 0 0,0 0 0,0 0-1,0 0 1,0 0 0,0 0-1,0 0 1,0 0 0,23-12 1,-23 12-1,35-14 1,-7 6-1,16-3 0,11-3-1,9-6 1,4 3-1,8 3 1,-2-5-1,-6 9 0,-9-4 0,-16 8 0,-20 4-1,-23 2 0,0 0-1,0 0-4,-23 8-5,17 8-19,-23-8-7,13 3-1,-7-3 0</inkml:trace>
  <inkml:trace contextRef="#ctx0" brushRef="#br1" timeOffset="166132.5022">3606 17015 20,'6'22'36,"-6"-22"-2,42 4-9,-40-28-6,39 7 4,-6 11-17,-13-10-3,15 8 1,0-5-3,19 5 0,-5-2 0,13 0-1,-2 4 1,-3 2-1,-9-3 0,-5 5 1,-10-2-1,-8 2 0,-27 2-1,0 0-1,0 0-4,0 0-3,-13 51-13,-16-30-15,5 9-1,-9 1 0</inkml:trace>
  <inkml:trace contextRef="#ctx0" brushRef="#br1" timeOffset="166346.5145">3719 17420 24,'0'0'34,"48"2"0,-11-17-8,35 24-5,-17-28-11,34 19-2,-18-12-3,16 8-1,-11-6-3,-10 3-2,-11 14-7,-30-16-22,4 11-6,-29-2-4,0 0 3</inkml:trace>
  <inkml:trace contextRef="#ctx0" brushRef="#br1" timeOffset="199723.4235">5144 10923 6,'0'0'20,"0"0"-6,-25-10-1,5 2 8,-13 4-14,33 4 1,-29-11-2,29 11 0,-22-14-1,22 14-2,-15-22 1,15 22-2,-20-27 1,20 27-1,-31-25 0,8 15 0,-4-2 0,-7 6-1,3-8 2,-2 7-1,-10-3 0,12 0-1,-6 0 1,2 4 0,-6-3 0,4 3-1,-4 4 0,6-4-1,-2 6 1,2 2-1,-8 6 1,-3 7-2,-9 5 1,-9 9 0,-14 1 0,-8 11 0,-7 6 0,-12 2 0,0 7 1,-2 3 0,0-8 1,15 2-1,4-6 2,9 0-2,14-12 1,3-2-1,4-2 0,9-1 0,6 3-1,-9 4 0,1 16-1,-15 2 1,-4 11 0,-6 5 0,0 7-1,-2-4 1,-4 3 0,8-1 0,-4-2-1,8-5 2,4 5-1,-6-9 0,0 9 2,0 0-2,-4 7 1,0-1 0,-6 4 0,0 10-1,-9 0 0,5 4 0,-3-6 0,-1 3 0,6-10-1,1-1 1,13-12 0,7-9 0,17 3 0,-1-5 1,4 1-1,14 1 0,-2 0 1,-1 7-1,-6 6 1,1 5 0,-6-1 0,2 4 1,-2 6-1,8 2 2,-8 2-2,6-6 1,-6 0-1,2 0-1,2-8 0,-3 6 1,-1-6-1,6-9 0,0 7 0,4 2 0,-2-5 1,7 5-1,7-2-1,-2 4 1,7-3 0,2-3 0,-13 71 0,21-75-1,4-9 2,-5-3-2,12-1 2,-1-2-1,2 7 0,-2-5 1,6 4-1,-2-3 1,5-1-1,1 4 1,9-3 0,-1-9-1,7 0 0,4-8 0,-2 4 1,4 0-1,2 0 0,-2 4 0,6 7 1,0 5-3,-4-2 1,2 5 0,10 3 0,-1-3-1,5-7 1,5-8 0,12-6 0,2-4 1,14-10 1,11-7-1,3 1 1,3-3 1,2-3-2,-2 5 2,-2-1-2,-3-1 0,-3 3 0,-3-1 0,-1-7-2,-1 3 2,9-5-1,0 1 0,3-6 0,-9 2 1,6 3 1,-5-3-1,-1 2 0,1-1 0,-1-1 1,6-6-2,-11 0 1,11-6 0,-1-8-1,9-2 1,-10-5 0,8 1 0,-5-2-1,-1-1 1,-6-1 1,3-9-2,-3 3 2,-7-7-2,7 1 1,-1-7-1,1-2 1,-5 2-3,5 0 3,-7 7 0,7 1-1,-3 4 1,-2 3 0,11 1 0,-4-1 0,5-3 0,-1 1 0,0-1 0,-11 5 0,-1-7 1,-9 9-2,-6-7 0,-9 7 1,-5-1-1,-9 1 1,9-2-1,-1-3 1,7-4-1,2-3 2,6-1-1,12-2 0,2-5 0,7-3 0,2 2 0,3-8 1,-3 6-1,6-2 0,3-2 0,-9-2-1,6 0 1,4 4 0,-9-6-1,3 4 0,2-6-1,-15 3 2,7-5-1,-7-4 1,0-2-1,-8-7 1,0 1 1,1-7-1,-7-3 0,-7-1 0,7-4 1,-4-2-1,-2 2 0,-6 1 0,-5-3 0,3 0 1,-7-4-2,3 2 1,-7 0-1,2-4 1,-6 3 0,-4-1 0,-6-4-1,0-2 1,-16-5 1,-11-5-1,-14-6 2,-15-13-2,-10-2 0,-10-6 1,-2 3 0,-11 3-1,7 4 0,-3 9 1,-3-1-1,3 13 0,-11-2 1,3 2-1,-16-4 1,-4-5-1,-11-5 2,-3-3 0,5 9 0,-1-1-1,2 5 0,5 10 0,9 10 0,2-2 0,2 15-1,7 1 0,-11-1 0,2-3 1,-4-8-1,-5-1 1,10-7-1,1 2 1,-2-2-2,8 4 1,6 4-1,1 4 1,3 11-1,-1 14 0,-5 2 0,-1 10 1,-9 4 0,2-2-1,-2 0 1,-2 1 0,2-1 0,-2-4 0,0 6 1,0 2-1,2 1 0,4 7 0,1 7 0,-5 5 0,-2 7 0,0 2 0,2 2 0,2-2 0,-8 0 0,2-4 0,-2-4 0,0-3 0,2 1 0,-6 4 0,2 6 0,-9 6 0,-1 10 0,-5 6 0,3 13 0,-5 0 0,-3 8 0,1 1 0,-10 1 0,2-4 0,-2 6 0,-2-2 0,6-4 0,7 0 0,9 2 0,7-11-1,25 17-1,5-2-3,26 37-4,-5-4-23,21 24-5,8-10-4,18-4 2</inkml:trace>
  <inkml:trace contextRef="#ctx0" brushRef="#br2" timeOffset="226393.949">15140 14468 32,'0'0'13,"0"0"1,0 0 0,0 0 0,0 0-5,0 0-2,0 0-2,0-29-1,0 29-1,0 0 0,0 0 0,0 0-1,0 0 1,-22-20-1,22 20 0,0 0 0,0 0 0,-27-12-1,27 12 0,0 0 1,-21-4-1,21 4 0,-16 0 1,16 0-1,-27 4 0,27-4 0,-22 10 0,22-10 0,-25 6-1,25-6 1,-25 12 0,25-12 0,-24 19 0,24-19 0,-35 18-1,14-6 1,0 3 0,1-1-1,3 2 1,-3 3-1,3-3 0,-1 7 0,1 3 0,1-1 0,-2 5 1,-5 5-1,2 6 1,-7-4-1,7 6 1,-4-2-1,1-2 1,1-7-1,7 1 1,-3 0 0,11 0 0,-4-7 0,7-1 0,1 3 0,2-1-1,-2 6 1,4-5 0,4 1-1,-2 8 0,5-9 0,-1 5 1,2 0-1,0 0 0,-4-5 0,4-1 2,-1 1-2,1-3 0,-2-2 0,2-3 1,0-2-1,-8-18 0,23 33 0,-9-14 0,7-3 0,-2-2 1,-3 1-1,-16-15 0,35 24 0,-35-24 0,29 27-1,-29-27 2,16 16-1,-16-16 0,19 18 0,-19-18 0,20 17 0,-20-17 1,29 14-1,-29-14 0,25 14 0,-25-14 0,26 15 0,-26-15 0,23 10 0,-23-10 0,23 14 0,-23-14 0,26 13 0,-26-13 0,31 2 1,-31-2-1,35-2 0,-16-3 0,-1 3 0,9-4 1,-11-2-1,9-2 0,-6-6 1,5-1-1,1-7 1,2-3-1,-1-4 0,-1-1 0,-2-1 1,1 0-1,-5-2 0,1 3 1,-5-5-1,3 0 0,-10-2 1,1-2-1,-1-4 0,4-4 1,-6 4-1,3-4 0,-1-2-1,0 0 1,2 2-1,-1 2 0,-3-2 1,-2 2-1,-4-1 0,-2 3 1,-6 3 0,-5-1 0,-3-2 1,-3 4-1,5 2 0,0 2 0,-1 2 0,1 7 0,-1 3 0,5 3 0,-2-1 1,12 23-1,-17-33 0,17 33 0,-26-30 0,26 30 0,-35-27 0,35 27 0,-37-18 0,10 9-1,2 7 1,-2 2 0,-1 4 0,-1 3 0,8 1 0,-7 0 0,7-2 0,21-6-1,-31 19 1,31-19 0,-35 28 0,15-9 0,-3 9 0,-6 1 0,3 8 0,-5-1 0,-4 12 0,0-6 0,-2 3-1,2-2 1,0 0 0,-2 0 0,6-2 0,-2 0 1,4 0 0,1 2 0,3 0 0,0 4-1,9 2 2,-1 2-2,7 7 1,0 1 0,4 4-2,-1-1 1,5 1 0,4 2 0,3-3 0,3-5 0,-2 4 0,8-9 0,5-7 0,14-2 0,2 0 0,4-11 0,2 3 0,4-6 0,-2-3 0,5-3 1,-9-9-1,-4 0 0,0-5 0,-1-3 0,3-8 1,-2-2-1,2-7 1,-2-1-1,9-2 0,40-25 1,-47 20-1,0 1 0,-8 0 0,-1 3 1,-1-5-1,-6-5 0,-1-3 1,-1-11-1,1-12 1,9-5-1,-4-9 0,-1-7 1,3 1-1,-2-3 0,2 1 0,-7 1-1,-3 4 1,-3-3-1,-8-1 1,-6 1-1,0-3 0,-6 0 0,-17 1 1,3 3 0,-9 3 0,-8 7 0,-6 9 0,-6 4 0,-3 6 0,1 9 0,-3 7 0,1 5 0,6 5-1,3 7-1,9-4-1,13 26-5,-7-16-12,37 33-9,-8-31-7,0 37-6,19-11 1</inkml:trace>
  <inkml:trace contextRef="#ctx0" brushRef="#br2" timeOffset="228622.0764">15989 14806 6,'-24'-3'18,"24"3"-2,0 0-2,-23-6-3,23 6-1,0 0-2,0 0 1,-16-2-1,16 2-2,-21 0 0,21 0-1,-27 2 0,27-2-2,-28 0 0,28 0-1,-25 2 0,25-2-1,0 0 0,-21 2 0,21-2-1,0 0 0,0 0 1,-18 9 0,18-9 0,-29 14 0,29-14 0,-25 14 1,25-14 0,-28 15-1,28-15 0,-19 12 0,19-12 0,0 0-1,0 0 0,-16 26 1,16-26-1,-9 37 1,-1-14 1,2 3-1,0 3 1,-1 4 0,1-1 0,4-3-1,4 2 0,4-1-1,7-1 1,3-2-1,6-5 0,9-3 0,0-3 0,14-4 0,-6-2 1,2-1-1,-6-7 0,2 2 0,-6-4 1,-9 2-1,-20-2 0,29 0 1,-29 0-1,21-2 0,-21 2 1,16-13-1,-16 13 1,25-16-1,-25 16 1,18-14-1,-18 14 2,0 0-2,19-23 0,-19 23 1,0 0-1,0 0 0,0 0 0,0 0 0,14-26 0,-14 26 0,6-25 1,-1 7-1,-1-1 0,-2-1 0,4-1 0,-6 1 0,0 20-1,8-33 1,-8 33-1,0-26 1,0 26-2,6-27 2,-6 27 0,0-33 0,-2 13 2,-2 4-2,-2-5 0,2 1 0,-8-1 1,-1 3-1,13 18 1,-22-33-1,22 33 0,-29-27 0,12 13 1,-1 0-1,-5 2 0,3-1 0,-3 3 0,7 2 0,-3 0 0,-1 2 0,20 6 0,-29-9 0,29 9 0,-29 4 0,29-4 0,-33 19-1,13-1 1,-5 3 0,8 5-1,1 9 1,-3 6 0,9 0 0,6 2 1,2 0-1,4 2 1,4 2-1,9-6 1,-1-6 0,2 1-1,11-7 1,-4-4-2,4-5 2,1-4-2,-5-3 2,4-5-1,-5-6 0,-5-2 0,3-4 1,-1-6-1,1-5 1,3-3-1,0-5 0,-1-5 1,5-1-1,-7-4-1,3 5 2,-9 1-2,-3 0 1,-5 5 0,-2 2 0,-14-1-1,10 21 0,-17-31 1,17 31-1,-35-30 0,13 13 0,-13 3 0,0 0-3,-2 10 1,-8-13-4,20 38-13,-26-27-10,28 22-7,-12-2-2</inkml:trace>
  <inkml:trace contextRef="#ctx0" brushRef="#br2" timeOffset="344028.6773">17396 11619 24,'0'0'22,"0"0"-2,-9-25-6,9 25-4,0 0-2,0 0-2,0 0-1,0 23-2,0-23-1,0 16-1,0-16-1,9 20 0,-9-20 0,26 15 0,-26-15 0,31 6 1,-31-6-1,29 8 0,-29-8 1,29 4-1,-29-4 0,26 12 0,-26-12 0,31 23 0,-12-9 1,-3 9-1,5-1 0,-5 11 0,5-6 0,-3 3 0,-1 1 0,-1-13 1,-16-18-1,29 27 0,-29-27 0,29 12 0,-29-12-1,24 0-3,-24 0-6,0 0-14,19-6-6,-19 6 0</inkml:trace>
  <inkml:trace contextRef="#ctx0" brushRef="#br2" timeOffset="344486.7035">17840 11488 25,'0'-17'18,"0"17"-5,8-28 1,-8 28-2,6-19 0,-6 19-3,0 0-1,0 0-3,0 0-2,0 0 0,0 0-1,-16 11 1,-3 3-1,-1 17 1,-13 7 0,-2 18 0,-15 9-1,1 11 0,-8-1-1,1 1 0,13-8-2,6-13 0,20-10-7,17-45-21,0 0-5,37-10 0,0-19 0</inkml:trace>
  <inkml:trace contextRef="#ctx0" brushRef="#br2" timeOffset="345295.7498">18432 11210 21,'0'0'30,"-27"14"-9,27-14-2,-14 18-6,14-18-4,0 0-4,14 23 0,-14-23-2,21 16 0,-21-16 0,24 27-1,-24-27-1,41 43 1,-26-17-1,5 3 0,1 0 1,0 1-2,3 5 1,-5-2-1,3-1 0,-5-1 0,-3 4-2,-6-6-2,5 16-7,-21-21-17,8 3-6,-7-9 1</inkml:trace>
  <inkml:trace contextRef="#ctx0" brushRef="#br2" timeOffset="345592.7668">18794 11212 13,'18'-17'31,"-18"17"-1,0 0-7,0 0-8,0 0-4,-41 25-4,16 7-3,-18 9-2,-10 11-1,-5 15-1,-8 11 0,-3 8-2,-3-7-6,28 7-21,-5-12-4,14-17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5:57:56.00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CC4F9E-11F9-4564-A8FC-A105C0515791}" emma:medium="tactile" emma:mode="ink">
          <msink:context xmlns:msink="http://schemas.microsoft.com/ink/2010/main" type="inkDrawing" rotatedBoundingBox="2867,7442 6176,5394 8012,8360 4702,10408" hotPoints="7191,7989 5348,9832 3505,7989 5348,6146" semanticType="enclosure" shapeName="Circle">
            <msink:sourceLink direction="with" ref="{728921F9-FC5F-4F84-BE1C-52D63D946BA5}"/>
          </msink:context>
        </emma:interpretation>
      </emma:emma>
    </inkml:annotationXML>
    <inkml:trace contextRef="#ctx0" brushRef="#br0">2532 187 29,'0'0'28,"0"-24"-6,0 24-3,0 0-5,0 0-2,-15-24-5,15 24-1,0 0-2,-24-9-1,24 9-1,-22-7 0,5 3 0,17 4-1,-31-11 0,11 8 0,-4-1 0,-6 0-1,3 2 1,-7 1-1,-2-1 0,-1 2 1,-2-2-1,-3 2 0,-1-2 1,1 2 0,-4-2-1,1 4 1,-6-2 0,3 4 0,-6 1-1,3 3 1,-5-1-1,-1 6 0,4 1 0,-5 5 0,5-1 1,-1 2-1,-1 4 0,-2-4 1,-4 4-1,8 2 1,-6-2 0,0 0-1,-2 0 1,7 1 0,-3 1-1,5 2 0,3-3 2,-3 5-2,6 1 0,0 0-2,2 2 1,-1 7 0,-1-1 0,4 1 0,-4 1 1,5 1-1,1 0 0,6-1 1,-1-3 0,2 4 1,-2-3-1,7-1 0,3 3 1,2-3-1,5-1 0,-2 4 0,1-1 0,5 0 0,-1 4 0,4-3 0,1 3 0,1 2 0,6 3 0,-3-5 0,4 2 0,-3-2 0,3 0 0,2 6 0,-2-6 0,2 0-1,-4-2 2,6 1-2,0-3 2,0 2-2,3 0 2,3-1-1,1 3 0,-4 2 1,5 0-1,-3 3 0,2-3 0,-1 0 0,-1-4 0,0-1 0,-1-5 0,1 1 0,1-4 0,1 0 0,-2 0 0,6-2 0,-4 2 0,6-3 0,-2 1 0,2-2 0,0-1 0,3-1 0,4-1 0,0-2 0,4-2 1,2 0-1,1 0 0,3 2 1,1 0-1,-2 0 0,2 1 0,1-1 0,-5 2 1,2 0-1,5-1 2,-1-3-2,-2-1 1,5 1-1,-1 0 1,4-2-1,-2 0 0,3 0 0,-1 0 0,3 1 1,0-1-1,-3 0 0,5-3 0,-2-1 0,0-1 0,2-4 0,-1-2 0,1-2 1,-4-1-1,1-3 0,-8 5 1,0-3-1,-6-1 0,3 3 0,-3-1 1,-3 1-1,7-1 0,2-1 0,8-3 0,1 0 0,2-2 1,6-2-1,-3 0 0,-1-1 0,6-1 0,-4 0 0,-1 0 0,1 1 1,4-3-1,-5 1 0,7-6 0,-3-2 0,1-2 1,3 1-1,-2-3 1,-3 1-1,1-1 0,-3 0 1,-2 3-1,-2-3 1,2 1-1,0-4 1,-2-2-1,10-6 1,-8 0-2,5 1 2,2-6-2,3 3 1,-5-1-1,-3 4 1,-4-1-1,-4 4 1,-1-1 0,-4-5 0,2 3 0,-3-4 0,1-6 1,2-2-1,-2-5 0,2-5 0,-6-1 0,2 2 1,-6 1-1,-3-1 0,-4 2 1,-5-2-1,-4-5 0,-8 2 0,5-4 1,-9 1-1,1-3 0,0 6 0,-4-2 0,-3 9 0,-3 1 0,1 3 1,-4 1-1,0-3 0,-2-5 0,0-7 1,0-3-1,4-3 2,2-3-2,-3-1 0,3 5 0,0 1 0,-5 6 0,3 6 0,-6 4 0,1 0 0,-3 1 0,1 3 0,-3-2 0,3 1 0,1-1 0,0 3 0,4-2 1,-2 6-1,0-2 0,0 2 0,-2 6 0,1-3 0,1 1 0,-4 0 1,1-1 0,-1-1-1,0 5 1,3-1 0,-5 5-1,3-2 1,-3 0-1,1 2 0,-6 2 0,0 2 0,0-3 0,-2 1-1,-4 0 1,-1-2 0,2 0 0,-3 0 0,-1 0 0,-2 0 0,-9-4 0,-1 8 0,-1-4 0,-2 2 0,-11-1 0,-3 1 0,-8 0 0,-4-2 0,-2 0 0,-1-2-1,-6 0 0,4-2-1,7 15-4,-13-11-11,26 37-11,-26-17-7,17 19-8,3 5 1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5:58:06.20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8921F9-FC5F-4F84-BE1C-52D63D946BA5}" emma:medium="tactile" emma:mode="ink">
          <msink:context xmlns:msink="http://schemas.microsoft.com/ink/2010/main" type="writingRegion" rotatedBoundingBox="7127,9310 3870,9413 3774,6384 7031,6280">
            <msink:destinationLink direction="with" ref="{AFCC4F9E-11F9-4564-A8FC-A105C0515791}"/>
          </msink:context>
        </emma:interpretation>
      </emma:emma>
    </inkml:annotationXML>
    <inkml:traceGroup>
      <inkml:annotationXML>
        <emma:emma xmlns:emma="http://www.w3.org/2003/04/emma" version="1.0">
          <emma:interpretation id="{5D291320-8EA5-4616-B0D4-A3718F061D78}" emma:medium="tactile" emma:mode="ink">
            <msink:context xmlns:msink="http://schemas.microsoft.com/ink/2010/main" type="paragraph" rotatedBoundingBox="7127,9310 3872,9413 3841,8431 7096,8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DEA540-2BDC-487E-BD41-8DBF94041178}" emma:medium="tactile" emma:mode="ink">
              <msink:context xmlns:msink="http://schemas.microsoft.com/ink/2010/main" type="line" rotatedBoundingBox="7127,9310 3872,9413 3841,8431 7096,8328"/>
            </emma:interpretation>
          </emma:emma>
        </inkml:annotationXML>
        <inkml:traceGroup>
          <inkml:annotationXML>
            <emma:emma xmlns:emma="http://www.w3.org/2003/04/emma" version="1.0">
              <emma:interpretation id="{E9DB55F6-2CF7-4BED-962B-C78B0EB97EAB}" emma:medium="tactile" emma:mode="ink">
                <msink:context xmlns:msink="http://schemas.microsoft.com/ink/2010/main" type="inkWord" rotatedBoundingBox="7127,9310 3872,9413 3841,8431 7096,8328"/>
              </emma:interpretation>
              <emma:one-of disjunction-type="recognition" id="oneOf0">
                <emma:interpretation id="interp0" emma:lang="en-US" emma:confidence="0">
                  <emma:literal>11111</emma:literal>
                </emma:interpretation>
                <emma:interpretation id="interp1" emma:lang="en-US" emma:confidence="0">
                  <emma:literal>"111</emma:literal>
                </emma:interpretation>
                <emma:interpretation id="interp2" emma:lang="en-US" emma:confidence="0">
                  <emma:literal>1/111</emma:literal>
                </emma:interpretation>
                <emma:interpretation id="interp3" emma:lang="en-US" emma:confidence="0">
                  <emma:literal>11/11</emma:literal>
                </emma:interpretation>
                <emma:interpretation id="interp4" emma:lang="en-US" emma:confidence="0">
                  <emma:literal>"Ill</emma:literal>
                </emma:interpretation>
              </emma:one-of>
            </emma:emma>
          </inkml:annotationXML>
          <inkml:trace contextRef="#ctx0" brushRef="#br0">503 1094 21,'0'0'23,"0"0"-6,0 0-3,0 0-2,0 0-4,0 0-3,0 0-2,0 0-1,0 0-2,-11 17 1,11-17-1,0 0 0,-28 16 1,12-5-1,-10 6 1,-7 7 1,-4 1-1,-2 10 0,-5 0 0,3 0 0,-1 3 0,5-3-1,4-2-1,5-3 0,8-5-1,-4-1 0,7-2 0,-1-7-2,12 3-4,6-18-17,0 0-7,0 0-1</inkml:trace>
          <inkml:trace contextRef="#ctx0" brushRef="#br0" timeOffset="419.0239">1226 1210 27,'0'0'31,"-22"0"-11,22 0-2,0 0-9,0 0-2,0 0-2,0 0-2,-26 20 0,11-2-2,-10 4 0,-3 10 0,-9 2 0,-9 11-1,-2-3 0,-4 7 0,-1-3 0,-4-2-1,7-2-1,-2-7-2,19 8-4,-11-25-7,31 11-10,13-29-10,0 0 1</inkml:trace>
          <inkml:trace contextRef="#ctx0" brushRef="#br0" timeOffset="1677.0959">3245 1028 22,'0'0'31,"-20"-9"-15,20 9 1,0 0-8,0 0 0,0 0-2,0 0 1,0 0-3,6 27 0,-6-27-2,-32 30 0,3-6-1,-10 12-1,-9 14-1,-13 9 1,-5 7-1,-10 7 1,6 1-1,2-1 0,7-3 0,15-10 1,9-14-2,21-16-2,21 1-6,-5-31-25,19 16-2,1-19-1</inkml:trace>
          <inkml:trace contextRef="#ctx0" brushRef="#br0" timeOffset="1243.0711">2478 1182 14,'0'0'30,"0"0"-7,0 0-4,0 0-6,0 0-3,0 0-3,0 0-1,0 0-2,-26 33 0,1-7-2,-3 14 0,-13 10-1,-8 18 0,-10 11-1,-11 9 1,-8 2 0,-5 2 0,6-10-1,7-6 0,9-14 0,13-22-3,29-10-7,19-30-25,28-20-2,18-15 0</inkml:trace>
          <inkml:trace contextRef="#ctx0" brushRef="#br0" timeOffset="831.0475">2058 1103 3,'0'0'30,"0"0"-10,0 0-3,-22-3-5,22 19-1,0-16-3,-17 20-1,2-10-1,6 12-1,-19 0-1,-1 11-1,-15 2-1,-4 9 0,-19 1-1,-5 14 0,-7-2-1,-8 11 1,1-2-2,-3 0 1,12-1 1,5-7-3,17-3-1,5-18-3,33 3-9,8-23-21,9-17 2,39-17-2</inkml:trace>
        </inkml:traceGroup>
      </inkml:traceGroup>
    </inkml:traceGroup>
    <inkml:traceGroup>
      <inkml:annotationXML>
        <emma:emma xmlns:emma="http://www.w3.org/2003/04/emma" version="1.0">
          <emma:interpretation id="{2803FEFF-1373-4AB8-A9CA-6F002110800A}" emma:medium="tactile" emma:mode="ink">
            <msink:context xmlns:msink="http://schemas.microsoft.com/ink/2010/main" type="paragraph" rotatedBoundingBox="3711,6491 6884,6150 7067,7853 3894,819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5EBB218-8C89-4BDD-A27C-E3024965C176}" emma:medium="tactile" emma:mode="ink">
              <msink:context xmlns:msink="http://schemas.microsoft.com/ink/2010/main" type="line" rotatedBoundingBox="3711,6491 6884,6150 7067,7853 3894,8194"/>
            </emma:interpretation>
          </emma:emma>
        </inkml:annotationXML>
        <inkml:traceGroup>
          <inkml:annotationXML>
            <emma:emma xmlns:emma="http://www.w3.org/2003/04/emma" version="1.0">
              <emma:interpretation id="{3132AFD2-F5B0-48EA-B8BB-4AD1D127D93D}" emma:medium="tactile" emma:mode="ink">
                <msink:context xmlns:msink="http://schemas.microsoft.com/ink/2010/main" type="inkWord" rotatedBoundingBox="3711,6491 6884,6150 7067,7853 3894,8194"/>
              </emma:interpretation>
              <emma:one-of disjunction-type="recognition" id="oneOf1">
                <emma:interpretation id="interp5" emma:lang="en-US" emma:confidence="0">
                  <emma:literal>5,152=1</emma:literal>
                </emma:interpretation>
                <emma:interpretation id="interp6" emma:lang="en-US" emma:confidence="0">
                  <emma:literal>15,552=1</emma:literal>
                </emma:interpretation>
                <emma:interpretation id="interp7" emma:lang="en-US" emma:confidence="0">
                  <emma:literal>15,152=1</emma:literal>
                </emma:interpretation>
                <emma:interpretation id="interp8" emma:lang="en-US" emma:confidence="0">
                  <emma:literal>Si=5z=?I</emma:literal>
                </emma:interpretation>
                <emma:interpretation id="interp9" emma:lang="en-US" emma:confidence="0">
                  <emma:literal>SENSEI</emma:literal>
                </emma:interpretation>
              </emma:one-of>
            </emma:emma>
          </inkml:annotationXML>
          <inkml:trace contextRef="#ctx0" brushRef="#br0" timeOffset="-8897.509">361 16 10,'0'0'30,"0"0"-6,0 0-5,0 0-3,0-18-4,0 18-2,0 0-3,0 0-2,0 0-1,0 0-1,0 0 0,0 0-1,-26 2-1,26-2 1,-24 5-1,8 3 0,-3-5 0,-1 5 0,-4-1 0,0 2 0,-4 2 0,4 0-1,0 0 1,2 0-1,2 0 0,20-11 0,-24 24-1,24-24 1,-7 22 0,7-22-1,7 24 1,-7-24-1,20 28 1,-10-12 0,-10-16 0,35 30 0,-19-12 0,6-1 0,0 3 0,-3 0 0,3 0 0,0 2 0,-3 0 0,-1-3 0,-3 1 0,0-4 0,-15-16 1,20 28-1,-20-28 1,7 18 0,-7-18 0,0 0 0,-13 18 0,13-18 1,-37 8-1,10-5 0,-5-3 0,-6 0-1,1-1 1,-2-3-1,4-2 0,4 3 1,7-3-2,5 3 1,19 3 0,-16-8-1,16 8-1,0 0-1,18-3-2,-18 3-8,31-4-19,-31 4-8,35 5 2</inkml:trace>
          <inkml:trace contextRef="#ctx0" brushRef="#br0" timeOffset="-2172.1243">1248-979 17,'0'0'21,"0"0"-2,0 0-4,0 0-4,0 0-1,0 0-4,0 0-2,0 0-2,0 0 0,0 0-1,-16 10 0,16-10 1,0 0 0,-19 9-1,3 5 1,-14 3-1,-3 9 1,-13 3-2,-15 13 1,-9-1-1,-19 10-1,-7 4 1,-7 4-1,0-2 0,-8 0 0,4-6 0,0 1-2,11-5 0,15-12-4,24 2-6,11-17-16,29-13-4</inkml:trace>
          <inkml:trace contextRef="#ctx0" brushRef="#br0" timeOffset="-8342.4772">498 457 25,'0'0'22,"27"-7"-6,-27 7-3,0 0 1,6-22-2,-6 22 1,0 0-2,0 0-2,-19 7-2,19-7-3,0 0-1,0 0-1,-18 6-1,18-6-1,0 0 0,0 0 0,0 0 0,0 0 1,0 0-1,4 16 0,-4-16 1,3 29-1,1-5 1,0 6-1,-3 5 1,3 1-1,-4 3 1,4 1-2,-2-3 2,1-6-1,-1-5-1,0-10-1,-2-16 0,6 21-2,-6-21-4,0 0-18,0 0-14,0 0 2</inkml:trace>
          <inkml:trace contextRef="#ctx0" brushRef="#br0" timeOffset="-7829.4479">667 198 4,'0'0'21,"0"0"1,0 0-2,0 0-4,0 17 2,0-17-4,0 0-4,0 0-4,0 0-3,0 0-1,0 0-1,0 0 0,26-4-1,-7 2 1,4 0-1,7 1 1,9-1 0,5-2 0,0 2 0,-1-1 0,-1 1-1,-3 0 1,-6 2 0,-5-2-1,-8 2 1,-20 0-1,20-4 1,-20 4-2,0 0-1,0 0-2,0 0-6,0 19-16,0-19-12,-26 22 2</inkml:trace>
          <inkml:trace contextRef="#ctx0" brushRef="#br0" timeOffset="-7406.4237">824 382 18,'0'0'33,"0"0"-7,0 0-7,0 0-9,0 0-3,0 0-1,0 0-2,0 0 0,0 0 0,0 0 0,0 0-1,0 0 0,0 0-1,0 0 0,24 5 0,-24-5-1,22 4 1,-7-4-1,7 0 0,4 2 0,3-2-1,-1 0 1,3 4 0,-1-4-1,-1 1 1,-7-1-1,-1 2 1,-21-2-1,26 2 0,-26-2 0,0 0-2,0 0 0,0 0-2,0 0-3,0 0-11,0 0-19,0-22-2,0 22 2</inkml:trace>
          <inkml:trace contextRef="#ctx0" brushRef="#br0" timeOffset="-1716.0982">1685-979 41,'0'0'20,"0"0"-3,-16 22-1,-14-11-5,8 19-4,-17-1-3,1 13-2,-18 3 0,-3 6-1,-3 6-1,-1 5 1,2-7-1,7-1-1,10-9-2,5-10-1,17 2-5,0-24-11,22-13-14,0 0 1</inkml:trace>
          <inkml:trace contextRef="#ctx0" brushRef="#br0" timeOffset="-6671.3816">1462-70 12,'0'0'23,"0"0"-5,0 0-3,0 0-4,0 0 0,19-11-3,-19 11-2,0 0 0,0 0 0,0 0-1,0 0-1,0 0 1,-23-3-2,23 3 0,-20 1-1,20-1 0,-31 8-1,14-1-1,-3 0 1,1 3-1,19-10 0,-31 29 0,24-14 0,1 5 0,4 2 0,6-4 0,7 4 0,0 2 0,4-2 0,2 2 0,1-4 1,0 0-1,6-3 1,2-2-1,0-1 1,4-1-1,-1-4 1,2 2 0,-7-1-1,4-1 0,-8 4 1,-3-1-1,-17-12 1,17 28-1,-16-10 1,-4 1 0,1-3-1,-4 1 1,-1-1 0,7-16-1,-22 26 1,22-26 0,-35 16-1,13-12 1,-6-2 0,-3-4-1,1-2 0,2-3 0,4-2 0,0 0-1,24 9-1,-23-15-1,23 15-2,-12-18-8,12 18-21,24-8-5,-24 8 2</inkml:trace>
          <inkml:trace contextRef="#ctx0" brushRef="#br0" timeOffset="-1302.0745">2417-839 14,'0'0'32,"-16"2"-3,16-2-9,-28 9-8,28-9-5,-44 18-2,18-1-2,-13-1-1,-1 12 0,-10 5-1,-5 7-1,-6 8 0,-4 4 0,-1 3 0,3-4-1,8 0-2,5-10-1,24-5-1,4-23-5,22-13-16,39 6-7,0-28-1</inkml:trace>
          <inkml:trace contextRef="#ctx0" brushRef="#br0" timeOffset="-6007.3436">1848 297 17,'0'0'12,"0"0"-1,0 0-2,29-5 2,-29 5-1,0 0 0,0 0 1,22-4-1,-22 4-4,15-2-1,-15 2-2,31-1-1,-16-1-1,7 4 0,-7-1-1,3 3 1,-18-4 1,24 11-1,-24-11 1,8 22 0,-8-22 0,-11 31 0,11-31 0,-21 35 0,7-18-1,3 3 0,-2-4 0,3 1-1,10-17 1,-14 31-1,14-31 0,-6 24 1,6-24-1,6 18 0,-6-18 1,16 11-1,-16-11 1,32 4 0,-10-4-1,0 0 1,2-2-1,-2-1 0,-2 1 0,-1-2-1,-19 4-1,18-7-2,-18 7-3,0 0-8,0 0-21,0 0 0,8-17 0</inkml:trace>
          <inkml:trace contextRef="#ctx0" brushRef="#br0" timeOffset="-5517.3156">2194 37 15,'0'0'31,"0"0"-8,0 0-5,0 0-6,0 0-5,0 0-2,0 0-2,0 0 0,21 3-1,-21-3 0,29-7 0,-9 5 0,6 2 0,-2-4 0,13 6 0,-6-4 0,6 4 0,-5-2 0,3 4-1,-13-6 1,-2 2-1,-20 0-1,22 0 1,-22 0-1,0 0-1,0 0-2,0 0-2,0 0-13,-24 13-18,24-13 0,-33 13 0</inkml:trace>
          <inkml:trace contextRef="#ctx0" brushRef="#br0" timeOffset="-5173.2959">2296 237 40,'0'0'23,"18"3"-4,-18-3-1,26 6-6,-26-6-4,29 0-3,-29 0-1,34-2-2,-34 2-1,38-5 0,-38 5 0,28-8-1,-28 8 0,24-9 0,-24 9 0,24-7 1,-24 7-1,30-6-1,-30 6 1,18-3-1,-18 3 0,0 0-3,0 0-5,0 0-22,0 0-4,-26 7 0</inkml:trace>
          <inkml:trace contextRef="#ctx0" brushRef="#br0" timeOffset="-958.0548">2967-707 5,'0'0'29,"-28"4"2,12-8-16,16 4-2,-24 22-4,9-2-4,-24 2 1,4 15-2,-13-4-1,-1 8-1,-9-5 0,9-1-4,8 7-12,13-12-19,6-17-1,22-13-1</inkml:trace>
          <inkml:trace contextRef="#ctx0" brushRef="#br0" timeOffset="-4091.234">2666-219 8,'0'0'29,"0"0"-10,-25 10-2,25-10-5,0 0-3,0 0 0,0 0-1,29 5-1,-29-5-1,24-11-1,-7 2-2,8 2 0,3-4-1,2 1-1,1 1-1,-1 4 0,1 1 0,-3 2 0,-6 6 0,-6 0-1,-16-4 1,22 12-1,-22-12-1,0 0 1,19 19-1,-19-19-3,0 0-8,9 18-22,-9-18 0,0 0 1</inkml:trace>
          <inkml:trace contextRef="#ctx0" brushRef="#br0" timeOffset="-3205.1834">2851 523 11,'0'0'28,"0"0"-3,-19-13-11,19 13-5,0 0-6,0 0-1,0 0 0,0 0 1,0 0 0,0 0 0,0 0 1,0 0-1,0 0 0,0 0 0,0 0-1,-18-7 0,18 7-1,0 0 0,0 0 0,0 0-1,-19-7 1,19 7 0,0 0 0,0 0 0,0 0 0,0 0 0,0 0 0,0 0 1,0 0-1,24-2 0,-24 2 1,32-8-1,-8-1 0,15 0 0,-1-2 0,12-2 0,-2 2-1,-4-3-1,2 8-2,-16-10-7,1 14-23,-31 2-4,0 0 2</inkml:trace>
          <inkml:trace contextRef="#ctx0" brushRef="#br0" timeOffset="-4535.2594">2866-204 18,'0'0'14,"0"0"-2,0 0-2,0 0 1,0 0 0,0 0 2,0 0-2,-19 6-1,19-6-2,0 0-1,0 0-2,-4 18-1,4-18-2,-3 18 0,3-18 0,5 32-1,-3-10 0,-2 7 0,4 10 0,-4 3 0,2 7 0,-2 3 0,0 5 0,0-4 0,5 0 0,-5-11 0,4-3 0,0-10-1,-1-8 1,-3-21-1,0 0-1,0 0-1,0 0-2,19-15-10,-30-4-22,7-1-2,-3-4 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5:58:16.84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CB8092-32A3-47FA-8DBC-E8002C725547}" emma:medium="tactile" emma:mode="ink">
          <msink:context xmlns:msink="http://schemas.microsoft.com/ink/2010/main" type="inkDrawing" rotatedBoundingBox="13216,4133 14454,3197 14557,3333 13319,4269" semanticType="callout" shapeName="Other">
            <msink:sourceLink direction="with" ref="{0C45DDA6-B008-4D3D-A12C-E139E1689CFA}"/>
          </msink:context>
        </emma:interpretation>
      </emma:emma>
    </inkml:annotationXML>
    <inkml:trace contextRef="#ctx0" brushRef="#br0">0 843 19,'0'0'22,"0"0"-5,0 0-3,0 0 0,15-26-2,-15 26-2,0 0-3,22-9-1,-22 9-2,0 0-1,0 0 0,0 0-2,0 0 0,0 0 0,0 0 0,0 0 0,0 0 1,17 17-1,-17-17 1,7 22-1,-7-22 1,9 25-1,-9-25 1,7 28-1,-7-28 0,6 22 1,-6-22-2,0 18 2,0-18-2,0 0 1,0 0 0,0 0-1,6 17 1,-6-17-1,0 0 0,0 0 1,0 0-1,0 0 0,0 0 1,0 0-1,0 0 1,0 0 0,0 0 0,0 0 0,0 0 1,16 5-1,1-25 1,7-9 1,18-21-2,19-18 0,22-18 1,28-19-2,16-5 1,9-7-1,8 8-1,-5 7-3,-7 34-13,-43 2-14,-17 40-9,-46 20 1,-26 6-1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5:58:19.67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BB0D4A-15D5-4D27-AAD5-1A812942179C}" emma:medium="tactile" emma:mode="ink">
          <msink:context xmlns:msink="http://schemas.microsoft.com/ink/2010/main" type="inkDrawing" rotatedBoundingBox="12647,10037 13867,9120 14024,9329 12804,10246" semanticType="callout" shapeName="Other">
            <msink:sourceLink direction="from" ref="{0C45DDA6-B008-4D3D-A12C-E139E1689CFA}"/>
            <msink:sourceLink direction="to" ref="{D7402387-AA9B-4807-8CB7-1FCAACBF9995}"/>
            <msink:sourceLink direction="to" ref="{3E7EF6A0-076C-42CD-83BB-8A7501DCD33B}"/>
          </msink:context>
        </emma:interpretation>
      </emma:emma>
    </inkml:annotationXML>
    <inkml:trace contextRef="#ctx0" brushRef="#br0">-11 763 45,'19'0'19,"-19"0"-1,0 0 1,0 0-5,0 0-5,0 0-2,0 0-3,0 0-1,0 0-1,0 0 0,-17-11 0,17 11-1,0 0 0,0 0 0,0 0 1,2 18-1,-2-18 0,11 22 1,-3-5-1,-1-1 1,0 3-1,3-1 0,2 1 0,-12-19-1,17 29 1,-17-29-1,17 22 1,-17-22-1,20 18 0,-20-18 0,0 0 1,20 15-1,-20-15 0,0 0 0,0 0 1,0 0-1,0 0 1,0 0 0,0 0 0,0 0-1,0 0 1,0 0-1,0 0 1,0 0-1,0 0 0,0 0 2,19 2-2,-19-2 0,24-31 1,3 1 0,7-14-1,15-16 1,16-18-1,18-13 1,9-7-1,11-6 0,8-1 0,7 10-1,-5 3-2,-1 35-7,-29 2-16,-9 33-10,-34 13-5,-21 10-1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5:58:43.22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BEFB8EE-84F7-46CE-8033-BFF4885DA28E}" emma:medium="tactile" emma:mode="ink">
          <msink:context xmlns:msink="http://schemas.microsoft.com/ink/2010/main" type="writingRegion" rotatedBoundingBox="21076,11090 21873,11361 21645,12031 20849,11760">
            <msink:destinationLink direction="with" ref="{C7B626BA-4BB6-4E00-902D-1B8771914AE9}"/>
          </msink:context>
        </emma:interpretation>
      </emma:emma>
    </inkml:annotationXML>
    <inkml:traceGroup>
      <inkml:annotationXML>
        <emma:emma xmlns:emma="http://www.w3.org/2003/04/emma" version="1.0">
          <emma:interpretation id="{BB2F706E-C42A-4807-AE72-18CDFA67441C}" emma:medium="tactile" emma:mode="ink">
            <msink:context xmlns:msink="http://schemas.microsoft.com/ink/2010/main" type="paragraph" rotatedBoundingBox="21076,11090 21873,11361 21645,12031 20849,117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411906-F7C3-4F92-BB77-6C104CF599B2}" emma:medium="tactile" emma:mode="ink">
              <msink:context xmlns:msink="http://schemas.microsoft.com/ink/2010/main" type="line" rotatedBoundingBox="21076,11090 21873,11361 21645,12031 20849,11760"/>
            </emma:interpretation>
          </emma:emma>
        </inkml:annotationXML>
        <inkml:traceGroup>
          <inkml:annotationXML>
            <emma:emma xmlns:emma="http://www.w3.org/2003/04/emma" version="1.0">
              <emma:interpretation id="{FAA42698-A81F-40A6-BFBD-EE05486AF6FC}" emma:medium="tactile" emma:mode="ink">
                <msink:context xmlns:msink="http://schemas.microsoft.com/ink/2010/main" type="inkWord" rotatedBoundingBox="21076,11090 21873,11361 21645,12031 20849,11760"/>
              </emma:interpretation>
              <emma:one-of disjunction-type="recognition" id="oneOf0">
                <emma:interpretation id="interp0" emma:lang="en-US" emma:confidence="0">
                  <emma:literal>%</emma:literal>
                </emma:interpretation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6</emma:literal>
                </emma:interpretation>
                <emma:interpretation id="interp3" emma:lang="en-US" emma:confidence="0">
                  <emma:literal>¥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464 544 4,'0'0'26,"0"0"-5,0 0-5,0 0-2,0 0-2,0 0-3,0 0-2,0 0-2,0 0-1,0 0-1,0 0-1,-20 2 0,20-2-1,-21 7 0,21-7 0,-27 15-1,27-15 1,-22 18-1,22-18 0,-15 20 1,15-20-1,0 0 0,9 20 1,-9-20-1,20 8 1,-20-8 0,30 0 0,-13-2 0,-17 2 0,29-13 1,-29 13-1,30-27 0,-19 10 1,0 1-1,-2-1 0,-4-1 0,-5-1-1,0 19 1,-18-25-1,18 25 0,-26-6 0,6 8-1,3 3 1,1 5-2,-6 13 2,22-23-1,0 24-1,0-24-1,12 15-3,9 2-6,-21-17-20,13 16-4,-13-16 0</inkml:trace>
          <inkml:trace contextRef="#ctx0" brushRef="#br0" timeOffset="2710.155">449 1027 8,'0'0'12,"0"0"-1,0 0 0,0 0-1,0 0 0,0 0-1,0-19-1,0 19 0,0 0-2,0 0-1,0 0-1,0 0-1,6-20 0,-6 20 0,0 0-1,7-18 1,-7 18-1,0 0 0,9-24 0,-9 24 0,0 0-1,10-17 1,-10 17-1,0 0 1,0 0-1,0 0 1,14-18 0,-14 18-1,0 0 0,21-11 0,-21 11 1,16-13-2,-16 13 1,22-16 0,-22 16 0,19-13 0,-19 13-1,18-11 1,-18 11 0,21-9 0,-21 9 0,22-10 0,-22 10 0,22-11-1,-22 11 1,20-7 0,-20 7 0,0 0-1,20-13 1,-20 13-1,0 0 1,19-3-1,-19 3 1,0 0-1,24-8 1,-24 8 0,0 0-1,18-2 1,-18 2 0,0 0-1,0 0 0,17 0 0,-17 0 1,18 0 0,-18 0-1,17-2 1,-17 2-1,0 0 1,24 0-1,-24 0 0,0 0 1,18 4-1,-18-4 0,0 0 0,0 0 0,19 15 0,-19-15 0,0 0 0,20 11 0,-20-11 0,0 0 0,17 9 1,-17-9-1,0 0 0,0 0 0,24 18 0,-24-18 0,0 0 0,16 22 0,-16-22 1,19 15-1,-19-15 0,16 9 0,-16-9 0,0 0 0,17 11 1,-17-11-1,0 0 0,0 0 0,0 0 0,0 0 0,16 22 0,-16-22 0,0 0 0,13 19 0,-13-19 2,0 0-2,15 24 0,-15-24 0,13 16 1,-13-16-1,7 17 0,-7-17 0,0 0 0,10 18 0,-10-18 1,0 0-1,0 0 0,0 0 0,14 16-1,-14-16-2,0 0 0,0 0-3,8 26-18,-8-26-12,-19 11-4,19-11 2</inkml:trace>
          <inkml:trace contextRef="#ctx0" brushRef="#br0" timeOffset="841.0481">916 478 17,'0'0'15,"0"0"0,7-17-2,-7 17-3,0 0-3,0 0 1,0 0-2,0 0 0,0 0-1,0 0 1,-16 2-2,16-2 0,0 0 0,0 0-2,-15 6 0,15-6 0,-19 12-2,19-12 1,-22 21-1,22-21 0,-13 27 0,13-27 0,2 26 0,-2-26 1,22 26-1,-22-26 0,32 16 1,-12-10 0,-20-6 0,31 3 1,-31-3-1,23-5 0,-23 5 0,14-15 0,-14 15 0,15-26-1,-15 26 1,9-29-1,-9 29 0,13-29 0,-13 29-1,0-24 0,0 24-1,0 0 0,-22-9-4,0-2-11,22 11-19,-24-4 1,24 4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5:59:34.97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E0D9034-D3D7-4A3B-890F-F6BB2D05E0D3}" emma:medium="tactile" emma:mode="ink">
          <msink:context xmlns:msink="http://schemas.microsoft.com/ink/2010/main" type="writingRegion" rotatedBoundingBox="12665,12641 23948,11689 24271,15520 12988,16471"/>
        </emma:interpretation>
      </emma:emma>
    </inkml:annotationXML>
    <inkml:traceGroup>
      <inkml:annotationXML>
        <emma:emma xmlns:emma="http://www.w3.org/2003/04/emma" version="1.0">
          <emma:interpretation id="{B48B7AE7-7937-4885-84C2-B62C9D0C38D6}" emma:medium="tactile" emma:mode="ink">
            <msink:context xmlns:msink="http://schemas.microsoft.com/ink/2010/main" type="paragraph" rotatedBoundingBox="12661,12533 23407,11735 23580,14064 12834,148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04A5F5-206B-425E-AE39-14AFF771E14E}" emma:medium="tactile" emma:mode="ink">
              <msink:context xmlns:msink="http://schemas.microsoft.com/ink/2010/main" type="line" rotatedBoundingBox="12661,12533 23407,11735 23504,13030 12757,13829"/>
            </emma:interpretation>
          </emma:emma>
        </inkml:annotationXML>
        <inkml:traceGroup>
          <inkml:annotationXML>
            <emma:emma xmlns:emma="http://www.w3.org/2003/04/emma" version="1.0">
              <emma:interpretation id="{5EFB4499-D090-4324-BB52-518B188D65C6}" emma:medium="tactile" emma:mode="ink">
                <msink:context xmlns:msink="http://schemas.microsoft.com/ink/2010/main" type="inkWord" rotatedBoundingBox="12683,12831 13148,12797 13202,13531 12737,13565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4</emma:literal>
                </emma:interpretation>
                <emma:interpretation id="interp3" emma:lang="en-US" emma:confidence="0">
                  <emma:literal>u</emma:literal>
                </emma:interpretation>
                <emma:interpretation id="interp4" emma:lang="en-US" emma:confidence="0">
                  <emma:literal>k</emma:literal>
                </emma:interpretation>
              </emma:one-of>
            </emma:emma>
          </inkml:annotationXML>
          <inkml:trace contextRef="#ctx0" brushRef="#br0">2132 97 11,'0'0'12,"0"0"-1,0 0-2,0 0-2,0 0-2,0 0-1,0 0-1,0 0-1,0 0-1,0 0 1,0 0-2,0 0 1,0 0-1,0 0 0,0 0-1,0 0-1,0 0-2,0 0-3,0 0-7,0 0-6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5:58:18.21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9392D96-C0E0-4BEA-8777-7BE858D1EC67}" emma:medium="tactile" emma:mode="ink">
          <msink:context xmlns:msink="http://schemas.microsoft.com/ink/2010/main" type="inkDrawing" rotatedBoundingBox="10735,5666 11385,5029 11512,5159 10862,5795" semanticType="callout" shapeName="Other">
            <msink:sourceLink direction="with" ref="{0C45DDA6-B008-4D3D-A12C-E139E1689CFA}"/>
            <msink:sourceLink direction="with" ref="{18A57E61-BBBF-4053-870B-A2792D1921AE}"/>
          </msink:context>
        </emma:interpretation>
      </emma:emma>
    </inkml:annotationXML>
    <inkml:trace contextRef="#ctx0" brushRef="#br0">-1408-353 0,'0'0'30,"0"0"1,0 0-10,0 0-6,0 0-6,0 0-2,0 0-3,15-17 0,-15 17-1,0 0 0,0 0 0,6 18-1,-6-18 1,7 21-1,0-3 0,-7-18 0,13 31-1,-13-31 0,11 31 1,-11-31-1,11 24 0,-11-24 0,0 0 0,11 17 1,-11-17-1,0 0 0,0 0 0,0 0-1,0 0 1,0 0-1,0 0 0,0 0 0,12 16 0,-12-16 0,0 0 1,0 0-1,0 0 0,0 0 1,0 0-1,0 0 1,0 0-1,0 0 1,0 0-1,0 0 0,0 0 0,0 0 0,0 0 1,0 0-1,0 0 1,18-16-1,-18 16 1,28-35 0,-8 7 1,6-5-2,3-7 2,8-6-2,2-3 1,9-8 1,2-6-1,5-1-2,-2-2 1,1 13-5,-15-10-15,14 28-13,-22 10-6,-3 19 1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5:58:42.29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7B626BA-4BB6-4E00-902D-1B8771914AE9}" emma:medium="tactile" emma:mode="ink">
          <msink:context xmlns:msink="http://schemas.microsoft.com/ink/2010/main" type="inkDrawing" rotatedBoundingBox="21612,10627 22150,11793 20939,12352 20400,11187" hotPoints="21917,11533 21268,12181 20620,11533 21268,10885" semanticType="enclosure" shapeName="Circle">
            <msink:sourceLink direction="with" ref="{6BEFB8EE-84F7-46CE-8033-BFF4885DA28E}"/>
          </msink:context>
        </emma:interpretation>
      </emma:emma>
    </inkml:annotationXML>
    <inkml:trace contextRef="#ctx0" brushRef="#br0">778 103 4,'0'0'21,"0"0"-5,0 0-5,0 0-2,0 0-2,0 0-1,0 0 0,0 0 1,0 0-1,-23-11-1,23 11 0,0 0 0,-18-11-1,18 11-1,-24-9 0,24 9-1,-28-4 0,12 1 0,-1 5-1,-5-4 0,4 2 0,-3 2 0,-1-1 0,-9 3 1,5 3-1,0 6 0,-1-4 0,-5 2 0,8 2 1,-2 2-2,1 5 1,1 2 0,-2 4 0,-6 0-1,5 5 1,-5 2-1,3 5 1,-4 3 0,5 3 1,-1-7-1,6-1 0,5-1 0,3-2 0,0-2 1,4 4-1,6-5 1,1 3 0,4 0 0,4 3-1,0-1 1,3 4-1,2 1 0,6-3 0,-2 0-1,7 1 1,4-1-1,6 0 0,3 1 1,7-7-1,6-3 0,6 1 1,2-5-1,5-4 1,1-3-1,1-2 0,-5-6 2,-1 4-2,-5-6 0,1-3 0,-5-4 0,-3-4 0,1 0 1,4-12-1,0-4 0,0-8 1,4-7-1,-6-2 0,0-7 1,39-47 0,-52 43-1,-7 0 1,-4-1-1,-7-5 0,-4 7 0,-6-5 0,-8 3-1,-1 1 1,-7-2 0,-6 3 0,-5 1 0,-6 2 0,1-4 0,-14 2 1,1 0-1,-8-5 0,0 5 0,-4 2 0,-1 3 0,-3 5 0,1 3 0,0 7 0,-3 11 0,1 15-1,-11 8-1,3 15-2,-10 9 0,5 19-3,-10-3-4,29 23-20,-12-10-8,21-4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3-05-02T16:08:33.66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6BC2056-4E67-41B1-9E7F-CFFF88DED924}" emma:medium="tactile" emma:mode="ink">
          <msink:context xmlns:msink="http://schemas.microsoft.com/ink/2010/main" type="writingRegion" rotatedBoundingBox="12283,11411 12298,11411 12298,11426 12283,11426"/>
        </emma:interpretation>
      </emma:emma>
    </inkml:annotationXML>
    <inkml:traceGroup>
      <inkml:annotationXML>
        <emma:emma xmlns:emma="http://www.w3.org/2003/04/emma" version="1.0">
          <emma:interpretation id="{CDC2D781-9E97-439A-98D9-99EFEAB9F028}" emma:medium="tactile" emma:mode="ink">
            <msink:context xmlns:msink="http://schemas.microsoft.com/ink/2010/main" type="paragraph" rotatedBoundingBox="12283,11411 12298,11411 12298,11426 12283,114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CC000D-FD76-4083-BE51-90A85B3FA8E3}" emma:medium="tactile" emma:mode="ink">
              <msink:context xmlns:msink="http://schemas.microsoft.com/ink/2010/main" type="line" rotatedBoundingBox="12283,11411 12298,11411 12298,11426 12283,11426"/>
            </emma:interpretation>
          </emma:emma>
        </inkml:annotationXML>
        <inkml:traceGroup>
          <inkml:annotationXML>
            <emma:emma xmlns:emma="http://www.w3.org/2003/04/emma" version="1.0">
              <emma:interpretation id="{7F0D1470-0AE9-4BAA-A2C9-C873A647113F}" emma:medium="tactile" emma:mode="ink">
                <msink:context xmlns:msink="http://schemas.microsoft.com/ink/2010/main" type="inkWord" rotatedBoundingBox="12283,11411 12298,11411 12298,11426 12283,11426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1717-1523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6:29:29.47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AB7A5D-FF7B-4CDE-9A7F-8AE249B4E88F}" emma:medium="tactile" emma:mode="ink">
          <msink:context xmlns:msink="http://schemas.microsoft.com/ink/2010/main" type="writingRegion" rotatedBoundingBox="16091,15861 22067,15713 22112,17513 16135,17661"/>
        </emma:interpretation>
      </emma:emma>
    </inkml:annotationXML>
    <inkml:traceGroup>
      <inkml:annotationXML>
        <emma:emma xmlns:emma="http://www.w3.org/2003/04/emma" version="1.0">
          <emma:interpretation id="{0954A2A2-8183-48B7-AC64-00938076B409}" emma:medium="tactile" emma:mode="ink">
            <msink:context xmlns:msink="http://schemas.microsoft.com/ink/2010/main" type="paragraph" rotatedBoundingBox="16091,15861 22067,15713 22112,17513 16135,176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BA0A07-874B-4E2C-AFB0-E01F460BEF7A}" emma:medium="tactile" emma:mode="ink">
              <msink:context xmlns:msink="http://schemas.microsoft.com/ink/2010/main" type="line" rotatedBoundingBox="16091,15861 22067,15713 22088,16542 16111,16690"/>
            </emma:interpretation>
          </emma:emma>
        </inkml:annotationXML>
        <inkml:traceGroup>
          <inkml:annotationXML>
            <emma:emma xmlns:emma="http://www.w3.org/2003/04/emma" version="1.0">
              <emma:interpretation id="{6D9146BF-0563-4C19-A234-5F4C39F6A0A6}" emma:medium="tactile" emma:mode="ink">
                <msink:context xmlns:msink="http://schemas.microsoft.com/ink/2010/main" type="inkWord" rotatedBoundingBox="16090,15983 17126,15835 17215,16463 16179,16610"/>
              </emma:interpretation>
              <emma:one-of disjunction-type="recognition" id="oneOf0">
                <emma:interpretation id="interp0" emma:lang="en-US" emma:confidence="0">
                  <emma:literal>w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-4 171 10,'12'-18'12,"-12"18"1,0 0-2,16-9-1,-16 9-2,0 0-1,0 0 0,-13 18-2,13-18 1,-7 17-3,7-17 1,4 20-1,-4-20 0,14 16 0,-14-16 0,22 19-1,-22-19 0,26 15 0,-26-15 0,28 18-1,-28-18 1,26 16 0,-26-16-1,33 17 1,-16-12-1,3 3 0,0-3 0,2 3 0,2-5 0,-4 5-1,-3-3 0,3 1 1,-20-6-1,34 14 1,-34-14 0,29 15 0,-29-15 0,28 9 0,-28-9 0,27 8 0,-27-8 0,30 3-1,-30-3 1,24 9-1,-24-9 0,20 17-1,-20-17 1,9 24-1,-9-24 1,10 29-1,-10-29 1,7 33-1,-7-33 1,-4 33 0,-1-13 0,-3 2 1,-1 4-1,-7-2 0,1-4 1,0 4-1,2-7 0,13-17 0,-18 20 0,18-20 1,0 0-1,0 0 0,0-24 0,9 2 0,6-2 0,-4 0 0,5-7 0,1 2 0,0 3 0,-1 4 0,-1 0 0,-4 5 1,-11 17-1,13-24 1,-13 24-1,7-18 2,-7 18-2,0 0 1,0 0-1,0 0 0,0 0 0,0 0 0,0 0 0,0 0 0,0 0 0,11-16 0,-11 16 0,0 0 0,21-4 0,-21 4 0,22-4 0,-22 4 0,31-7 0,-12 1 0,1 1 0,0-1 0,2 3 1,-3-1-2,3 0 2,-2 4-2,-1-1 1,-19 1 1,29 0-1,-29 0 0,22 5 0,-22-5 0,22 2 0,-22-2 1,22-2-1,-22 2 1,26-13-1,-26 13 1,30-22-1,-30 22 1,29-35 0,-18 15-1,0 0 0,-3-4 0,-5-4 1,1 3-1,-4-6 1,-4-1-1,1-1 0,-1 2 0,4 4 0,-4 1-1,4 6 0,0 20-2,0 0-4,0 0-22,-11 25-7,2 10-1</inkml:trace>
        </inkml:traceGroup>
        <inkml:traceGroup>
          <inkml:annotationXML>
            <emma:emma xmlns:emma="http://www.w3.org/2003/04/emma" version="1.0">
              <emma:interpretation id="{A88CF3F7-3727-4CD3-82CE-6349DEFB2A06}" emma:medium="tactile" emma:mode="ink">
                <msink:context xmlns:msink="http://schemas.microsoft.com/ink/2010/main" type="inkWord" rotatedBoundingBox="17976,16044 20164,15990 20178,16590 17991,16644"/>
              </emma:interpretation>
              <emma:one-of disjunction-type="recognition" id="oneOf1">
                <emma:interpretation id="interp5" emma:lang="en-US" emma:confidence="0">
                  <emma:literal>in</emma:literal>
                </emma:interpretation>
                <emma:interpretation id="interp6" emma:lang="en-US" emma:confidence="0">
                  <emma:literal>we</emma:literal>
                </emma:interpretation>
                <emma:interpretation id="interp7" emma:lang="en-US" emma:confidence="0">
                  <emma:literal>W</emma:literal>
                </emma:interpretation>
                <emma:interpretation id="interp8" emma:lang="en-US" emma:confidence="0">
                  <emma:literal>in'</emma:literal>
                </emma:interpretation>
                <emma:interpretation id="interp9" emma:lang="en-US" emma:confidence="0">
                  <emma:literal>w</emma:literal>
                </emma:interpretation>
              </emma:one-of>
            </emma:emma>
          </inkml:annotationXML>
          <inkml:trace contextRef="#ctx0" brushRef="#br0" timeOffset="10339.5914">1879 241 4,'0'0'18,"0"0"-5,0 0-2,0 0-3,0 0-1,0 0-2,0 0-2,0 0 0,0 0 0,0 0 0,13 17-1,-13-17 1,0 0 0,0 16 0,0-16-1,8 20 1,-8-20-1,3 30 0,1-14-2,-4 3 2,6-1-2,-5 0 1,7 4-1,-8-22 1,11 33-2,-11-33 2,26 24 0,-10-14 0,6 1 0,1-6-1,-1 1 0,2-1 1,2-3-1,-8 0 0,4 0 0,-5-1 1,-17-1-1,29 2 0,-29-2 0,28 0 1,-12-2-1,5 1 0,3-1 0,9 0 1,2 0-1,7-2 0,1 3 0,7-3 0,3 4 1,-3 0 0,2 0 0,-10 0 0,0 4 1,-7-3-1,-1 5 0,-12-2 0,-2 3 0,-20-7 0,26 15-1,-26-15 1,15 27 0,-14-10-1,3 3 1,-8 2-1,3 2 1,-5 0-1,4-1 1,-5 1-1,5-5 0,-4-5 1,6-14-1,-7 22 0,7-22 0,0 0 0,0 0 0,0 0 1,0 0-1,0 0 0,0 0 0,0 0 1,15-22-1,-15 22 0,9-27 0,-3 10 0,-6 17 0,14-31 0,-14 31 0,15-24 0,-15 24 0,17-18 0,-17 18 0,22-15 0,-22 15 0,37-18 0,-19 9 0,8-2 0,-2 0 0,0-2 0,0 4 0,-4 5 0,-1-2-1,-19 6 1,27-5 0,-27 5 0,21 2 0,-21-2 0,16 7 0,-16-7 0,24 13 0,-24-13 0,31 18 0,-12-10 0,-1 1 0,5-2 0,-1 1 0,3-5 0,7-5 1,-6-1 0,9-7-1,2-2 1,3-5 0,4-3 0,1-2-1,1-4 1,2 0 1,-4 1-2,-2 3 2,-5 5-2,-2 1 1,-3 1-1,-7 4 1,-1 4 0,-5 1-1,-19 6 1,28-18-1,-28 18-1,20-26 1,-20 26 0,16-33 0,-8 15 0,1-1 0,0-1-1,-3 4 1,-1-1 0,-5 17 1,6-26-1,-6 26-1,0 0 0,0-16-1,0 16-2,0 0-8,-19 29-23,5-9-2,3 4 1</inkml:trace>
        </inkml:traceGroup>
        <inkml:traceGroup>
          <inkml:annotationXML>
            <emma:emma xmlns:emma="http://www.w3.org/2003/04/emma" version="1.0">
              <emma:interpretation id="{FEEE30B4-FF84-424F-8A19-6E323BD5CF4A}" emma:medium="tactile" emma:mode="ink">
                <msink:context xmlns:msink="http://schemas.microsoft.com/ink/2010/main" type="inkWord" rotatedBoundingBox="20749,15873 22069,15755 22115,16276 20796,16395"/>
              </emma:interpretation>
              <emma:one-of disjunction-type="recognition" id="oneOf2">
                <emma:interpretation id="interp10" emma:lang="en-US" emma:confidence="1">
                  <emma:literal>in</emma:literal>
                </emma:interpretation>
                <emma:interpretation id="interp11" emma:lang="en-US" emma:confidence="0">
                  <emma:literal>an</emma:literal>
                </emma:interpretation>
                <emma:interpretation id="interp12" emma:lang="en-US" emma:confidence="0">
                  <emma:literal>n</emma:literal>
                </emma:interpretation>
                <emma:interpretation id="interp13" emma:lang="en-US" emma:confidence="0">
                  <emma:literal>on</emma:literal>
                </emma:interpretation>
                <emma:interpretation id="interp14" emma:lang="en-US" emma:confidence="0">
                  <emma:literal>In</emma:literal>
                </emma:interpretation>
              </emma:one-of>
            </emma:emma>
          </inkml:annotationXML>
          <inkml:trace contextRef="#ctx0" brushRef="#br0" timeOffset="4326.2475">4651 37 15,'0'0'22,"0"0"-5,0 0-2,0 0-4,0 0-3,0 0-3,0 0-2,0 0-1,0 0-1,0 0 1,0 0-1,0 0 1,21 26 0,-21-26 0,9 22 1,-9-22-1,16 28 0,-16-28-1,21 29 0,-21-29 0,24 31 0,-24-31 0,27 28 0,-27-28-1,24 24 1,-24-24 0,19 24 0,-19-24 0,18 16 0,-18-16 0,0 0 0,17 17-1,-17-17 0,0 0 1,27 7-1,-27-7 0,24 0 0,-5 0 1,7-4-1,5-3 0,-1 1 0,5 1 0,-2-2 0,-2 1 1,2 2-1,-9 3 0,-3 2 0,-21-1 0,25 13 0,-25-13 0,15 17 1,-15-17-1,13 18 0,-13-18 1,13 18-1,-13-18 1,18 17-1,-18-17 1,0 0 0,15 22-1,-15-22 1,6 22-1,-6-22-1,-6 24 2,6-24-2,-9 26 1,9-26-1,-11 31 1,11-31-1,-11 24 0,11-24 1,-4 18 0,4-18 0,0 0 0,0 0 0,0 0 0,0 0 1,0 0-1,0 0 0,0 0 1,22-26-1,-16 8 0,-1-2 1,-1 1-1,3-1 1,1 0-1,-3 2 1,3 1-2,-8 17 1,11-20 0,-11 20-1,20-13 0,-20 13 1,22-7-1,-22 7 1,19-4 0,-19 4 0,20 0 0,-20 0 0,18 6 0,-18-6 0,22 1 1,-22-1-1,30 2 0,-30-2 0,30 0 0,-30 0 0,29 2 0,-29-2 0,26 2 1,-26-2-1,20 13 1,-20-13-1,19 18 0,-19-18 1,20 17-1,-20-17 1,20 9-1,-1-7 0,-19-2 0,31-4 0,-9-1 1,0-3-1,4 1 0,-4-4 0,4-2 0,-6 2 0,2-6 0,-1-6 0,-5-1 0,-1-6 0,-8-3 0,3 0 1,-3 0-1,-1 2 0,-5 0 0,5 5 0,-4 4 0,0 2 0,3 0 0,3 3-1,-1 1 1,-7 16 0,11-26-2,-11 26-1,0 0-5,0 0-16,0 0-12,-7 22 0</inkml:trace>
        </inkml:traceGroup>
      </inkml:traceGroup>
      <inkml:traceGroup>
        <inkml:annotationXML>
          <emma:emma xmlns:emma="http://www.w3.org/2003/04/emma" version="1.0">
            <emma:interpretation id="{C3323B6F-888B-4221-BFCF-4C44EAEAF038}" emma:medium="tactile" emma:mode="ink">
              <msink:context xmlns:msink="http://schemas.microsoft.com/ink/2010/main" type="line" rotatedBoundingBox="16317,16746 21546,16684 21557,17568 16327,17630"/>
            </emma:interpretation>
          </emma:emma>
        </inkml:annotationXML>
        <inkml:traceGroup>
          <inkml:annotationXML>
            <emma:emma xmlns:emma="http://www.w3.org/2003/04/emma" version="1.0">
              <emma:interpretation id="{E3BA9370-F1EB-4AA6-B8B3-5F1EE3D9709E}" emma:medium="tactile" emma:mode="ink">
                <msink:context xmlns:msink="http://schemas.microsoft.com/ink/2010/main" type="inkWord" rotatedBoundingBox="16317,16746 16828,16740 16837,17484 16326,17490"/>
              </emma:interpretation>
              <emma:one-of disjunction-type="recognition" id="oneOf3">
                <emma:interpretation id="interp15" emma:lang="en-US" emma:confidence="0">
                  <emma:literal>I</emma:literal>
                </emma:interpretation>
                <emma:interpretation id="interp16" emma:lang="en-US" emma:confidence="0">
                  <emma:literal>1</emma:literal>
                </emma:interpretation>
                <emma:interpretation id="interp17" emma:lang="en-US" emma:confidence="0">
                  <emma:literal>l</emma:literal>
                </emma:interpretation>
                <emma:interpretation id="interp18" emma:lang="en-US" emma:confidence="0">
                  <emma:literal>f</emma:literal>
                </emma:interpretation>
                <emma:interpretation id="interp1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1354.0775">478 1086 9,'0'0'28,"0"0"-9,0 0-3,0-15-2,0 15-3,0 0-3,0 0-1,0 0-3,0 0 0,0 0-2,11 15 1,-11-15-2,-2 25 1,0-6-1,2 6 0,0 1 0,-5 4 0,3 3 0,-6-2-1,1 0 0,0 0 1,-6 0-1,2 1 0,-4-5 0,0 3 0,0-7 1,6-2 0,0-5-1,9-16 0,-13 18 0,13-18 0,0 0 1,0 0-1,2-23-1,5-1 1,1-9 0,-1-6 1,6-7-1,0-7 0,2 0 0,-1-2 0,1 1 0,2 3 0,-2 7 0,-1 7 0,-1 2 1,2 8-2,-8 5 2,3 5-1,-10 17 0,9-20 0,-9 20 0,0 0 1,0 0-1,0 0 0,0 0 0,0 0 0,0 0 1,0 0-1,0 0 0,0 0 0,0 0 0,0 0 0,-17-5 0,17 5 0,-24 7 0,8 0 0,-5 1 0,5 1 0,-6 2 0,3-2 0,-1 0 0,20-9-1,-30 24 0,30-24 0,-16 24-2,16-24-1,-13 31-2,13-31-2,7 35-6,-7-35-11,0 17-9,0-17 0</inkml:trace>
          <inkml:trace contextRef="#ctx0" brushRef="#br0" timeOffset="1882.1077">227 1627 6,'0'0'28,"0"0"-3,0 0-10,0 0-3,0 0-4,0 0-1,0 0 0,0 0-1,31 17-1,-31-17 0,41-13 0,-19 2-2,13 4 1,-4-10-3,10 4 1,-4-1-2,5-1 1,-7 6-1,0-1-1,-1 5 0,-5 1 0,-5 4 1,-4 2-1,1 2 0,-21-4-1,29 11-3,-29-11-9,0 0-21,4 24 0,-13-4 0</inkml:trace>
        </inkml:traceGroup>
        <inkml:traceGroup>
          <inkml:annotationXML>
            <emma:emma xmlns:emma="http://www.w3.org/2003/04/emma" version="1.0">
              <emma:interpretation id="{9C63AA66-E5C8-4D0D-AC46-2F8948E9734A}" emma:medium="tactile" emma:mode="ink">
                <msink:context xmlns:msink="http://schemas.microsoft.com/ink/2010/main" type="inkWord" rotatedBoundingBox="18309,16930 19327,16918 19335,17594 18317,17607"/>
              </emma:interpretation>
              <emma:one-of disjunction-type="recognition" id="oneOf4">
                <emma:interpretation id="interp20" emma:lang="en-US" emma:confidence="0">
                  <emma:literal>10</emma:literal>
                </emma:interpretation>
                <emma:interpretation id="interp21" emma:lang="en-US" emma:confidence="0">
                  <emma:literal>70</emma:literal>
                </emma:interpretation>
                <emma:interpretation id="interp22" emma:lang="en-US" emma:confidence="0">
                  <emma:literal>Yo</emma:literal>
                </emma:interpretation>
                <emma:interpretation id="interp23" emma:lang="en-US" emma:confidence="0">
                  <emma:literal>YO</emma:literal>
                </emma:interpretation>
                <emma:interpretation id="interp24" emma:lang="en-US" emma:confidence="0">
                  <emma:literal>Y0</emma:literal>
                </emma:interpretation>
              </emma:one-of>
            </emma:emma>
          </inkml:annotationXML>
          <inkml:trace contextRef="#ctx0" brushRef="#br0" timeOffset="11880.6796">2318 1097 23,'0'0'10,"0"0"0,0 0-1,0 0-2,0 0-3,0 0-1,0 0-2,0 0 1,0 0-1,0 0 0,0 0 1,0 0 0,0 0 1,0 0-1,0 0 1,0 0 0,0 0-1,0 0-1,0 0 0,0 0 0,0 0 0,0 0 0,0 0 0,0 0 1,0 0 0,0 0-1,0 0 1,0 0 0,0 0-1,0 0 0,0 0-1,0 0 0,0 0 0,0 0 0,23-4 1,-23 4-1,0 0 0,16 2 1,-16-2 0,0 0 0,0 0 1,0 0-1,0 0 0,0 0 0,0 0 0,0 0-1,0 0 0,17 0 0,-17 0 0,0 0 1,0 0-1,0 0 0,0 0 0,0 0 0,0 0 1,0 0-1,0 0 1,0 0-1,0 0 1,0 0-1,0 0 0,0 0 1,0 0-1,0 0 0,0 0 0,0 0 0,0 0 0,0 0 0,0 0 0,0 0 0,0 0 0,0 0 0,0 0-1,0 0-1,7 20 0,-7-20 0,0 0-2,-18 20 0,18-3-4,0-17-9,-21 2-15,21-2 0</inkml:trace>
          <inkml:trace contextRef="#ctx0" brushRef="#br0" timeOffset="13076.748">2287 1084 0,'0'0'20,"0"0"-3,0 0-3,0 0-2,0 0-1,0 0-2,0 0 0,0 0-3,0 0-2,0 0-1,0 0-2,0 0 1,0 0 0,0 0-1,-2 15 0,2-15 0,17 25 0,-6-6 1,4-1-1,1 6 0,4-8 0,4 10 1,4-6-1,3 2 0,-1-3 0,1-1-1,-1-2 1,-1 3-1,-3-6 1,-6 1-1,-1-3 0,-19-11 0,26 17 1,-26-17-1,0 0 0,16 15 1,-16-15-1,0 0 1,0 0-1,0 0 1,0 0-1,0 0 0,0 0 1,0 0-1,0 0 1,0 0-1,0 0 1,0 0-1,0 0 0,0 0 0,0 0 1,0 0-1,-16 0 0,16 0 0,-17 1 0,17-1 0,-28 13 1,28-13-1,-35 24 1,11-7-1,-5 5 1,-4 5-1,-4 4 1,-2 4-2,-5 0 2,7 0-2,-2-6 1,8-1-1,7-6 0,7-9-1,17-13 0,0 0 0,-5 18-3,5-18-8,26-16-23,-26 16 1,35-20-1</inkml:trace>
          <inkml:trace contextRef="#ctx0" brushRef="#br0" timeOffset="13887.7944">3075 1341 20,'0'0'24,"0"0"-7,-23-11-6,23 11-3,0 0 0,0 0-3,-18 9-2,18-9 0,-19 13-2,19-13 1,-20 20-1,7-3 1,13-17 0,-24 31 0,8-15 0,7 6 0,-3-1 0,9 1 0,-1 3 0,4-1-2,4 0 1,3 0-2,4-6 2,6-1 0,5-8 0,0-5-1,8-14 1,1-1 2,-2-5-2,5-2 1,-7-6-1,-1 2 0,0-4-1,-11 6 2,-4-4-2,-4 4 0,-11-8 0,-3 4 1,-6-1-1,-5 1 1,-6 2-1,-2 1 0,-4 16-2,-1 3 0,0 19-3,-8-4-9,11 31-22,4 0 0,6 7 0</inkml:trace>
        </inkml:traceGroup>
        <inkml:traceGroup>
          <inkml:annotationXML>
            <emma:emma xmlns:emma="http://www.w3.org/2003/04/emma" version="1.0">
              <emma:interpretation id="{0CCDEF2E-16A4-47A0-AD4A-D6BF9B3479BA}" emma:medium="tactile" emma:mode="ink">
                <msink:context xmlns:msink="http://schemas.microsoft.com/ink/2010/main" type="inkWord" rotatedBoundingBox="21127,16701 21546,16696 21555,17408 21136,17413"/>
              </emma:interpretation>
              <emma:one-of disjunction-type="recognition" id="oneOf5">
                <emma:interpretation id="interp25" emma:lang="en-US" emma:confidence="0">
                  <emma:literal>I</emma:literal>
                </emma:interpretation>
                <emma:interpretation id="interp26" emma:lang="en-US" emma:confidence="0">
                  <emma:literal>¥</emma:literal>
                </emma:interpretation>
                <emma:interpretation id="interp27" emma:lang="en-US" emma:confidence="0">
                  <emma:literal>C</emma:literal>
                </emma:interpretation>
                <emma:interpretation id="interp28" emma:lang="en-US" emma:confidence="0">
                  <emma:literal>Y</emma:literal>
                </emma:interpretation>
                <emma:interpretation id="interp2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5485.3138">5171 1034 29,'0'0'30,"0"0"-14,0 0-6,0 0-4,0 0-3,0 0 1,0 0-1,0 19 0,6-3-1,-6-16 1,5 37 0,-5-17-1,4 8-1,-4-1 1,0 4-1,-2-1 0,-1 1 0,-3-5 0,2 1-1,-1-5 1,1-3 0,4-19-1,-5 25 0,5-25 0,0 0 1,0 0-1,9-18 0,-4 0 1,3-4-1,-3-8 1,3-5-1,-5-7 1,1-4-1,-2-2 0,0 3 0,0-1 0,1-2 0,-1 9 0,2 4 0,0 8 0,-1 7 0,-3 20 0,4-20 1,-4 20-1,0 0 0,0 0 0,0 0 0,0 0 0,0 0 0,-17 0 0,17 0 0,0 0 0,0 0 0,0 0 0,-14 20 0,14-20-1,-13 18 1,13-18 1,-23 26-2,9-10 1,-1 1 1,-2-1-1,-1 1 0,-2 1 0,3-1 0,17-17-1,-26 20 1,26-20-1,0 0-1,0 0-5,26-22-12,11 0-16,2 2 1</inkml:trace>
          <inkml:trace contextRef="#ctx0" brushRef="#br0" timeOffset="6015.3441">5037 1535 1,'0'0'28,"0"0"-6,0 0-7,18 11-3,-18-11-3,0 0-4,17 6-1,-17-6 0,20 9 0,-1-3 0,-19-6 0,42-6 1,-18-7-2,11 8 1,-2-12-3,8 8 2,-4-7-3,-2 6 2,-6 1-3,-5 2 2,-2 3-2,-22 4 1,22-2-3,-22 2-1,0 0-6,0 0-22,-13 30-2,13-30-1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5:55:20.91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8944A0-9C04-4F92-BDFB-AE45E08C11E9}" emma:medium="tactile" emma:mode="ink">
          <msink:context xmlns:msink="http://schemas.microsoft.com/ink/2010/main" type="writingRegion" rotatedBoundingBox="1519,11714 2323,11714 2323,12515 1519,12515">
            <msink:destinationLink direction="with" ref="{1FBB28C4-E8EF-4B96-BB85-5A9A3D836890}"/>
          </msink:context>
        </emma:interpretation>
      </emma:emma>
    </inkml:annotationXML>
    <inkml:traceGroup>
      <inkml:annotationXML>
        <emma:emma xmlns:emma="http://www.w3.org/2003/04/emma" version="1.0">
          <emma:interpretation id="{02096DF8-F9C8-4C4D-ADAA-EAAD1BB149AC}" emma:medium="tactile" emma:mode="ink">
            <msink:context xmlns:msink="http://schemas.microsoft.com/ink/2010/main" type="paragraph" rotatedBoundingBox="1519,11714 2323,11714 2323,12515 1519,125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CDEE66-41FB-48A0-A638-E5D3A8A3E3B2}" emma:medium="tactile" emma:mode="ink">
              <msink:context xmlns:msink="http://schemas.microsoft.com/ink/2010/main" type="line" rotatedBoundingBox="1519,11714 2323,11714 2323,12515 1519,12515"/>
            </emma:interpretation>
          </emma:emma>
        </inkml:annotationXML>
        <inkml:traceGroup>
          <inkml:annotationXML>
            <emma:emma xmlns:emma="http://www.w3.org/2003/04/emma" version="1.0">
              <emma:interpretation id="{5CE0CD93-2415-4A49-84DB-349501BE17B4}" emma:medium="tactile" emma:mode="ink">
                <msink:context xmlns:msink="http://schemas.microsoft.com/ink/2010/main" type="inkWord" rotatedBoundingBox="1519,11714 2323,11714 2323,12515 1519,12515"/>
              </emma:interpretation>
              <emma:one-of disjunction-type="recognition" id="oneOf0">
                <emma:interpretation id="interp0" emma:lang="en-US" emma:confidence="0">
                  <emma:literal>5,</emma:literal>
                </emma:interpretation>
                <emma:interpretation id="interp1" emma:lang="en-US" emma:confidence="0">
                  <emma:literal>S.</emma:literal>
                </emma:interpretation>
                <emma:interpretation id="interp2" emma:lang="en-US" emma:confidence="0">
                  <emma:literal>51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S,</emma:literal>
                </emma:interpretation>
              </emma:one-of>
            </emma:emma>
          </inkml:annotationXML>
          <inkml:trace contextRef="#ctx0" brushRef="#br0">404 3 16,'0'0'29,"0"0"-9,0 0-5,0 0-4,0 0-2,0 0-2,0 0-2,-20-9 0,20 9 0,-24 4-1,24-4-1,-37 15-1,13-4 0,-5 3-1,5 1 0,-6 7 0,6-2 0,-1 0 0,4 2 0,5-3 0,5-1 0,11-18-1,-17 31 1,17-31 0,0 24 0,0-24-1,13 22 1,-13-22-1,26 20 1,-26-20 0,35 15-1,-15-8 1,4-1-1,0-1 0,2-1 0,1 0 1,-1 1-1,-4 3 0,1 3 0,-23-11 0,29 27 0,-29-27 0,17 31 1,-14-12 0,-5 3-1,-1-4 1,3 2 0,-8-3 1,1 3-1,-10-2 0,3 1 0,-10-5 1,0 3-1,-8-8 0,-1 0 0,0-5 0,-4-4 0,2-2-1,2-2 1,0 3-1,7-3 0,4 2-1,3 4 0,19-2 0,-16 9-2,16-9 0,0 0-5,35 20-19,-17-21-10,4-1-1,2-6 0</inkml:trace>
          <inkml:trace contextRef="#ctx0" brushRef="#br0" timeOffset="577.033">690 354 3,'0'0'26,"0"0"-5,0 0-2,0 0-1,0 0 0,0 0-4,0 0-2,0 0-4,0 0-2,0 0-2,0 0-1,-7 20-1,11-1 0,-4 1 0,1 13-1,1-2 0,2 6 0,0-2 0,3-1 0,-1 0-1,-1-3 0,1-6 1,-1-3-1,3 0-1,-3-3 0,4-3-1,-9-16-3,28 35-14,-28-35-18,26 8-1,-26-8-1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3-05-02T14:25:16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9959173A-BB01-4289-9B70-7AEBE2260B35}" emma:medium="tactile" emma:mode="ink">
          <msink:context xmlns:msink="http://schemas.microsoft.com/ink/2010/main" type="writingRegion" rotatedBoundingBox="19745,5457 19760,5457 19760,5472 19745,5472"/>
        </emma:interpretation>
      </emma:emma>
    </inkml:annotationXML>
    <inkml:traceGroup>
      <inkml:annotationXML>
        <emma:emma xmlns:emma="http://www.w3.org/2003/04/emma" version="1.0">
          <emma:interpretation id="{F6F8FB38-4793-498B-B035-6F9D39A93805}" emma:medium="tactile" emma:mode="ink">
            <msink:context xmlns:msink="http://schemas.microsoft.com/ink/2010/main" type="paragraph" rotatedBoundingBox="19745,5457 19760,5457 19760,5472 19745,54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F43221-3D0B-43E0-AC2B-F3546AA32EF6}" emma:medium="tactile" emma:mode="ink">
              <msink:context xmlns:msink="http://schemas.microsoft.com/ink/2010/main" type="line" rotatedBoundingBox="19745,5457 19760,5457 19760,5472 19745,5472"/>
            </emma:interpretation>
          </emma:emma>
        </inkml:annotationXML>
        <inkml:traceGroup>
          <inkml:annotationXML>
            <emma:emma xmlns:emma="http://www.w3.org/2003/04/emma" version="1.0">
              <emma:interpretation id="{EC76D0FF-E410-4523-8686-7F31D64EE3A6}" emma:medium="tactile" emma:mode="ink">
                <msink:context xmlns:msink="http://schemas.microsoft.com/ink/2010/main" type="inkWord" rotatedBoundingBox="19745,5457 19760,5457 19760,5472 19745,5472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5633-3585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9:48:41.83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D11CDC-433C-4CE8-8BD2-8F758E2D8505}" emma:medium="tactile" emma:mode="ink">
          <msink:context xmlns:msink="http://schemas.microsoft.com/ink/2010/main" type="writingRegion" rotatedBoundingBox="14114,8904 24225,8950 24213,11599 14101,11554"/>
        </emma:interpretation>
      </emma:emma>
    </inkml:annotationXML>
    <inkml:traceGroup>
      <inkml:annotationXML>
        <emma:emma xmlns:emma="http://www.w3.org/2003/04/emma" version="1.0">
          <emma:interpretation id="{1004217C-5AB9-4EAF-97B7-8858562697D6}" emma:medium="tactile" emma:mode="ink">
            <msink:context xmlns:msink="http://schemas.microsoft.com/ink/2010/main" type="paragraph" rotatedBoundingBox="14110,8963 22857,8918 22863,10097 14116,101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DC6DA7-2F87-4A49-8F26-1CA4BEB550D5}" emma:medium="tactile" emma:mode="ink">
              <msink:context xmlns:msink="http://schemas.microsoft.com/ink/2010/main" type="line" rotatedBoundingBox="14110,8963 22857,8918 22863,10097 14116,10142"/>
            </emma:interpretation>
          </emma:emma>
        </inkml:annotationXML>
        <inkml:traceGroup>
          <inkml:annotationXML>
            <emma:emma xmlns:emma="http://www.w3.org/2003/04/emma" version="1.0">
              <emma:interpretation id="{8CF1C685-DA07-4B5E-8D3C-F97723017B1B}" emma:medium="tactile" emma:mode="ink">
                <msink:context xmlns:msink="http://schemas.microsoft.com/ink/2010/main" type="inkWord" rotatedBoundingBox="14110,9044 16429,9032 16435,10130 14116,10142"/>
              </emma:interpretation>
              <emma:one-of disjunction-type="recognition" id="oneOf0">
                <emma:interpretation id="interp0" emma:lang="en-US" emma:confidence="1">
                  <emma:literal>What</emma:literal>
                </emma:interpretation>
                <emma:interpretation id="interp1" emma:lang="en-US" emma:confidence="0">
                  <emma:literal>Wheat</emma:literal>
                </emma:interpretation>
                <emma:interpretation id="interp2" emma:lang="en-US" emma:confidence="0">
                  <emma:literal>Whet</emma:literal>
                </emma:interpretation>
                <emma:interpretation id="interp3" emma:lang="en-US" emma:confidence="0">
                  <emma:literal>Whit</emma:literal>
                </emma:interpretation>
                <emma:interpretation id="interp4" emma:lang="en-US" emma:confidence="0">
                  <emma:literal>what</emma:literal>
                </emma:interpretation>
              </emma:one-of>
            </emma:emma>
          </inkml:annotationXML>
          <inkml:trace contextRef="#ctx0" brushRef="#br0">0 307 14,'0'0'12,"0"0"0,0 0-1,0 0-1,0 0-1,0 0-1,0 0-2,0 0 0,0 0-2,4 21-1,5-5 0,1 4 0,4 8-1,-1 1 0,6 6 0,-5 2 0,3 3 0,-4 3 0,0-1 0,-6 2-1,2-2 0,-9-2 0,2 4 1,-4-5-2,2-4 1,-1-8-1,1-1 0,-2-7 0,2-19 1,-2 22-1,2-22 0,0 0 1,0 0-1,0 0 1,0 0-1,2-28 1,1 6-1,3 2 0,3-11 1,-1-2-1,4-1 0,0 0 0,2 1 0,1 1 0,0 3 1,0-4-1,3 4 1,-3 1 0,-2 4 0,0-2 0,-4 6 0,2 2 0,-11 18 0,16-26 0,-16 26-1,0 0 1,21-20-1,-21 20 0,0 0-1,0 0 2,0 0-1,0 0 0,16-13 0,-16 13 0,0 0 1,0 0-1,0 0 0,0 0 1,0 0-1,0 0 0,0 0 0,0 0 0,0 0 0,0 0 0,0 0 0,0 0 0,0 0 0,0 0 0,0 0 1,0 0-1,0 26 0,4-8 0,-4 8 0,2 3 0,3 8 0,-3 2 0,0 1 0,2 4 0,3 0 0,-3-4 0,1-3 0,3-2 0,1-2 0,-2-9 0,1-2 0,-8-22 0,13 24 0,-13-24 0,0 0 1,0 0-1,0 0 1,0 0-1,0 0 1,0 0-1,0 0 1,14-28-1,-8 1 1,-1-10-1,5-3 0,-1-10 0,4-5 0,3-7 1,5-1-2,3-1 2,3-4-1,3 0-1,5-2 1,5 2-1,-5 6 0,2 5 1,-2 9-1,-7 10 0,-8 8-1,-3 23 0,-17 7-1,9 17-3,-9-17-19,-11 36-10,0-8-1</inkml:trace>
          <inkml:trace contextRef="#ctx0" brushRef="#br0" timeOffset="891.0509">1144 89 0,'0'0'21,"0"0"-2,0 0-7,0 0-4,0 0 0,0 0-2,-8 17-1,18 8-1,-8-1 0,3 18 0,-3 4-1,2 17 1,-12-3-3,5 14 1,-9-5-1,0 3 0,-3-4-1,4-9 1,0-12 0,1-10 0,1-9-1,7-10 1,2-18-1,0 0 1,0 0-1,28-33 0,-15 7 1,5 1-1,3-7 1,-1-1-1,2 4 0,0 0 0,-3 7 0,1 5 0,-20 17 0,26-9 0,-26 9 0,15 35 0,-14 5 0,-2 8 1,-3 12-2,0 5 2,-1-1-1,-3 0 0,1-9 0,-1-11-1,7-12 0,1-32-5,0 0-18,29 5-8,-14-36 0</inkml:trace>
          <inkml:trace contextRef="#ctx0" brushRef="#br0" timeOffset="1829.1046">1717 801 8,'4'-18'21,"-4"18"-4,0 0-3,0 0-4,-11-17-2,11 17-1,0 0-2,-20-7-1,20 7-1,-32 0 0,14 2-2,-1 7 0,-5 0 0,6 6-1,-2 0 0,3 1 0,17-16 0,-22 30 0,22-30-1,-9 25 1,9-25-1,0 0 1,24 17 0,-24-17 0,29 2 0,-10-6 0,-1-3 0,1 1 0,-19 6 1,29-24-1,-29 24 1,20-20-1,-20 20 1,0 0 0,11-16-1,-11 16 0,0 0 0,0 0 0,4 18 0,-4-18 0,4 26 0,0-8 0,-1-2 0,3 3 0,-1-3 0,-5-16 0,21 24 0,-21-24 1,29-5 0,-7-14 0,2-14 0,4-5 0,5-14 1,0-8-1,4-8 0,0 0 0,-7-2 1,-5 6-1,-4-2 1,-1 3 0,-13 6 0,3 10-1,-12-1 0,4 11 0,-4 2 0,2 8 0,-2 3 0,2 24-1,-2-24 1,2 24 0,0 0 0,0 0 0,0 0-1,-2 20 1,2 10 0,-7 6-1,-1 14 1,1 16 0,-4 9-1,-6 12 1,-1 8-1,1-1 1,4-1-1,-1-6 0,-1-8-1,8-17 0,7-7-2,0-27 0,14-10-4,-6-36-9,14-3-18,0-21-2,-4-13 0</inkml:trace>
          <inkml:trace contextRef="#ctx0" brushRef="#br0" timeOffset="2041.1167">1797 509 6,'0'0'25,"22"0"-5,9 0-3,-3-22-5,16 13-1,-3-16-3,12 6-4,1-8-1,-1 6-3,4 5-3,-11-8-7,4 6-23,-7 10 1</inkml:trace>
        </inkml:traceGroup>
        <inkml:traceGroup>
          <inkml:annotationXML>
            <emma:emma xmlns:emma="http://www.w3.org/2003/04/emma" version="1.0">
              <emma:interpretation id="{DCB5EE3D-7227-44D9-8AA5-6D7F6249614D}" emma:medium="tactile" emma:mode="ink">
                <msink:context xmlns:msink="http://schemas.microsoft.com/ink/2010/main" type="inkWord" rotatedBoundingBox="16591,9573 17831,9567 17834,10067 16593,10073"/>
              </emma:interpretation>
              <emma:one-of disjunction-type="recognition" id="oneOf1">
                <emma:interpretation id="interp5" emma:lang="en-US" emma:confidence="1">
                  <emma:literal>we</emma:literal>
                </emma:interpretation>
                <emma:interpretation id="interp6" emma:lang="en-US" emma:confidence="0">
                  <emma:literal>wee</emma:literal>
                </emma:interpretation>
                <emma:interpretation id="interp7" emma:lang="en-US" emma:confidence="0">
                  <emma:literal>wet</emma:literal>
                </emma:interpretation>
                <emma:interpretation id="interp8" emma:lang="en-US" emma:confidence="0">
                  <emma:literal>wen</emma:literal>
                </emma:interpretation>
                <emma:interpretation id="interp9" emma:lang="en-US" emma:confidence="0">
                  <emma:literal>wed</emma:literal>
                </emma:interpretation>
              </emma:one-of>
            </emma:emma>
          </inkml:annotationXML>
          <inkml:trace contextRef="#ctx0" brushRef="#br0" timeOffset="3279.1875">2566 697 0,'0'0'17,"-21"18"-2,21-18-2,-12 24-4,6-2-3,-7-6-2,6 5 0,-3 1-2,1 3 0,4-3-1,3 0-1,2-5 0,0-17 1,7 26-1,-7-26 1,15 18-1,-15-18 2,20 4-1,-20-4 0,21-17 1,-21 17-1,27-31 2,-12 9-2,0-2 0,1-2 0,-1 4 0,-2 2-1,-13 20 1,17-26-1,-17 26 0,0 0 1,0 0-1,0 0 0,0 0 0,9 19 0,-9-3 0,0 6 0,2 0 0,0 6 0,1-4 0,1 2 0,5-6 0,0-2 0,-9-18 0,34 15 0,-10-26 0,5-11 1,2-10 0,8-2 0,-4-16 0,4 2 0,-8-5 0,-3 7 1,-12 0-1,-1 10 0,-13 6 0,-4 8 0,2 22-2,-22-16 0,22 16-4,-29 5-4,29 14-12,-2-3-11,2-16 0</inkml:trace>
          <inkml:trace contextRef="#ctx0" brushRef="#br0" timeOffset="3827.2189">3270 884 25,'28'18'18,"-28"-18"-3,42 0-5,-16-13-2,13 10-2,-4-17 0,5 3-2,-3-5-1,0 2-1,-11-2 1,-2 7-2,-11-5 1,-13 20 0,15-29 0,-15 29-1,-10-28 0,10 28-1,-29-31 1,7 14 0,-2 4-1,-11 2 0,0 11 0,-6 4 0,1 13 0,1 6 0,2 11-1,4 4 1,9 4 0,7 1 0,6-1 0,13-2 0,13-7 0,11-3 1,14-10-1,6-4 1,8-5 0,1-5-1,2-3-1,-9-6-2,6 10-6,-23-11-21,-1-5-3,-1 6-1</inkml:trace>
        </inkml:traceGroup>
        <inkml:traceGroup>
          <inkml:annotationXML>
            <emma:emma xmlns:emma="http://www.w3.org/2003/04/emma" version="1.0">
              <emma:interpretation id="{8614F633-7159-49A5-8D9D-B014D51F3B8F}" emma:medium="tactile" emma:mode="ink">
                <msink:context xmlns:msink="http://schemas.microsoft.com/ink/2010/main" type="inkWord" rotatedBoundingBox="18368,8941 20505,8930 20510,10031 18374,10042"/>
              </emma:interpretation>
              <emma:one-of disjunction-type="recognition" id="oneOf2">
                <emma:interpretation id="interp10" emma:lang="en-US" emma:confidence="1">
                  <emma:literal>used</emma:literal>
                </emma:interpretation>
                <emma:interpretation id="interp11" emma:lang="en-US" emma:confidence="0">
                  <emma:literal>wed</emma:literal>
                </emma:interpretation>
                <emma:interpretation id="interp12" emma:lang="en-US" emma:confidence="0">
                  <emma:literal>Used</emma:literal>
                </emma:interpretation>
                <emma:interpretation id="interp13" emma:lang="en-US" emma:confidence="0">
                  <emma:literal>wised</emma:literal>
                </emma:interpretation>
                <emma:interpretation id="interp14" emma:lang="en-US" emma:confidence="0">
                  <emma:literal>vied</emma:literal>
                </emma:interpretation>
              </emma:one-of>
            </emma:emma>
          </inkml:annotationXML>
          <inkml:trace contextRef="#ctx0" brushRef="#br0" timeOffset="4769.2727">4279 702 2,'0'0'14,"-11"24"-2,11-24-3,-4 17 0,4-17-2,0 25 0,-3-8-1,6 7-1,-3-2-2,8 9 0,-3-4-1,4 1 0,6-4-2,-4-2 1,4-6-1,-15-16 1,29 21 1,-29-21 0,26 1 0,-9-10 0,-4-15 0,3-3 1,5-14-1,3-3 0,5-3 0,3-5-1,-1 3 0,-5 3-1,0 7 1,-6 10 0,-11 9 0,-9 20-2,-6-20 0,6 20-1,-23 1-1,0-4-4,23 3-7,-31 5-9,31-5-9</inkml:trace>
          <inkml:trace contextRef="#ctx0" brushRef="#br0" timeOffset="5326.3046">5079 616 14,'-20'-7'17,"20"7"-3,-35-19-5,18 17-3,-10-3 0,8 7-2,1-2-1,18 0-2,-30 9 1,30-9-2,-18 24 1,18-24-1,-7 33 0,7-33 0,7 35-1,0-19 1,3 4 0,-10-20 1,25 32-1,-8-14 0,0-3 1,3 1-1,0 1 1,-1 3-1,-5-4 1,1 5 0,-15-21-1,24 33 1,-24-33 0,13 27 1,-13-27-1,-2 20 0,2-20 0,-20 6 0,-2-8 0,0-3 0,-13-6 0,-2 0-1,-8-4 1,-3 2-1,10 0-1,-7 0 0,18 6-1,1-4-2,26 11-5,0 0-11,-2-17-10</inkml:trace>
          <inkml:trace contextRef="#ctx0" brushRef="#br0" timeOffset="5858.335">5269 825 7,'0'0'17,"34"8"-4,-34-8-2,42-8-1,-24-5-2,12 4-1,-6-13 0,4 13 0,-10-17-2,4 13 0,-9-7-1,-13 20-1,18-31 0,-18 31-1,-1-20 0,1 20-1,-19-22 0,19 22 0,-39-15-1,17 13 0,-5 6 0,-1 3 0,0 8-1,1 5 1,3 6-1,7 3 1,4 2-1,6 2 1,7 1 0,9-5 0,6-5 0,7-4 0,9-7 0,1-2 0,5-6-1,-2-6-1,9 6-6,-20-14-16,5-2-9,1 7-1</inkml:trace>
          <inkml:trace contextRef="#ctx0" brushRef="#br0" timeOffset="6517.3727">6140-109 22,'0'0'31,"-15"22"-18,17 9-3,-6-3-4,8 12 2,-4-2-1,11 12-2,-7-6 0,7 9-1,-8 2-1,12 4 0,-9-2 0,3 11-2,-2-7 0,3 1 0,-7 0-1,3 1 1,-1-8-1,-1-9 0,0-9 0,-4-8 0,3-7-1,-3-22 1,0 0 0,0 0 0,0 0 0,13-35 0,-13 9 1,-2 1-1,-5-3 0,-2-3 0,-8 2 1,1 1-1,-5 0 0,-1 10 0,-2 3-1,2 4 1,-2 10 0,0 4 0,4 5-1,-4 3 1,4 7-1,-3 6 1,7-2 0,1 7 0,6-1 0,7 1 0,2 1 1,11 1-1,6-7 1,10-1 1,7-8-1,6-2 0,6-11 1,0-4-1,6-5-1,-4-8-2,0 6-4,-11-21-16,2 12-14,-10 2 0</inkml:trace>
        </inkml:traceGroup>
        <inkml:traceGroup>
          <inkml:annotationXML>
            <emma:emma xmlns:emma="http://www.w3.org/2003/04/emma" version="1.0">
              <emma:interpretation id="{B642A5CE-87E4-4120-99B1-D05731C5E73F}" emma:medium="tactile" emma:mode="ink">
                <msink:context xmlns:msink="http://schemas.microsoft.com/ink/2010/main" type="inkWord" rotatedBoundingBox="21122,9146 22858,9137 22862,9921 21126,9930"/>
              </emma:interpretation>
              <emma:one-of disjunction-type="recognition" id="oneOf3">
                <emma:interpretation id="interp15" emma:lang="en-US" emma:confidence="0.5">
                  <emma:literal>for</emma:literal>
                </emma:interpretation>
                <emma:interpretation id="interp16" emma:lang="en-US" emma:confidence="1">
                  <emma:literal>G or</emma:literal>
                </emma:interpretation>
                <emma:interpretation id="interp17" emma:lang="en-US" emma:confidence="0">
                  <emma:literal>E or</emma:literal>
                </emma:interpretation>
                <emma:interpretation id="interp18" emma:lang="en-US" emma:confidence="0">
                  <emma:literal>5 or</emma:literal>
                </emma:interpretation>
                <emma:interpretation id="interp19" emma:lang="en-US" emma:confidence="0">
                  <emma:literal>£ or</emma:literal>
                </emma:interpretation>
              </emma:one-of>
            </emma:emma>
          </inkml:annotationXML>
          <inkml:trace contextRef="#ctx0" brushRef="#br0" timeOffset="7514.4298">7283 107 13,'0'0'20,"0"0"-6,-16-1-4,16 1-3,-21 0-1,5-2-2,-1 5 0,-5-1-1,0 4 1,-2-1-1,0 10-2,0-6 1,2 11-2,2-7 1,3 7-1,6-1 0,5 5 0,3-4 0,10 2 1,6 2 0,11 5 0,4 0 0,8 3 0,5 4 0,5 1 0,-2 2 0,-1 3 0,-6 0-1,-6 2 1,-5-2 0,-8-1 0,-10-5 0,-3-1 0,-10-5 0,-10-3 0,-7-7 0,-2-7 0,-9-5-1,-8-10 0,-1-6-1,-6-8 0,2 1-1,0-7-2,14 8-1,-5-14-4,24 11-13,6-1-10,7-8 0</inkml:trace>
          <inkml:trace contextRef="#ctx0" brushRef="#br0" timeOffset="7791.4456">7130 568 23,'30'2'19,"-30"-2"-2,44-11-4,-24-4-4,17 6-2,-7-9-3,8 7-1,-1-4-2,0 4-2,-2 6-5,-7-5-10,-4 3-16,7 13 1</inkml:trace>
          <inkml:trace contextRef="#ctx0" brushRef="#br0" timeOffset="8273.4732">7912 599 0,'-26'-9'28,"26"9"-11,-22-9-4,4 0-5,18 9-2,-33 0-1,33 0-1,-39 13 0,19 5-2,-3-1 0,5 8-1,1 3 1,8 3-1,4 0 1,12 2-1,6-7 0,7-2 1,8-6-1,9-3 1,3-11 0,8-4 0,-9-11 0,2-6 0,-10-12 0,-2 5 0,-14-11 0,-7 2 0,-10-6-1,-11 3 0,-2 3-1,-9 3-1,2 14-1,-11-3-1,5 19-1,-3-2-3,9 25-4,-13-9-6,20 14-12,2 7-4</inkml:trace>
          <inkml:trace contextRef="#ctx0" brushRef="#br0" timeOffset="8704.4978">8312 638 17,'24'9'21,"-2"-7"-4,10 14-6,-32-16-3,42 23-2,-42-23 0,26 34-2,-20-15-1,-3 8 0,-5-5-1,2 2 0,-7-7-1,3 3 1,4-20 0,-13 22 1,13-22 0,0 0-1,-24-26 0,19 6 0,-2-11 0,7-4-1,0-9-1,3 0 0,8-8 0,10 1 0,3 0 0,7 7-1,0 5 1,4 0 0,4 10-1,-6 7-1,4 11-1,-17 0-5,12 20-11,-32-9-15,26 24-1</inkml:trace>
        </inkml:traceGroup>
      </inkml:traceGroup>
    </inkml:traceGroup>
    <inkml:traceGroup>
      <inkml:annotationXML>
        <emma:emma xmlns:emma="http://www.w3.org/2003/04/emma" version="1.0">
          <emma:interpretation id="{366D1973-4F90-47FF-9AB6-035CB1B490FA}" emma:medium="tactile" emma:mode="ink">
            <msink:context xmlns:msink="http://schemas.microsoft.com/ink/2010/main" type="paragraph" rotatedBoundingBox="14174,10328 24219,10373 24213,11599 14169,115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A63316-FCBB-48F4-86B5-7D98E920E0B6}" emma:medium="tactile" emma:mode="ink">
              <msink:context xmlns:msink="http://schemas.microsoft.com/ink/2010/main" type="line" rotatedBoundingBox="14174,10328 24219,10373 24213,11599 14169,11554"/>
            </emma:interpretation>
          </emma:emma>
        </inkml:annotationXML>
        <inkml:traceGroup>
          <inkml:annotationXML>
            <emma:emma xmlns:emma="http://www.w3.org/2003/04/emma" version="1.0">
              <emma:interpretation id="{EC7F8ACB-CED6-4FD0-9D75-00FAEEBF6016}" emma:medium="tactile" emma:mode="ink">
                <msink:context xmlns:msink="http://schemas.microsoft.com/ink/2010/main" type="inkWord" rotatedBoundingBox="14173,10577 18060,10595 18057,11374 14169,11356"/>
              </emma:interpretation>
              <emma:one-of disjunction-type="recognition" id="oneOf4">
                <emma:interpretation id="interp20" emma:lang="en-US" emma:confidence="0">
                  <emma:literal>previous</emma:literal>
                </emma:interpretation>
                <emma:interpretation id="interp21" emma:lang="en-US" emma:confidence="0">
                  <emma:literal>Previous</emma:literal>
                </emma:interpretation>
                <emma:interpretation id="interp22" emma:lang="en-US" emma:confidence="0">
                  <emma:literal>precious</emma:literal>
                </emma:interpretation>
                <emma:interpretation id="interp23" emma:lang="en-US" emma:confidence="0">
                  <emma:literal>Precious</emma:literal>
                </emma:interpretation>
                <emma:interpretation id="interp24" emma:lang="en-US" emma:confidence="0">
                  <emma:literal>perilous</emma:literal>
                </emma:interpretation>
              </emma:one-of>
            </emma:emma>
          </inkml:annotationXML>
          <inkml:trace contextRef="#ctx0" brushRef="#br0" timeOffset="12543.7174">2199 1811 4,'0'0'29,"0"0"-6,0 0-4,0 0-5,0 0-6,0 0-2,5 20-1,-5-20-2,6 28 0,-1-6-1,6 2 0,-3 1-1,-1 3-1,4 1 1,-5-3-2,5 2 0,-8-10-4,9 8-6,-12-26-15,0 0-6,0 0-2</inkml:trace>
          <inkml:trace contextRef="#ctx0" brushRef="#br0" timeOffset="12729.7281">2239 1585 4,'0'0'29,"0"0"-5,0 0-11,26-16-5,-26 16-8,22-15-9,-22 15-19,37-7 0</inkml:trace>
          <inkml:trace contextRef="#ctx0" brushRef="#br0" timeOffset="13332.7625">2835 1789 9,'-18'-9'25,"18"9"-5,-21-9-4,21 9-4,0 0-2,-24-19-3,24 19-1,-20-7-2,20 7-2,-26 2 0,26-2 0,-35 18-1,17-1 0,-1-1-1,1 8 1,5 4-1,0-1 0,6 3 0,5-3 0,2 1-1,7-5 2,10-4-2,-1-6 2,12-6-1,5-7 0,-1-2 1,-1-7-1,-2-8 1,-1-3-1,-9-4 1,-3 2 0,-12-1 0,-4 0-1,-6-2 0,-5 1 0,-2 4-1,-9 3 0,-2 8-2,-5 0 0,5 11-2,-15-2-2,15 18-2,-13-7-4,17 18-7,-4-7-7,7-5-3</inkml:trace>
          <inkml:trace contextRef="#ctx0" brushRef="#br0" timeOffset="13799.7893">3082 1840 19,'0'0'24,"0"0"-7,0 0-5,0 0-3,22 19-1,-22-19-3,0 0-2,9 22-1,-1-7 0,-8 1 0,7 4-1,-1-1 0,3-1 1,-2-2-1,4 1 1,-11-17 0,34 11 0,-16-18 0,6-4 1,0-13-1,4-2 1,-6-12-1,4 1 0,-10-9 0,1 2-1,-8 0 0,-2 5-1,-8 8 0,-9 2-3,10 29-2,-24-30-5,24 30-15,-20 13-11,20-13 1</inkml:trace>
          <inkml:trace contextRef="#ctx0" brushRef="#br0" timeOffset="14399.8236">3914 1591 27,'0'0'25,"0"0"-4,-32-13-5,32 13-5,-23-4-4,23 4-3,-28-2-1,9 4-1,1 2-2,0 1 0,-3 5 0,1 2 1,0 5-1,-1 3 0,5-1 0,7 1 0,-2-2 1,7 0-1,0-1 0,4-17 1,11 26-1,-11-26 0,30 16 1,-8-10-1,-2-3 0,8 5 1,1-1-1,1 4 0,-1 2 0,-1 7 1,-4 2-1,-6 8 0,-3-1 1,-4 2 0,-9 2 0,-4-5 0,-9-1 1,-2-8 0,-11-10 0,-2-11-1,-12-9 0,-3-7 0,-1-8-2,-6 0-1,7 2-1,-3-3-3,20 21-7,-11-5-19,18 9-3,17 2 1</inkml:trace>
          <inkml:trace contextRef="#ctx0" brushRef="#br0" timeOffset="10494.6002">83 1848 14,'0'0'22,"0"0"-5,0 0-5,0 0-5,0 0-1,0 0-2,0 0 0,0 0-1,24 22 0,-24-22 0,26 33 0,-9-15-1,1 13 1,-5-1 0,4 7-1,-8-3 0,0 10 0,-7-10-1,0 4 1,-6-5-2,-1-2 1,-5-7-1,-1-2 1,11-22 0,-24 28-1,24-28 0,-25 9 1,8-15-1,17 6 0,-30-27 0,16 1-1,3-7 1,5-7 0,2-10 0,4-3-1,8-2 1,5-6 0,1 4 0,7 4-1,-1 5 1,2 6 0,-2 4 0,-1 8 0,-1 6 0,-1 8 0,-17 16 0,26-19 1,-8 14-1,-18 5 0,30-2 0,-12 4 0,-1 0 0,3 1 0,-3 3 0,-1 1 0,-16-7 1,28 21-1,-28-21 0,20 29 1,-16-9 0,3 0 0,-9-1-1,-3 6 1,-3-3 0,-1 4 0,-5-6-1,-9 4 1,1-9-1,-9-2 1,5-2-1,-3-11 1,1 0-2,-3-8 0,7 5 0,1-8-2,23 11-4,-29-15-5,29 15-20,0 0-1,0-20 0</inkml:trace>
          <inkml:trace contextRef="#ctx0" brushRef="#br0" timeOffset="10988.6285">615 1862 8,'0'0'22,"14"24"-4,-14-24-4,17 22-4,-2-5-3,-15-17-1,24 22-2,-24-22-1,16 18 0,-16-18 0,0 0 0,0 0 0,11 22-1,-11-22 1,0 0-1,0 0 0,-16-24-1,8 8 0,5-6 0,-3-4-1,2-3 1,8-6-1,-2 2 0,7 2-1,0 3 1,8 4 0,3 2-1,2 4 1,1 0-1,6 10-3,-9-8-8,8 8-20,0 14 0,-28-6-1</inkml:trace>
          <inkml:trace contextRef="#ctx0" brushRef="#br0" timeOffset="11567.6616">1148 1859 28,'-4'16'31,"4"-16"-8,0 0-12,0 0-4,0 0-3,22 11-1,-22-11-1,35-16 0,-15 5 1,1 0-2,-5-4 1,-16 15 0,24-27 0,-24 27-1,9-26 1,-9 26-1,-5-22-1,5 22 1,-20-19-1,20 19 0,-34-11 0,12 8-1,-2 5 1,-7 3-1,1 8 0,-3 5 0,6 4 0,-1 4 1,6 5-1,1 6 1,12-2-1,7-2 1,12-2-1,8-7 1,10-7 0,9-6 0,7-6-2,-2-10-4,12 8-9,-16-6-18,-4-12 0</inkml:trace>
          <inkml:trace contextRef="#ctx0" brushRef="#br0" timeOffset="11950.6835">1433 1918 6,'0'0'22,"24"7"-2,-24-7-5,24 5-2,-3 5-2,-21-10-3,33 14-2,-33-14-2,31 28-1,-31-28-1,30 31-1,-30-31 0,16 29 0,-16-29 0,13 21 0,-13-21 0,0 0 0,0-21 0,4-2 0,0-11 0,-3-6-1,10-4 1,1-9-1,4 1 0,6-3-1,0 8 1,2 4-1,2 14-3,-7-6-8,6 11-22,-6 17 1,-19 7-1</inkml:trace>
        </inkml:traceGroup>
        <inkml:traceGroup>
          <inkml:annotationXML>
            <emma:emma xmlns:emma="http://www.w3.org/2003/04/emma" version="1.0">
              <emma:interpretation id="{F04EBCCE-838A-4F7B-BEF5-1E93B03327E4}" emma:medium="tactile" emma:mode="ink">
                <msink:context xmlns:msink="http://schemas.microsoft.com/ink/2010/main" type="inkWord" rotatedBoundingBox="18855,10349 24219,10373 24213,11599 18849,11575"/>
              </emma:interpretation>
              <emma:one-of disjunction-type="recognition" id="oneOf5">
                <emma:interpretation id="interp25" emma:lang="en-US" emma:confidence="0">
                  <emma:literal>clustering</emma:literal>
                </emma:interpretation>
                <emma:interpretation id="interp26" emma:lang="en-US" emma:confidence="0">
                  <emma:literal>cluster ing</emma:literal>
                </emma:interpretation>
                <emma:interpretation id="interp27" emma:lang="en-US" emma:confidence="0">
                  <emma:literal>Cluster ing</emma:literal>
                </emma:interpretation>
                <emma:interpretation id="interp28" emma:lang="en-US" emma:confidence="0">
                  <emma:literal>Clustering</emma:literal>
                </emma:interpretation>
                <emma:interpretation id="interp29" emma:lang="en-US" emma:confidence="0">
                  <emma:literal>clusters ing</emma:literal>
                </emma:interpretation>
              </emma:one-of>
            </emma:emma>
          </inkml:annotationXML>
          <inkml:trace contextRef="#ctx0" brushRef="#br0" timeOffset="18501.0582">7586 1896 13,'0'0'18,"0"0"-4,0 0-4,0 0-1,24 12-1,-24-12-1,26 10 0,-26-10-2,31 11 0,-13-8-2,3-1 0,1-6-1,0 1-1,-6-8 1,1 0-1,-17 11 1,17-33-1,-17 12 0,-4 3-1,-7 0 1,-4-1-1,-5 5 0,-6-1-1,0 6 0,-9 5 0,8 10 0,-5 1 0,6 8 0,-3 3 1,7 10 0,5 1 0,10 4 0,7 0 0,7-5 0,10-1 0,5-1-1,9-11-2,12 5-6,-8-18-12,3-8-11,7 6 0</inkml:trace>
          <inkml:trace contextRef="#ctx0" brushRef="#br0" timeOffset="18881.0799">8093 1835 0,'0'0'29,"22"4"-6,-5 10-7,-17-14-7,31 31-1,-20-12-3,6 7-1,-8-4-1,9 5 0,-12-10-1,5 1 1,-11-18 0,7 18 0,-7-18 0,0 0-1,-7-33 1,1 8-2,-3-12 1,4-3-1,1-10 0,0 0-2,10-1 1,1 3 0,8 8 0,3 3-1,6 11 1,4 3-3,5 19-5,-11-3-15,6 8-12,-4 12 1</inkml:trace>
          <inkml:trace contextRef="#ctx0" brushRef="#br0" timeOffset="19351.1068">8585 1446 11,'15'24'28,"-15"-24"-15,26 14-9,-26-14-14,20 4-15</inkml:trace>
          <inkml:trace contextRef="#ctx0" brushRef="#br0" timeOffset="19202.0983">8700 1761 12,'0'0'30,"0"0"-11,0 35-7,0-35-3,1 33-1,-1-14-2,6 12-2,-8-3 0,4 5-2,-2 0-1,-2-4-1,2-3 0,-4-6-2,8-4-1,-4-16-6,0 0-17,19-23-6,-16-10 0</inkml:trace>
          <inkml:trace contextRef="#ctx0" brushRef="#br0" timeOffset="19883.1372">9068 1848 30,'4'22'32,"-4"-22"-13,-5 20-10,12-3-3,-7-17-3,15 25 0,-15-25-2,15 28 0,-15-28 0,9 24 0,-9-24 0,0 0 0,0 0 0,0 0-1,0 0 1,14-21 0,-10-2-1,4-1 0,3-4 1,3-3-2,5-4 1,3 4 0,4 3 0,3-1-1,3 9 1,-1 1 0,-2 7 0,-5 6 0,0 6 0,-5 13 0,-10 3 0,-2 12 0,-3 9 0,-8-2 0,4 7 0,-3-4 0,-1 1-1,-1-12-2,8 5-4,-3-32-10,0 0-15,0 0 0</inkml:trace>
          <inkml:trace contextRef="#ctx0" brushRef="#br0" timeOffset="20661.1817">9863 1675 0,'0'0'31,"0"0"-3,0 0-9,0 0-6,0 0-5,0 0-3,0 0-1,0 0-1,-18-7 0,18 7-1,-24 16-1,9 3 0,-1 3-1,-1 3 0,-1 1 0,1 2 0,4-1 0,4-3 0,7-2 1,2-22-1,18 24 1,1-20-1,7-6 1,9-9-1,0-2 1,0-9 0,2 2 0,-10-8 1,3 10 1,-12-6-1,1 7 1,-19 17 0,11-23 0,-11 23-1,0 0 0,0 0-1,0 0-1,0 0 0,0 0 0,0 0 0,0 0 0,5 23 0,-5-2 0,6 1 0,1 9 0,2 9 0,1 8 0,3 9 0,-4 2 0,2 5 0,-4 2 0,-5 0 0,-2 2 1,-9-7 0,-4-1 0,-15-10 1,-3-12-1,-8-10 0,-9-8 0,-3-11 0,-7-14-2,5 1-2,-6-12-3,13 17-7,-13-12-17,15 19-9,3 6 2</inkml:trace>
          <inkml:trace contextRef="#ctx0" brushRef="#br0" timeOffset="15490.886">5009 1782 19,'0'0'18,"0"0"-2,0 0-4,0 0-3,0 0-2,0 0-2,0 0-1,0 0-2,-18-11 0,18 11-1,-20 5 1,3-1-2,-3 5 1,-2 0-1,-2 6 1,-2 1-1,-2 1 0,4 1 1,-2 4-1,8 0 0,3 2 0,8 0 0,3-2 0,15 2 0,4-4 0,11-7 1,12-2-1,9-7 1,4-6-1,3-2-2,-6-10-4,5 1-21,-9 5-4,-16-12 0</inkml:trace>
          <inkml:trace contextRef="#ctx0" brushRef="#br0" timeOffset="15932.9113">5413 1468 27,'0'0'34,"0"0"-8,-13-20-10,13 20-6,0 0-3,0 0-2,0 0-1,0 0-1,0 0 0,0 0-2,6 22 1,-4-4-1,3 9-1,-1 12 1,1 5-1,3 17 1,-1 5-1,-3 9 1,0 2 0,-3 2-1,-1-2 0,-5-7 1,3-13-2,-2-8 1,6-12-3,0-20 0,15-3-5,-12-30-14,25-3-15,-3-8 1</inkml:trace>
          <inkml:trace contextRef="#ctx0" brushRef="#br0" timeOffset="16411.9387">5756 1941 3,'0'0'17,"0"0"-2,0 0-5,0 0-1,4 17 0,-4-17 0,0 0-1,0 0 1,7 27-4,-7-27 0,0 32-1,-2-16-2,6 8 0,2-6 0,3 4-1,-9-22 0,33 28 1,-16-21-1,9 3 1,1-18 0,3 1 0,-6-8 1,5-5-2,-7-13 1,0-2 0,-5-2-1,0-3-1,-4-4 1,-6-2-2,-2 7 0,-5 3-2,6 15-4,-21-4-13,15 25-15,0 0 0</inkml:trace>
          <inkml:trace contextRef="#ctx0" brushRef="#br0" timeOffset="17123.9794">6535 1743 4,'0'0'25,"0"0"-4,0 0-6,0 0-4,0 0-1,0 0-3,-19-4-3,19 4-1,-24 6-2,24-6 0,-33 9 0,13 0-1,1-1 0,4 3 0,15-11 0,-24 25 0,24-25 0,-5 26 0,5-26 0,15 26 0,-15-26-1,31 25 2,-11-13-1,4-3 0,-2 2 1,2 0 0,-1 0 0,-1 3 0,0 3-1,-4 3 1,-5 0 0,0 1 0,-6 1-1,-1 0 1,-6-22 0,0 31 0,0-31 0,-26 13 0,0-15 0,-3-6 0,-8-3-1,-7-7 0,-1 7-3,-3-7-2,12 16-6,-9-5-20,16 3-2,10 6-1</inkml:trace>
          <inkml:trace contextRef="#ctx0" brushRef="#br0" timeOffset="17601.0067">7032 1319 12,'0'0'33,"6"20"-3,-6-20-15,15 30-6,-8-10-3,10 17-1,-8-6-1,8 15 0,-12 7-2,2 9 1,-8 8-2,-1 9 0,-7-2 0,-3 0 0,-2-3-1,1-10 0,2-9 0,2-16-1,9-10-1,0-29-1,12 22-4,-10-42-11,15 0-16,-4-4-1</inkml:trace>
          <inkml:trace contextRef="#ctx0" brushRef="#br0" timeOffset="17818.0191">6815 1791 23,'26'-7'32,"-2"-8"-12,13 11-5,-10-14-4,17 10-4,-3-6-3,3 3-3,1 9-8,-10-11-16,0 6-10,0 3 0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9:49:39.62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82B7204-03D8-4E22-9700-03309E32D924}" emma:medium="tactile" emma:mode="ink">
          <msink:context xmlns:msink="http://schemas.microsoft.com/ink/2010/main" type="writingRegion" rotatedBoundingBox="1574,9691 8530,10038 8478,11087 1522,10741"/>
        </emma:interpretation>
      </emma:emma>
    </inkml:annotationXML>
    <inkml:traceGroup>
      <inkml:annotationXML>
        <emma:emma xmlns:emma="http://www.w3.org/2003/04/emma" version="1.0">
          <emma:interpretation id="{DAC75D01-159F-4B6A-826B-C04080FBFDC4}" emma:medium="tactile" emma:mode="ink">
            <msink:context xmlns:msink="http://schemas.microsoft.com/ink/2010/main" type="paragraph" rotatedBoundingBox="1574,9691 8530,10038 8478,11087 1522,107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A49671-16BC-4F90-A3B0-10D4BE7A92CE}" emma:medium="tactile" emma:mode="ink">
              <msink:context xmlns:msink="http://schemas.microsoft.com/ink/2010/main" type="line" rotatedBoundingBox="1574,9691 8530,10038 8478,11087 1522,10741"/>
            </emma:interpretation>
          </emma:emma>
        </inkml:annotationXML>
        <inkml:traceGroup>
          <inkml:annotationXML>
            <emma:emma xmlns:emma="http://www.w3.org/2003/04/emma" version="1.0">
              <emma:interpretation id="{6D172ECB-1736-43C7-B062-1C8192414820}" emma:medium="tactile" emma:mode="ink">
                <msink:context xmlns:msink="http://schemas.microsoft.com/ink/2010/main" type="inkWord" rotatedBoundingBox="1574,9691 8530,10038 8478,11087 1522,10741">
                  <msink:destinationLink direction="with" ref="{D20C42A0-8AF3-4685-A25B-E0B63AF9B226}"/>
                  <msink:destinationLink direction="with" ref="{7D6DFEEA-1E99-4FC4-B563-90ADF8727B15}"/>
                  <msink:destinationLink direction="with" ref="{A19116B6-28ED-4BB7-8A99-85B0407D71BA}"/>
                </msink:context>
              </emma:interpretation>
              <emma:one-of disjunction-type="recognition" id="oneOf0">
                <emma:interpretation id="interp0" emma:lang="en-US" emma:confidence="0">
                  <emma:literal>g</emma:literal>
                </emma:interpretation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☹</emma:literal>
                </emma:interpretation>
                <emma:interpretation id="interp3" emma:lang="en-US" emma:confidence="0">
                  <emma:literal>5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5494 35 6,'-17'13'21,"17"-13"-4,-22 1-2,22-1-4,0 0-3,0 0 0,-24-7-1,24 7-1,-22-9-1,22 9 0,-30-11-1,14 7-1,-6-3 0,-1 3-1,-6 1 0,5 1 0,-7 0-1,-4 0 0,0 6 0,-1 1-1,-2 6 0,-3 9 0,1-1 0,1 8 1,0 3-1,4 1 0,0 4 0,4 0 1,-1-4 0,5 2 0,3-7 0,5-2 0,1-6-1,9 0 1,9-18-1,-17 30 1,17-30-1,0 29 0,0-29 0,7 33 1,-3-11-1,2 0 1,-1-2 0,3 4 0,-3-2 0,4 4 0,0-6 0,3 4-1,0-2 1,1 0-1,2-4 1,2-1-1,-17-17 0,27 27 1,-27-27-1,19 13 2,-19-13-1,20 13-1,-20-13 1,19 13 0,-19-13 0,31 15 0,-11-8-1,2 4 0,0-2 0,6-1 1,-2 4-1,3-2 1,3 1-1,-3 0 1,3-2-1,3 2 1,-2-2 0,2 0-1,-2 0 1,0 1-1,-1-3 1,-3 0-1,3 1 0,-3-3 1,2-1-1,-1-1 1,-1-1-1,10-2 1,-6-2-1,2 2 0,4 0 1,-4-1-1,0 1 0,0 0 0,-5 1 0,-6 1 0,0 2 0,0-2 0,0 1 0,-2-1 0,0 2 0,2 0 0,4-1 0,-3-1 0,5 2 1,1-2-1,-1-1 0,-3 3 0,-3-2 0,4 0 0,-4-2 0,0 0 0,-4-2 1,1 0-1,-1-3 0,2-1 0,2-1 0,0-1 1,2-1-1,-4-2 0,7 0 0,-1 0 0,2-3 0,-3-1 0,3 0 1,-1 0-2,-1 3 2,-2-1-1,-4 2 0,-2 0-1,-3 5 1,-17 6 0,27-11 0,-27 11 0,21-11 0,-21 11 0,24-20 0,-24 20 1,27-35-1,-14 15 0,-2 2 0,2-4 2,-4 1-4,1 5 4,-5-1-2,-5 17 0,9-27 0,-9 27 0,-3-28 0,-1 10 0,-7-4 1,-2-8-1,-7 1 0,-4-9 0,-8-1 0,-3-1 0,-3 1 0,-8 4 0,1 2 0,-3 2 0,2 9 0,-5 2 0,5 5 0,-2 4 0,5-2 0,3 0 0,3 2 0,0 4 0,9-2 0,0 0 0,6 1 0,4-1 0,1 4 0,1-5 0,16 10 0,-28-14 0,28 14 0,-20-15 0,20 15 0,-22-17 0,22 17 0,-21-7 0,21 7 0,-24-9 0,24 9 0,-31-13 0,9 4 0,0 2 0,-2-3 0,-8 1 0,-1 0 0,-7 2 0,-1 3 1,-7 4-1,-4 2 0,-7 2 0,-1 3 0,-5 2 0,-1 4 0,-1 2 0,5-3-1,3-4-2,14 12-2,5-13-7,31 23-17,-14-14-6,27 4-4,7 1-1</inkml:trace>
          <inkml:trace contextRef="#ctx0" brushRef="#br0" timeOffset="-10748.6148">4951 356 26,'0'0'25,"0"0"-5,0 0-5,0 0-3,0 0-3,0 0-3,0 0-2,10 18-1,-10-18-1,14 13-1,-14-13 0,30 33 0,-13-9 0,5 7-1,-2 2 1,6 1 0,0 2-1,-4-5 0,2 2 1,-2-7-2,-6-6 1,-16-20-2,32 24-2,-32-24-3,18 2-7,-18-2-14,-5-20-6,5 20 2</inkml:trace>
          <inkml:trace contextRef="#ctx0" brushRef="#br0" timeOffset="-10436.5969">5287 409 18,'-18'11'28,"18"-11"-11,0 0-5,-19 10-5,19-10-1,-29 29-3,7-3 0,-12 7-1,1 7-1,-4 6 0,0 0-2,4 0 0,4-8-5,12 4-12,10-5-12,7-37 0</inkml:trace>
          <inkml:trace contextRef="#ctx0" brushRef="#br0" timeOffset="-9203.5264">6628 354 18,'-4'-18'22,"4"18"-3,0 0-3,-33 0-2,24 20-3,-19-3-3,2 12-2,-12 4-2,-7 13-2,-6 5 1,-3 10-2,1-4 0,-3 0-3,14 1-2,-6-13-11,22-7-18,10-5 0,16-33-1</inkml:trace>
          <inkml:trace contextRef="#ctx0" brushRef="#br0" timeOffset="-9513.5442">6250 433 7,'-22'-11'5,"22"11"-4,0 0-1,-17-15 0,17 15 2,0 0 2,0 0 2,0 0 3,0 0 1,0 0 0,0 0 1,0 0 1,0 0-2,0 0-3,-18-12-2,18 12-2,0 0-1,0 0 0,0 0 1,0 0-1,16 24 1,-3-6-1,4 0 1,5 13 0,2-5 1,7 5-2,1 2 1,-1-1-3,-2-3 2,6-1-2,-9-8 1,4-6-1,-8-1 0,-2-11-2,-1 2-1,-19-4-3,22 0-2,-22 0-8,0 0-12,14-17-6,-14 17 0</inkml:trace>
          <inkml:trace contextRef="#ctx0" brushRef="#br0" timeOffset="-12851.7351">2987 180 15,'-16'7'30,"16"-7"-7,-26 0-10,26 0-1,-22 17-5,9 3-2,-17-4-1,3 17 0,-16 1-1,-1 13-1,-8 5 0,1 3-1,-3 3 0,10-1-3,5-2-1,10-21-5,25 0-20,4-34-5,0 0 0</inkml:trace>
          <inkml:trace contextRef="#ctx0" brushRef="#br0" timeOffset="-13171.7534">2567 268 18,'0'0'16,"0"0"-1,0 0 0,0 0-2,0 0-2,0 0-4,0 0-2,0 0-1,0 0-1,0 0 0,0 0 0,0 0 0,0 0 1,0 0-1,22-9 0,-22 9 0,0 0-1,0 0-1,20 9 1,-20-9-1,26 18-1,-11-1 1,5 5-1,4 2 0,-2 3 1,2 1-1,6-2 0,-8-3 0,0 1 1,-5-9-2,-17-15 0,29 22-1,-29-22-3,17 13-4,-17-13-7,0 0-15,0 0-4,0 0 1</inkml:trace>
          <inkml:trace contextRef="#ctx0" brushRef="#br0" timeOffset="-12026.6879">3657 288 6,'0'0'16,"0"0"-2,0 0-4,0 0-2,0 0-1,7 19 1,-7-19-1,0 0 0,13 18 1,2 0-2,-15-18 0,26 35-1,-12-18-2,7 8 0,-5-1-2,6 0 0,-5 0 0,-2-6-1,1-1 0,-3-1 0,-13-16 0,22 24-2,-7-4-1,-15-20-3,17 28 1,-17-28-4,16 31 0,-16-31-2,13 26-2,-13-26-3,0 0-7</inkml:trace>
          <inkml:trace contextRef="#ctx0" brushRef="#br0" timeOffset="-11682.6682">4003 318 21,'0'0'30,"-20"1"-13,20-1-4,0 0-3,-9 24-3,9-24-2,-28 35 0,4-11-2,-1 13 0,-12 9 0,0-2-3,-7 3 1,5 5-2,7-6-1,3-13-5,20 0-13,9-15-13,0-18-1</inkml:trace>
          <inkml:trace contextRef="#ctx0" brushRef="#br0" timeOffset="-15740.9003">-35 35 19,'0'0'23,"0"0"-5,0 0-5,0 0-4,-17 0-2,17 0-3,0 0-1,0 0-2,0 0 1,0 0-1,0 0 1,0 0 0,0 0 0,0 0 0,0 0 1,15 22-1,-15-22 0,18 26 0,-18-26 0,22 40-1,-12-14 0,10 1 0,-2 1 0,3 3 0,1-4 0,0 3-1,2-1 1,-2-5 0,-4-4 0,-3-1 0,-15-19-1,22 23 1,-22-23 0,0 0 0,19 15-1,-19-15 0,0 0-1,0 0-1,0 0-2,0 0-1,0 0-4,-19 8-7,19-8-17,0 0-1</inkml:trace>
          <inkml:trace contextRef="#ctx0" brushRef="#br0" timeOffset="-15304.8754">263 0 12,'-7'27'19,"7"-27"-6,-17 30-2,1-12-1,5 15-1,-19 2-3,10 11 1,-15 0-3,9 2-1,-2-6-1,4 0-1,0-5-4,2-17-3,19-2-10,3-18-14,0 0 1</inkml:trace>
          <inkml:trace contextRef="#ctx0" brushRef="#br0" timeOffset="-14286.8172">1318 163 9,'0'0'29,"0"0"-9,0 0-5,2 19-3,-2-19-4,0 0-2,0 0-2,0 0-1,2 22-1,-2-22 1,17 31 0,-1-9-1,-1-2 1,7 8-1,2 1 0,6 2 0,-5-3-1,7-1 0,-6-3-1,-2-2 1,-2-2-1,-4-5 0,-18-15-1,24 22 1,-24-22-3,0 0-1,0 0-5,0 0-9,4-18-16,-1 1 0</inkml:trace>
          <inkml:trace contextRef="#ctx0" brushRef="#br0" timeOffset="-13960.7985">1698 169 29,'0'0'25,"0"0"-7,-26 4-5,17 12-4,-13-5-3,0 15-1,-6 1-2,2 6 0,-10 6-2,-1 1 1,0-3-1,2 0-1,2-4 0,3-11-3,12 0-3,-5-20-14,23-2-13,0 0 1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9:49:35.55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D025BC-45C9-421B-A2B1-7EFF19A363A2}" emma:medium="tactile" emma:mode="ink">
          <msink:context xmlns:msink="http://schemas.microsoft.com/ink/2010/main" type="inkDrawing" rotatedBoundingBox="1382,10327 3658,10769 3434,11919 1159,11477" semanticType="enclosure" shapeName="Other">
            <msink:sourceLink direction="with" ref="{0E31B877-6373-4C73-8291-2B6CACCE6176}"/>
            <msink:destinationLink direction="with" ref="{0623B4AE-C9B0-4780-934A-F9F975EBFEBF}"/>
          </msink:context>
        </emma:interpretation>
      </emma:emma>
    </inkml:annotationXML>
    <inkml:trace contextRef="#ctx0" brushRef="#br0">1322 62 15,'0'0'22,"0"0"-7,-22-14-3,22 14-3,-22-15-2,22 15 0,-24-13-2,24 13 0,-22-7-2,22 7-1,-28 0 0,28 0-1,-28 5 0,28-5 0,-35 10 0,21-5 1,-10-1 0,1 1 0,-6-5 0,1 6 0,-7-6 0,2 3-1,-6-1 0,-3 4 0,1-3 0,-1 3-1,-4-2 1,7-1 0,0 1-1,2 0 1,2-3 0,4 3 0,0-2 0,5 2 0,2-3 0,-4 5 0,2-2-1,4 1 1,-2-1-1,0-1 0,2 3 1,-2 1-1,4 1 0,0-1 0,1 2 0,-3 0 0,4 2 1,-1 0-1,19-11 0,-31 19 0,31-19 0,-30 16 0,30-16 0,-24 20 0,24-20 0,-24 23 0,24-23 0,-24 23 0,24-23 0,-20 26 0,20-26 0,-16 33 0,10-16 0,0 5 0,-1 2 0,7-1 0,-5 5 0,5-4 0,-2 2 0,2 1 0,0-5 0,3 0 0,1 0 0,0-2 1,3 2-1,1 0 0,-3 0 0,8 0 0,4 2 0,-1-3 1,1-1-1,1 0 0,1 0 0,5 0 1,-4-1-1,4 1 0,-4-2 2,6 1-2,-4-3 1,6 1-1,5 1 1,-2 0-1,4-3 1,4-2-1,0 2 0,-2-6 0,3-2 1,3-1-1,-1-5 0,1-1 1,-3 0-1,4 2 0,-3-2 1,1 4-1,-1-2 0,-4 1 0,2 3 0,-4-2 0,-2 1 0,-4 1 0,1-1 0,-1-1 0,-5-1 0,0 1 0,-3 0 0,-1 0 0,-4-1 0,1 1 0,2-2 0,1 1 1,0-1-1,2-2 0,2 0 1,2 0-1,0 0 0,1 0 0,-3-2 0,0 2 1,0 0-1,-1 0 0,-3 0 0,-4 0 0,5 0 0,-1-1 0,2-3 0,2 0 0,2 1 0,2-1 0,-4 0 0,1 0 0,1 1 0,2-1 0,-4 2 0,-2 0-1,0 2 2,-2-1-1,4-1 0,-3-2 0,1-1 0,4-3 0,-1-3 0,-1-2 0,6-1 0,-2-1 1,-1 2-1,1 0 1,-6 0-2,0 4 2,-5 2-1,-17 7 0,29-9-1,-29 9 2,17-13-1,-17 13 0,15-18 0,-15 18 1,9-28-1,-4 10 0,1-3 1,-1-2-1,-1 1 0,-2-6 0,-2-1 0,-2-3 0,-5-2 1,-2-3-1,-6-5 0,-4 1 0,-3 1 0,-2-1 0,-2 5 0,-7 1 0,2 4 0,-2-1 0,-4 1 1,-2 0-2,-5 2 2,0-4-2,-6 1 2,0 1-2,0 6 2,-2-1-1,5 2 0,-1 7 0,3 5 0,3 1 0,3 1 0,4 3 0,-4 2 0,4-1-1,-2 2 1,4 1 0,-5-1 0,1 2-1,5 6 0,-1-2-2,7 9-1,-3-8-3,20 25-18,-12-13-9,14 5-4,5 0 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9:49:37.57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6DFEEA-1E99-4FC4-B563-90ADF8727B15}" emma:medium="tactile" emma:mode="ink">
          <msink:context xmlns:msink="http://schemas.microsoft.com/ink/2010/main" type="inkDrawing" rotatedBoundingBox="3755,9405 6011,10328 5606,11317 3350,10393" semanticType="enclosure" shapeName="Other">
            <msink:sourceLink direction="with" ref="{6D172ECB-1736-43C7-B062-1C8192414820}"/>
            <msink:destinationLink direction="with" ref="{0623B4AE-C9B0-4780-934A-F9F975EBFEBF}"/>
            <msink:destinationLink direction="with" ref="{A19116B6-28ED-4BB7-8A99-85B0407D71BA}"/>
          </msink:context>
        </emma:interpretation>
      </emma:emma>
    </inkml:annotationXML>
    <inkml:trace contextRef="#ctx0" brushRef="#br0">509 131 20,'-24'-2'15,"24"2"-1,-26-6 0,26 6-3,-29-9 0,29 9-3,-39-5-1,23 8-2,-19-1-1,12 7-1,-6-3-1,9 5 0,-10-4 0,14 4-1,-5-2 1,21-9-1,-29 19 1,29-19-1,-32 16 1,32-16-1,-29 22 0,29-22 0,-28 31 0,13-10-1,3-5 1,2 6-1,1-3 0,4 3 1,-1-4-1,4-2 1,2-16-1,-4 26 1,4-26-1,-3 17 1,3-17 0,-2 18 0,2-18-1,-4 20 1,4-20-1,-5 28 1,5-28-1,-6 25 1,6-25-1,-2 32 0,2-32 0,4 31 1,2-15-1,-1 3 0,4-3 0,4 4 1,0-3-1,2 1 0,-15-18 1,31 33 0,-16-20 0,7 2 0,-2-4 0,4 5-1,-3-1 1,6 0 0,-3-4-1,2 5 0,-2-5 0,0 2 0,4 0 1,-2-4-1,1 0 0,-3 1 0,8-5 0,-1-1 1,0-2-1,6-2 0,-4-4 0,1 2 1,-1-2-1,-4 1 0,-1 1 0,-6 2 0,2 0 0,-6 4 0,-1-3 0,2 3 0,-3-2 0,1 0 0,5-2 1,0 0-1,-4 0 0,3 0 1,-1 0-1,-2 0 0,1 0 0,-19 0 1,29 2-1,-29-2 0,26 2 0,-26-2 0,28 1 0,-28-1 0,28 2 0,-28-2 0,27 6 0,-27-6 0,32 5 0,-32-5 0,31 9 1,-15-5-1,-16-4 0,32 4 0,-32-4 0,31 2 0,-14-1 0,3 1 0,-3-2 1,3 0-1,0 0-1,1 2 2,-1-4-1,2 0 0,2-1 0,0-3 0,5-1 0,1-2 0,-4 1 0,5-1 1,-3-2-1,-4 4 0,-2 1 0,-2 1 0,0 1 0,-20 4 0,30-7 0,-30 7 0,31-15 0,-31 15 1,32-24-1,-32 24 0,31-33 0,-16 17 2,-1-1-3,-1 1 2,-13 16 0,19-17-1,-19 17 0,0 0 1,20-16-1,-20 16 0,0 0 0,8-28 1,-8 10-1,0-3 0,-2-2 0,-4-5 0,1-3 1,-5-2-1,1 0 0,-6-2 0,-7 4 0,-2-2 0,-11 1 0,-3 3 0,-14-2 0,-2 0 0,-5-1 0,-5 3 0,1 0 0,-3 1 0,7-3 0,0 5 0,7 2 0,2 4 0,4 2 0,0 7 0,-2 3 0,6 3-1,1 5 1,2 0 0,4 0-1,2 0 1,-2-2 0,9 0 0,-1-1 0,-3-1 0,-3 2 0,-4 4 0,-4 3-1,-5 8 2,-3 4-2,-3-1 1,10 3-2,1-3-2,11 10-3,1-24-16,29-2-10,20 0-6,15-17 1</inkml:trace>
    <inkml:trace contextRef="#ctx0" brushRef="#br0" timeOffset="6907.395">-230-501 5,'0'0'16,"0"0"-4,0 0-3,0 0-2,0 0-1,0 0 0,16 0-1,-16 0-1,24 17 1,-5-5-2,-3 9 2,10 3 0,-2 3-1,6 8-1,5 2 1,2 5-2,3 2 0,1 4 1,1-6-1,0 7 0,1-3-1,1-2 1,-1-5-1,-3 0 1,3-10-2,-7-5-2,3-6-4,-7-18-14,-5-5-14,1-3 2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9:49:45.53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20C42A0-8AF3-4685-A25B-E0B63AF9B226}" emma:medium="tactile" emma:mode="ink">
          <msink:context xmlns:msink="http://schemas.microsoft.com/ink/2010/main" type="inkDrawing" rotatedBoundingBox="5457,8950 6794,9846 6748,9913 5411,9018" semanticType="callout" shapeName="Other">
            <msink:sourceLink direction="with" ref="{6D172ECB-1736-43C7-B062-1C8192414820}"/>
          </msink:context>
        </emma:interpretation>
      </emma:emma>
    </inkml:annotationXML>
    <inkml:trace contextRef="#ctx0" brushRef="#br0">492-117 18,'0'0'19,"0"0"-4,-18-13-1,18 13-3,0 0 1,-15-16-3,-7-1-1,22 17-2,-35-22-1,11 13-2,-5-5 0,-5 1-1,-6-6 0,-1-1-1,-9-7 0,1-8-1,-9-6-1,-6-6 0,-6-5 1,0-8-1,-8-3 0,-3-3 0,-4 2 0,0 3 1,4 8 1,4 5-1,10 8 0,14 9 0,9 5 0,12 9-1,10 8 1,22 9-1,-18-5 0,18 5 1,0 0-1,0 0 0,0 0-1,0 0 0,24 13-1,-24-13-2,16 18-6,-16 0-19,4 1-3,0 8 0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9:49:43.89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23B4AE-C9B0-4780-934A-F9F975EBFEBF}" emma:medium="tactile" emma:mode="ink">
          <msink:context xmlns:msink="http://schemas.microsoft.com/ink/2010/main" type="inkDrawing" rotatedBoundingBox="2758,10717 3761,10222 3794,10288 2790,10783" semanticType="callout" shapeName="Other">
            <msink:sourceLink direction="with" ref="{5FD025BC-45C9-421B-A2B1-7EFF19A363A2}"/>
            <msink:sourceLink direction="with" ref="{7D6DFEEA-1E99-4FC4-B563-90ADF8727B15}"/>
          </msink:context>
        </emma:interpretation>
      </emma:emma>
    </inkml:annotationXML>
    <inkml:trace contextRef="#ctx0" brushRef="#br0">-5 485 7,'0'0'12,"0"0"-3,-20-2-2,20 2-2,0 0 0,0 0-1,0 0 1,0 0-1,0 0-1,0 0 0,0 0-1,0 0-1,0 0 0,0 0 0,28-11-1,-10 4 1,8-1-1,5-1 1,12-8-1,6-1 2,14-11-1,7-8 0,11-11 0,2 2 0,2-5-1,2 1 1,-4 1 0,-8 10-1,-14 6 0,-15 11 1,-11 11 1,-9 4 1,-26 7-2,19 9 0,-19-9 0,-13 17-2,7-1-4,6-16-9,-18 18-14,20-1-3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9:49:46.28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19116B6-28ED-4BB7-8A99-85B0407D71BA}" emma:medium="tactile" emma:mode="ink">
          <msink:context xmlns:msink="http://schemas.microsoft.com/ink/2010/main" type="inkDrawing" rotatedBoundingBox="3690,9439 5666,8842 5703,8963 3727,9560" semanticType="callout" shapeName="Other">
            <msink:sourceLink direction="with" ref="{7D6DFEEA-1E99-4FC4-B563-90ADF8727B15}"/>
            <msink:sourceLink direction="with" ref="{6D172ECB-1736-43C7-B062-1C8192414820}"/>
          </msink:context>
        </emma:interpretation>
      </emma:emma>
    </inkml:annotationXML>
    <inkml:trace contextRef="#ctx0" brushRef="#br0">0 568 3,'0'0'17,"0"0"-2,0 0-3,0 0-4,0 0-2,0 0-2,0 0-1,0 0-1,0 0-1,0 0 1,0 0-1,0 0 1,0 0-1,35-8-1,-7 5 1,9-1 0,14-2-1,12-3 1,20-2 0,22-13 0,11-3-1,15-12 1,10-10-1,6-5 3,4-6-3,-5-3 2,-8 7-1,-14 4 1,-12 12-1,-14 9 0,-17 12 1,-14 8-1,-14 8 0,-14 6-1,-11 5 1,-28-8 0,20 20-2,-20-20-1,-15 24-11,15-24-17,-33 38-1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9:50:00.35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C4DF022-2143-4078-BBE8-29571400B9E4}" emma:medium="tactile" emma:mode="ink">
          <msink:context xmlns:msink="http://schemas.microsoft.com/ink/2010/main" type="inkDrawing" rotatedBoundingBox="7437,13459 12422,14380 12044,16423 7060,15501" semanticType="enclosure" shapeName="Other">
            <msink:sourceLink direction="with" ref="{95D25FBF-C57E-4EDA-BA44-0839D0CADFC7}"/>
            <msink:sourceLink direction="with" ref="{C99388AC-3107-4D2C-AAD0-F7F3422B786D}"/>
          </msink:context>
        </emma:interpretation>
      </emma:emma>
    </inkml:annotationXML>
    <inkml:trace contextRef="#ctx0" brushRef="#br0">4732 1036 1,'0'0'30,"0"0"-6,0 0-4,0 0-6,-4-17-6,4 17-1,0 0-2,-7-22-2,7 22 1,-13-24-1,13 24 0,-19-25 0,4 8 0,4 1 0,-7-12-1,0 4 0,-6-5-1,-2-1 0,-7-6 1,-1 4-1,-6 3 0,-4-2-1,-8 3 1,0 4-1,-3 2 1,-4 2-1,-4 2 0,-1-4 0,-5 2 0,-3-1 1,4 1-1,-7 2 1,5-4-2,-1 4 2,1-1-1,4 3 0,9-1 0,3 1-1,5-5 0,2 3 1,-2 2 0,3-1 0,-1 0-1,1 3 1,0-3 0,-2 4 0,0 1-1,-3 1 1,6 1 0,-6 1 0,5 2 0,-8-2 0,6 5 0,-5-5 0,3 0 0,0-1 0,2 3 0,-2 0 0,4-4 0,0 2 0,-2-1 0,4 1 0,-4-2 0,2 2 0,4-2 0,-10 2 0,6 0 0,-4 1 0,6-3 0,-4 6 0,2 1 0,-2-1 0,2 5 0,1 0 0,-1 0 0,2 1 0,-2 3 0,5-2 0,-3 2 0,3 1 0,3 1 0,-1-1 0,6 3 0,0-1 0,1 2 0,1 2 0,-2 0 0,3 2-1,1 0 1,1-2 0,-1 2 0,-3-1 0,5-1 0,-1-1 0,0-1 0,2 0 0,2-2 0,-1 1 0,2-1 0,3-1 0,-2-1 0,2 2 0,3-1 0,-3-1 0,1 1 0,-3 1 0,-2-1 0,2 5-1,-7 2 1,-3 1 0,-5 5 0,2 3 0,-5 3 1,-3-1-1,5 0 1,-5 2-1,3-2 1,3-2-1,0-8 1,4 3-2,1-2 1,3-1-1,1-1 1,2-2-1,4 4 1,2 0-1,20-15 1,-26 31 0,17-9 0,3 2 0,3 1-1,1 3 2,-2 3-1,0 2 0,-1 2-1,-2 2 2,1-4-1,2-4 0,-1 1-1,1-5 1,6 1 0,2 2 0,5-1 0,4 1 0,7-1 0,4 10 0,0-2 0,4 1 0,-1 5 0,3-3 0,-2-1 0,-1 4 0,1-7 0,0 3 0,-3 0 1,5-8 0,-1 2 0,3-1-1,-1-1 1,0-1-1,4-3 1,-3 3-1,-1-4 0,4 0-1,-3-2 2,-3 0-2,2-6 1,1 3 1,-3-3-1,4 2 0,1-7 0,-1 4 0,4-6 0,1 2 1,3-3-1,5 3 0,-2-2 0,-3 0 0,0 2 0,-3-2 0,1 4 0,-6 0 0,6-2 0,-4 0 0,4 0 0,5 0 1,2-4-1,2 1 0,6 1 0,-5-2 0,3 2 0,-2 2 0,3 0 1,-5 2-1,0 0 0,-2-2 0,-2 4 0,-1-4 1,-1 0-1,1-4 0,-1 1 0,1 1 0,1-4 0,4-3 1,-2 4-1,4-3 0,-1-3 0,5 2 0,-1-2 0,-1-2 0,0 2 0,1 2 1,1-6-1,-5 3 0,1 1 0,0-2 0,-6 4 1,-1-4-1,-1 4 0,-1-2 0,-6 3 0,0-3 0,-4 2 0,1 0 0,-1-4 0,-2 6 0,-3-6 0,2 2 0,1 2 0,1 0 0,-2-1 0,3 1 0,-2-2 0,1 0 0,1 2 0,-1-4 0,-3 0 0,-3-1 0,6 3 0,-6 0 0,0-2 0,-2 2 0,4 0 0,0 4 1,-1-4-1,3 0 0,2 0 0,-3 0 0,1 0 0,3-4 0,-3 6 0,1-6 0,-1 6 0,2-2 0,-3 0 0,1 0 0,1-2 0,1-2 0,1-3 0,6 2 0,0-8 0,-2 0 1,0 0-1,2 0 0,-7 0 0,-1 2 0,-3 2 0,-4 0 0,-4 2 1,-18 7-1,28-15 0,-28 15 0,24-13 0,-24 13 0,24-13 0,-24 13 0,22-13 0,-22 13 0,30-16 0,-30 16 0,31-18 0,-16 6 0,5 1 0,0 0 0,1 0 0,-3-1 0,1 1 0,-1 0 0,0-2 0,-18 13 0,26-26 0,-11 9 1,0-1-1,1-4 0,7-4 0,-3-1 0,4-4 0,2-1 1,-1-1-1,-2 4 1,-1 3-1,-8-1 1,-1 1-1,-3 0 0,-9 1 1,-2-3-2,-7-5 2,-1-2-2,-6-3 1,-7-1 0,0-3 1,-9 1-1,1-1 0,-5 2 0,0 5 0,-4-2 0,-1 6 0,-1 2-1,1 5 1,3-2-1,0 11-1,-2 4-2,15 19-4,-16-8-16,23 22-12,-3 0-2,7 4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9:50:08.10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465673-4804-4DDD-91BD-ED14F1C18A46}" emma:medium="tactile" emma:mode="ink">
          <msink:context xmlns:msink="http://schemas.microsoft.com/ink/2010/main" type="inkDrawing" rotatedBoundingBox="7288,12841 14435,13787 14045,16733 6899,15788" semanticType="container" shapeName="Other">
            <msink:sourceLink direction="with" ref="{E2959A41-EB8B-4F08-8E15-A5DD0FEE348C}"/>
          </msink:context>
        </emma:interpretation>
      </emma:emma>
    </inkml:annotationXML>
    <inkml:trace contextRef="#ctx0" brushRef="#br0">7193 1884 18,'0'0'19,"0"0"-1,-16-31-4,16 31-2,-10-20 1,10 20-2,-11-22-2,11 22-1,-9-24-2,9 24-1,-11-22-1,11 22-1,-13-29 0,6 12-1,-4-7 0,0 0-1,-4-9 1,0 4-1,-2-9 0,-3 4 0,0-4 0,-6 3-1,-5-2 1,-1 2 0,-4 1 0,-1-1-1,-6 3 1,6-1-1,-7-1 1,3 2-1,-1 1 0,3 4 1,-5-1-1,0 4 0,-4 2 0,0 4 0,-4-1 0,1-3 0,-5-1 1,1 0-1,1 1 0,1-7 1,1 3-2,3-3 2,1 1-1,2 3 0,-1-3 0,1 4-1,-2 1 1,4 0 0,-2 3-1,-2-4 1,-2 2 0,2 0-1,-3-2 1,1 2 0,2 0 0,-4-1 0,1 2 0,-3 1-1,4 0 1,2 0 0,-1 0 0,1-1 0,2 3 0,-1 0 0,9-4 0,-5 3 0,5 1 0,-3 1 0,0-1 0,3 0 0,-5 1 0,1-1-1,1 1 1,-3 3 0,3-7 0,-1 5-1,1-1 1,5 1 0,1 3 0,1-4 0,3 6 0,-2 0 0,1 4 1,1 0-1,2 5 0,-1-2 0,2 1 0,3-1 0,1 0 0,2 1 0,-1-1 0,1-2 0,-4 1 1,1 1-1,1-1 0,-4 1 0,-3 2 0,-3 0 0,-1 2 1,0 0-1,-2 2 0,2 0 0,-1-2 0,-3 4 0,4-4 0,-2 2 0,2-1 0,0 3 0,-9 0-1,1-1 1,-5 5 0,2-3 0,-6 1 0,-1 1 0,-6-1 0,-2 3 0,-3-2 0,-3 2 0,-5 2 0,-9 2 0,0 4 0,-4 3 0,2 0 0,-4 0 0,1 0 0,3-3 0,5-4 0,1-4 0,5-3 0,2-1 0,0-3 0,7 0 0,-2 0 0,12-2 0,0 3 0,8-3 0,5 4 0,8-6 0,5 4 0,5-2 0,5-2 0,17 2 0,-24 0 0,24 0 0,-18 2 1,18-2-1,-28 7 0,28-7 0,-33 17 0,14-4 0,1-2 0,-4 1 0,-4 1 0,0-2 0,2 0 0,-2-1 1,2-1-1,-3-2 0,1 0 0,-2 3 0,4-1 0,-4-2 0,4 4 0,2-2 0,-3 0 0,2 1 0,-1 1-1,2 0 1,0 0 0,0-2 0,-2 4 0,2 3 0,5-1 0,-5 3-1,2 1 1,0-3 0,1 3 0,-1-3 0,0 1 0,-1-3 1,1-1-1,-2 2 0,-2 1-1,-4-3 1,4 2 0,0-2 0,0 0 0,2-1 0,0-1 0,5 2 0,-1-5 0,18-8 1,-33 18-2,16-11 2,-7 6 0,0 4-1,4 1 1,-8 2-1,4 2 1,-1 0-2,2 2 2,1-2-2,4-2 1,3-1-1,-2-1 1,17-18-1,-25 26 0,25-26 1,-22 29 1,22-29-1,-17 31-1,8-14 1,3-1 0,1 1 1,1-1-2,-3 1 1,7-17 0,-8 35 0,8-19 0,-3 1 0,-1 9 0,4-4 0,4 3 0,-3 5 0,1 1 0,2 0 0,-2 2 0,-2-3 0,0-5 0,2 3 0,-2-4 0,0 0 0,0-4 0,5 0 0,-3 2 0,5 4 0,1-1-1,3 3 1,0 1 0,5 4 0,5-3 0,-5 3 0,6 0 0,2 0 1,4-2 0,3 2 0,6-2-1,-3 1 1,8-1 0,2-4-1,6 1 1,0-2-2,1 1 1,-1-7-1,-2 2 1,6-2 0,-3-1 0,-3 1 0,2 0 0,40 26 1,-43-22-1,-1-2 0,-2 0 0,2 0 0,4 2 0,1-6 0,5 4 0,3-1 0,-4-3 0,4 0 0,0-1 0,-5-3 0,-1 5 0,-3-3 0,2-1 0,-6 2 0,0-1 0,4-1 0,-3-2 0,5-1 0,-2-1 0,3-1 0,1-3 1,-1 2-2,3-3 1,3-3 1,2-1-1,-1-4 0,9-1 0,1-1 0,5-3 0,1-3 0,73-4 1,-79 6-1,2 3 0,-7-1 0,-2 3 0,-4 1 0,-4 0 0,0-2 0,-3 4 0,0-1 0,-4-1 0,5 0 0,-7 2 0,4 2 0,-4 0 0,0-1 0,0-1 0,2 2 0,-2 0 0,0 2-1,4-2 1,-2-1 0,-2 1 0,2-2 0,0 2 0,-4 0 0,1 0 1,-5-2-1,-3-2 0,0 0 0,0 0 0,2 0 0,-8-1 0,4-1 0,-2 2 0,-1-1 0,1-1 1,-2 4-1,2-2 0,-1 2 0,-1 0 0,-2 0 0,3 2 0,-3 0 0,-1 1 0,-2-1 0,3 0 0,-3 2 0,2-2 0,3-2 0,1 0 0,3 0 0,-2-2 0,4 2 0,-2 2 0,2-4 0,-1 2 1,-1 2-1,4-2 0,-6 0 0,6-2 0,-2 0 0,0-2 0,3-1 0,-3-3 0,2-1 0,0 0 0,1 0 0,-3 2 0,2-4 1,-4 7-1,0-2 0,0 4 0,0-1 0,-2 5 0,-3-2 0,-1-2 0,-5 5 0,2-1 0,2-2 0,-4 0 0,3 0 0,-4-2 0,6-1 0,-1 6 0,-1-8 0,1 1 1,-2 2-1,0-1 0,1 1 0,-1-2 0,2 2 0,-2-3 0,-2 1 0,3-3 0,3 0 0,-4-3 0,1 1 0,-3 2 0,2-2 0,0 1 2,-2-1-4,0 2 2,5-2 0,-1-2 2,2-2-2,-1 0 0,4-2 0,-5-1 0,7-4 0,-4 5 0,-3 0 0,-2 0 0,-4 3 0,0 2 1,-3-1-1,-3 4 0,-16 7 0,26-16 0,-26 16 0,22-15 0,-22 15 0,19-18 0,-19 18 1,20-17-1,-20 17 0,15-18 0,-15 18 0,12-26 0,-12 26 0,13-29 0,-13 29 0,13-30 0,-13 30 0,11-26 1,-11 26-2,8-29 2,-8 13 0,0-6-1,-4 0 1,-1-2 0,-3-2-1,1-3 1,-1 1 0,1 2-1,-4 2 0,4 2 0,-1 2 0,8 20 0,-11-27-1,11 27 1,-7-15 0,7 15 0,0 0 0,0 0 0,0 0-1,0 0 0,0 0-1,0 0-4,-17-16-6,17 16-14,0 0-7,0 0-7,0 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5:55:16.12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BB28C4-E8EF-4B96-BB85-5A9A3D836890}" emma:medium="tactile" emma:mode="ink">
          <msink:context xmlns:msink="http://schemas.microsoft.com/ink/2010/main" type="inkDrawing" rotatedBoundingBox="4228,10441 5551,14088 1801,15449 477,11802" semanticType="enclosure" shapeName="Other">
            <msink:sourceLink direction="with" ref="{138944A0-9C04-4F92-BDFB-AE45E08C11E9}"/>
            <msink:sourceLink direction="with" ref="{F3239765-D27A-4388-80AA-AC1F869B3BE5}"/>
          </msink:context>
        </emma:interpretation>
      </emma:emma>
    </inkml:annotationXML>
    <inkml:trace contextRef="#ctx0" brushRef="#br0">1552-615 12,'0'0'22,"-23"-10"12,23 10-21,0 0-2,-16-7-2,16 7-2,-17-11-1,-1 0 0,18 11-2,-24-11 1,24 11-2,-24-9-1,24 9 0,-28-6 0,28 6-1,-31-3 0,12 5 0,-1-4 0,3 4-1,-5-2 1,6 0 0,-5 0-1,-10 0 1,31 0 0,-24 1-1,24-1 1,-24 2-1,24-2 0,-28 2 0,10 0 0,0 2 0,-3-1 0,-1 3 0,-4-3-1,2 3 1,2 1 0,-2 1 0,4-1 0,0-2 0,20-5 0,-28 11 0,28-11 0,-22 8 0,22-8 0,-20 5 0,20-5 0,-26 6 0,7-1 0,-1 1 0,2 1 0,-4 1 0,-1 1 0,-2-2 0,-1 2 0,4 2 0,-2-2 0,0 2 0,-4 0 0,2 0 0,-3 2 0,1 2 0,-3 2 0,3-1 0,-2 2 1,3 1-1,-1-5 0,2 5 0,6-3 0,-2-1 0,2 0 0,3-1 0,-5 1 0,2 0 1,1 1-1,-3 3 1,5 1-1,-3 0 1,-2 4-1,2-6 0,1 4 0,-1 0 0,0 2 0,-4-2 0,0 0 0,2 0 0,0 2 0,-1 0 1,5 0-1,-2 0 0,3 0 0,2-2-1,2 3 2,2-1-1,0 2 0,0 0 0,0 1 1,0 3-1,-4 1 1,-1 5-1,-3 3 1,-1-2 0,2 3-1,-3-1 1,3 3-1,-1 0 1,3-3-1,-1 1 1,2-1-1,1-1 1,-1 3-1,-2 1 0,3 4 1,-3-2-1,2 2 0,0-2 0,1 0 0,4-2 0,-1 0 0,6 0 0,5-3 0,4 1 0,1 1 1,2 3-1,5 2 0,0-2 0,3 4 0,0-3 0,0 7 0,-1-3 0,1-1 1,0 2-1,-2-1 0,2-1 0,-2 0 0,-1-2 0,7 1 1,-4-4 0,1 4 0,1-4 0,3-3-1,-1 0 1,3-3-2,2 0 3,0 1-3,1-5 1,9 2 0,-5 0 0,6 2 0,-2 0 0,2 3 0,-1-3 0,3-1 1,1 1-1,-1-2 0,0 0 0,9-4 0,-3 0 0,5 0 0,3-1 0,6 1 0,-1 0 0,3-1 0,0-1 0,-4-1 2,0-3-2,3 1 0,-3-4 0,0-4 0,4-5 0,-2-2 0,2-3 0,-1-1 0,-1-2 0,2 1 1,-4-2-1,4 1 0,-5 1 0,3-1 0,-2-1 0,6-2 0,-4-4 0,8-2 0,-3-1 0,-3-1 0,-1-1 0,-3-1 0,0 1 0,-7 0 0,0-2 0,-2-1 0,4-1 0,-6-3 1,1-5-1,-1-3 0,4-3 1,-2-5-1,-2-5 0,-2 2 0,1-5 1,5 1-1,-4 2 0,2-2 0,2-1 0,0 1 0,0 4 0,0-7 0,-2 5 0,-2-2 0,-1-1 0,-4-1 0,-8 2 0,0-1 0,-1-3 1,-6 1 0,0-6-2,0 6 2,2-6-2,-3 0 2,1-4-2,2 1 2,0 1-1,-6-2-1,3-3 2,-7 0-1,-1 0 0,-4-1 0,-4-2 0,-1-3 0,-1 2 1,-5-4-2,0 3 2,4-7-1,-4 8 0,-4-11 0,4 8 0,-5 1 1,-1 0 0,-1 1 0,-2-3 0,-4 4 0,4-9-1,-1 9 1,3-7-1,1 0 0,-1-1 0,-2 5 0,0 1 0,-6 2 0,-5 4 0,-4 2 0,-8-1 1,-1 6-1,-8-3 0,1 3 0,-4-7 0,-1 5 1,-1 0-2,-5 2 2,10 6-1,-5 1 1,0 4-2,-2 2 2,4 8-1,-6-1 0,6 6 0,-3-2 0,3 1 0,2-1 0,5 2 0,6 2 0,-4-4 0,11 3 0,-4 1-1,2 0 1,-3-1 0,5 3-1,-4-2 1,-3-5 0,5 1 0,-7 0 0,-1 0 0,3 0 0,-2-1 0,-2 0-1,-8 1 1,-3 6 0,-7 1 0,-1 6 0,-1 4 0,-8 1 0,-1 6 0,-1 1 0,1 3 0,-1 5 0,-1 9-1,-4 2 1,1 9 0,-3 8 0,1 7-1,2 0 1,3 3-2,5-7-1,24 6-6,-9-29-13,48 6-10,-2-25-8,44-33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9:50:04.04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CB920A-B7CE-4CB3-857B-E7A0A0CB0540}" emma:medium="tactile" emma:mode="ink">
          <msink:context xmlns:msink="http://schemas.microsoft.com/ink/2010/main" type="inkDrawing" rotatedBoundingBox="7317,13008 13507,13991 13076,16707 6886,15723" semanticType="container" shapeName="Other">
            <msink:sourceLink direction="with" ref="{E2959A41-EB8B-4F08-8E15-A5DD0FEE348C}"/>
          </msink:context>
        </emma:interpretation>
      </emma:emma>
    </inkml:annotationXML>
    <inkml:trace contextRef="#ctx0" brushRef="#br0">6079 1722 11,'0'0'21,"0"0"-4,0 0-4,0 0-2,0 0-2,0 0 0,0 0-1,0 0-2,0 0 0,2-19-1,-2 19-1,-6-22-1,2 6-1,4 16 0,-11-37 0,8 17-1,-8-6 0,1 0 0,-3-1 0,4 3 0,-7-2 0,3 2 0,-2-1-1,0 1 1,-1 0 0,1 2 0,-2-4 0,1 6-1,1-4 1,0 0 0,-2-1 0,1-1 0,-1-3 0,4 3 0,-7-2-1,3-1 1,3-2 0,-3 3-1,-5-1 1,0 3-1,-2 0 0,-4 3 0,-3-1 1,5-2-1,-7 2 0,2 2 0,5-7 1,-6 1 0,-1 1-1,4-1 1,-3-3-1,-1 0 1,-7-2-1,1 1 1,-9 1-1,0 2-1,-6-2 1,-3 1 0,-2 5 1,-5 1-1,3 0 0,0 6 0,6-1 0,-3 1 0,1 1 0,4-1 0,-1 0 0,3-4 0,3-1 0,-4-2 0,0-1 0,-5 0-1,6-1 1,-7 1 0,-6 2 0,-2 8 0,1-1 0,-5 6 0,-4 4 0,8-2 0,-2 5 0,3 2 0,6-1-1,4-3 1,-3 2 0,3-1 0,3-4 0,1 5 0,-1-2 0,-1 5 0,-1 1 0,-3 1 0,2 5 0,-6 1 0,-2 2-1,-3 1 1,-4-1 1,-2 0-1,-2 0-1,-3-1 1,1 1 0,0 0 0,1-2 0,-6 6 0,7-2 0,-2 2 0,2 0 0,2-2 0,-1-2 0,3 0 0,1-3 0,7-1 0,-1-1 0,8-2 1,7-2-1,3-2-1,5 2 2,5 0-1,5-2 0,1 2 0,3-2 0,-3 2-1,1 0 1,0 0 0,1 2 0,1-2 0,-2 0 0,4 0 0,0 2 0,0 0 0,-2 0 0,0-1 0,-3 5 0,-1-1 0,1 3 0,-4-1 0,0 2 0,-4 4-1,-2 2 1,2 1 0,-2 3 0,1 3 0,-3 0 0,-1 3 0,3-3 0,6 1 0,-1-3 0,7-6 0,-1 3 0,6-4 0,4-2-1,1 0 1,17-11 0,-30 20 0,30-20 0,-27 22 0,27-22 0,-32 29 0,18-10 0,-3-3 0,-1 4 1,-3 3-1,5 2 1,-1-1-2,2 0 2,1-2-2,-3 2 2,2 0-2,1 1 1,3-1-1,-2-2 1,2 4 0,1 0 0,1 1 1,2-1-1,-1 1 0,1-1-1,1 2 1,5-3 0,-1 5 0,4 1 0,5 2 0,0 2-1,8 3 1,0 8 0,1 0 0,7 4 0,-1-2 1,-4 3-1,1 0 0,-3 3 0,6-8 0,-1 1 0,1-3 1,4-1 0,-2 1-1,11-4 1,5-1-1,4-1 1,-1 1-1,3-1 1,2 1-2,0-1 1,-2-3 0,0 4 0,4-6 0,0 0 0,1 0 0,6-4 0,4-5 1,8-2-1,2-3 0,11 1 0,2-9 0,1 5 1,-2-3-1,2-4 0,-7 4 0,-8 2 0,-2 0 0,-7 1 0,46 15 0,-54-16 0,-3 0 0,0-3 1,-2-1-1,3-1 0,-5-1 0,4 0 0,-4-2 0,-5 1 0,3-3 0,0-1 1,-3 0-1,1-3 0,3 1 0,-1-2 0,2 0 1,2 2-1,2-2 0,-4 4 0,6-2 0,-4 1 0,1 1 0,-1 1 0,-2-3 1,2 2-1,0 0 0,2-1 0,-4 3-1,0-3 2,4-1-1,-2 0 0,4 0 0,1-4 0,-5 0 0,7-1 0,-1-3 0,5-3 0,-4 0 0,4 0 1,-3-2-1,-5 1 0,1 3 0,-6 2 0,0 1 0,-5 0 0,-3 1 0,1-1 0,-4 0 0,4-1 0,-2-3 0,5-1 0,1 2 1,1-2-1,-2-1 0,3 1 0,1-2 0,-2 2 0,2-2 0,-5 0 0,1 4 0,-1-4 0,1 5 0,-3-7 0,-1 10 0,-4-5 0,1 6 0,-2 1 0,0-3 0,-2 4 0,1-2 0,1 6 0,-2-10 0,3 6 0,-1-3 0,-4-1 1,-3-2-2,4 3 1,-3-5 0,-3 5 0,0-3 0,0 1 0,-2 1 0,0 0 0,2 1 0,0-3 0,2 1 0,0-4 0,3-2 1,5-1-1,-3 3 0,0 0 0,3-2 0,-5 4 0,-1-1 0,-2 3 1,-2 1-1,-6 2 0,19 1 0,-21 1 0,5-2 0,-6 2 0,-15 0 0,31 0 0,-31 0 0,22-4 0,-22 4 0,17-2 0,-17 2 0,0 0 1,20-3-1,-20 3 0,0 0 0,0 0 0,16-10 0,-16 10 0,0 0 0,23-12 0,-23 12 0,20-13 0,-20 13 0,22-15 0,-22 15 0,24-13 0,-24 13 0,22-11 0,-22 11 0,0 0 0,20-13 0,-20 13 1,0 0-1,19-14 0,-19 14 0,11-22 0,-11 22 0,11-32 0,-4 16 0,1-4 0,-1-2 0,-3-4 1,1 4-1,1 0 0,-6 2 1,-2-4-1,-2 2 2,1 3-2,-3 1 1,-1 2-1,-2-1 1,9 17-1,-13-35 0,9 19 0,0-1 0,-3 1 0,-1-1-1,3 0 2,5 17-2,-9-27 1,9 27 0,-8-17-1,8 17-2,0 0-2,-7-16-6,7 16-16,0 0-7,0 0-5,15-13-1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9:49:57.43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C9C27F-4E7B-455D-A448-5B518EBC72CA}" emma:medium="tactile" emma:mode="ink">
          <msink:context xmlns:msink="http://schemas.microsoft.com/ink/2010/main" type="inkDrawing" rotatedBoundingBox="7501,13947 11139,14266 10985,16023 7346,15703" semanticType="enclosure" shapeName="Other">
            <msink:sourceLink direction="with" ref="{C99388AC-3107-4D2C-AAD0-F7F3422B786D}"/>
          </msink:context>
        </emma:interpretation>
      </emma:emma>
    </inkml:annotationXML>
    <inkml:trace contextRef="#ctx0" brushRef="#br0">3697 1128 4,'0'0'31,"0"-17"-5,0 17-6,0-20-4,0 20-7,2-30-2,-2 30-1,-9-25-2,9 25-1,-24-24 1,24 24-2,-22-30 0,22 30 0,-32-33 0,16 13 0,-7-2-1,3-7 0,-7 1 0,-3 6 0,-5-5-1,-4 5 1,1 2-1,-5-1 0,-1 7 1,-6 3-1,0 0 0,0-2 0,-3-2 0,-1 4 0,3 0 0,-4 0 0,3 0 0,2-4 0,0 6 0,0-4 0,1 0 0,-1-1 0,2-6 0,0 1 1,2-3-2,-2 2 2,-2 2-2,4-3 2,0 5-2,0 1 2,2 6-2,-3 2 1,9 1 0,-3 1 0,6-1 0,0 1 0,-4-1 0,8-1 0,-2 1 0,0-1 0,-1 0 0,1-1 0,-4 3 0,6 1 0,-2-1 0,0-1 0,-1 1 0,-1-1 0,-3 1 0,1-1 0,-6 1 0,-1 1 0,-4 0 0,2 2 0,-7 1 0,1 1 0,-2 1 0,3-1 0,1 2 0,4-2 0,0 4 0,2 0 0,3 3 0,0 4-1,1 5 1,1 3 0,-2 1 1,5 2-1,-1 2 1,4 2-1,1-1 0,1-1 0,9-6 1,-2 1-2,2-1 1,-1 1-1,5-3 1,-2-3-1,-1 2 0,1-1 1,2 1 0,-1 2 1,3-3-2,-1 5 1,17-19 0,-29 31 0,14-15 0,4 3 0,-2 1 0,-2 2 0,6 0 0,-2 0 0,0 0 0,2 2 0,3-2 0,-1 4 0,5-6-1,0 4 2,2-1-2,4 7 1,-1-1 0,1 1 0,5 1 0,0 2 0,2-2 0,-1 0 0,3 0 0,0 1 0,-2-5 0,1 3 1,1-3-1,0-1 0,0 0 0,2-3 1,0 3-1,1-4 0,-1-2 1,2 2 0,3-1-1,-3 1 1,5-4 0,-2 0 0,-2-1 0,6 3 0,-3-2 0,1 3-1,2-5 0,0 1 0,0-1 0,-4 1 0,2-1 0,0-1-1,-3-2 2,1 1-1,-2-1 0,1 2 0,-1-6 0,3 4 0,1-2 1,2 2-1,0-2 0,2 4 0,-1-3 0,1 3 1,4-2-1,-3 2 0,-1-3 0,4 1 0,-1 0 0,-1-2 0,5 0 1,-2-2-1,4-3 0,2-1 0,-2 1 0,2-1 0,2-1 0,0 0 1,-2-1-1,-1 1 0,0 0 0,0-1 0,1-3 0,2-1 0,0-1 0,-2-2 0,3-3 1,3-1-1,-5 1 0,1-2 0,-2 0 0,-2 1 0,-2 3 0,2-1 0,-3 5 0,1-3 0,0 2 0,4 0 0,-4 0 0,4-1 0,2-3 1,-4 1-1,-2-1 0,6-1 0,-4-1 0,0 1 0,3 0 0,-4 1 0,-1 1 0,0 1 0,0 4 0,-7-4 0,4 3 0,-6 1 0,-1 0 0,0 0 0,2 0 0,-1 0 0,4-2 0,-2-2 0,3 2 0,-1-1 0,2 1 0,6 0 0,-2 0 0,1 2 0,0-2 0,0 2 0,-2 0 0,2 0 0,-5 0 0,-5 0 0,-1-2 0,-5 2 0,-1-1 0,-18 1 1,30-4-1,-30 4 0,26-4 0,-26 4 0,31-7 0,-13 0 0,3 1 0,3-3 0,1-2 1,-1-2-1,2 0 0,0-5 0,0 1 0,2-1 0,-5-6 0,0 6 1,-1-8-1,0 4 1,-4-4-1,1 2 0,-3 2 0,-1-5 0,-2 5 0,0-6 0,-2 6-1,-2-2 1,-1 2 0,-1-5 0,-3 5 0,-1-2 0,-1 2 0,-4 0 0,2-2 0,-1 2 0,-3-2 0,2 6 0,0-3 0,0 3 0,-1 2 0,3 16 0,-2-26 0,2 26 0,-6-22 0,6 22 0,-9-24 0,9 24 0,-20-33 0,5 11 0,-7 2 0,-2-2 0,0 0 0,-4-2 0,4 7-1,-2 3 0,8 10-2,-4 0-1,14 23-5,-12-16-15,22 25-11,-4-4-4,8 5 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9:51:41.61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E2959A41-EB8B-4F08-8E15-A5DD0FEE348C}" emma:medium="tactile" emma:mode="ink">
          <msink:context xmlns:msink="http://schemas.microsoft.com/ink/2010/main" type="writingRegion" rotatedBoundingBox="7703,13946 15223,14157 15155,16567 7636,16355">
            <msink:destinationLink direction="with" ref="{CD465673-4804-4DDD-91BD-ED14F1C18A46}"/>
            <msink:destinationLink direction="with" ref="{D3CB920A-B7CE-4CB3-857B-E7A0A0CB0540}"/>
          </msink:context>
        </emma:interpretation>
      </emma:emma>
    </inkml:annotationXML>
    <inkml:traceGroup>
      <inkml:annotationXML>
        <emma:emma xmlns:emma="http://www.w3.org/2003/04/emma" version="1.0">
          <emma:interpretation id="{61DE79E0-0827-4E5A-9A46-1CC74ACE9E11}" emma:medium="tactile" emma:mode="ink">
            <msink:context xmlns:msink="http://schemas.microsoft.com/ink/2010/main" type="paragraph" rotatedBoundingBox="9767,14392 14542,14082 14606,15063 9831,153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DB5C592-A6CA-422E-A86C-39DDD1560EA8}" emma:medium="tactile" emma:mode="ink">
              <msink:context xmlns:msink="http://schemas.microsoft.com/ink/2010/main" type="inkBullet" rotatedBoundingBox="9798,14864 10434,14822 10439,14891 9802,14933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1951 46 11,'0'0'19,"0"0"-2,0 0-4,0 0-3,0 0-2,0 0 0,0 0-2,0 0-2,-11 16 1,11-16-1,0 0 0,0 0 0,0 0-1,0 0 1,0 0-1,-19 11-1,19-11 0,0 0 0,0 0-1,0 0-1,0 0 1,0 0-1,17-9 0,-17 9 1,28-7-1,-12 1 0,8 1 0,2-3 0,3 3 1,5-4 0,-1 1-1,6-1 1,-1 0 0,1 0-1,-2 3 1,0 3-1,-4-1 0,-5 2 1,-4 4-1,-8 0 0,1 1 0,-17-3 0,20 10 0,-20-10 1,17 9-1,-17-9 0,20 3-1,-20-3-3,18-3-8,5 10-15,-23-7-9,22 7 2</inkml:trace>
      </inkml:traceGroup>
      <inkml:traceGroup>
        <inkml:annotationXML>
          <emma:emma xmlns:emma="http://www.w3.org/2003/04/emma" version="1.0">
            <emma:interpretation id="{95D25FBF-C57E-4EDA-BA44-0839D0CADFC7}" emma:medium="tactile" emma:mode="ink">
              <msink:context xmlns:msink="http://schemas.microsoft.com/ink/2010/main" type="line" rotatedBoundingBox="10827,14323 14542,14082 14606,15063 10890,15305">
                <msink:destinationLink direction="with" ref="{6C4DF022-2143-4078-BBE8-29571400B9E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19FB219-5299-4279-BBC9-7B133F27F06A}" emma:medium="tactile" emma:mode="ink">
                <msink:context xmlns:msink="http://schemas.microsoft.com/ink/2010/main" type="inkWord" rotatedBoundingBox="10837,14216 14572,14105 14602,15122 10868,15233"/>
              </emma:interpretation>
              <emma:one-of disjunction-type="recognition" id="oneOf1">
                <emma:interpretation id="interp1" emma:lang="en-US" emma:confidence="0">
                  <emma:literal>7777</emma:literal>
                </emma:interpretation>
                <emma:interpretation id="interp2" emma:lang="en-US" emma:confidence="0">
                  <emma:literal>777 ^</emma:literal>
                </emma:interpretation>
                <emma:interpretation id="interp3" emma:lang="en-US" emma:confidence="0">
                  <emma:literal>777 n</emma:literal>
                </emma:interpretation>
                <emma:interpretation id="interp4" emma:lang="en-US" emma:confidence="0">
                  <emma:literal>77th</emma:literal>
                </emma:interpretation>
                <emma:interpretation id="interp5" emma:lang="en-US" emma:confidence="0">
                  <emma:literal>777 7</emma:literal>
                </emma:interpretation>
              </emma:one-of>
            </emma:emma>
          </inkml:annotationXML>
          <inkml:trace contextRef="#ctx0" brushRef="#br0" timeOffset="1472.0842">2971-138 15,'20'-18'20,"-20"18"-5,0 0-4,9-26-4,-9 26-2,0 0-1,13-18-1,-13 18 2,0 0-1,0 0 0,0 0 0,0 0 0,0 0 0,0 0 0,0 0-1,0 0-1,0 0 0,0 0 0,0 0-1,0 0 0,0 0 0,0 0 1,0 0 0,9-21 0,-9 21 0,28-18 1,-6 11-1,2-8 0,9 2 0,0-1 0,8 4-1,3 3 0,6 3 0,-4 2 0,2 8-1,2 3 1,-2 8-1,-4 1 1,-3 8-1,-4 5 1,-8 4 0,-3 2-1,-2-1 1,-6 1 0,-1-2-1,-4-6 1,-2-3-1,-2-2 0,-3-8 1,-6-16-1,14 22 0,-14-22 0,0 0 1,13 19-1,-13-19-1,0 0-1,0 0-3,0 0-18,0 0-12,0 0-1,2-20-1</inkml:trace>
          <inkml:trace contextRef="#ctx0" brushRef="#br0" timeOffset="5540.3169">3561-300 16,'0'0'11,"0"0"0,0 0-2,0 0-2,0 0-2,0 0-3,0 0 0,0 0-1,0 0 0,0 0 0,0 0 1,0 0 0,0 0 1,0 0 1,7-22 0,-7 22 1,28-20-1,-6 15 0,4-12-2,3 8 0,1-4 0,9 4-2,-4-2 1,3 6 0,-1-5-1,-2 3 1,-2 0 1,6 1-1,-9-1 0,3 3 1,-4 0-1,1 4 1,-2 0-1,-1 8 0,-1-5-1,0 8 1,0-3 0,1-1 0,-3 2 0,0-1 0,-2 5 0,2-1 0,-3-1 0,-3 2 1,-1 2 0,1 7-1,-1-6 0,-1 5 0,5-5 0,1 3 0,0-5-1,4 3 1,1-4-1,1 1 0,-4-1 1,0 2-1,-4 1 1,-1 5 0,-6-1 0,0 5 0,-6 3-1,-2 0 1,-1-3 0,0 5 0,1-7-1,1 1 0,-1-3 0,-1-3 1,-4-18-1,17 33 1,-17-33-1,13 26 0,-13-26 1,5 20-1,-5-20 1,0 0-1,9 18-1,-9-18 0,0 0-1,0 0-3,22 24 1,-22-24-2,19 29-2,-19-29-4,26 32-8,-26-32-13,33 14 1</inkml:trace>
          <inkml:trace contextRef="#ctx0" brushRef="#br0" timeOffset="6694.3829">4466-311 14,'0'0'14,"-13"-16"-2,13 16-3,0 0-2,-11-24-2,11 24 0,2-16-1,-2 16-1,11-17 0,-11 17-2,21-16 1,-5 3-1,4 0 0,8 4 1,-2-4 1,11 0-1,5-2 1,6 2-1,-2 2 1,6 4-1,-6 5 0,2 2-1,-2 4 0,0 5 0,-3 2-1,-5 4 1,-1-1 0,2 5-1,0-5 1,-1-1 0,3 4-1,-4-2 1,0 1 0,1 1 0,-6 3-1,-3 2 1,1 4 0,-6 5 0,-2-2 0,0 8 0,-7-6 0,0 2 1,-4-2-1,2 2 0,-2-5-1,3-4 1,-3-2 0,0 0-1,-1-6 0,-1 1 1,-9-17-1,15 27 1,-15-27-1,11 33 1,-11-33-1,9 26 1,-9-26 0,6 22-1,-6-22 0,0 0 1,3 19 0,-3-19-1,0 0 1,-2 20-2,2-20 1,-5 16-1,5-16-1,0 0-2,7 31-6,-7-31-19,0 0-4,32-20 2</inkml:trace>
          <inkml:trace contextRef="#ctx0" brushRef="#br0" timeOffset="7848.4489">5304-417 4,'0'0'14,"0"0"1,0 0-3,0 0-2,0 0-3,0 0-2,0 0-2,0 0-1,0 0-2,0 0 0,0 0 0,0 0-1,0 0 0,0 18 1,0-18 0,5 19 0,-5-19 0,0 0 0,9 20 1,-9-20-1,0 0 0,0 0 0,0 0 0,0 0 1,0 0 0,0 0 1,17-11 1,-17 11 1,0 0 0,0 0 0,15-26 0,-15 26 0,9-16-1,-9 16-1,13-22 0,-13 22 0,37-35-1,-13 11 0,7-7 0,8 1 0,1-1 0,6-2 0,2 4-1,2 3 1,0 4-1,3 7 0,5 4 1,1 4-1,5 3 0,3 4 1,1 0-1,2 0 1,-6 0 0,1 4-1,-13-2 1,-4 3 0,-8 1-1,-7 8 1,-9 3 0,-3 9 0,-7 7 0,-3 7 0,1 0 0,-3 5 0,4-1 0,0 3 0,-4-4 0,4-5-1,-2-1 1,4-6 0,-8-2 0,4 1 0,-6-6 0,1 5 0,-4-7 0,2 2 0,-4-2 0,0 0-1,0-4 1,0-18-1,0 26 0,0-26 0,0 0 1,1 20-2,-1-20-1,0 0-3,21 19-13,-21-19-15,13 16 0,-13-16-2</inkml:trace>
        </inkml:traceGroup>
      </inkml:traceGroup>
    </inkml:traceGroup>
    <inkml:traceGroup>
      <inkml:annotationXML>
        <emma:emma xmlns:emma="http://www.w3.org/2003/04/emma" version="1.0">
          <emma:interpretation id="{F833943A-6A7C-4896-9D6E-D463D5C02532}" emma:medium="tactile" emma:mode="ink">
            <msink:context xmlns:msink="http://schemas.microsoft.com/ink/2010/main" type="paragraph" rotatedBoundingBox="7699,14117 15218,14329 15155,16567 7636,163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C2497E-09C3-45C2-B733-05E9CB30A704}" emma:medium="tactile" emma:mode="ink">
              <msink:context xmlns:msink="http://schemas.microsoft.com/ink/2010/main" type="line" rotatedBoundingBox="7699,14117 15218,14329 15155,16567 7636,16355"/>
            </emma:interpretation>
          </emma:emma>
        </inkml:annotationXML>
        <inkml:traceGroup>
          <inkml:annotationXML>
            <emma:emma xmlns:emma="http://www.w3.org/2003/04/emma" version="1.0">
              <emma:interpretation id="{C99388AC-3107-4D2C-AAD0-F7F3422B786D}" emma:medium="tactile" emma:mode="ink">
                <msink:context xmlns:msink="http://schemas.microsoft.com/ink/2010/main" type="inkWord" rotatedBoundingBox="11276,14218 15218,14329 15155,16567 11213,16456">
                  <msink:destinationLink direction="with" ref="{6C4DF022-2143-4078-BBE8-29571400B9E4}"/>
                  <msink:destinationLink direction="with" ref="{13C9C27F-4E7B-455D-A448-5B518EBC72CA}"/>
                </msink:context>
              </emma:interpretation>
              <emma:one-of disjunction-type="recognition" id="oneOf2">
                <emma:interpretation id="interp6" emma:lang="en-US" emma:confidence="0">
                  <emma:literal>wxxXn.xix00o00</emma:literal>
                </emma:interpretation>
                <emma:interpretation id="interp7" emma:lang="en-US" emma:confidence="0">
                  <emma:literal>wxxXn.axx00000</emma:literal>
                </emma:interpretation>
                <emma:interpretation id="interp8" emma:lang="en-US" emma:confidence="0">
                  <emma:literal>wxxXn.xix00000</emma:literal>
                </emma:interpretation>
                <emma:interpretation id="interp9" emma:lang="en-US" emma:confidence="0">
                  <emma:literal>wxxXn.xixo0000</emma:literal>
                </emma:interpretation>
                <emma:interpretation id="interp10" emma:lang="en-US" emma:confidence="0">
                  <emma:literal>coxxXn.xix00000</emma:literal>
                </emma:interpretation>
              </emma:one-of>
            </emma:emma>
          </inkml:annotationXML>
          <inkml:trace contextRef="#ctx0" brushRef="#br0" timeOffset="-4137.2366">3862 127 3,'0'0'8,"0"0"-1,0 0-2,0 0 1,0 0 1,0 0 2,15-3 1,-15 3 0,0 0 1,-15-19 2,15 19-1,0 0-5,-14-9-1,14 9-2,-26-4 0,7 3-2,19 1 1,-38 9-1,16 2-1,-13 2 1,3 7 0,-10 4-1,-1 5 0,-7 2 1,6 8-2,2-3 1,3 5-1,10 3 1,8-2-2,18-1 1,6-3 1,18-1-1,8-4 1,10 0-1,9-6 1,9-5 0,2-5 1,0-11-1,4-6 0,-4-10 0,2-6-1,-8-8 1,-3-4 0,-9-6-1,-3-1 1,-10-2-1,-8-2 1,-9 3-1,-9-5 0,-9-5 0,-8 2 0,-7-5 0,-10 1-1,-3 8-1,-5 1-2,3 24-3,-17 1-12,23 30-17,-8 15 0,12 19 0</inkml:trace>
          <inkml:trace contextRef="#ctx0" brushRef="#br0" timeOffset="-148262.4801">3855 294 15,'-5'18'28,"1"4"-11,4-22-3,-22 43-2,2-25-4,7 13-1,-13-1-2,2 8-2,-5-5-1,-1 0-2,0 0-2,3-9-4,18 4-11,-2-12-15,11-16 0</inkml:trace>
          <inkml:trace contextRef="#ctx0" brushRef="#br0" timeOffset="-148564.4974">3616 345 23,'0'0'16,"0"0"-3,0 0-3,0 0-1,0 0 0,0 0 0,0 0-1,0 0-1,0 0-2,0 0 0,0 0-2,20 11 0,-20-11-1,18 19 1,-18-19-1,24 31 0,-13-11 0,6 6 0,-4 5-1,2 2-1,-2-2 1,-1-3-1,0-1 0,-3-6-1,-9-21 1,16 24-1,-16-24 0,0 0-2,26-2-2,-30-13-5,23 13-17,-19 2-7,7-20-1</inkml:trace>
          <inkml:trace contextRef="#ctx0" brushRef="#br0" timeOffset="-3230.1848">4955 201 17,'0'0'14,"-19"-17"0,19 17 1,0 0-3,0 0-1,-29-24-1,29 24-3,-17-5-2,17 5 1,-31 9-3,8 4-1,-4 2 0,1 3-1,-7 2 0,0 8 0,-2-5 0,5 5-1,-3-8 1,9 6 0,-2-4 0,6-2 1,3-2-1,2 1 1,2 3-1,6 4 1,3-1 0,4 8-1,4-1 1,9 4-1,9-3 0,9 0 0,10-3 0,7-3 0,9-7 0,2-3 0,6-10 0,-4-3 0,0-8 0,-8-7-1,-3-9 1,-2-9 0,-11-10 0,-6-5-1,-7-4 1,-7-7-1,-8-2 1,-9-1-1,-11-1 0,-13 6 0,-9 7-1,-12 2 1,-1 18-4,-15 0-1,17 37-11,-15 0-15,17 21-6,-3 8 1</inkml:trace>
          <inkml:trace contextRef="#ctx0" brushRef="#br0" timeOffset="-147385.43">4634 333 1,'0'0'23,"0"0"-5,0 0-2,0 0-4,16-6-2,-16 6 0,0 0-3,0 0-2,0 0 1,0 0-3,0 0 1,0 0-1,0 0-1,0 0 0,26 26 0,-26-26 0,26 29-1,-7-12 1,1 3 0,4-2-1,0 2 0,-2-1 0,0-1 0,-2 4 0,-1-9-1,-1 2 0,-18-15-2,24 14-1,-24-14-5,24-1-8,-24 1-20,13-32 2,-5 18 0</inkml:trace>
          <inkml:trace contextRef="#ctx0" brushRef="#br0" timeOffset="-147097.4135">4935 300 30,'-17'-11'31,"17"11"-6,-17 1-11,17-1-5,0 0-3,0 0-3,-24 15-1,24-15-1,-31 26-1,9-4 0,-8 5 0,-1 3 1,-4 8-1,5 1-1,1-1-1,3-10-4,21 5-13,5-33-14,0 0 0</inkml:trace>
          <inkml:trace contextRef="#ctx0" brushRef="#br0" timeOffset="-2335.1336">5798 158 2,'0'0'11,"-6"-22"0,6 22 1,0 0 0,0 0 1,-13-20-1,13 20 2,0 0-3,0 0-2,-22-5-2,22 5-1,-22 2-2,22-2-1,-30 9-1,12 0 0,-1 7-1,-1 6-1,-4 4 1,4 5-2,-2 4 1,1 2 0,-1 2 0,8 1-1,-3-7 2,4 4 0,6-1-1,5 3 1,6 0-1,7-1 1,5 1 0,12-6 0,3 0 0,12-8-1,6-8 1,7-8 0,1-11 0,6-9 0,-2-11 0,-6-7 0,-2-10 1,-8 3-1,-14-10 0,-5 0 0,-15-4 1,-9 1-1,-11-5 0,-12 1 0,-8 4 0,-6 3-1,-8 9 0,-10 6 0,5 14-2,-11 6-2,13 37-5,-15-6-18,24 22-10,-2 6 1,13 4-1</inkml:trace>
          <inkml:trace contextRef="#ctx0" brushRef="#br0" timeOffset="-110523.3216">5669 351 12,'-19'-15'29,"19"15"-6,0 0-6,-5-29-2,5 29-5,7-17-2,-7 17-2,0 0-2,15-16 0,-15 16-2,0 0 0,17 2 0,-17-2 0,14 16-1,-14-16 1,28 28 0,-11-8-1,-3 4 0,8 3 1,1 1-2,1-1 2,1 5-2,3-3 0,-6-11 0,2-3 1,4-8-1,-4-7 0,-2-5-2,-22 5-3,29-22-8,-29-2-18,0 24-5,8-31 0</inkml:trace>
          <inkml:trace contextRef="#ctx0" brushRef="#br0" timeOffset="-110245.3057">6025 166 20,'-20'7'30,"20"-7"2,-28 13-16,22 12-5,-18-1-6,11 11-2,-12 4-1,-1 7 1,-7 1-2,1 5 0,-1-8-1,-2-4-1,7-1-2,-1-23-6,20 8-14,9-24-10,-19 11 0</inkml:trace>
          <inkml:trace contextRef="#ctx0" brushRef="#br0" timeOffset="-1533.0877">7117-40 4,'0'0'13,"0"-24"-2,0 24-1,-11-22 0,11 22 0,-24-11 1,1 4-2,23 7 0,-33-2 4,-2 6-7,35-4-2,-31 9 0,31-9-1,-37 16-1,22-3-1,-7 0 1,-2 7-1,0 2 0,-4 4 0,-7 5-1,0 4 1,-3 2 1,-1 9-2,-2-4 1,8 11 0,0-1 1,7 8-2,4 1 2,14 5-1,5-7 0,21 5 1,6-5-1,15-6 0,13-13 0,12-8 1,12-20-1,7-10 0,2-11 0,-4-13 0,-4-11 0,-10-9 0,-10-10 0,-13 3-1,-16-4 2,-15-3-2,-19-8 1,-10-2 1,-14 2-1,-11-2-1,-5 5 1,-62-47-1,43 64-1,10 20-3,-8 4-4,17 33-18,-19-4-9,14 15-3,-5 1 2</inkml:trace>
          <inkml:trace contextRef="#ctx0" brushRef="#br0" timeOffset="-108963.2324">7274 149 6,'0'0'33,"0"0"1,0 0-4,0 0-14,-35 6-4,27 12-5,-10-11-2,3 8-1,-5-4-1,-1 5-1,-4 1 0,3 7-1,-4 2-1,-6 5 1,-10 9-1,-4 10 1,-10 8-2,1 1 0,-2 4 0,2-12-2,12 6-4,-5-26-7,33 2-20,-1-20-4,16-13 2</inkml:trace>
          <inkml:trace contextRef="#ctx0" brushRef="#br0" timeOffset="-109524.2644">6894 197 10,'-15'-8'27,"15"8"-5,-17-1-7,17 1-2,0 0-4,0 16-1,0-16-2,0 0-1,0 0-1,24 29 0,-24-29 0,30 35-1,-12-14-1,8 8 1,-2 0-2,6 6 1,-5-7-1,7 1 1,1 2-2,0-9-1,0-1 1,-3-10-2,-1 1 0,-6-13-5,6 10-11,-12-15-18,-17 6 2,9-25 1</inkml:trace>
          <inkml:trace contextRef="#ctx0" brushRef="#br1" timeOffset="-1.95611E7">7109-529 25,'0'0'26,"0"0"-9,0 0-4,-20 10-4,20-10-2</inkml:trace>
          <inkml:trace contextRef="#ctx0" brushRef="#br1" timeOffset="-1.94159E7">7032 1686 1,'0'0'13</inkml:trace>
          <inkml:trace contextRef="#ctx0" brushRef="#br0" timeOffset="-106951.1173">240-303 0,'0'0'21,"0"0"-4,-28 6-4,28-6-1,-18 4-3,18-4 0,-23 3-1,23-3-2,-24 6-2,24-6-1,-27 11-2,10-4 1,-1-1-1,-1 5 1,-5-2-1,4 4 1,-2-2-1,0 5 1,1-5-2,5 2 1,-4-2 0,20-11-1,-32 22 0,32-22 0,-26 22 1,26-22-1,-22 26 1,13-10-1,0 5 1,1 1 0,-1 3 0,6 3 1,-5 5-1,8 0 0,-2-4 0,4 4 0,-2-1-1,0-5 1,2 1 0,4-1 0,1-3 0,2 0 0,-1-4 0,4 2 0,3-2 0,2 2 0,-2-5 0,1 1 0,4 1 0,-5-1 1,2-3 0,-2 1 0,3-3 0,-18-13-1,31 22 1,-14-9 0,3-4-2,4-3 1,-2 3-1,6-4 0,-2 4 0,3-3 0,-1-1 0,-2 1 0,-2 1 0,2 1 0,-2-3 0,-2 2 0,0-1 1,4 1-1,-2-1 1,3-1-1,-1-1 0,5 2 1,1-1-1,1-1 0,-2 1 0,4-1 1,-3 1-1,-1 3 0,2-5 0,-1 1 0,-3-2 0,1 0 1,1-4-1,-3 0 0,-1-2 0,3 1 0,-1-5 0,-1 3 1,-4 1-1,4-1 0,-3 1 0,-1 0 0,-1 3 0,-1-1 0,-2 2 0,0-2 0,1 4 0,-1-2 0,2 0 0,2 0 0,-2 0 0,2 0 1,2 0-1,0 0 0,3-2 0,-5 0 0,4 2 0,-2-4 0,3 1 1,1-3-1,-1 3 0,4-1 0,-3-2 0,3 3 0,0-3 0,2 2 0,2-1 1,0-1-1,2-5 0,-2 0 0,-2-3 1,0 1-1,0 0 0,-7-3 1,-6-1-1,-2-1 1,-5 1-1,-8-3 0,0-2 0,-3-2-1,-4-5 2,-4-6-2,-3-9 1,-2 0 0,-8-10 0,-5-3 0,-7-1 0,-12-1 0,-3-2 0,-8 8 0,-7 2 0,-7 1-1,-3 4 1,-4 8 0,1-1 0,0 4 0,2 6 0,5 0 0,6-1-1,4 8 1,1 4 0,5 1 0,3 6 0,3 2-1,-1 4 1,1 1 0,-3 4 0,4 2 0,-6-2 0,2 2 0,0-1 0,1 3 0,1 0 0,0-1 0,-2 5 0,0-3 0,5 4 0,1 4 0,-1-2-1,2 0 1,2 0-1,1 0 0,4 0 0,3-5-1,10 1-1,-3-9-2,22 2-5,-29 10-16,29-10-12,0 18 1</inkml:trace>
          <inkml:trace contextRef="#ctx0" brushRef="#br0" timeOffset="-151405.6599">1446 197 1,'0'0'29,"0"0"-1,0 0-9,0 0-6,0 0-4,0 0-2,0 0-2,0 0 0,0 0-1,0 0-1,0 0 0,0 0-1,0 0-1,0 0 1,0 0-2,0 0 1,8 25 0,3-6 0,-2-1-1,6 4 1,1 2-1,3 4 1,-1-1-1,4-1 1,-1-4 0,1 0-1,0-6 1,-2-1 0,0-4-1,-1-4 1,-19-7-1,24 10 0,-24-10-2,0 0-3,0 0-3,0 0-9,0 0-19,5-17 0,-5 17 2</inkml:trace>
          <inkml:trace contextRef="#ctx0" brushRef="#br0" timeOffset="-151083.6415">1699 164 22,'-17'-9'30,"17"9"-11,0 0-4,-16-2-7,16 2-3,-19 7-1,19-7-1,-35 22 0,13 0-1,-4 7-1,0 6-1,-5 4 1,3 3 0,6 0-2,0-5 0,5 3-5,3-19-10,10-5-16,4-16 1</inkml:trace>
          <inkml:trace contextRef="#ctx0" brushRef="#br0" timeOffset="-149541.5533">2848 178 16,'-24'0'31,"24"0"-1,-15 15-13,-7-11-7,15 14-4,-12 0-2,1 10-2,0 3 0,-5 8 0,-4 7-1,3 3 0,-6 1-1,6-2 0,2-4-1,2-10-3,12 0-7,-3-14-21,11-20-1,0 0 1</inkml:trace>
          <inkml:trace contextRef="#ctx0" brushRef="#br0" timeOffset="-149887.5731">2516 259 18,'0'0'24,"0"0"-6,0 0-4,0 0-2,0 0-3,0 0-2,20 20-2,-20-20-1,0 0-1,0 0 0,15 15-1,-15-15 0,0 0 0,19 22 0,-19-22-1,24 26 1,-10-8-1,3 0 0,1 6 1,-3-3-1,0 1 0,2-2 0,-3-4 0,-14-16-1,21 24 0,-21-24-1,0 0 0,18 15-2,-18-15-1,0 0-2,0 0-2,6 29-2,-6-29 0,-4 22-2,4-22 0,-4 22-2,4-22-7,0 0-8</inkml:trace>
          <inkml:trace contextRef="#ctx0" brushRef="#br0" timeOffset="-153525.7812">63 66 13,'0'0'16,"0"0"0,0 0-1,0 0-2,0 0-1,0 0-2,0 0-2,0 0-2,0 0-1,0 0-2,0 0-1,0 0 0,0 0-1,0 0 0,0 0 1,0 0-1,0 0 1,0 0-1,3 24 1,-3-24-1,15 37 0,-8-13 0,6 3 0,-2 1 0,4 5 0,2-4-1,-2 1 1,-1-5-1,-1-1 1,0-5-1,-13-19 0,17 25 0,-17-25 0,0 0-1,0 0-1,16 4-1,-16-4-5,0 0-12,0 0-16,11-17 2,-11 17-1</inkml:trace>
          <inkml:trace contextRef="#ctx0" brushRef="#br0" timeOffset="-153180.7614">308 0 18,'-18'20'29,"18"-20"-11,-19 13-5,19-13-2,0 0-4,-9 22-1,9-22-1,-19 24 0,-1-4-2,4 15-1,-8 2-1,-8 5 0,-1 8-1,0-2 0,3-3 0,4-8-2,15-6-4,-7-18-13,18-13-14,0 0 1</inkml:trace>
          <inkml:trace contextRef="#ctx0" brushRef="#br0" timeOffset="-4966.2841">2556 23 13,'0'0'9,"0"0"0,0 0 1,0 0 1,0 0 0,-18 7-2,18-7-2,-26 7 0,2-5-2,24-2 0,-33 15-1,13-6-1,-3-3 1,7 8-2,-12-3 0,12 8 1,-10 4-2,6 12-1,-3 0 1,7 7-1,1 4 0,2 0 0,6 4 0,3-1 0,6-3 0,5-4 2,4-5-1,4 0 1,4-4-1,8 0 1,6-9 0,10 2 0,-1-10 0,10 1-1,0-6 0,1-4 0,-1-5 0,1 0-1,-9-6 1,1-3 0,-8-8 1,-2-3-1,-9-10 1,-2-9 0,-4-5 0,-4-17-1,-6-10 1,-3-10-1,-1-9 0,-6-2 0,-4 3-1,0 8 0,-3 10 0,-8 14-2,-5 27 0,-6 15-3,-2 31-2,-18-1-12,9 23-17,-9 1 2,2 7-1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3-05-02T14:34:56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20166 13643,'0'0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21:44:38.2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C7D3329-104D-459D-8E2D-95A74D82AB5B}" emma:medium="tactile" emma:mode="ink">
          <msink:context xmlns:msink="http://schemas.microsoft.com/ink/2010/main" type="writingRegion" rotatedBoundingBox="3583,4678 23228,4725 23200,16158 3556,16111"/>
        </emma:interpretation>
      </emma:emma>
    </inkml:annotationXML>
    <inkml:traceGroup>
      <inkml:annotationXML>
        <emma:emma xmlns:emma="http://www.w3.org/2003/04/emma" version="1.0">
          <emma:interpretation id="{4D640525-A57F-477C-88AE-A945BFBACA6F}" emma:medium="tactile" emma:mode="ink">
            <msink:context xmlns:msink="http://schemas.microsoft.com/ink/2010/main" type="paragraph" rotatedBoundingBox="4880,4681 23228,4725 23227,5113 4879,506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F92BCDD-73DD-4F3B-BF9D-6CC46D526AA6}" emma:medium="tactile" emma:mode="ink">
              <msink:context xmlns:msink="http://schemas.microsoft.com/ink/2010/main" type="line" rotatedBoundingBox="4880,4681 23228,4725 23227,5113 4879,5069"/>
            </emma:interpretation>
          </emma:emma>
        </inkml:annotationXML>
        <inkml:traceGroup>
          <inkml:annotationXML>
            <emma:emma xmlns:emma="http://www.w3.org/2003/04/emma" version="1.0">
              <emma:interpretation id="{995FCA3A-CC7C-4D95-BF65-3345BA70748E}" emma:medium="tactile" emma:mode="ink">
                <msink:context xmlns:msink="http://schemas.microsoft.com/ink/2010/main" type="inkWord" rotatedBoundingBox="4880,4720 8582,4729 8581,4944 4879,4935"/>
              </emma:interpretation>
              <emma:one-of disjunction-type="recognition" id="oneOf0">
                <emma:interpretation id="interp0" emma:lang="en-US" emma:confidence="0">
                  <emma:literal>on</emma:literal>
                </emma:interpretation>
                <emma:interpretation id="interp1" emma:lang="en-US" emma:confidence="0">
                  <emma:literal>an</emma:literal>
                </emma:interpretation>
                <emma:interpretation id="interp2" emma:lang="en-US" emma:confidence="0">
                  <emma:literal>Dan</emma:literal>
                </emma:interpretation>
                <emma:interpretation id="interp3" emma:lang="en-US" emma:confidence="0">
                  <emma:literal>Pan</emma:literal>
                </emma:interpretation>
                <emma:interpretation id="interp4" emma:lang="en-US" emma:confidence="0">
                  <emma:literal>Tan</emma:literal>
                </emma:interpretation>
              </emma:one-of>
            </emma:emma>
          </inkml:annotationXML>
          <inkml:trace contextRef="#ctx0" brushRef="#br0">128 92 21,'0'0'17,"0"0"-4,0 0-3,0 0-3,0 0-1,0 0 2,0 0 1,0 0 0,0 0 0,0 0 0,0 0-1,0 0-1,0 0-2,0 0-1,0 0 0,0 0-1,0 0-1,0 0 1,0 0-1,22-15 0,-22 15 0,23-6-1,-23 6 1,29-1 0,-9 1-1,2-2 0,6 2 0,0-4 1,1 4-2,4-4 1,3 3-1,0-1 1,-1 0-1,2 0 0,2 0 0,-6 0 1,4 2-1,-5 0 0,-3 0 1,-1 2-1,-1 0 0,-5 2 0,1-1 1,-1 1-1,0 0 0,2-1 0,2 1 0,-1 0 1,3 1-1,-2-1 0,0-2 1,-4 3-1,-5-1 0,3 0 0,-20-4 0,27 7 0,-27-7 1,26 9-1,-26-9 0,24 7 0,-24-7 0,35 12 0,-16-7 0,10 2 0,3 3 0,-1-3 0,4 2 0,4-2 1,-1-1-1,1 1 0,4-5 0,-10 0 1,2 0-1,-2-2 0,-2 0 1,-1-2-1,-2 2 0,3-2 0,-5 4 0,5-2 1,6-2-1,2-2 0,5-3 0,-2 2 0,1 1 0,1-2 0,2-1 0,-3 2 0,-7-1 1,1 4-1,-3 0 0,-3 1 0,0 1-1,2-2 1,-1 2 0,8-4 0,1 0 0,3-3 0,0 1 0,4-1 0,-3 0 0,1 1 0,-2 1 0,-5 3 0,-1-2 0,-4 6 0,-1-2 0,-4 0 1,1 2-1,-4 0 0,-6-2 0,2-2 0,-3 2 0,-19 0 1,27-6-1,-27 6 0,28-3 0,-28 3 0,31-4 0,-16 2 0,7-1 0,0-1 1,-3-2-1,3 3 0,-2-3 0,2 3 1,2-3-1,-5 1 0,1-1 0,0 1 0,2 3 0,1-2-1,-1 2 1,0 0 0,-4 1 0,2 1 0,-1 0 0,1 1 0,1-1 0,-1 0 0,0 2 0,2-2 1,0-2-1,6 1 0,-4 1 0,-7-2 0,-1 0 0,-16 2 0,26-2 0,-26 2 0,0 0 0,0 0 0,0 0 0,0 0 0,0 0 0,0 0 0,0 0 0,0 0 0,0 0 0,0 0 0,0 0 0,0 0 0,17 4 0,-17-4 0,0 0 1,0 0-1,0 0 0,0 0 0,0 0 0,0 0 0,0 0 0,0 0 0,0 0 0,0 0 1,0 0-1,0 0 0,22-9 0,-22 9 0,0 0 0,0 0 0,0 0 0,0 0 0,0 0 0,0 0 1,0 0-1,-21 1 0,3 1 1,-8-5-1,-7 1 0,-8-4 0,-8 2 0,-12-1 0,-9 1 0,-10 1 0,-1 3-1,-9 0 1,-1 3 0,1 3 0,0 1 0,5 1 0,2-1 0,4-2 0,5-1 0,4-4 0,7-2 1,2 4-1,4-4 0,7 2 0,6 0 0,0 0 0,7 0 0,2 2 0,3-2 0,3 2 0,3-2 0,0 0 0,0 2 0,1-2 0,1 2 0,2-2 0,-8 0 0,6 0 0,-7 0 0,1 0 0,-1 0 0,0 0 0,-6 0 0,0 1 0,-4 3 0,-1 2-1,-6-1 1,-2 1 1,2-1-1,-2 1 0,0-3 0,4 1 0,-2-8 0,4 2 0,5 1 0,1-1 0,1 0 0,2 0 0,-2 0 0,4 4 0,3-2 0,-1 0 0,-1 0 0,1-2 0,3 2 0,-1-2 0,-2 2 0,5-1 0,-2 2 0,-3-1 0,1 2-1,4 0 1,-1 2 0,5-2 0,-2-2 0,2 1 0,1-1 0,5 2 0,16-2 0,-32 0 0,32 0 0,-29 6 0,29-6 0,-30 9-1,14-4 1,-1 1 0,-3-1 0,0 3 0,-3-3 0,1 3 0,-2-5 0,2 3 0,2-2 0,-2-3 0,22-1 0,-26 2 0,26-2 0,0 0 1,-22-2-1,22 2 0,0 0 0,-17-5 0,17 5 1,0 0-1,-26-4 0,26 4 0,0 0 0,0 0 0,0 0 0,0 0-1,0 0 1,-16 0 1,16 0-1,0 0 0,0 0 0,0 0 0,0 0 0,0 0 0,0 0 0,0 0 0,0 0 0,0 0 0,-17-2 0,17 2-1,0 0 1,0 0 0,0 0 0,0 0-1,26 8 1,-8-6 0,5-2-1,1 1 1,9-2 0,9-3 0,4-2 0,8 1 0,3-1 1,7-1-1,7 1 0,10 1 0,4 3 0,1 0 0,8 0 0,-2 1 1,6-3-1,-2 2 0,-6-2 0,-1 1 0,-8 1 0,-5-2 0,-4 4 0,-6 4 0,-11 1 0,-5-3 0,2 6 0,-6-5 1,0 3-1,-4-3 0,-3 1 0,2 0 0,-6-2 0,0 1 0,-4-1 0,-3 2 0,-2-2 0,-2 1 0,1 1 0,1-2 0,2 2 0,0-3 0,1 3 1,4-2-1,-1 2 0,-3-3 0,4 1 0,-1 4-1,1-3 1,-2 1 0,1 2 0,1-3 0,2-1 0,4 0 0,-6-2 0,2 0 1,-2 0-1,0-2 1,-3 0-1,-6 0 1,0 2-1,-6 0 0,1 2 0,-3-2 0,-16 0 0,33 0 1,-12-2-1,1 1 0,2-3 0,2 0 0,1 1 0,3-1 1,-1 2-1,-5 0 0,-2-1 0,1 1 0,-5 0 0,4 0 0,-5 0 0,1-1 0,-1 1 0,3-2 1,-2 0-1,3 1 0,1-1 0,-4-2 0,-1 3 0,-1-1 0,-16 4 0,26-4 0,-26 4 0,17-1 0,-17 1 0,0 0 0,18-2 0,-18 2 0,0 0 0,28 3 0,-28-3 0,26 8 0,-11-5 0,3 1 0,0 0 0,-18-4 0,30 5 0,-13-3 0,3-2 0,-4 2 1,-1 0-2,-15-2 2,30 0-2,-30 0 0,16 0 0,-16 0-3,0 0-3,10 16-14,-34-25-7,24 9-6,-32-7-7,17-12 0</inkml:trace>
        </inkml:traceGroup>
        <inkml:traceGroup>
          <inkml:annotationXML>
            <emma:emma xmlns:emma="http://www.w3.org/2003/04/emma" version="1.0">
              <emma:interpretation id="{51977A7C-6762-40C2-8ECE-0550738F4B80}" emma:medium="tactile" emma:mode="ink">
                <msink:context xmlns:msink="http://schemas.microsoft.com/ink/2010/main" type="inkWord" rotatedBoundingBox="19892,4717 23228,4725 23227,5113 19891,5105"/>
              </emma:interpretation>
              <emma:one-of disjunction-type="recognition" id="oneOf1">
                <emma:interpretation id="interp5" emma:lang="en-US" emma:confidence="0">
                  <emma:literal>is</emma:literal>
                </emma:interpretation>
                <emma:interpretation id="interp6" emma:lang="en-US" emma:confidence="0">
                  <emma:literal>is,</emma:literal>
                </emma:interpretation>
                <emma:interpretation id="interp7" emma:lang="en-US" emma:confidence="0">
                  <emma:literal>ms.</emma:literal>
                </emma:interpretation>
                <emma:interpretation id="interp8" emma:lang="en-US" emma:confidence="0">
                  <emma:literal>ms</emma:literal>
                </emma:interpretation>
                <emma:interpretation id="interp9" emma:lang="en-US" emma:confidence="0">
                  <emma:literal>mss,</emma:literal>
                </emma:interpretation>
              </emma:one-of>
            </emma:emma>
          </inkml:annotationXML>
          <inkml:trace contextRef="#ctx0" brushRef="#br1" timeOffset="4991.2855">15456 128 21,'0'0'19,"0"0"-4,0 0-4,0 0-2,22-11-1,-22 11-1,0 0-1,16-9-1,-16 9 0,0 0 0,30 2 0,-30-2 0,31 0-1,-10-2 0,8 8 0,-3-8 0,16 7-2,-3-3 1,7 5-1,2-1 0,4 1-1,1-5 1,8 4 0,0-6-1,5 0 1,1-8 0,5 3-1,-4-4 1,-4 1-1,1 1 0,-6 0 0,-6 3-1,-5 2 1,-7 2-1,-2 2 0,-2 0 1,-1 0-1,-6 1 0,1-1 1,-1-2-1,1 2 1,-1-4-1,-6 2 1,3-4-1,-1 3 0,-2-1 1,-2 0-1,-1 0 0,-1 2 0,-2 0 0,-18 0-1,33-2 1,-33 2 1,30 2-1,-12-4 0,-1 0 0,3 1 2,2-1-2,6-2 1,-2 0 0,9-3-1,-2 3 1,4 1-1,2-5 1,5 1-1,0 0 0,-3-1 0,3-1 0,-3 2 0,1 0 1,-5-3-1,-4 5 0,-3-1 0,-8 3 0,-6 1 0,-16 2 0,17-2 0,-17 2 0,0 0-1,0 0 1,0 0 0,0 0 0,18 15 0,-18-15 0,0 0 0,19 9 0,-19-9 0,0 0 0,24 4 0,-24-4 0,15 3 0,-15-3 0,20 6 0,-20-6 0,22 3 0,-22-3 0,20 6 0,-20-6 0,28 4 1,-28-4-1,24 5 0,-24-5 0,22 6 0,-22-6 0,17 3 0,-17-3 0,0 0 0,0 0 0,16 6 0,-16-6 1,0 0-1,0 0 0,0 0 0,0 0 0,0 0 0,0 0 0,0 0 0,0 0 0,0 0 0,0 0 0,0 0 0,0 0 0,21 3-1,-21-3 1,27 0 0,-3 0 0,6-1 0,-1-3 1,6 0-1,0 1 0,-7-3 0,-4 2 0,-6 1 0,-18 3 1,0 0-1,0 0 0,-9 20 0,-7-11 0,-3 2 0,-1 2 0,1 2 0,1-6 0,18-9 0,-28 14 0,28-14 0,0 0 1,-16 8-1,16-8 1,-19-8-1,19 8 0,-35-11 0,-2 6 0,-5 1 0,-10-1 0,-12 3 0,-6 0 0,-6 2 0,-11-2 0,-5 4 0,2-2 0,3-2 0,0 4 0,4-2 0,2 0 0,4 0 0,1 0 0,6-2 0,-4 0 0,2 2 0,4-1 0,-7 1 0,-1 0 0,2 1 0,-1-1 0,-3 4 0,3 2 0,3 1 0,3 2 0,3-2 0,5-1 1,2-4-1,9-2 0,-1-4 1,1-3-1,-2-2 0,-1-2 0,-8 3 0,0 3 0,-5 1 0,-3 4 0,5 6-1,-1-1 1,4 1 0,8-1 0,7 4 0,7-5 0,10 0 0,5-3 0,3-1 1,21 0-1,-25 2 0,25-2 0,-15 0-1,15 0 1,0 0 0,0 0 0,-17 0 0,17 0 0,0 0 0,0 0 0,0 0 0,24 2 0,-2-2 0,6-2 1,9 2-1,7-2 0,10 1 0,6-1 0,9 0 1,1-2-1,5 1 0,-1-1 0,2 0 0,7 2 0,0 1 0,3-3 0,7 2 0,-1 0 0,6 2 1,1 0-1,-3 0 0,0 0 0,0 4 0,-8-2 0,-8 1 1,-7-1-1,-6 2 0,-4-2 0,-6 1 0,-6-1 0,-4-2 0,-3 2 0,-6-2 0,3 2 1,-4-2-1,2 0 0,-1 2 0,-1-2 0,0 2 0,-5-1 0,1 1 0,0 0 0,-4 0 0,1 0 0,-1-2 0,-1 2 0,2 1 0,-1-3 1,1 2-1,-1 2 0,-3-4 0,2 2 0,5-2 0,-2 2 0,-1-2 0,1 0 1,-1-2-1,-1 4 0,-3-2 1,0-2-1,-10 2 0,-16 0-1,24 0 2,-24 0-2,0 0 1,22 2 0,-22-2 0,0 0 0,24 5 0,-24-5 0,28 2 0,-28-2 0,30 2 1,-30-2-1,22 0 0,-22 0 0,0 0 1,18 2-1,-18-2 0,0 0 0,0 0 1,0 0-1,0 0 0,0 0 0,0 0 1,0 0-1,0 0 0,0 0 0,0 0 0,0 0 0,-24-4 0,2 8 0,-9-4 0,-17 5 0,-6 1 0,-16-1 0,-9 1 0,-13 3-1,-8-4 1,-1 3 0,-1-5 0,4-1 0,1-2 0,12 0 0,0 0-1,8-2 1,6 0 0,-2 2 0,-3 4 0,0 0 0,-1 1-1,-6 1 1,2 5 0,0-6 0,5 6 0,4-7 0,9 2 0,10-5 0,9-2 0,7-1 0,6-4 0,7 3 0,1-1 0,3-2 0,-4 4 0,6 2 0,-6-1 0,-2 2 0,2-1 0,-2 0 0,-2 0 0,3 2 0,-1-4 0,6 4 0,-3-4 0,5 4 0,0-4 0,18 2 0,-32 4 0,17-8-1,-5 8 1,2-6 0,-4 6 0,-4-4 0,0 7 0,-4-5 0,-1 4 0,5-1 0,-1-1 0,3 1 0,-4-1 0,8 0 0,1-2 0,3 1 0,-1-1 0,17-2 0,-31 6 0,14-5 0,-1 1 1,1 0-1,0 0 0,1-2 0,16 0 0,-22 0 0,22 0 0,0 0 0,-21 0 0,21 0 0,0 0 0,0 0-2,0 0 0,0 0-4,0 0-8,6 29-12,-30-23-6,13 14-8,-13-7 0</inkml:trace>
        </inkml:traceGroup>
      </inkml:traceGroup>
    </inkml:traceGroup>
    <inkml:traceGroup>
      <inkml:annotationXML>
        <emma:emma xmlns:emma="http://www.w3.org/2003/04/emma" version="1.0">
          <emma:interpretation id="{E5531B7C-CDC3-4E35-881B-6E92B394E8A9}" emma:medium="tactile" emma:mode="ink">
            <msink:context xmlns:msink="http://schemas.microsoft.com/ink/2010/main" type="paragraph" rotatedBoundingBox="4917,8091 7037,15842 5454,16275 3334,85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6887C5-F60C-4929-8673-522B153A33E1}" emma:medium="tactile" emma:mode="ink">
              <msink:context xmlns:msink="http://schemas.microsoft.com/ink/2010/main" type="line" rotatedBoundingBox="4917,8091 7037,15842 5454,16275 3334,8524"/>
            </emma:interpretation>
          </emma:emma>
        </inkml:annotationXML>
        <inkml:traceGroup>
          <inkml:annotationXML>
            <emma:emma xmlns:emma="http://www.w3.org/2003/04/emma" version="1.0">
              <emma:interpretation id="{A2AD063F-FAD1-4432-B056-4F4B47C61F04}" emma:medium="tactile" emma:mode="ink">
                <msink:context xmlns:msink="http://schemas.microsoft.com/ink/2010/main" type="inkWord" rotatedBoundingBox="4917,8091 7037,15842 5454,16275 3334,8524">
                  <msink:destinationLink direction="with" ref="{2744C664-C9E6-4A43-BE30-FFDEA5E28D34}"/>
                  <msink:destinationLink direction="with" ref="{AEE1CF91-23A9-478A-814F-8F15F1C70420}"/>
                </msink:context>
              </emma:interpretation>
              <emma:one-of disjunction-type="recognition" id="oneOf2">
                <emma:interpretation id="interp10" emma:lang="en-US" emma:confidence="0">
                  <emma:literal>i</emma:literal>
                </emma:interpretation>
                <emma:interpretation id="interp11" emma:lang="en-US" emma:confidence="0">
                  <emma:literal>•</emma:literal>
                </emma:interpretation>
                <emma:interpretation id="interp12" emma:lang="en-US" emma:confidence="0">
                  <emma:literal>@</emma:literal>
                </emma:interpretation>
                <emma:interpretation id="interp13" emma:lang="en-US" emma:confidence="0">
                  <emma:literal>{</emma:literal>
                </emma:interpretation>
                <emma:interpretation id="interp14" emma:lang="en-US" emma:confidence="0">
                  <emma:literal>&amp;</emma:literal>
                </emma:interpretation>
              </emma:one-of>
            </emma:emma>
          </inkml:annotationXML>
          <inkml:trace contextRef="#ctx0" brushRef="#br2" timeOffset="-25115.4365">10950 10940 23,'0'0'21,"2"-39"-4,-2 39-3,-2-27-2,2 27-1,-15-26-3,15 26 0,-24-15-3,6 12-1,-13-7 0,3 7-1,-11-3 1,-5 8-2,-9-2 1,-8 11-1,-11 7 0,2 17 0,-6 8 0,-1 17-1,5 4 0,9 13 0,11 8 0,17 5 1,26-4-1,18-9-1,26-5 1,21-15-2,17-11 3,18-17-2,10-18 1,10-15-1,1-21 1,1-10 2,-10-17-2,-7-1 2,-18-9-2,-8-8 1,-26-5 0,-15-10 0,-23-7-2,-21-3 0,-18 0 1,-22 1-2,-19 6 1,-11 11 0,-13 23-1,-9 25 0,-3 29-2,-8 20-2,16 44-10,-10 1-19,25 23-5,2-4 1</inkml:trace>
          <inkml:trace contextRef="#ctx0" brushRef="#br2" timeOffset="-27288.5608">1416 9897 22,'-13'-24'17,"13"24"-1,-10-22-3,10 22-2,-14-22 1,14 22-2,-26-18-3,26 18-1,-39-13-2,13 13-1,-7 0-1,0 9-1,-10 4 0,-4 9 0,-11 7 0,-2 8-1,-5 9 1,-3 3-1,-6 6 1,4 1 0,2 8 0,7-2-1,5 2 1,12-1-1,11-3 1,7 7-1,11-1 1,4 5-2,8-1 2,3 7 0,13 0-1,1 8 2,10-5-1,15 3 1,7-9 0,21-10 1,6-7-1,14-13 0,9-19-1,11-12 1,5-16 0,5-12-1,-1-16 0,-2-11 0,2-19 0,-9-5-1,-9-15 1,-11-3-1,-14-6 1,-19-4-1,-21-3 1,-27-4-1,-30 2 0,-32-4 0,-126-84-1,56 102 0,-14 14 0,-7 14 0,-3 18-1,14 19-1,5 16 0,31 28-4,6 0-8,41 33-20,12 2-1,32 16-1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21:44:45.61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744C664-C9E6-4A43-BE30-FFDEA5E28D34}" emma:medium="tactile" emma:mode="ink">
          <msink:context xmlns:msink="http://schemas.microsoft.com/ink/2010/main" type="inkDrawing" rotatedBoundingBox="4570,10021 5583,14711 5466,14737 4452,10046" semanticType="strikethrough" shapeName="Other">
            <msink:sourceLink direction="with" ref="{6E8A0183-4BB5-42B2-BC0F-AFBF0768E5F0}"/>
            <msink:sourceLink direction="with" ref="{A2AD063F-FAD1-4432-B056-4F4B47C61F04}"/>
          </msink:context>
        </emma:interpretation>
      </emma:emma>
    </inkml:annotationXML>
    <inkml:trace contextRef="#ctx0" brushRef="#br0">23 9 0,'0'0'27,"0"0"-8,-28-13-6,28 13-2,0 0-1,0 0 0,0 0-3,0 0 0,0 0 0,0 0-1,0 0-1,0 0-1,0 0 0,0 0 0,0 0-2,0 24 1,0-24-1,11 33 1,-2-11 0,3 7-1,0 2 0,3 8 1,-2 1 0,0 8-1,0 3 1,2 3-1,-8 3 1,8 5 0,-6 6-1,4 0-1,-4 0 0,6 9 1,0-4-2,5 6 2,-2 0-2,5-2 1,-1 2 0,0 4-1,0-1 1,2-1-1,-4 2 0,2 1 0,-3 4 1,1 1-1,-3 2 1,3 5 0,-3-3-1,-3 3 1,7-4-1,-3-6 0,-1 0 0,3-5 0,2 0-1,-4-10 0,6-3 0,-5 4 0,1-4 1,-1 0-1,-1 3 1,-1-5 0,-1 2 0,-1-5 0,0-3 1,-2-5-1,-4-5 0,6-2 0,-8-8 0,2-1 0,-1-4 0,-1 1 1,0-1-1,-1 0 0,-1 0 0,-1 2 0,2-1 1,-3 5-1,3-3 0,1-3 0,-1 0 0,1-2 0,-3-5 0,0-3-1,-1-3 1,-3-3 0,6-1 0,-6-3 0,0 3 0,3 1 0,-1-1 0,2 0 0,0 1 1,-1 1-1,3-2 0,-4 1 0,1-1 0,-3 4 0,4-4 0,-6 2 1,2-1-1,0-1 0,0-18 1,0 31-1,0-31 0,-2 26 0,2-26 0,0 17 0,0-17 0,0 0 0,4 16 0,-4-16 0,2 17 1,-2-17-1,2 16 0,-2-16 0,2 22 0,-2-22 0,0 22 1,0-22-1,0 19 0,0-19 0,0 18 0,0-18 0,0 16 0,0-16 0,3 24 0,-3-24 0,2 30 0,-2-30 0,2 27 0,-2-27 1,4 26-1,-4-26 0,0 0 0,0 22 0,0-22 0,0 0 0,0 0 0,0 0 0,0 0 0,0 0 0,3 20 0,-3-20 0,0 0 0,0 0 0,0 0 0,2 17 0,-2-17 0,0 0 0,0 0-1,0 0 1,8 20-1,-8-20-1,0 0-2,0 0-2,37 5-12,-39-41-9,28 15-8,-19-32-6,8-11-1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21:44:47.09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EE1CF91-23A9-478A-814F-8F15F1C70420}" emma:medium="tactile" emma:mode="ink">
          <msink:context xmlns:msink="http://schemas.microsoft.com/ink/2010/main" type="inkDrawing" rotatedBoundingBox="6938,14989 10563,12533 10657,12671 7031,15127" semanticType="callout" shapeName="Other">
            <msink:sourceLink direction="with" ref="{D627FE32-B682-4EC5-B963-3D1406B570F5}"/>
            <msink:sourceLink direction="with" ref="{A2AD063F-FAD1-4432-B056-4F4B47C61F04}"/>
          </msink:context>
        </emma:interpretation>
      </emma:emma>
    </inkml:annotationXML>
    <inkml:trace contextRef="#ctx0" brushRef="#br0">-2 2477 18,'0'0'14,"0"0"-1,0 0-1,0 0-3,0 0 0,0 0-2,0 0 2,0 0-3,0 0 1,0 0-3,0 0 0,-2-20-1,2 20 1,0 0-2,17-6 1,-17 6 0,33-16-1,-9-3 0,11-1 0,7-11 1,14-2-2,1-11 1,7-2-1,5-9 0,8-8 0,-1-1 0,7-4 0,7-7 0,2 2-1,2-3 2,2-1-2,6 0 1,-1 2 0,4-1-1,-3 3 2,-5 3-2,9-1 1,1-3-1,3 3 2,3-3-1,1 6 0,-5-3 1,3 3-1,-3 0 1,-4 4 0,-7 7-1,-11 2 0,-8 7 1,-5 4-1,-8 5 1,-3 1-2,-13 3 0,-2 5 1,-8 3 0,4-1-1,-7 3 1,-2 3-1,-7 3 1,2 1 0,-8 1 0,2 1 0,-4 1-1,-3 2 1,1 2 0,-3 0 0,1-2 0,-16 13 0,34-18 0,-34 18 0,27-18 0,-27 18 0,33-17 0,-33 17 0,28-18-1,-28 18 1,28-17 0,-28 17 0,20-14 0,-20 14 0,0 0 0,17-11-1,-17 11 1,0 0-1,0 0 0,0 0 0,0 0-1,0 0 1,0 0 0,0 0 0,0 0-1,0 0 1,16 0-2,-16 0-1,0 0-1,0 0-3,9 38-16,-27-23-10,14 22-8,-12-6 0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21:44:52.20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2A498E2-904F-4568-A5DD-0705F16F6356}" emma:medium="tactile" emma:mode="ink">
          <msink:context xmlns:msink="http://schemas.microsoft.com/ink/2010/main" type="inkDrawing" rotatedBoundingBox="5130,9059 16166,9905 16118,10521 5083,9675" shapeName="Other">
            <msink:destinationLink direction="with" ref="{044B6752-A4F3-480A-A092-369C580A04F8}"/>
          </msink:context>
        </emma:interpretation>
      </emma:emma>
    </inkml:annotationXML>
    <inkml:trace contextRef="#ctx0" brushRef="#br0">1-7 1,'16'-13'17,"-16"13"-1,0 0-2,0 0-1,0 0-2,32 28-2,-32-28 1,33 24-1,-15-15-2,17 13-1,-3-6-1,14 8-1,4-3 0,12 6-1,7-9-1,8 3 0,6-9 0,8 1 0,8-9 0,8-4 0,-4-4-1,8-1 1,0-6-1,3 0 0,-2 3 0,3 3-1,-10 3 1,2 2-1,-2 0 0,2 2 0,-4 0 0,4-2 0,2-2 0,5-2 0,6-1 1,6-3-1,3 1 0,-2 3 1,6-1-1,3-2 0,-5 5 1,8-2-1,-1 0 1,6 3-1,5-3 0,-1 6 1,3-8-1,2 4 1,2 0 0,0 2 0,3 0 0,1 4 0,1 0 0,-1 3 0,0 2-1,-3 2 0,3 4 1,0-2-1,-8 0 0,2-2 1,-7 0 0,5 0 0,-6-6-1,-1 4 1,-2-3 0,0 5-1,0-2 1,-3 6-1,-1 0 0,-5 1 0,-4 2 0,2-1 0,-8-1 0,-3-1 1,-9-2-1,0 4 2,-6-6-2,2 1 0,-2-1 1,-2 2-1,-5 4 0,-2-4 1,-6 3-1,0-1 0,-7 0 0,-3-1 0,-7-1 0,3 0 0,0-2 0,-3-2 0,1-2 0,-2-1 0,-4-2 1,-1 1-1,-3-1 1,-3 3-1,-4 1 0,-9 1 1,2 2-1,-11 2 0,-2-1 0,-4 1 0,-4 0 0,-1-2 0,-4 0 0,0-2 0,-2 2 1,0 0-1,-1 0 0,-1 0 1,0 2-1,8 0 0,-4-2 0,2 2 0,1 0 0,-3 2 0,2-3 1,-2 1-1,0-2 0,-4-2 0,-3 1 0,0-1 0,-17-9 0,25 13 1,-25-13-1,21 9 0,-21-9 0,0 0 0,20 13-1,-20-13 2,18 7-1,-18-7 0,17 13 0,-17-13 0,18 16 0,-18-16 0,23 24 2,-23-24-2,22 20 2,-22-20-1,22 17-1,-22-17 1,27 15 1,-27-15-1,24 7-1,-24-7 0,23 7 0,-23-7 0,16 6 2,-16-6-2,0 0 0,15 3 1,-15-3-1,0 0 0,0 0 0,0 0 0,0 0 0,0 0 0,0 0-1,0 0 0,0 0-2,0 0-3,5 23-12,-30-22-9,15 23-10,-25-9-4,2 3-1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21:44:53.67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44B6752-A4F3-480A-A092-369C580A04F8}" emma:medium="tactile" emma:mode="ink">
          <msink:context xmlns:msink="http://schemas.microsoft.com/ink/2010/main" type="inkDrawing" rotatedBoundingBox="11975,11913 15917,10672 15948,10771 12007,12012" semanticType="callout" shapeName="Other">
            <msink:sourceLink direction="with" ref="{62A498E2-904F-4568-A5DD-0705F16F6356}"/>
            <msink:sourceLink direction="with" ref="{D627FE32-B682-4EC5-B963-3D1406B570F5}"/>
          </msink:context>
        </emma:interpretation>
      </emma:emma>
    </inkml:annotationXML>
    <inkml:trace contextRef="#ctx0" brushRef="#br0">-19 1242 10,'0'0'13,"-24"6"-1,24-6 0,0 0 0,0 0-1,0 0 0,0 0-1,0 0-1,0 0-2,0 0-1,0 0-1,0 0 0,28-7-2,-10-1 1,10 5-1,3-8 0,14 0-1,1-4 0,15-2 0,3-3-1,12-4 0,3-3 0,17-6 0,7-6 0,10 2 0,8-10-1,8 1 1,10-6-1,6 5 1,7-1-1,3 2 1,1 0-1,7 0 0,-5 4 1,1-2 0,-2-6-1,1 6 1,-8-7-1,-8 9 1,-6-4 0,-7 2-1,-9 3 2,-6 5-2,-12 3 1,-12 5 0,-14 0 0,-12 5-1,-6 4 1,-14 5-1,-7 1 0,-13 5 1,-8 5 0,-16 3-1,0 0 1,17-6-1,-17 6 1,0 0-1,0 0 1,0 0-1,0 0 0,0 0 0,0 0 0,0 0 0,22-2 1,-22 2-1,0 0 0,18-3 2,-18 3-2,0 0 0,0 0 1,0 0-1,0 0-1,0 0-2,0 0-3,-14 22-12,6 9-15,-19 0-7,-14 4 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21:44:08.38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4056E67-8FC1-4E45-A317-405DEED407DD}" emma:medium="tactile" emma:mode="ink">
          <msink:context xmlns:msink="http://schemas.microsoft.com/ink/2010/main" type="inkDrawing" rotatedBoundingBox="11857,12546 14859,15778 14760,15870 11758,12638" semanticType="strikethrough" shapeName="Other"/>
        </emma:interpretation>
      </emma:emma>
    </inkml:annotationXML>
    <inkml:trace contextRef="#ctx0" brushRef="#br0">-309 3552 1,'-22'-2'21,"2"-3"-2,20 5-3,-44-4-4,20 12-3,-19-10-1,10 15-3,-13-8 0,2 12-2,-10-3 0,8 6 0,-8 2-1,8 6 0,0-6 0,4 2 1,1 0-2,6 5 1,2 1-1,2 4-1,-4 3 1,3 7-1,-3 13 0,0 9 1,-2 4-1,6 9 2,-4 2 1,9 7-1,6-2 1,11 4 0,9-4 0,11 1-1,13-5 1,11 1-1,5-10-1,14-1 1,3-13-1,7-10 0,3-10 0,7-14 0,-2-14 0,9-11-1,0-14 1,0-8 0,0-11-1,-2-11 1,-3-8-1,0-7 1,-15-7-1,-1-5 1,-6-1-2,-8-7 2,-5-7-1,-10-4 0,-9-4 0,-15-8-1,-7-5 1,-12-3 0,-14 0 0,-9 9 0,-11 4 0,-10 12 0,-16 13 0,-13 21 0,-5 20 0,-11 14 0,-6 19 0,-4 17-1,2 15-1,-3 16-2,20 29-4,-1 0-21,31 20-8,6 2-1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5:55:19.46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4B4793-6D85-40B9-9379-BB9241DECA27}" emma:medium="tactile" emma:mode="ink">
          <msink:context xmlns:msink="http://schemas.microsoft.com/ink/2010/main" type="inkDrawing" rotatedBoundingBox="3164,14174 3825,10289 7508,10915 6848,14800" hotPoints="7140,12686 5244,14582 3347,12686 5244,10789" semanticType="enclosure" shapeName="Circle">
            <msink:sourceLink direction="with" ref="{F3239765-D27A-4388-80AA-AC1F869B3BE5}"/>
            <msink:sourceLink direction="with" ref="{A4465663-6726-40F4-878A-239A13DCF188}"/>
          </msink:context>
        </emma:interpretation>
      </emma:emma>
    </inkml:annotationXML>
    <inkml:trace contextRef="#ctx0" brushRef="#br0">4547-975 20,'-15'-19'31,"15"19"-5,0 0-9,-13-22-6,13 22-3,0 0-2,0 0-2,-17-12 0,17 12 0,0 0-1,-14-10 1,14 10-1,-23-12 0,23 12 0,-27-11 0,8 3-1,3 5 0,-10-3 0,4 4 0,-4-1-1,-5 3-1,-1-4 1,-3 4 0,-5-2 0,-3 2-1,-3-2 1,-2 2 0,-7 4-1,-6-2 1,2 3-1,-2 6 0,0-3 1,8 1-1,-6 2 0,14 0 0,1-4 0,9 0 0,4 3 0,1-1 0,1-2 0,-1 4 0,3 2 0,-3 4 0,-3 1 0,-2 0 0,-2 2-1,-2 2 1,2 2 0,1-3 0,-1-1 0,3 0 1,1-2-1,0 1 0,-2 3 0,4-4 0,1 0 1,2 1-1,3-1 0,-1 0 0,0 1 0,2-1 0,2 2 0,-2-1 1,-2 3-1,-2 2 0,-1-4 2,1 4-2,-3 0 1,1-1-1,5-1 0,-1 2 1,-2-2-1,4 0 0,0 0 0,4 4 0,-4 2 1,0 3-2,-6 0 2,8 2-2,-2 0 1,-1 2 0,-3 4 0,0 1 0,1-1 0,4-1 0,1 2 0,-2 6 0,0-3 0,4 2 0,2 1 0,1 0 0,2 4 0,0-4 0,8 1 0,0 1 0,5 0 0,-4 2 0,6-1 0,0 1 1,0-1-2,0 4 1,-2 1-1,-3-1 1,1 0-1,1-1-1,-1 1 2,-3-2-1,5-1 1,-2-6-1,4 2 1,2-4 0,3 2 0,1-4 0,3 3 0,2 1 0,4 0 0,0 2 0,5 0-1,2 3 2,2-3-2,4 4 2,1-1-2,3-5 2,-1-2-1,2 1 0,2-7 1,-2 7 0,1-3 1,1-5-2,2 3 1,-2 1-1,1-2 1,9 1-2,-7-3 2,10-5-1,-5 4 0,5-2 0,0-3 1,3-1-1,-3-1 0,4 1 0,-4-5 0,2 1 0,3-2 1,-3 4-1,2-2 0,-3-2 0,3 2 0,1 0 0,1 1 0,-2-3 1,3-3-1,0-3 0,-1-3 1,1-2-1,0-2 0,1-3 1,5-10-1,-4 4 0,4-5 0,1-3 0,5-1 0,-3-2 0,1 2 1,-2-4-1,-4 2 0,0-2 0,-8 4 0,-1-2 0,-8-2 0,6 0 0,-7-3 0,-4 1 0,2-5 0,-3 0 0,1-6 1,2 0-1,0 1 0,-4-1 0,2-2 0,1 1 0,1-1 0,2-3 0,-3-2 1,1-2-1,-2-5-1,4-4 2,-8-2-1,4 0 1,-2-7-2,0 1 2,2-1-1,-2-2 1,0 0-1,-4 2 0,2-8 0,-1 2 0,-7-1 0,1-1 0,-4 1 0,-1-5 0,-5 7 0,1-3 0,-4 4 1,-2-2-1,-4-1 0,1-1 1,-7 1 0,-2-3 1,-3 3-1,-2-3 0,-1 1 0,-2 1 1,-2-1-1,2 3-1,-1-3 0,-1 3 0,2-4 0,-2 5-1,0-1 1,2-2 0,-4 8 0,4 2 0,-10 3 0,3 0 0,-3 4 1,-3-2-1,-2-1 0,-4-1 0,-1-2 0,-3 1 0,7-3 0,-9 1 1,3-1-1,-2 8 0,2 2 0,-6 5 0,0 3 0,2 4 0,-4 3 0,8-1 0,-1 2 0,3 1 1,5 1-1,5-2-1,1 2 1,3 0 0,0 6 0,-1-4 1,-6 7-1,3 1-1,-7 3 2,-5-2-2,-4 4 1,-4-1 0,-9-4 0,-1 3 0,-10-2 0,-4-2-1,-5 8 1,-6 1 0,-9 6 0,-8 6 0,-4 9 0,-5 10-1,-3 8 0,3 6-2,13 3-3,3-20-13,41 17-9,4-43-7,39 4-7,28-57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21:44:49.96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EB9963-87A1-45C5-92BA-9BD4ED1D2C34}" emma:medium="tactile" emma:mode="ink">
          <msink:context xmlns:msink="http://schemas.microsoft.com/ink/2010/main" type="writingRegion" rotatedBoundingBox="15289,17035 9895,12666 14172,7384 19567,11754"/>
        </emma:interpretation>
      </emma:emma>
    </inkml:annotationXML>
    <inkml:traceGroup>
      <inkml:annotationXML>
        <emma:emma xmlns:emma="http://www.w3.org/2003/04/emma" version="1.0">
          <emma:interpretation id="{E11CAABE-8656-40A2-984C-5A7D4209CB34}" emma:medium="tactile" emma:mode="ink">
            <msink:context xmlns:msink="http://schemas.microsoft.com/ink/2010/main" type="paragraph" rotatedBoundingBox="15289,17035 9895,12666 11023,11273 16418,15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DC69F3-E8D0-480C-9CAF-3EA24EA7AF58}" emma:medium="tactile" emma:mode="ink">
              <msink:context xmlns:msink="http://schemas.microsoft.com/ink/2010/main" type="inkBullet" rotatedBoundingBox="15559,16703 14727,16029 15478,15102 16310,15776"/>
            </emma:interpretation>
            <emma:one-of disjunction-type="recognition" id="oneOf0">
              <emma:interpretation id="interp0" emma:lang="en-US" emma:confidence="0">
                <emma:literal>o</emma:literal>
              </emma:interpretation>
              <emma:interpretation id="interp1" emma:lang="en-US" emma:confidence="0">
                <emma:literal>O</emma:literal>
              </emma:interpretation>
              <emma:interpretation id="interp2" emma:lang="en-US" emma:confidence="0">
                <emma:literal>0</emma:literal>
              </emma:interpretation>
              <emma:interpretation id="interp3" emma:lang="en-US" emma:confidence="0">
                <emma:literal>G</emma:literal>
              </emma:interpretation>
              <emma:interpretation id="interp4" emma:lang="en-US" emma:confidence="0">
                <emma:literal>@</emma:literal>
              </emma:interpretation>
            </emma:one-of>
          </emma:emma>
        </inkml:annotationXML>
        <inkml:trace contextRef="#ctx0" brushRef="#br0">6928 7855 0,'0'0'15,"0"0"-1,0 0-4,0 0-1,0 0-1,0 0 1,0 0 0,0 0 0,0 0 1,0 0-1,0 0 0,15 19-1,-15-19-1,0 0-1,20 22-1,-3-4-1,-6 1 0,11 8-2,-2-5 1,6 9-1,-2-1 1,11 6-1,-4-1 0,1 6 1,4-1-2,1 0 1,2 5 0,5 2 1,4-1-2,-2 2 0,2-6 0,2 4 1,-2-7-1,6 3 0,-3-7 1,-5-2-1,-1 0 0,-5 2 0,-5-4 0,4 2 0,-8 0 0,-1 2 0,-3-4-1,3 9 1,-1-3 0,1 0-1,1-2 1,1 3-1,-1-5 1,0 4 0,-1 2-1,3-6 0,-7 2 1,11 5-1,-8-2 1,1 3-1,1 1 0,-1-3 0,3 3 0,2-2 0,-4-1 0,-1-1 0,5-3 0,-4-2 1,4 0-1,-2 0 0,-1-1 0,-1 1 0,-1 0 0,1 2 0,-5-1 0,3 3 0,1 2 0,-1-3 1,5 1-1,-1 2 0,2-4 0,3 5 0,-1-5 0,2 2 0,-2-3 0,-4-2-1,0-5 0,-5 4 0,2-3 1,-5-6 0,3 4 0,-6-6-1,-2 4 1,-1-4 0,3 2 0,0-4 0,-3 1 0,6-1 1,-8-3-2,5-1 2,-2 1-2,-1-2 2,-3 5-2,-16-18 1,32 33 0,-21-14 0,2 1 0,0 2 1,0 2-1,0-2 0,-1 0 0,3-2 0,-2-3 0,0 3 0,-13-20 0,26 29 0,-26-29 0,18 24 0,-18-24 0,13 22 0,-13-22 0,0 0 0,17 20 0,-17-20 0,0 0 0,13 17 0,-13-17 0,0 0 0,9 14 0,-9-14 0,0 0 0,5 19 0,-5-19 0,4 18 0,-4-18 1,4 24-1,-4-24 0,2 26 0,-2-26-1,1 18 0,-1-18 0,0 0-2,10 20-2,-14-36-5,4 16-15,0-57-7,-6 2-7,-8-30-3</inkml:trace>
      </inkml:traceGroup>
      <inkml:traceGroup>
        <inkml:annotationXML>
          <emma:emma xmlns:emma="http://www.w3.org/2003/04/emma" version="1.0">
            <emma:interpretation id="{5EDB97DD-8704-43CC-A289-6B007CB89E87}" emma:medium="tactile" emma:mode="ink">
              <msink:context xmlns:msink="http://schemas.microsoft.com/ink/2010/main" type="line" rotatedBoundingBox="10788,13389 9895,12666 11023,11273 11916,11997"/>
            </emma:interpretation>
          </emma:emma>
        </inkml:annotationXML>
        <inkml:traceGroup>
          <inkml:annotationXML>
            <emma:emma xmlns:emma="http://www.w3.org/2003/04/emma" version="1.0">
              <emma:interpretation id="{D627FE32-B682-4EC5-B963-3D1406B570F5}" emma:medium="tactile" emma:mode="ink">
                <msink:context xmlns:msink="http://schemas.microsoft.com/ink/2010/main" type="inkWord" rotatedBoundingBox="10788,13389 9895,12666 11023,11273 11916,11997">
                  <msink:destinationLink direction="with" ref="{044B6752-A4F3-480A-A092-369C580A04F8}"/>
                  <msink:destinationLink direction="with" ref="{AEE1CF91-23A9-478A-814F-8F15F1C70420}"/>
                </msink:context>
              </emma:interpretation>
              <emma:one-of disjunction-type="recognition" id="oneOf1">
                <emma:interpretation id="interp5" emma:lang="en-US" emma:confidence="0">
                  <emma:literal>.0</emma:literal>
                </emma:interpretation>
                <emma:interpretation id="interp6" emma:lang="en-US" emma:confidence="0">
                  <emma:literal>^ o</emma:literal>
                </emma:interpretation>
                <emma:interpretation id="interp7" emma:lang="en-US" emma:confidence="0">
                  <emma:literal>- o</emma:literal>
                </emma:interpretation>
                <emma:interpretation id="interp8" emma:lang="en-US" emma:confidence="0">
                  <emma:literal>-0</emma:literal>
                </emma:interpretation>
                <emma:interpretation id="interp9" emma:lang="en-US" emma:confidence="0">
                  <emma:literal>n o</emma:literal>
                </emma:interpretation>
              </emma:one-of>
            </emma:emma>
          </inkml:annotationXML>
          <inkml:trace contextRef="#ctx0" brushRef="#br1" timeOffset="-37767.1601">6443 6780 9,'-37'-10'31,"19"-4"-2,1 10-7,-16-18-10,33 22-2,-39-26-4,39 26-1,-35-16-1,35 16-1,-41-2-1,19 11 0,-5 10 1,-7 8-3,-4 4 2,-3 8-2,-3 1 2,3 8-2,-3 2 2,3 3-2,3-7 1,6 3 0,-1 1 0,7 3 0,2 8 0,8 5 0,7 3 0,9 7 1,11-1-2,9 6 2,8-2-2,12 3 2,8-10-2,7-8 1,3-11 0,4-7 0,5-20 0,5-15-1,3-22 2,8-18 0,-3-19-1,3-18 1,-2-13 0,-9-13 0,-12-11-1,-17-1 0,-17-3 0,-26 4-1,-22 6 0,-25 13 0,-19 14 0,-13 15-1,-12 20 0,-10 17-1,1 23-3,-3 15-2,16 34-7,-3 6-22,27 26-2,3 10 0</inkml:trace>
          <inkml:trace contextRef="#ctx0" brushRef="#br1" timeOffset="-35115.0084">5014 7929 24,'0'0'29,"0"0"-12,0 0-10,22-6 2,-22 6-3,16-11 1,-16 11-2,0 0 1,0 0 0,23 2-1,-23-2 1,0 0-3,0 0 1,0 0-2,0 0 0,0 0 0,7 17-2,-7-17 1,0 0-1,0 0 2,0 0-2,0 0 1,0 0 0,0 0 0,0 0-1,0 0 1,0 0 0,0 0-1,0 0 0,0 0 1,0 0-1,0 0-1,0 0 1,0 0 0,0 0 0,0 0 0,0 0-1,0 0 0,0 0-1,0 0-1,16 7-3,-16-7-2,0 0-5,0 0-19,0 0-3,0 0 1</inkml:trace>
        </inkml:traceGroup>
      </inkml:traceGroup>
    </inkml:traceGroup>
    <inkml:traceGroup>
      <inkml:annotationXML>
        <emma:emma xmlns:emma="http://www.w3.org/2003/04/emma" version="1.0">
          <emma:interpretation id="{92F0BC53-AADF-44E2-9D37-404951F890BC}" emma:medium="tactile" emma:mode="ink">
            <msink:context xmlns:msink="http://schemas.microsoft.com/ink/2010/main" type="paragraph" rotatedBoundingBox="16223,11163 16255,9712 17460,9739 17428,111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4E20493-2922-4C0A-AE5F-C90FF1E32B8E}" emma:medium="tactile" emma:mode="ink">
              <msink:context xmlns:msink="http://schemas.microsoft.com/ink/2010/main" type="line" rotatedBoundingBox="16223,11163 16255,9712 17460,9739 17428,11189"/>
            </emma:interpretation>
          </emma:emma>
        </inkml:annotationXML>
        <inkml:traceGroup>
          <inkml:annotationXML>
            <emma:emma xmlns:emma="http://www.w3.org/2003/04/emma" version="1.0">
              <emma:interpretation id="{117F4894-B789-4E4C-A60E-227BA243AC30}" emma:medium="tactile" emma:mode="ink">
                <msink:context xmlns:msink="http://schemas.microsoft.com/ink/2010/main" type="inkWord" rotatedBoundingBox="16223,11163 16255,9712 17460,9739 17428,11189"/>
              </emma:interpretation>
              <emma:one-of disjunction-type="recognition" id="oneOf2">
                <emma:interpretation id="interp10" emma:lang="en-US" emma:confidence="0">
                  <emma:literal>o</emma:literal>
                </emma:interpretation>
                <emma:interpretation id="interp11" emma:lang="en-US" emma:confidence="0">
                  <emma:literal>0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•</emma:literal>
                </emma:interpretation>
                <emma:interpretation id="interp14" emma:lang="en-US" emma:confidence="0">
                  <emma:literal>8</emma:literal>
                </emma:interpretation>
              </emma:one-of>
            </emma:emma>
          </inkml:annotationXML>
          <inkml:trace contextRef="#ctx0" brushRef="#br1" timeOffset="-40242.3017">12236 5045 26,'-8'-19'25,"8"19"-5,-18-12-5,18 12-5,-20-13-2,20 13-2,-26-8-1,9 8-3,-9 0 0,-7 8-1,-4 5 0,-7 5 0,-4 8 0,-5 5 0,-5 6 0,1 7 1,-2 0 0,9 9 0,-3 0-1,10 6 1,3 5 1,7 11-1,1 3 1,8 2-2,6 7 2,7 3-1,7-2 0,12 5 0,6-12-1,14 0 1,11-15-1,12-4 1,14-14 0,12-11-1,6-17 0,10-11 0,1-16 0,2-8 0,-6-16-1,-2-6 1,-16-9-1,-5-5 1,-14-8-1,-5-7 1,-15-4 1,-7-9-2,-15-5-2,-14-6 1,-7-2 0,-15-1 0,-14 4-1,-17 5 1,-14 9-1,-18 12 0,-10 21 1,-7 5 0,-8 24-1,-8 4-2,8 26-4,-7-12-14,32 25-15,3 3-1,26 2 1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5:55:25.30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239765-D27A-4388-80AA-AC1F869B3BE5}" emma:medium="tactile" emma:mode="ink">
          <msink:context xmlns:msink="http://schemas.microsoft.com/ink/2010/main" type="writingRegion" rotatedBoundingBox="3417,14199 3465,11506 4863,11531 4815,14224">
            <msink:destinationLink direction="with" ref="{924B4793-6D85-40B9-9379-BB9241DECA27}"/>
            <msink:destinationLink direction="with" ref="{1FBB28C4-E8EF-4B96-BB85-5A9A3D836890}"/>
          </msink:context>
        </emma:interpretation>
      </emma:emma>
    </inkml:annotationXML>
    <inkml:traceGroup>
      <inkml:annotationXML>
        <emma:emma xmlns:emma="http://www.w3.org/2003/04/emma" version="1.0">
          <emma:interpretation id="{2D017376-3D25-4AD8-8727-B1EE2A4A24D0}" emma:medium="tactile" emma:mode="ink">
            <msink:context xmlns:msink="http://schemas.microsoft.com/ink/2010/main" type="paragraph" rotatedBoundingBox="3417,14199 3465,11506 4863,11531 4815,142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3CFDC0-9725-457E-8A6D-84792B0ED623}" emma:medium="tactile" emma:mode="ink">
              <msink:context xmlns:msink="http://schemas.microsoft.com/ink/2010/main" type="line" rotatedBoundingBox="3417,14199 3465,11506 4863,11531 4815,14224"/>
            </emma:interpretation>
          </emma:emma>
        </inkml:annotationXML>
        <inkml:traceGroup>
          <inkml:annotationXML>
            <emma:emma xmlns:emma="http://www.w3.org/2003/04/emma" version="1.0">
              <emma:interpretation id="{7AF11656-8686-4D9F-A82D-8E0F9172FF7A}" emma:medium="tactile" emma:mode="ink">
                <msink:context xmlns:msink="http://schemas.microsoft.com/ink/2010/main" type="inkWord" rotatedBoundingBox="3417,14199 3465,11506 4863,11531 4815,14224"/>
              </emma:interpretation>
              <emma:one-of disjunction-type="recognition" id="oneOf0">
                <emma:interpretation id="interp0" emma:lang="en-US" emma:confidence="0">
                  <emma:literal>ski</emma:literal>
                </emma:interpretation>
                <emma:interpretation id="interp1" emma:lang="en-US" emma:confidence="0">
                  <emma:literal>*is</emma:literal>
                </emma:interpretation>
                <emma:interpretation id="interp2" emma:lang="en-US" emma:confidence="0">
                  <emma:literal>*it</emma:literal>
                </emma:interpretation>
                <emma:interpretation id="interp3" emma:lang="en-US" emma:confidence="0">
                  <emma:literal>*in</emma:literal>
                </emma:interpretation>
                <emma:interpretation id="interp4" emma:lang="en-US" emma:confidence="0">
                  <emma:literal>*i.</emma:literal>
                </emma:interpretation>
              </emma:one-of>
            </emma:emma>
          </inkml:annotationXML>
          <inkml:trace contextRef="#ctx0" brushRef="#br0">2487 1087 32,'0'0'15,"0"0"0,0 0-1,0 0 0,22-4-5,-22 4-3,0 0-2,0 0-1,0 0 0,0 0-1,0 0 1,0 0 0,0 0 0,0 0-1,0 0 1,0 0-2,0 0 1,0 0-1,24-17 0,-24 17-1,20-7 1,-3-2-1,1-2 2,6-6-1,7 3 0,-5-5 0,9 1 1,4-4-1,-2 2 1,2 1-1,-1 1-1,-1 1 1,-4 3-1,-3 3 1,-6 0-2,-4 11 0,-20 0-2,0 0-4,0 0-18,-18 25-13,-4-6 2,-1 5-2</inkml:trace>
          <inkml:trace contextRef="#ctx0" brushRef="#br0" timeOffset="1044.0598">2664 1720 2,'-19'11'28,"19"-11"9,0 0-31,0 0-1,0 0-1,19 0 3,-19 0-1,16-7 2,-16 7-1,0 0 0,0 0-1,24-15-1,-24 15-2,22-19 0,-22 19-1,39-31-1,-6 9 0,8 0 0,-1-5-1,6-1 0,1 1 1,-5 3-1,-3 2 0,-10 7 0,-5 4 0,-5 4 0,-19 7-1,24-6 1,-24 6 0,22-2 0,-22 2 0,31-3 0,-16-1 1,5-2-1,-20 6 0,26-9-2,-26 9-3,0 0-18,0 0-14,0 0 1,-17 6-1</inkml:trace>
          <inkml:trace contextRef="#ctx0" brushRef="#br0" timeOffset="-575.0328">2688 1000 3,'11'-18'27,"-11"18"-5,0 0-2,-2-28-2,2 28-4,0 0-3,0 0-1,0 0-4,0 0-1,0 0-2,0 0 0,0 0-2,0 0 1,0 0-1,0 0 0,0 0 1,0 0-1,0 0 0,0 0 1,-6 30-1,12-10 0,-4 6 0,5 7-1,0 3 1,6 10 0,-2 0 0,2-2-1,-3 2 1,17 37 0,-18-45 0,-1-7-1,-3-7 1,-3-2-1,-2-22 0,6 26 1,-6-26-1,0 0 0,2 18 0,-2-18 0,0 0-1,0 0-1,0 0 0,0 0-1,0 0-2,23-7-7,-32-11-21,9 18-6,0-24 1</inkml:trace>
          <inkml:trace contextRef="#ctx0" brushRef="#br0" timeOffset="4229.2419">3156 213 7,'7'-19'21,"-7"19"-5,0 0-4,0 0-2,0 0-3,0 0-1,0 0 0,0 0-1,0 0-1,0 0 0,0 0 0,0 0 0,-22 11 0,22-11-1,-20 24 0,11-4-1,-13-3 1,3 9-1,-8 3 0,-3 10-1,-7 5 1,-2 5-1,-5 4 0,-2 4 0,-6 4-1,-1-1 1,1 1-1,-1 1 0,-1 1 0,-1 1-1,-2-1 0,3 3 1,-1-4-1,7 4 0,-4-2 1,12-5 0,-1-4-1,6-9 2,4-2-1,7-9 0,4-2 0,3-5 0,0-6 0,3-4 1,4-1-1,10-17 0,-14 25-1,14-25 1,0 0-1,-6 19 1,6-19 0,0 0-1,22-2-2,-22 2-1,32-8-10,-32 8-21,20-18 1,-20 18-1</inkml:trace>
          <inkml:trace contextRef="#ctx0" brushRef="#br0" timeOffset="2561.1465">2983-19 17,'0'0'31,"0"0"-10,0 0-5,0 0-6,0 0-3,0 0-1,0 0-2,-22 13-1,1-2 0,1 11-1,-11 6 0,-10 7-1,-7 12 0,-13 8 0,-7 15 0,-2 4 0,-6 5-1,1 5 1,1-5-1,8-4 0,3-1-1,9-12 1,10-5-1,7-15-1,13-5 0,6-13-1,14-4-2,4-20-9,0 0-19,26-20 0,-6-4 0</inkml:trace>
          <inkml:trace contextRef="#ctx0" brushRef="#br0" timeOffset="3254.1862">2700-200 15,'-16'14'29,"16"-14"-10,-24 17-7,24-17-6,-15 20 0,15-20-1,-9 16 0,9-16 0,-15 19 0,15-19 1,-20 22-2,5-2 1,-9 0-2,-3 13-1,-9 6-1,0 12 0,-14 10 0,-4 12-1,-1 4 0,2 6 0,-3 1 0,3-3 0,8-2-1,-3-11-1,15-5-1,0-16-1,16 8-7,-14-27-10,22-6-15,9-22 3</inkml:trace>
          <inkml:trace contextRef="#ctx0" brushRef="#br0" timeOffset="2058.1178">2641-35 14,'0'0'15,"0"0"-4,0 0-2,10-19 1,-10 19-1,0 0 0,0 0 1,0 0-1,0 0-2,-19-11-1,19 11-2,-22 17-2,7-1 0,-7 6-2,0 8 0,-7 12 0,-5 6 0,-4 7 0,-8 2 0,-2 3-1,2-3 1,7-5-4,-2-19-2,28 0-13,13-33-14,0 0 0</inkml:trace>
          <inkml:trace contextRef="#ctx0" brushRef="#br0" timeOffset="6391.3656">3055 1920 8,'0'0'12,"7"18"0,-7-18 0,0 0 2,0 0-1,0 0-1,0 0 0,-11 19-3,11-19-3,-19 16-1,19-16-2,-25 31-2,10-12 2,-2 5-2,-3-2 0,3 7-1,-7 0 1,0 3-1,-3-1 1,3 2-1,-4 4 0,-1-1-1,-3 3 1,5-2-1,3-3 1,3-6-2,10 0 0,11-28-2,-2 31-7,2-31-21,0 0-2,34-19 0</inkml:trace>
          <inkml:trace contextRef="#ctx0" brushRef="#br0" timeOffset="5714.3269">2737 1876 2,'0'0'28,"0"0"-5,0 0-10,-20 13-8,20-13-2,0 0 1,0 0 0,0 0 2,-4 18-1,4-18 1,0 0 1,-25 15-1,25-15-1,-19 22 0,10-4-3,-11-1 0,5 3 0,-2 2-1,-5 4 0,0-1 0,5 1-2,3-2 1,-7-8-5,18 6-5,3-22-13,0 0-13,0 0 0</inkml:trace>
          <inkml:trace contextRef="#ctx0" brushRef="#br0" timeOffset="4982.285">2485 1467 11,'0'0'12,"0"0"-9,11-17-8,-11 17 2,16-15 2,-16 15 3,0 0 2,0 0 3,0 0 1,0 0 2,0 0-1,0 0 0,0 0-2,0 0-3,0 0-2,0 0 0,-1 21 2,1-21-1,0 0 1,0 0 0,-21 33 1,21-33 0,-22 27-1,4-9 0,1 15-1,-11-3 0,3 8-1,-10 6 0,5 2-1,-1-5 0,1 3-1,6-7 0,6-8-2,12-3-1,6-26-7,0 0-24,32-4 0,-8-9 0</inkml:trace>
          <inkml:trace contextRef="#ctx0" brushRef="#br0" timeOffset="7427.4249">3210 1193 0,'0'0'29,"0"0"-3,0 0-11,0 0-7,0 0-3,0 0-2,0 0 0,0 0-2,0 0 1,5-18 0,-5 18 0,0 0 1,0 0-1,0 0-1,0 0 1,0 0-1,0 0 0,0 0 0,0 0-1,0 0 1,0 0-1,0 0 1,0 0 0,7-15 0,-7 15 1,0 0-1,0 0 1,10-24-1,-10 24 0,14-20 0,-14 20-1,17-29 0,-4 8 0,-13 21 0,24-29-1,-24 29-1,15-26-1,-15 26-5,7-16-8,-7 16-18,0 0 1</inkml:trace>
          <inkml:trace contextRef="#ctx0" brushRef="#br0" timeOffset="8271.4731">3171 736 14,'0'0'18,"0"0"0,0 0-3,0 0-1,0 0-3,0 0-3,0 0-4,0 0-2,0 0-1,0 0 0,-17 18 0,17-18 0,0 0 0,0 0 1,0 0 0,0 0-1,-20 15 1,20-15 0,0 0-1,0 0 0,0 0 0,0 0-1,-17 9 1,17-9-2,0 0 1,0 0 0,0 0 0,0 0 0,0 0 0,0 0 1,0 0-1,26-26 1,-13 10 0,4-3-1,-3-3 1,7 2-1,-8 0 0,-1-2-2,5 18-17,-17 4-16,0 0 2,0 0-2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5:55:22.86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465663-6726-40F4-878A-239A13DCF188}" emma:medium="tactile" emma:mode="ink">
          <msink:context xmlns:msink="http://schemas.microsoft.com/ink/2010/main" type="writingRegion" rotatedBoundingBox="5255,11231 6273,11231 6273,11876 5255,11876">
            <msink:destinationLink direction="with" ref="{924B4793-6D85-40B9-9379-BB9241DECA27}"/>
          </msink:context>
        </emma:interpretation>
      </emma:emma>
    </inkml:annotationXML>
    <inkml:traceGroup>
      <inkml:annotationXML>
        <emma:emma xmlns:emma="http://www.w3.org/2003/04/emma" version="1.0">
          <emma:interpretation id="{15F02C49-3799-4F8A-BD97-A40224F9087C}" emma:medium="tactile" emma:mode="ink">
            <msink:context xmlns:msink="http://schemas.microsoft.com/ink/2010/main" type="paragraph" rotatedBoundingBox="5255,11231 6273,11231 6273,11876 5255,118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392432-E74D-430F-8805-01FD3C282258}" emma:medium="tactile" emma:mode="ink">
              <msink:context xmlns:msink="http://schemas.microsoft.com/ink/2010/main" type="line" rotatedBoundingBox="5255,11231 6273,11231 6273,11876 5255,11876"/>
            </emma:interpretation>
          </emma:emma>
        </inkml:annotationXML>
        <inkml:traceGroup>
          <inkml:annotationXML>
            <emma:emma xmlns:emma="http://www.w3.org/2003/04/emma" version="1.0">
              <emma:interpretation id="{7FB14163-F83C-4A33-ADA4-5C6E9EF3C545}" emma:medium="tactile" emma:mode="ink">
                <msink:context xmlns:msink="http://schemas.microsoft.com/ink/2010/main" type="inkWord" rotatedBoundingBox="5255,11231 6273,11231 6273,11876 5255,11876"/>
              </emma:interpretation>
              <emma:one-of disjunction-type="recognition" id="oneOf0">
                <emma:interpretation id="interp0" emma:lang="en-US" emma:confidence="1">
                  <emma:literal>52</emma:literal>
                </emma:interpretation>
                <emma:interpretation id="interp1" emma:lang="en-US" emma:confidence="0">
                  <emma:literal>Sz</emma:literal>
                </emma:interpretation>
                <emma:interpretation id="interp2" emma:lang="en-US" emma:confidence="0">
                  <emma:literal>SZ</emma:literal>
                </emma:interpretation>
                <emma:interpretation id="interp3" emma:lang="en-US" emma:confidence="0">
                  <emma:literal>Sr</emma:literal>
                </emma:interpretation>
                <emma:interpretation id="interp4" emma:lang="en-US" emma:confidence="0">
                  <emma:literal>S2</emma:literal>
                </emma:interpretation>
              </emma:one-of>
            </emma:emma>
          </inkml:annotationXML>
          <inkml:trace contextRef="#ctx0" brushRef="#br0">4108-489 5,'0'0'33,"0"0"-1,0 0-7,-24 8-9,24-8-7,0 0-3,0 0-2,0 0 0,0 0-1,0 0 0,0 0 1,0 0-2,-19-2 0,19 2-1,-26-2 0,26 2-1,-33 7 1,13 1-1,-4 1 0,0 2 0,0 4 1,2-1-1,-4 3 0,4-1 1,3-1-1,19-15 0,-20 29 1,20-29-1,-5 26 0,5-26 0,5 26 0,-5-26 0,17 18 1,-17-18-1,29 17 1,-10-10 0,1 0 0,4-1 0,0-1-1,0 1 1,2 3 0,-8 0-1,1 4 0,-19-13 0,27 29 0,-17-12 1,-3 3-1,-3 0 0,-3 2 1,-1-3-1,0 3 1,-3-4-1,-1-1 1,-3-1 0,7-16 0,-17 24 0,17-24 1,-22 22-1,22-22 0,-31 11 0,8-5-1,0-5 1,-5-2 0,0-3-1,-1-2 1,-1-1-1,2 0 0,6-1 0,2 1 0,20 7-1,-24-11 0,24 11-1,0 0-3,0 0 1,0 0-5,33 0-17,-33 0-13,43-13-1,-16-2 2</inkml:trace>
          <inkml:trace contextRef="#ctx0" brushRef="#br0" timeOffset="657.0375">4465-259 0,'0'0'35,"0"0"-1,-16-2 1,16 2-19,0 0-6,0 0-4,0 0-3,0 0-1,0 0 0,0 0-1,0 0 0,0 0-1,16-2 0,-16 2 1,23 0-1,-23 0 0,27-5 0,-10 3 0,22-6 0,-17 7 0,-8 1 0,-14 0 1,24 1-1,-24-1 1,10 15 0,-10-15 1,-11 39-2,-4-14 2,-2 8-1,-3 0 1,-2 6-2,-8 0 2,8-1-2,2-5 1,3 2 0,4-9-1,8-1 1,3-6-1,4-3 1,-2-16-1,27 17 1,-8-15-1,3-2 1,2-4-1,9-1 1,0-3 0,-3 3-1,1-3 0,-7 5 0,-2-1-1,-5 2 0,-17 2-2,20 2-1,-20-2-6,0 0-21,2 24-8,-2-24 1,0 0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5:55:45.05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9478DA-B5C0-4E2B-8006-EC6EE0263F02}" emma:medium="tactile" emma:mode="ink">
          <msink:context xmlns:msink="http://schemas.microsoft.com/ink/2010/main" type="writingRegion" rotatedBoundingBox="822,14946 9771,14480 9972,18355 1023,18820"/>
        </emma:interpretation>
      </emma:emma>
    </inkml:annotationXML>
    <inkml:traceGroup>
      <inkml:annotationXML>
        <emma:emma xmlns:emma="http://www.w3.org/2003/04/emma" version="1.0">
          <emma:interpretation id="{AE081D9F-03A8-4C4E-961D-94E90182D40C}" emma:medium="tactile" emma:mode="ink">
            <msink:context xmlns:msink="http://schemas.microsoft.com/ink/2010/main" type="paragraph" rotatedBoundingBox="1195,16034 1538,14772 2432,15015 2089,1627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D843E46-C47A-4FCC-9066-5B4A444BAD38}" emma:medium="tactile" emma:mode="ink">
              <msink:context xmlns:msink="http://schemas.microsoft.com/ink/2010/main" type="line" rotatedBoundingBox="1195,16034 1538,14772 2432,15015 2089,16276"/>
            </emma:interpretation>
          </emma:emma>
        </inkml:annotationXML>
        <inkml:traceGroup>
          <inkml:annotationXML>
            <emma:emma xmlns:emma="http://www.w3.org/2003/04/emma" version="1.0">
              <emma:interpretation id="{D03A6EC4-0C47-4EC2-8AEB-309D3358D8BE}" emma:medium="tactile" emma:mode="ink">
                <msink:context xmlns:msink="http://schemas.microsoft.com/ink/2010/main" type="inkWord" rotatedBoundingBox="1195,16034 1538,14772 2432,15015 2089,16276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on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(on</emma:literal>
                </emma:interpretation>
              </emma:one-of>
            </emma:emma>
          </inkml:annotationXML>
          <inkml:trace contextRef="#ctx0" brushRef="#br0">351 64 0,'0'0'11,"0"0"-4,0 0-4,18-4-2,-18 4-1,0 0 0,0 0 0,0 0 1,0 0 0,0 0 0,0 0-1,0 0 1,21-16 0,-21 16-1,0 0 0,0 0 0,20-21-1,-20 21 0,0 0 3,0 0 1,20-5 4,-20 5 2,0 0 0,0 0 1,0 0 1,0 0 1,0 0-2,-17 0-3,17 0-2,0 0-2,-16 7 0,-1-5-1,1 5 0,-6-1-1,-2 3 0,-6 2 0,-1 2 0,-6 3 0,2-1 0,-2-4 0,4 2 0,3-2 0,3-2 0,6-3-1,5-3 1,16-3-2,-21 8 1,21-8-1,0 0 1,0 0-1,0 0 1,0 0-1,0 0 1,0 0 0,28-9 0,-28 9 0,35-11-1,-9 1 0,2 1 1,7-2-1,1 0 0,5 0 0,0-4 0,1 4 0,-5-1 1,-2 2 1,-4 1-1,-9 2 1,-3 0-1,-19 7 1,24-10 0,-24 10-1,0 0 1,16-12-1,-16 12 1,0 0 0,0 0 0,0 0 0,0 0 1,0 0-1,0 0 1,0 0 0,0 0-1,0 0 0,0 0 0,0 0 0,0 0-1,0 0 0,0 0 0,0 0 1,0 0-1,13 16 0,-5 1 1,1 3 0,4 7 1,5 5-1,6 2 0,0 3 0,6 2 0,-1-6 0,1 3-1,-1-3 1,-1 1-1,-4-7 0,-6 4 1,3-7-1,-5-2 1,-3-2-2,-13-20 0,22 30-4,-22-30-19,0 0-12,0 0-2,0 0 1</inkml:trace>
          <inkml:trace contextRef="#ctx0" brushRef="#br0" timeOffset="-1337.0764">537 47 9,'0'0'10,"0"0"-4,0 0-2,0 0 0,0 0-1,0 0 0,0 0 1,0 0 0,0 0 1,0 0 1,0 0 1,0 0-1,0 0 1,0 0 1,0 0-2,0 0-1,0 0 0,0 0-2,-17 4 0,17-4-1,-20 9-1,20-9 1,-29 17-2,8-5 2,3 5-1,-10 9 1,1 10-2,-8 10 2,3 9-1,-10 19 0,7 8 0,-4 12-1,8 7 1,3-2-1,10-3 1,3-6 0,7-10-1,8-14 0,6-9 0,3-14 0,-1-12 0,1-5 0,-4-10 0,-5-16 0,13 20 0,-13-20-2,0 0 0,8 17-2,-8-17-4,0 0-10,0 0-16,0 0 2</inkml:trace>
        </inkml:traceGroup>
      </inkml:traceGroup>
    </inkml:traceGroup>
    <inkml:traceGroup>
      <inkml:annotationXML>
        <emma:emma xmlns:emma="http://www.w3.org/2003/04/emma" version="1.0">
          <emma:interpretation id="{941E298E-D0AB-4160-B234-B345AC143A16}" emma:medium="tactile" emma:mode="ink">
            <msink:context xmlns:msink="http://schemas.microsoft.com/ink/2010/main" type="paragraph" rotatedBoundingBox="893,16106 9831,15641 9903,17018 964,174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3656FB-0C15-4A05-8F06-50C496AA2B7E}" emma:medium="tactile" emma:mode="ink">
              <msink:context xmlns:msink="http://schemas.microsoft.com/ink/2010/main" type="line" rotatedBoundingBox="893,16106 9831,15641 9903,17018 964,17483"/>
            </emma:interpretation>
          </emma:emma>
        </inkml:annotationXML>
        <inkml:traceGroup>
          <inkml:annotationXML>
            <emma:emma xmlns:emma="http://www.w3.org/2003/04/emma" version="1.0">
              <emma:interpretation id="{247A8574-CA13-420A-84D4-ABE131F84889}" emma:medium="tactile" emma:mode="ink">
                <msink:context xmlns:msink="http://schemas.microsoft.com/ink/2010/main" type="inkWord" rotatedBoundingBox="898,16208 2163,16142 2211,17082 947,17148"/>
              </emma:interpretation>
              <emma:one-of disjunction-type="recognition" id="oneOf1">
                <emma:interpretation id="interp5" emma:lang="en-US" emma:confidence="0">
                  <emma:literal>set</emma:literal>
                </emma:interpretation>
                <emma:interpretation id="interp6" emma:lang="en-US" emma:confidence="0">
                  <emma:literal>sat</emma:literal>
                </emma:interpretation>
                <emma:interpretation id="interp7" emma:lang="en-US" emma:confidence="0">
                  <emma:literal>Set</emma:literal>
                </emma:interpretation>
                <emma:interpretation id="interp8" emma:lang="en-US" emma:confidence="0">
                  <emma:literal>Sat</emma:literal>
                </emma:interpretation>
                <emma:interpretation id="interp9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2431.1391">105 2019 10,'0'0'29,"0"0"-6,8-20-7,-8 20-5,0 0-5,0 0-3,0 0-1,0 0-1,0 0 0,0 0 0,0 0-1,0 0 1,0 0 0,0 0 0,0 0 0,24-19 1,-24 19-1,20-20 1,-20 20 0,24-25 0,-15 8 0,-9 17 0,17-26 0,-17 26 0,13-29-1,-13 29 0,2-24 0,-2 24 0,-8-22 0,8 22-1,-24-15 1,8 14-1,-6 2 0,-2 7 0,-4 5 0,-2 3 0,3 10 0,1 3 1,2-1-1,4 1 0,9 0 0,7-1 0,6-2 0,11-2 0,3-10 0,10-1 1,2-6-1,11-3 1,-3-8-1,7-3 1,-1-11 0,2-2 0,1-8 0,-3-7-1,-5-7 1,4-4 0,-4-11-1,-2 0 1,-2-9 0,-2-2-1,-11-2 1,3 1 0,-5 8-1,-5 6 1,-8 9 0,-3 11 0,-4 9 0,2 26 0,-13-23 0,13 23 0,-16-2 0,16 2-1,-20 14 0,9 3 0,-4 7 0,0 9-1,0 11 1,1 11 0,2 7-1,1 8 2,4 4-1,1 5 0,5 0 0,2-1 1,5-8-1,5-6 1,-4-12-2,5-8 1,-3-7-1,0-17-2,-9-20 0,0 0-4,26 29-17,-26-29-13,-8-16 2,-3-8-2</inkml:trace>
          <inkml:trace contextRef="#ctx0" brushRef="#br0" timeOffset="2674.153">354 1672 0,'0'0'31,"0"0"-1,0 0-14,34-4-1,-34 4-4,44-13-2,-24 2-3,12 10-2,-7-7-2,3 6-2,3 2-1,-3-9-4,11 17-9,-17-18-19,9 1 0,-1-4 0</inkml:trace>
          <inkml:trace contextRef="#ctx0" brushRef="#br0" timeOffset="1439.0823">-140 1595 9,'0'0'22,"-16"-13"-5,16 13-3,0 0-1,0 0-1,0 0-3,0 0-1,-28-4-3,28 4-1,-15 6-1,15-6 0,-29 11-2,12 0 0,-5 0 0,0 4 0,-2-1 0,2 5-1,-2-3 0,7-1 0,17-15 0,-24 29-1,24-29 1,2 26 0,-2-26 0,22 18 0,-22-18 0,33 26 1,-11-13 0,2 2 0,-1 1 0,1 6 0,-4 4 0,4 1 0,-9 3 0,1 5 0,-5-6 0,-2 6 1,-7-6-1,2 1 0,-10-8 0,-1-4 1,7-18-1,-29 29 0,5-19 0,-6-7 0,-1-5 0,-6-3-1,2-10 1,-4-1-2,8-1 1,-2-1 0,9-2-2,3 1 0,21 19-3,-26-22-2,26 22-9,0 0-19,-3 30 0,3-30 1</inkml:trace>
        </inkml:traceGroup>
        <inkml:traceGroup>
          <inkml:annotationXML>
            <emma:emma xmlns:emma="http://www.w3.org/2003/04/emma" version="1.0">
              <emma:interpretation id="{211023AC-99E4-4600-A8C7-42B6FEBA3AFA}" emma:medium="tactile" emma:mode="ink">
                <msink:context xmlns:msink="http://schemas.microsoft.com/ink/2010/main" type="inkWord" rotatedBoundingBox="2478,16173 3082,16141 3146,17369 2542,17401"/>
              </emma:interpretation>
              <emma:one-of disjunction-type="recognition" id="oneOf2">
                <emma:interpretation id="interp10" emma:lang="en-US" emma:confidence="1">
                  <emma:literal>of</emma:literal>
                </emma:interpretation>
                <emma:interpretation id="interp11" emma:lang="en-US" emma:confidence="0">
                  <emma:literal>•f</emma:literal>
                </emma:interpretation>
                <emma:interpretation id="interp12" emma:lang="en-US" emma:confidence="0">
                  <emma:literal>If</emma:literal>
                </emma:interpretation>
                <emma:interpretation id="interp13" emma:lang="en-US" emma:confidence="0">
                  <emma:literal>bf</emma:literal>
                </emma:interpretation>
                <emma:interpretation id="interp14" emma:lang="en-US" emma:confidence="0">
                  <emma:literal>Of</emma:literal>
                </emma:interpretation>
              </emma:one-of>
            </emma:emma>
          </inkml:annotationXML>
          <inkml:trace contextRef="#ctx0" brushRef="#br0" timeOffset="4121.2358">1214 1868 22,'0'0'30,"0"0"-8,0 0-7,0 0-5,0 0-4,0 0 0,0 0-2,0 0-1,0 0 0,0 0-1,-24-1-1,24 1 0,-33 23 0,14-8-1,-1 5 0,2 2 0,1 6 0,2-1 0,6-1 0,5-6 0,12-3 0,-8-17 0,29 13 0,-7-19 1,6-5-1,0-2 0,-1-5 1,-3 0 0,-3-3 0,-10 3 0,-4-2 0,-1 3 0,-6 17 0,-8-22-1,8 22 1,0 0-1,-22-16-1,22 16 1,0 0-1,0 0 0,0 0 0,0 0 0,0 0 0,0 0 0,-7 20 1,7-20 0,14 18-1,-14-18 1,23 10 0,-7-14 0,6-5 1,8-10-1,3-10 0,6-10 1,1-8 0,5-5-1,-9-6 1,-2 1 0,-5-8 0,-9 7 0,-9-1 0,-5 7 0,-12 8 0,-1 8 0,-2 8 0,1 4-1,8 24 1,-22-9-1,8 26 0,4 8 0,-4 10 0,3 9 0,-2 15 0,-4 16-1,4 15 1,0 11 0,2 8 0,2 1 0,0 3 0,1-4 0,3-10 0,3-13-1,0-20 1,4-16 0,2-19 0,-3-11 0,-1-20 0,0 0 1,28-22 0,-17-3 0,4-10-1,-4-4 1,6-9-1,-4-5 1,-6-4-1,-5 2 0,-2 2-1,-8 0 0,-3 14-1,-9-5-9,13 24-22,-8 3-3,15 17 0</inkml:trace>
        </inkml:traceGroup>
        <inkml:traceGroup>
          <inkml:annotationXML>
            <emma:emma xmlns:emma="http://www.w3.org/2003/04/emma" version="1.0">
              <emma:interpretation id="{CE885CCB-0D5A-4F45-8D20-94E699CABC45}" emma:medium="tactile" emma:mode="ink">
                <msink:context xmlns:msink="http://schemas.microsoft.com/ink/2010/main" type="inkWord" rotatedBoundingBox="3566,16169 5979,16044 6031,17058 3619,17183"/>
              </emma:interpretation>
              <emma:one-of disjunction-type="recognition" id="oneOf3">
                <emma:interpretation id="interp15" emma:lang="en-US" emma:confidence="1">
                  <emma:literal>people</emma:literal>
                </emma:interpretation>
                <emma:interpretation id="interp16" emma:lang="en-US" emma:confidence="0">
                  <emma:literal>People</emma:literal>
                </emma:interpretation>
                <emma:interpretation id="interp17" emma:lang="en-US" emma:confidence="0">
                  <emma:literal>pope</emma:literal>
                </emma:interpretation>
                <emma:interpretation id="interp18" emma:lang="en-US" emma:confidence="0">
                  <emma:literal>peapod</emma:literal>
                </emma:interpretation>
                <emma:interpretation id="interp19" emma:lang="en-US" emma:confidence="0">
                  <emma:literal>Peale</emma:literal>
                </emma:interpretation>
              </emma:one-of>
            </emma:emma>
          </inkml:annotationXML>
          <inkml:trace contextRef="#ctx0" brushRef="#br0" timeOffset="5343.3057">2193 1775 8,'0'0'25,"0"0"-6,0 0-4,0 0-3,0 0-1,0 0-2,0 0-3,8 31-2,-3-13-1,2 14-1,-1 1 1,3 9-1,-1 4 0,-3 3 0,-5-1-1,0 2 1,-9-8-1,3 0 0,-7-11 0,6-3 0,-4-10 0,11-18 0,-22 11 0,22-11-1,-17-31 1,14-4-2,1-9 1,5-15 0,5-1-1,-1-5 0,8-2 1,2 4-1,3 3 1,2 10 0,2 6 0,2 11 0,0 3-1,-2 7 1,-4 4 1,0 8-2,-3 4 2,-1 5-1,-16 2 0,15 17 0,-15-17 0,4 34 0,-6-12 1,-4 4-1,-1-4 1,-2 6-1,-2-6 1,-4-4-1,-3-3 0,1-4 1,17-11-1,-31 7-1,12-9 0,19 2 0,-26-9-2,26 9-3,0 0-4,-33-20-5,33 20-12,0 0-6,0 0-1</inkml:trace>
          <inkml:trace contextRef="#ctx0" brushRef="#br0" timeOffset="5901.3376">2678 1804 19,'0'0'31,"0"0"-1,0 0-18,0 0-5,0 0-4,0 0-2,17 9 0,-17-9 0,24 2 0,-4-2 0,-3 0 0,-1-5 1,5-1 1,-21 6-1,24-16 1,-24 16-1,18-26 1,-14 9-1,-4 17 0,0-31 0,0 31-1,-10-27 0,10 27 0,-25-26-1,6 19 0,-3-1 0,0 8 0,-2 0 0,-2 6 0,4 3 0,2 6 0,1-1 0,8 3 0,2 1 0,9 6 1,2-2-2,9-2 1,5 1 0,3-1 0,9 0-2,-4-9 0,14 7-4,-16-21-10,12 1-19,1-2 1,-4-3 0</inkml:trace>
          <inkml:trace contextRef="#ctx0" brushRef="#br0" timeOffset="6355.3635">3147 1729 4,'0'0'32,"0"0"0,0 0-15,-19-6-4,19 6-4,0 0-2,0 0-1,-29-3-1,29 3-2,-28 11-2,28-11 1,-28 22-1,10-4-1,3-1 1,0 3-1,6 2 0,4 0-1,3 4 1,7-6 0,-5-20 0,32 22 1,-6-18-1,5-6 0,4-9 1,4-8 0,-4-8-1,-4-4 1,-1-1 0,-12-1 0,-5 2 0,-11 0-1,-8 7 0,-9 6-1,-9 7 1,-1 5-2,-5 10-1,-9-4-3,17 25-13,-9-12-16,11 4 0,-1-2 0</inkml:trace>
          <inkml:trace contextRef="#ctx0" brushRef="#br0" timeOffset="6993.4">3460 1766 23,'19'20'30,"-19"-20"-14,22 26 0,-22-26-7,24 31-2,-19-11-2,10 7 0,-13-5-1,7 6-1,-9-4 1,4 3-1,-8-5 0,2-1 0,2-21-1,-13 29 0,13-29-1,-20 9 0,20-9 0,-24-20-1,15-2-1,-4-7 0,4-12 0,1-5-1,10-1 0,-2-8 0,11 7 1,2-4 0,6 12 0,-1 3 0,2 6 1,1 11 0,1 2 0,0 1 1,-2 6-1,-3 5 0,-17 6 1,29-3-1,-29 3 1,26 11-1,-26-11 1,18 29-1,-10-14 1,-6 5 0,-2 0 0,0 4 0,-8-7 1,1 1-1,7-18 0,-17 28 0,17-28 0,-22 14 0,-4-8-2,26-6 0,-27 2-1,27-2-2,-37 0-5,37 0-19,-17 11-8,17-11 1</inkml:trace>
          <inkml:trace contextRef="#ctx0" brushRef="#br0" timeOffset="7388.4226">3897 1202 30,'0'0'33,"0"0"2,-31-11-24,31 11-1,0 0-5,0 0-1,9 20-1,-9-20 0,9 28 0,1-3-1,-3 1 0,4 9-1,-4 0 0,3 5 0,-5 1 0,1 3 0,-3 2-1,3-4 1,-4-4-1,0 1 0,-2-4 0,0-9-1,3-3-1,-3-23-2,8 37-1,-8-37-11,0 0-20,0 0 0,16 0-1</inkml:trace>
          <inkml:trace contextRef="#ctx0" brushRef="#br0" timeOffset="7882.4509">4115 1727 0,'0'0'30,"0"0"-6,15 18-9,-15-18-1,22 0-2,-22 0-3,31 2-3,-31-2-2,31 0-1,-14-5 0,5-3-1,-2-3-1,4 0 1,-5-5-1,5-3 1,-9-3-1,-1 2 0,-4-2 0,-5 4 0,-5 0 0,0 18 0,-15-30 0,15 30-1,-31-15 0,13 15 1,-8 6-1,2 5 0,-2 7 1,-2 4-1,2 6 0,6 3 1,4 4-1,8-4 1,6 4-1,8-6 1,7-3-1,13-4 0,5-7 1,8-8-1,5-5 0,2-6-1,4 1-2,-10-16-9,8 14-23,-13-4-1,-7 7-1</inkml:trace>
        </inkml:traceGroup>
        <inkml:traceGroup>
          <inkml:annotationXML>
            <emma:emma xmlns:emma="http://www.w3.org/2003/04/emma" version="1.0">
              <emma:interpretation id="{0B8F0861-4CBB-4BFE-88C9-4BC094A26A27}" emma:medium="tactile" emma:mode="ink">
                <msink:context xmlns:msink="http://schemas.microsoft.com/ink/2010/main" type="inkWord" rotatedBoundingBox="6319,15824 7742,15750 7788,16618 6364,16692"/>
              </emma:interpretation>
              <emma:one-of disjunction-type="recognition" id="oneOf4">
                <emma:interpretation id="interp20" emma:lang="en-US" emma:confidence="1">
                  <emma:literal>who</emma:literal>
                </emma:interpretation>
                <emma:interpretation id="interp21" emma:lang="en-US" emma:confidence="0">
                  <emma:literal>who.</emma:literal>
                </emma:interpretation>
                <emma:interpretation id="interp22" emma:lang="en-US" emma:confidence="0">
                  <emma:literal>whoa</emma:literal>
                </emma:interpretation>
                <emma:interpretation id="interp23" emma:lang="en-US" emma:confidence="0">
                  <emma:literal>whom</emma:literal>
                </emma:interpretation>
                <emma:interpretation id="interp24" emma:lang="en-US" emma:confidence="0">
                  <emma:literal>whop</emma:literal>
                </emma:interpretation>
              </emma:one-of>
            </emma:emma>
          </inkml:annotationXML>
          <inkml:trace contextRef="#ctx0" brushRef="#br0" timeOffset="9037.5169">4936 1626 23,'-17'7'18,"17"-7"-2,0 0-2,0 0-2,0 0-1,0 0-2,0 0-4,-7 19-1,7-19-2,-8 18-1,8-18-1,-5 28 0,3-12 0,2-16 1,3 30-1,-3-30 0,15 22 0,-15-22 0,28 5 0,-10-9 1,4-5 0,2-7-1,2-3 1,-2-1 0,2-4 0,-7 2 0,1 0 0,-9 4 0,-4 1 0,-7 17 0,8-16 0,-8 16-1,0 0 0,0 0 0,0 0 0,0 0-1,-15 26 1,15-26-1,-8 31 1,8-31 0,-7 31 0,7-31 0,-2 22 0,2-22-1,0 0 1,30 11 0,-10-15 0,4-1 0,7-2 0,-1-3 1,1 1-1,-1-2 0,-4 0 1,-4-2-1,-4-1 1,-18 14-1,20-33 1,-14 12-1,-6-1-1,-2-7-1,2 5 0,-11-7-4,11 31-11,-9-24-17,9 24 0</inkml:trace>
          <inkml:trace contextRef="#ctx0" brushRef="#br0" timeOffset="9703.555">5522 903 1,'0'0'30,"0"0"2,0 0-14,0 0-6,0 0-4,9 18-2,-9-18-1,15 22 0,-15-22-1,15 42 0,-10-14-2,4 9 1,-3 3-1,5 8 0,2 3 0,-6 4-1,1 0 0,5 0 0,-4-7 0,-2-2-1,2-7 1,-1-3-1,-3-12 0,3-5 0,-8-19 0,7 20 0,-7-20 0,0 0 1,0 0-1,0 0 0,19-4 0,-19 4 0,16-18 0,-16 18 0,22-21 0,-22 21 0,22-20-1,-22 20 1,19-14 0,-19 14 0,0 0-1,18 16 1,-18-16 0,13 33 0,-5-9 0,-3 0 0,3 2 0,-1 1 0,6-3-1,-2-6 1,2-1 0,-13-17-2,26 22-2,-26-22-8,27-6-22,-27 6-3,22-20 2</inkml:trace>
          <inkml:trace contextRef="#ctx0" brushRef="#br0" timeOffset="10184.5826">6167 1589 18,'0'0'26,"0"0"-8,0 0 1,-9-18-2,9 18-4,0 0-3,0 0-4,0 0-2,0 0-2,-20-2-1,20 2 0,0 0-1,-22 28 0,14-12 0,3 4 0,3 1 0,2 1 0,0-2 0,11-2 0,-11-18 1,31 24-1,-7-22 1,2-6-1,2-7 1,1-3 0,-6-5 0,1 1 0,-12-1 0,-2-1 0,-10 0 1,0 20-1,-19-31-1,1 14 1,-4 3-1,-2-3-1,-4 6-1,2 2-1,4 11-4,-9-8-14,10 23-16,-1-3 1,11 7-2</inkml:trace>
        </inkml:traceGroup>
        <inkml:traceGroup>
          <inkml:annotationXML>
            <emma:emma xmlns:emma="http://www.w3.org/2003/04/emma" version="1.0">
              <emma:interpretation id="{564C0789-8920-4565-9997-7A805D514B47}" emma:medium="tactile" emma:mode="ink">
                <msink:context xmlns:msink="http://schemas.microsoft.com/ink/2010/main" type="inkWord" rotatedBoundingBox="8280,15805 9835,15724 9884,16655 8329,16736"/>
              </emma:interpretation>
              <emma:one-of disjunction-type="recognition" id="oneOf5">
                <emma:interpretation id="interp25" emma:lang="en-US" emma:confidence="1">
                  <emma:literal>like</emma:literal>
                </emma:interpretation>
                <emma:interpretation id="interp26" emma:lang="en-US" emma:confidence="0">
                  <emma:literal>hike</emma:literal>
                </emma:interpretation>
                <emma:interpretation id="interp27" emma:lang="en-US" emma:confidence="0">
                  <emma:literal>Hike</emma:literal>
                </emma:interpretation>
                <emma:interpretation id="interp28" emma:lang="en-US" emma:confidence="0">
                  <emma:literal>tike</emma:literal>
                </emma:interpretation>
                <emma:interpretation id="interp29" emma:lang="en-US" emma:confidence="0">
                  <emma:literal>Like</emma:literal>
                </emma:interpretation>
              </emma:one-of>
            </emma:emma>
          </inkml:annotationXML>
          <inkml:trace contextRef="#ctx0" brushRef="#br0" timeOffset="11104.6352">6848 917 27,'0'0'27,"0"0"-5,0 0-4,0 0-4,0 0-5,0 0-4,0 0-2,0 0-1,4 35 0,-8-3-1,4 10 0,-4 9 1,4 15-1,-2 6 0,1 5-1,1-5 1,5-3-1,-3-10 0,4-8 0,-3-12 0,3-13-2,3-8 1,-9-18-3,18 28-6,-18-28-16,0 0-10,0 0 1</inkml:trace>
          <inkml:trace contextRef="#ctx0" brushRef="#br0" timeOffset="11650.6664">7110 1310 15,'13'21'29,"-13"-21"-18,0 0 0,29 11-2,-29-11-7,0 0-7,0 0-22,17 9 0</inkml:trace>
          <inkml:trace contextRef="#ctx0" brushRef="#br0" timeOffset="11464.6558">7152 1558 6,'0'0'31,"0"0"0,0 0-19,0 0 0,0 0-3,26 22-2,-26-22-2,7 28 0,-7-28-1,10 36-1,-7-15-1,3 1 0,-2-6-1,1 3-1,3-1 0,-8-18-1,7 22-2,-7-22-2,0 0-8,0 0-22,0 0 1,0-24-1</inkml:trace>
          <inkml:trace contextRef="#ctx0" brushRef="#br0" timeOffset="12037.6885">7361 991 3,'-4'18'32,"4"-18"1,0 0 0,20 20-27,-20-20-1,19 28 1,-14-8-2,10 13 0,-9-2 0,3 15-1,-2 2 0,1 3-1,-3 1 0,1 1-1,-3-1 0,5-7 0,-3 1-1,3-5 0,-1-6 0,-3-4 0,3-4-1,-3-6-1,1-5 0,-5-16-1,13 28-3,-13-28-5,0 0-18,0 0-7,15 12 1</inkml:trace>
          <inkml:trace contextRef="#ctx0" brushRef="#br0" timeOffset="12493.7146">7713 1457 14,'0'0'31,"0"0"2,0 0-18,0 0-5,0 0-3,0 0-1,0 19 0,0-19-1,0 0-1,-19 12 0,19-12-2,-22 19 0,22-19 0,-29 24-1,29-24-1,-30 25 1,14-12 0,16-13-1,-22 26 0,22-26 0,-19 27 0,19-27 0,0 28 1,0-28-1,19 29 0,-19-29 1,37 28 0,-8-17-1,2 4 1,1-8 0,3 2 0,0-5-1,0-1 0,-6-1 0,-5-2 0,-5 2-1,-19-2 0,24 0-2,-24 0-2,0 0-14,0 0-19,0 0 2,14-31-1</inkml:trace>
          <inkml:trace contextRef="#ctx0" brushRef="#br0" timeOffset="12960.7413">8085 1639 16,'0'0'33,"0"0"1,23 2-20,-23-2-2,20-17-4,-20 17-3,24-13-2,-24 13-1,18-11 0,-18 11-1,21-12 1,-21 12-2,18-24 1,-7 7 0,0-3-1,0 0 1,-3 1 0,-7-1 0,7 2-1,-12-1 1,4 19-1,-16-29 0,-1 22 1,-7 5-1,-2 7 0,-2 8 0,-8 4 0,4 9 0,3 7 0,7 3 1,7 7-1,13-3 1,11 4-1,13-9 1,15-4-1,15-5 1,3-10-2,12 3-6,-14-23-23,12 2-7,-12-7 1</inkml:trace>
        </inkml:traceGroup>
      </inkml:traceGroup>
    </inkml:traceGroup>
    <inkml:traceGroup>
      <inkml:annotationXML>
        <emma:emma xmlns:emma="http://www.w3.org/2003/04/emma" version="1.0">
          <emma:interpretation id="{33DE2B22-6109-4700-8A55-52A89C1FD858}" emma:medium="tactile" emma:mode="ink">
            <msink:context xmlns:msink="http://schemas.microsoft.com/ink/2010/main" type="paragraph" rotatedBoundingBox="967,17529 5638,17591 5625,18582 954,185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68A735-EC42-461D-AC14-CA15CB014DA0}" emma:medium="tactile" emma:mode="ink">
              <msink:context xmlns:msink="http://schemas.microsoft.com/ink/2010/main" type="line" rotatedBoundingBox="967,17529 5638,17591 5625,18582 954,18520"/>
            </emma:interpretation>
          </emma:emma>
        </inkml:annotationXML>
        <inkml:traceGroup>
          <inkml:annotationXML>
            <emma:emma xmlns:emma="http://www.w3.org/2003/04/emma" version="1.0">
              <emma:interpretation id="{64F74105-0910-40CA-889A-B9B4CFB75737}" emma:medium="tactile" emma:mode="ink">
                <msink:context xmlns:msink="http://schemas.microsoft.com/ink/2010/main" type="inkWord" rotatedBoundingBox="965,17630 3744,17667 3736,18259 957,18222"/>
              </emma:interpretation>
              <emma:one-of disjunction-type="recognition" id="oneOf6">
                <emma:interpretation id="interp30" emma:lang="en-US" emma:confidence="1">
                  <emma:literal>movie</emma:literal>
                </emma:interpretation>
                <emma:interpretation id="interp31" emma:lang="en-US" emma:confidence="0">
                  <emma:literal>Movie</emma:literal>
                </emma:interpretation>
                <emma:interpretation id="interp32" emma:lang="en-US" emma:confidence="0">
                  <emma:literal>movies</emma:literal>
                </emma:interpretation>
                <emma:interpretation id="interp33" emma:lang="en-US" emma:confidence="0">
                  <emma:literal>Movies</emma:literal>
                </emma:interpretation>
                <emma:interpretation id="interp34" emma:lang="en-US" emma:confidence="0">
                  <emma:literal>Morrie</emma:literal>
                </emma:interpretation>
              </emma:one-of>
            </emma:emma>
          </inkml:annotationXML>
          <inkml:trace contextRef="#ctx0" brushRef="#br0" timeOffset="14708.8413">-498 2805 27,'0'0'23,"0"0"-8,0 0-4,0 0-2,0 0-2,0 0-2,0 0 0,0 0 0,0 0-1,0 0 0,6 31-1,-6-15-1,7 10 0,1 4-1,-1-1 0,0 4-1,1 2 1,-1 2-1,-5-1 1,-2 1-1,4-6 1,-10-3 0,4 1 0,-3-9-1,5-20 1,-8 22 0,8-22-1,0 0 0,-3-33 0,5 8 0,-1-10-1,5 0 1,-4-9-1,5 3 1,1 1-1,-1 1 1,0 12 0,-3 3 0,3 2 0,-7 22-1,19-28 1,-19 28 0,26-18-1,-26 18 1,31-5 0,-11 6 0,-1 7 0,-4 3 0,-1 7 1,1 8-1,-8 1 1,-1 5-1,-2 1 1,-3-2 0,-1-2-1,0-5 0,-1-4 1,1-20-1,-2 19 1,2-19-1,0 0 1,2-17-1,-1-1 0,5-4 1,-2-2-1,3-2-1,2-3 1,4-1 0,4 1 0,7 0-1,2 3 1,-1 8 0,3 7-1,-2 7 1,0 11 0,-10 12 0,-1 12 0,-8 7 0,-1 17 1,-6 4-1,-2 4 1,-2-6-1,1-4 0,-1-9 0,2-7 0,0-8-1,2-29 0,6 24-1,-6-24-4,18 2-14,-18-2-16,17-26 2</inkml:trace>
          <inkml:trace contextRef="#ctx0" brushRef="#br0" timeOffset="15283.8742">493 2977 32,'0'0'32,"-15"-18"-9,15 18-7,0 0-5,0 0-3,-24-15-3,24 15-1,0 0-2,-22-7 0,22 7-1,-30 7 0,8 6 0,2 4-1,-8 6 1,1 5-1,1 3 0,2 8 0,5-3 0,7-1 0,4 2 0,6-4 0,10-5 0,6-4 0,9-4 0,4-7 0,6-6 0,6-9 1,4-9-1,3-7 1,-2-13 0,-5-1 0,-4-4 0,-4-7 0,-9 1-1,-9 0 1,-9 2-1,-17 8-1,-11 10 0,-7 2-1,-6 20-1,-9 4 0,1 21-3,-10-10-7,22 22-23,-8 0 1,17-1-1</inkml:trace>
          <inkml:trace contextRef="#ctx0" brushRef="#br0" timeOffset="15797.9036">841 2985 3,'0'0'32,"0"0"0,0 0-14,0 0-6,0 0-5,0 0-1,0 0-1,0 0 0,17 14-1,-17-14-1,15 19 0,-4 1-1,-4-2 0,2 10 0,1 3 0,1 0-1,-2 2 0,2-2 0,-2-5-1,-1-4 1,-8-22-1,12 26 1,-12-26 0,0 0 0,0 0 0,15-31-1,-7-1 1,3-6 0,7-6-1,1-6 0,3-3 0,2 7 0,-6 4 0,1 13-1,-5 7 0,-14 22-1,0 0-1,0 0-1,15 5-5,-15-5-17,-11 18-12,11-18 2</inkml:trace>
          <inkml:trace contextRef="#ctx0" brushRef="#br0" timeOffset="16351.9353">1380 2783 9,'-22'-13'35,"22"13"-2,-17-2 2,17 2-28,0 0-4,0 0-2,0 0-1,0 0 1,11 18-2,-11-18 1,11 21-4,-11-21-6,22 20-25,-22-20 2,30 31-2</inkml:trace>
          <inkml:trace contextRef="#ctx0" brushRef="#br0" timeOffset="16172.9251">1439 2972 26,'0'0'35,"0"0"1,0 0-16,15 16-11,-15-16-5,-8 26-1,8-4-1,0 9 0,-3 4 0,-3 4-1,2-3 0,2-1 0,2-2-1,-1-7 0,-5-4 0,6-22 0,0 0-1,0 0-1,0 0-3,7-46-13,5 15-18,-11-15-1,5 2 1</inkml:trace>
          <inkml:trace contextRef="#ctx0" brushRef="#br0" timeOffset="16912.9674">1939 2952 3,'0'0'32,"0"0"0,0 20-12,0-20-7,0 0-5,0 0-3,0 0-1,18-2-1,-18 2 0,24 2-1,-4 3 0,-3-8-1,5 3 0,-22 0 0,31-4-1,-31 4 1,24-7 0,-24 7 0,0 0 0,15-21 0,-15 21 1,-5-20-1,5 20 0,-19-24 0,19 24-1,-37-20 1,8 18-1,-3 6 0,-4 7 0,-3 6 0,2 3 0,-2 7 0,6 8 0,5 2 1,8-2 0,5 5-1,15-3 1,10-6-1,12 6 1,13-13 0,9-6 0,9-11-1,8-5 1,6-5-2,-6-10-1,3 7-5,-23-20-22,8 21-9,-21-4 0</inkml:trace>
        </inkml:traceGroup>
        <inkml:traceGroup>
          <inkml:annotationXML>
            <emma:emma xmlns:emma="http://www.w3.org/2003/04/emma" version="1.0">
              <emma:interpretation id="{496FC0C8-A338-437E-8457-48BCE3032E9B}" emma:medium="tactile" emma:mode="ink">
                <msink:context xmlns:msink="http://schemas.microsoft.com/ink/2010/main" type="inkWord" rotatedBoundingBox="4530,17576 5638,17591 5625,18582 4517,18567"/>
              </emma:interpretation>
              <emma:one-of disjunction-type="recognition" id="oneOf7">
                <emma:interpretation id="interp35" emma:lang="en-US" emma:confidence="0">
                  <emma:literal>MI</emma:literal>
                </emma:interpretation>
                <emma:interpretation id="interp36" emma:lang="en-US" emma:confidence="0">
                  <emma:literal>my</emma:literal>
                </emma:interpretation>
                <emma:interpretation id="interp37" emma:lang="en-US" emma:confidence="0">
                  <emma:literal>My</emma:literal>
                </emma:interpretation>
                <emma:interpretation id="interp38" emma:lang="en-US" emma:confidence="0">
                  <emma:literal>M</emma:literal>
                </emma:interpretation>
                <emma:interpretation id="interp39" emma:lang="en-US" emma:confidence="0">
                  <emma:literal>m,</emma:literal>
                </emma:interpretation>
              </emma:one-of>
            </emma:emma>
          </inkml:annotationXML>
          <inkml:trace contextRef="#ctx0" brushRef="#br0" timeOffset="18297.0466">3086 2979 0,'0'0'32,"0"0"-2,-22-11-11,22 11-5,0 0-5,0 0-2,0 0-2,0 0-1,0 0-1,0 0 0,0 0-1,0 0-1,0 0 1,14 24-1,-14-24 0,15 35 1,-9-15-1,3 6 0,-2-1 0,-3 1 0,0-4 0,-1 2 0,1-6-1,-4-18 1,0 26-1,0-26 0,0 0 0,0 0 1,0 0-1,0 0 1,0 0-1,0 0 1,4-20-1,-1-2 1,-1 0-1,4-6 0,1-1 0,2-6 0,2 4 0,2 0 0,6-2 0,-4 5 0,1 1 0,-3 4-1,0 5 1,-13 18 0,18-26-1,-18 26 1,0 0-1,24-5 1,-24 5-1,23 13 1,-23-13 0,29 16 0,-12-7 0,-17-9 0,29 23 1,-29-23-1,15 31 1,-8-13 0,-7 4-1,0-5 1,-2 1-1,2-18 1,-5 26-1,5-26 1,0 0-1,-2 14 0,2-14 1,0 0-1,7-16 0,-7 16 1,11-31-1,4 10 0,0-8 1,3 2-1,5-5 0,2 1 0,1 0 0,2 2 0,-2 3 0,0 0 0,-4 6 0,-4 3-1,-1 8 1,-17 9 0,25 4 0,-25-4 1,23 33-1,-16-7 0,0-1 1,3 7 0,-5 4 0,-3 3 0,-2-1 0,0 8 0,-9-3 0,3-1 0,1-6-1,-1-3 1,1-7-1,3-2-1,2-24 1,3 18-2,-3-18-1,0 0-3,28 11-18,-28-11-12,0 0-3,0 0-1</inkml:trace>
          <inkml:trace contextRef="#ctx0" brushRef="#br0" timeOffset="19058.0901">4170 3131 31,'0'0'32,"0"0"-10,0 0-9,0 0-4,0 0-3,0 0-1,0 0 0,0 0 0,0 0 0,0 0-1,0 0-1,0 0 0,0 0-1,-5 23 1,1-1-1,6 5 1,-4 8-1,0 9 0,-2 9-1,3 2 1,-7 0-1,8 1 0,-2-7 0,2-5-1,-3-11 0,6-7 0,-1-6-1,-2-20-2,11 22-5,-22-38-22,11 16-9,0 0-2,8-32 1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5:55:37.07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8F7DF7-9FA8-4E9C-9114-FBCB494EBD2A}" emma:medium="tactile" emma:mode="ink">
          <msink:context xmlns:msink="http://schemas.microsoft.com/ink/2010/main" type="writingRegion" rotatedBoundingBox="8776,10553 23962,9679 24086,11835 8900,12709"/>
        </emma:interpretation>
      </emma:emma>
    </inkml:annotationXML>
    <inkml:traceGroup>
      <inkml:annotationXML>
        <emma:emma xmlns:emma="http://www.w3.org/2003/04/emma" version="1.0">
          <emma:interpretation id="{A2DAE169-267A-4E08-9EB7-D40217E14943}" emma:medium="tactile" emma:mode="ink">
            <msink:context xmlns:msink="http://schemas.microsoft.com/ink/2010/main" type="paragraph" rotatedBoundingBox="8776,10553 23962,9679 24086,11835 8900,127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38F668-3BDB-41DB-B868-8531914FA712}" emma:medium="tactile" emma:mode="ink">
              <msink:context xmlns:msink="http://schemas.microsoft.com/ink/2010/main" type="line" rotatedBoundingBox="8776,10553 23962,9679 24086,11835 8900,12709"/>
            </emma:interpretation>
          </emma:emma>
        </inkml:annotationXML>
        <inkml:traceGroup>
          <inkml:annotationXML>
            <emma:emma xmlns:emma="http://www.w3.org/2003/04/emma" version="1.0">
              <emma:interpretation id="{04DF21B4-05A3-4FE0-AEE3-419217654A5B}" emma:medium="tactile" emma:mode="ink">
                <msink:context xmlns:msink="http://schemas.microsoft.com/ink/2010/main" type="inkWord" rotatedBoundingBox="8998,10662 11709,11155 11494,12340 8782,11847"/>
              </emma:interpretation>
              <emma:one-of disjunction-type="recognition" id="oneOf0">
                <emma:interpretation id="interp0" emma:lang="en-US" emma:confidence="0">
                  <emma:literal>dim,</emma:literal>
                </emma:interpretation>
                <emma:interpretation id="interp1" emma:lang="en-US" emma:confidence="0">
                  <emma:literal>dam,</emma:literal>
                </emma:interpretation>
                <emma:interpretation id="interp2" emma:lang="en-US" emma:confidence="0">
                  <emma:literal>dom.,</emma:literal>
                </emma:interpretation>
                <emma:interpretation id="interp3" emma:lang="en-US" emma:confidence="0">
                  <emma:literal>dom..</emma:literal>
                </emma:interpretation>
                <emma:interpretation id="interp4" emma:lang="en-US" emma:confidence="0">
                  <emma:literal>dim.</emma:literal>
                </emma:interpretation>
              </emma:one-of>
            </emma:emma>
          </inkml:annotationXML>
          <inkml:trace contextRef="#ctx0" brushRef="#br0">551 35 27,'-9'-24'28,"9"24"-7,0 0-6,0 0-4,-22-13-2,22 13-2,0 0-1,0 0-1,0 0-1,0 0-1,0 0 0,0 0-1,0 0 0,0 0 0,-4 17-1,4-17 0,0 27 1,2-5-1,-2 6 1,0 14 0,0 4-1,2 12 0,-4 3 0,2 11 0,-2 3-1,2 4 1,-6 2 0,6-8-1,-1-3 1,1-10 0,0-10 0,0-8-2,0-7 2,0-15-1,0-20 1,7 22-1,-7-22 1,0 0 0,0 0 0,0 0 0,0 0 1,0 0-2,6-22 1,-6 22-1,-6-31 0,2 7 0,-3-3 0,3-5 0,-5 1-1,-6-2 1,-1 0-2,-5 2 4,-10 3-5,-4 5 3,2 10 0,-10 4-1,-1 1 1,0 8 0,5 6-1,2 1 1,6 2-1,1 6 1,8 1 0,6 5-1,1 2 2,8 5-2,-1 1 2,3 4-2,5-1 2,1 1-1,5 0 1,7-4-2,-2-1 2,9-3-1,8-4 0,3-1 1,8-7-1,5-6 1,2-5-1,0-2 0,1-4 1,-3-1-1,-9 1 0,-6-2 0,-1 1 0,-11 1 0,-17 4-1,0 0-1,16 0-2,-16 0-7,0 0-21,0 0-6,0 0 0,-2-24 0</inkml:trace>
          <inkml:trace contextRef="#ctx0" brushRef="#br0" timeOffset="31612.8081">990 82 14,'0'0'25,"0"0"-7,0 0-5,0 0-1,17 0-2,-17 0-3,0 0-1,0 0 0,0 0-2,0 0 0,0 0-1,0 0 0,0 0 0,0 0-1,0 0 1,-19 11-1,19-11 1,0 0-2,-22 10 1,7-1-2,-5 11 1,-4 9 0,-2 14 0,-7 4 0,2 10 1,-8 15-1,8 7 2,-3 5 0,10 4-1,4-5 1,11 1-2,13-5 2,10-2-2,10-10 1,15-9-2,7-12 1,9-4 0,1-12 1,1-3-2,-5-8 1,-3-1-1,-3-7 1,-12 0-1,-9-4 0,-6-1-1,-19-6-2,22 9 1,-22-9-3,0 0-3,9 24-16,-9-24-13,-18 11-2,18-11 2</inkml:trace>
          <inkml:trace contextRef="#ctx0" brushRef="#br0" timeOffset="32723.8717">1178 719 17,'0'0'31,"0"0"-5,0 0-8,0 0-8,0 0-4,0 0-1,0 0 0,0 0 0,15 8-2,-15-8 1,13 26-1,-8-10 2,4 10-3,1-1 2,-3 7-2,0-7 1,1 7-1,-4-9-1,-3 3 0,1-8 0,-2-18 0,4 26 0,-4-26 0,0 0 0,0 0-1,0 0 1,7-18 0,-1-1 0,-3-3-1,1-5 0,2-4-1,-1-2 0,3 0 1,1-4-1,2 4 1,2 2-1,2 1 1,-1 5 0,7 4 0,-5 1 0,-16 20 0,26-18 0,-26 18-1,18 2 1,-18-2 0,10 27 0,-5-5 0,12 33 1,-8-25 0,0-1 0,-1 0 0,3 1 0,-8-3 1,5-1-1,-5-9 0,-1-1 0,-2-16 0,0 20 0,0-20 1,0 0-1,0 0-1,0 0 1,8-27-1,-1 10-1,-3-7 1,3-3 0,4-3-1,0-3 1,4 2-2,3 0 2,5-2 0,1 0 0,1 7 0,1 2-1,-2 4 1,-2 7 0,-3 6-1,-19 7 1,26 11 0,-17 7 0,-2 6 0,1 9 0,-1 4 2,-2 3-2,-1 3 3,0 2-3,-2-4 2,0-3-1,-1-3 1,1-11-2,-2-2 1,2-5-1,-2-17 0,6 18 0,-6-18-2,0 0-1,18 2-3,-18-2-3,17 0-18,-17 0-11,0 0-1,0 0 1</inkml:trace>
          <inkml:trace contextRef="#ctx0" brushRef="#br0" timeOffset="33293.9043">2132 976 16,'0'0'33,"1"-16"-7,-1 16-3,0 0-7,0 0-2,0 0-4,0 0-3,0 0-3,0 0-1,0 0-2,0 0 1,0 0-2,0 0 1,-16 0 0,16 0-1,0 0 1,-2 24 0,2-24 0,-6 31 1,6-9-1,-1 2 1,-1 5-1,2 1 0,-2 3 0,4-2 1,-4-2-2,6-3 0,-3-4 0,5-4 0,-6-18 0,9 24-2,-9-24 1,0 0-1,22 22-2,-22-22-2,11 19-18,-11-19-14,0 0 0,0 0 1</inkml:trace>
          <inkml:trace contextRef="#ctx0" brushRef="#br0" timeOffset="35492.03">2742 1026 19,'0'0'18,"0"0"-1,0 0 1,22-11-1,-22 11-2,0 0-3,0 0-4,0 0-2,0 0-2,0 0-1,0 0-1,0 0-1,0 0 0,0 0 1,-5 26-1,3-10 0,-4 3 0,1 4 0,-6 3 0,-2 7 0,-6-2-1,4-3 1,1 3-1,-3-3-1,4-4-1,2-6-2,11 6-5,0-24-21,0 0-6,0 0 1</inkml:trace>
        </inkml:traceGroup>
        <inkml:traceGroup>
          <inkml:annotationXML>
            <emma:emma xmlns:emma="http://www.w3.org/2003/04/emma" version="1.0">
              <emma:interpretation id="{87DBF57C-A0EB-4328-9039-0E3A2B1DC023}" emma:medium="tactile" emma:mode="ink">
                <msink:context xmlns:msink="http://schemas.microsoft.com/ink/2010/main" type="inkWord" rotatedBoundingBox="12254,10427 13843,10874 13455,12255 11865,11809"/>
              </emma:interpretation>
              <emma:one-of disjunction-type="recognition" id="oneOf1">
                <emma:interpretation id="interp5" emma:lang="en-US" emma:confidence="0">
                  <emma:literal>Ma)</emma:literal>
                </emma:interpretation>
                <emma:interpretation id="interp6" emma:lang="en-US" emma:confidence="0">
                  <emma:literal>m.)</emma:literal>
                </emma:interpretation>
                <emma:interpretation id="interp7" emma:lang="en-US" emma:confidence="0">
                  <emma:literal>my)</emma:literal>
                </emma:interpretation>
                <emma:interpretation id="interp8" emma:lang="en-US" emma:confidence="0">
                  <emma:literal>ma)</emma:literal>
                </emma:interpretation>
                <emma:interpretation id="interp9" emma:lang="en-US" emma:confidence="0">
                  <emma:literal>m))</emma:literal>
                </emma:interpretation>
              </emma:one-of>
            </emma:emma>
          </inkml:annotationXML>
          <inkml:trace contextRef="#ctx0" brushRef="#br0" timeOffset="36760.1025">3170 573 26,'0'0'29,"0"0"-6,0 0-7,15 20-6,-15-20-4,5 22-1,-5-22-1,9 33 0,-5-11 0,7 9-2,-7-11 1,9 10 0,-8-6 0,4 5-2,-5-3 2,0-1-2,-2-6 1,0-1-1,-2-18 1,-2 29-2,2-29 1,0 0-1,0 0 1,0 0-1,0 0 0,-17-11 0,12-5-1,-1-8 0,-3-5 0,1-3 1,5-2-1,-1 1 0,6 1 0,2-1 0,1 4 1,6 7 0,9 3 0,-5 1-1,4 2 1,1 5 0,0 1 0,2 5 0,-3-2 1,-3 3-1,-16 4 0,28-2 1,-28 2-1,22 6 1,-22-6-1,20 16 1,-20-16-1,17 24 1,-17-24 0,11 33 0,-5-16 0,-3 3-1,-1-4 1,2 1 0,-4-17-1,0 29 0,0-29 1,0 0-1,-4 18 0,4-18 0,0 0 1,0 0-1,13-18 1,-13 18-1,17-37 0,-4 14 0,1-5 0,3-3-1,0 1 1,5-3-1,-2 4 1,4 0-1,0 1 1,-2 6 0,4 2 0,-4 5-1,0 4 1,-2 4 0,-1 3 0,-19 4 0,26 11 0,-26-11 1,13 33-1,-8-9 0,1 5 1,1 4 0,-1 2 0,-1 6 1,-1 1-1,1 2 0,-1-2 2,0 1-2,-6-3 2,2 0-2,-4-7 0,2-1 1,-1-9-1,1-6-1,2-17-1,0 20-2,0-20 1,0 0-5,24 4-17,-24-4-13,9-19-2,-9 19 2</inkml:trace>
          <inkml:trace contextRef="#ctx0" brushRef="#br0" timeOffset="38295.1903">4002-125 9,'0'0'22,"0"0"-4,0 0-3,0 0-1,16 9-1,-16-9-2,0 0-2,0 0-3,0 0-1,0 0-1,0 0 0,0 0-2,0 0 0,0 0-1,0 0 0,0 0 0,20-5 0,-20 5-1,32 1 1,-14 1 0,10 6 0,3 3 0,10 5 0,1 6 0,6 11 0,6 8-1,1 6 1,4 7-1,-2 6 1,0 8-1,-5 2 1,0 2 0,-10 1 0,-7 6 1,-7 4 0,-12-1 1,-6 1-2,-12-2 2,-11 1-2,-9-3 1,-4-4-1,-11-9 0,0-3 0,-5-12-1,5-5 0,4-5-1,-1-14 0,9 2-2,1-14-5,20 7-22,4-22-7,-18 11-2,18-11 1</inkml:trace>
          <inkml:trace contextRef="#ctx0" brushRef="#br0" timeOffset="37464.1428">4175 855 16,'0'0'27,"0"0"-4,0 0-11,0 0-2,0 0-5,17-9 0,-17 9 0,18-4-1,-18 4 1,20-3-1,-20 3-1,21 3 0,-21-3 0,0 0-1,22 15 0,-22-15 0,0 0 0,0 0 0,20 19-1,-20-19 1,0 0-1,0 0 0,0 0 0,0 0 0,7 23 0,-7-23 0,-11 28 0,4-12 0,-8 5 0,-1 1 0,1 3 0,-7-1 0,7-2 1,0 0-2,0-3 1,15-19 0,-11 29 0,11-29-1,11 17 1,26-12 0,-11-1-1,2-4 1,1 0 0,-1-2-1,-2 2 0,-4 0 0,-7 2 0,-15-2-1,20 5 0,-20-5-1,0 0-2,0 0-3,20 13-10,-20-13-18,0 0-3,0 0 3</inkml:trace>
        </inkml:traceGroup>
        <inkml:traceGroup>
          <inkml:annotationXML>
            <emma:emma xmlns:emma="http://www.w3.org/2003/04/emma" version="1.0">
              <emma:interpretation id="{BBF5B399-A27D-4164-A087-A3D2ABBA722C}" emma:medium="tactile" emma:mode="ink">
                <msink:context xmlns:msink="http://schemas.microsoft.com/ink/2010/main" type="inkWord" rotatedBoundingBox="13934,10732 16341,10743 16336,11714 13929,11702"/>
              </emma:interpretation>
              <emma:one-of disjunction-type="recognition" id="oneOf2">
                <emma:interpretation id="interp10" emma:lang="en-US" emma:confidence="0">
                  <emma:literal>=2</emma:literal>
                </emma:interpretation>
                <emma:interpretation id="interp11" emma:lang="en-US" emma:confidence="0">
                  <emma:literal>=</emma:literal>
                </emma:interpretation>
                <emma:interpretation id="interp12" emma:lang="en-US" emma:confidence="0">
                  <emma:literal>2</emma:literal>
                </emma:interpretation>
                <emma:interpretation id="interp13" emma:lang="en-US" emma:confidence="0">
                  <emma:literal>22</emma:literal>
                </emma:interpretation>
                <emma:interpretation id="interp14" emma:lang="en-US" emma:confidence="0">
                  <emma:literal>.=2</emma:literal>
                </emma:interpretation>
              </emma:one-of>
            </emma:emma>
          </inkml:annotationXML>
          <inkml:trace contextRef="#ctx0" brushRef="#br0" timeOffset="40908.3398">6657 301 0,'0'0'28,"0"0"-7,0 0-5,0 0-2,0 0-2,0 0-3,0 0-3,0 0-1,0 0-1,-2-18-1,2 18 0,15-28-2,-6 4 1,6 4-1,2-8 0,5 3-1,0-7 1,6 3 0,3 3 0,0 4-1,1 4 1,5 5 0,-6 4 0,6 7 0,-8 6 0,6 5 0,-9 4-1,4 5 1,-4 2 0,-2 6-1,-8 3 1,-3 10-1,-9 0 1,-4 3 0,-13 2-1,-6 5 1,-8 1 0,-5 3 0,-14-1-1,2-1 2,-6 0-1,2-3 0,6 0 1,1-8 0,4-5-1,12-7 0,8-3 1,6-10-1,11-15 0,-7 18-1,7-18 0,0 0 0,0 0 0,0 0 0,20 15 0,-20-15 0,0 0 1,16 0-1,-16 0 0,19-2 0,-19 2 1,35-3-1,-6-1 0,1 0 0,9 1 0,1 1 0,4 0 1,1 4-1,-1 1 0,0 5 0,-5 1 0,-4 2 1,2 2-1,-6 0 1,-1 1 0,1-1 0,-7-2 0,6-3 0,-8 1 0,5-4 0,-8-1 1,-1 0-1,-18-4-1,26 1 1,-26-1 0,0 0-1,0 0 0,0 0 0,0 0-2,-22 4-1,22-4-2,-17-7-8,17 7-23,0 0-3,8-26 1,-5 8 1</inkml:trace>
          <inkml:trace contextRef="#ctx0" brushRef="#br0" timeOffset="39093.236">5115 475 5,'0'0'32,"0"0"-1,0 0-10,0 0-9,0 0-4,-20-3-3,20 3-2,0 0 0,0 0-1,0 0 1,0 0 0,0 0-1,0 0 1,0 0 0,0 0-1,0 0-1,0 0 1,0 0-1,26 7-1,-8-7 1,12 0-1,7-2 1,9-2-1,11 3 1,6-3-1,1 0 1,-1 1-1,-6-1 0,-7 4 0,-9 2 0,-10 0 0,-7 1 0,-7-1 0,-17-2-1,0 0 1,20 9 0,-20-9-1,0 0-1,0 0-1,0 0-2,0 0-3,2 22-10,-2-22-18,-30 11 1,14-3 0</inkml:trace>
          <inkml:trace contextRef="#ctx0" brushRef="#br0" timeOffset="39428.2551">5267 791 28,'0'0'34,"0"0"-14,31 18 0,-31-18-6,20 2-5,-20-2-3,21 2-1,-21-2-1,37 4-2,-12-2 0,16-1 0,5-1-1,11-1 1,0-3-2,4 2 0,-7-2 1,-6 3-2,-4-1 1,-15 2-2,-12 7-2,-17-7-12,0 0-20,-31 26-35</inkml:trace>
        </inkml:traceGroup>
        <inkml:traceGroup>
          <inkml:annotationXML>
            <emma:emma xmlns:emma="http://www.w3.org/2003/04/emma" version="1.0">
              <emma:interpretation id="{909C55AE-ABC8-46AC-84E0-65A20CA5733A}" emma:medium="tactile" emma:mode="ink">
                <msink:context xmlns:msink="http://schemas.microsoft.com/ink/2010/main" type="inkWord" rotatedBoundingBox="16610,9951 21040,10102 20975,12012 16545,11861"/>
              </emma:interpretation>
              <emma:one-of disjunction-type="recognition" id="oneOf3">
                <emma:interpretation id="interp15" emma:lang="en-US" emma:confidence="0">
                  <emma:literal>artist</emma:literal>
                </emma:interpretation>
                <emma:interpretation id="interp16" emma:lang="en-US" emma:confidence="0">
                  <emma:literal>-artist</emma:literal>
                </emma:interpretation>
                <emma:interpretation id="interp17" emma:lang="en-US" emma:confidence="0">
                  <emma:literal>-'test</emma:literal>
                </emma:interpretation>
                <emma:interpretation id="interp18" emma:lang="en-US" emma:confidence="0">
                  <emma:literal>-coedit</emma:literal>
                </emma:interpretation>
                <emma:interpretation id="interp19" emma:lang="en-US" emma:confidence="0">
                  <emma:literal>-coexist</emma:literal>
                </emma:interpretation>
              </emma:one-of>
            </emma:emma>
          </inkml:annotationXML>
          <inkml:trace contextRef="#ctx0" brushRef="#br0" timeOffset="44778.5612">9134-472 0,'0'0'5,"0"0"-3,0 0 0,0 0 1,0 0 0,0 0 5,0 0-1,0 0 2,0 0-1,0 0 2,0 0-2,0 0 1,0 0-3,0 0 0,0 0-1,0 0-1,-2-17 2,2 17 0,0 0-1,0 0 0,0 0 0,0 0-1,0 0-1,0 0 0,-16 11-2,16-11-1,-19 23 3,8-3-2,-5 2 2,-3 9-2,1 2 2,3 11 0,-5 0 0,5 6 0,6-1-2,7 8 1,4 0-1,5 4 1,8 1-1,7 2 0,0-3-1,9 1 1,1-5 0,1-4-1,0-1 1,2-4 0,-2-10 0,4-1 0,-5-8 0,1-3-1,-2-6 2,-3-3-2,-6-4 1,-4-2-1,-18-11 1,24 11-1,-24-11 0,0 0-1,0 0-3,0 0 0,19 5-7,-19-5-23,-11-16-6,11 16 1,-8-21 0</inkml:trace>
          <inkml:trace contextRef="#ctx0" brushRef="#br0" timeOffset="53506.0603">9650 299 26,'0'0'23,"0"0"-9,0 0-5,0 0-2,0 0-1,0 0-1,-3 17 0,3-17 1,0 0-1,0 0 1,0 0-1,0 0 0,0 0-1,0 0 0,0 0-1,0 0-1,0 0 0,0 0 0,0 0-1,0 0-1,11-17 1,-11 17-1,27-9 0,-3 3 1,10-1-1,6-2 0,12 0 1,7-4 0,7 2 0,8 0 0,16 0 0,6 0 0,11 2 0,0-4 0,8 4 0,1-2-1,0 1 1,0-4-1,-11 3 0,-7-2 1,-15 2-1,-15 2 0,-14 1 0,-16 1 1,-12 3-1,-26 4 0,0 0-1,0 0 1,0 0-1,-7 17-1,7-17-1,0 0-3,-35 3-7,35-3-21,0 0-4,-28 10 1</inkml:trace>
          <inkml:trace contextRef="#ctx0" brushRef="#br0" timeOffset="48403.7685">9863-549 17,'0'0'21,"0"0"-1,0 0-4,0 0-2,-2-17-6,2 17-2,0 0-3,0 0 0,0 0-1,0 0 0,0 0 0,0 0 1,0 0-1,0 0 1,0 0-1,0 0 0,0 0 0,0 0 0,0 0-1,0 0 0,0 0-1,0 0 0,0 0 1,0 0-1,0 0 0,0 0 0,0 0 0,0 0 0,0 0 0,3 19 1,-3-19-1,6 22 1,-6-22-1,5 29 0,-1-9 1,0-1 0,-4-3-1,0-16 1,5 28 0,-5-28 0,2 18 0,-2-18 0,0 0 0,0 0 0,0 18 1,0-18-1,0 0 1,0 17-2,0-17 2,0 24-2,0-24 2,0 33-1,0-15-1,0 1 0,0 1 1,0 0-1,0-3 1,-2 1-1,1-2 0,-3 1 0,4-17 1,-2 26-1,2-26-1,-2 20 2,2-20-1,0 0 0,0 18 0,0-18 1,0 0-1,0 0 1,0 0 0,0 0 0,0 0 0,2-24-1,-2 24 1,0-35-1,2 10 0,-2-6 0,0-4-2,0-4 2,-4-5-2,0 4 1,-1 3-1,1 0 1,1 6-2,-3 5 3,2 4 0,4 22-1,-3-24 1,3 24 0,0 0 0,0-20 0,0 20 0,0 0 0,0 0 0,0 0 0,0 0 0,0 0-1,-2-16 1,2 16 0,0 0 0,0 0-1,0 0 0,0 0-1,0 0-1,0 0 0,0 0-4,0 0-10,0 0-20,15 18-1,-15-18 1</inkml:trace>
          <inkml:trace contextRef="#ctx0" brushRef="#br0" timeOffset="50761.9034">10069-509 6,'0'0'15,"0"0"-2,0 0-2,0 0 0,0 0-1,17-3 0,-17 3 0,0 0-2,0 0-3,18-13-1,-18 13-1,19-6-1,-19 6-1,27-9 1,-27 9-1,33-7 0,-14 3 0,5 2 0,-2 0 0,0 2 0,-2 0-1,1 2 1,-5 0 0,-16-2-1,28 2 1,-28-2-1,17 2 0,-17-2 0,0 0-1,0 0-2,0 0-3,0 0-4,0 0-8,-15 22-15,15-22 0</inkml:trace>
          <inkml:trace contextRef="#ctx0" brushRef="#br0" timeOffset="54810.1349">10167 585 23,'0'0'19,"0"0"-3,0 0-5,0 0-2,0 0 1,16-1-2,-16 1-1,0 0-1,0 0-2,0 0-1,0 0 0,0 0-1,0 0 0,0 0 0,0 0 1,0 0-2,0 0 1,0 0 0,0 0-1,12 22 0,-12-22 1,7 24-1,-7-24 0,4 33 0,-3-13 1,3 9-1,0-5 2,1 7-2,-1 2 1,3 2 0,1 0 0,1 4 0,2-1-1,-2-3 0,0-4 0,1 0-1,-1-5 1,0-2-1,-1-6 1,-1-1 0,-7-17-1,7 20 0,-7-20 1,0 0-1,0 0 0,0 0 1,0 0-2,0 0 0,0 0 0,0 0-1,0 0-2,0 0-6,11-26-63,-9 10 36</inkml:trace>
          <inkml:trace contextRef="#ctx0" brushRef="#br0" timeOffset="51449.9427">10171-4 19,'0'0'17,"0"0"-1,0 0-3,0 0-3,0 0-2,0 0-3,0 0-2,0 0-2,0 0-1,0 0 1,0 0 0,0 0 1,-21 13 1,21-13-1,0 0 1,0 0 0,0 0 0,0 0 0,0 0-1,0 0-1,0 0 0,0 0 0,0 0-1,0 0 2,0 0-1,0 0 1,0 0 0,28 4 1,-28-4-1,35-6 0,-15 1 0,6 1 0,-2-2-1,0 3 0,0 1-1,2 0 1,-4 0-1,-4 2 0,1 0 0,-19 0 0,26-2 0,-26 2 0,16 0 0,-16 0 0,0 0-2,0 0-2,0 0-11,0 0-22,0 0 1,0 0 1</inkml:trace>
          <inkml:trace contextRef="#ctx0" brushRef="#br0" timeOffset="50140.8679">10218-481 11,'0'0'13,"0"0"-3,0 0 0,0 0-1,0 0-4,0 0 2,0 0 0,0 0 0,-7-17 0,7 17-2,0 0-1,0 0 0,0 0-2,0 0 0,0 0-1,0 0 0,0 0 0,0 0-1,0 0 1,0 0-1,0 0 0,0 0 0,0 0 1,0 0 0,0 0 0,0 0 0,0 0 1,0 0-1,0 0 0,0 0 0,0 0 0,0 0 0,0 0 0,0 0-1,0 0 0,0 0 1,0 0-1,0 0 0,0 0 1,0 0-1,0 0 1,0 0 0,0 0 0,0 0 0,0 0-1,0 0 1,0 0 0,0 0-1,0 0 0,0 0 1,0 0-1,0 0 0,0 0 0,0 0 0,0 0 1,0 0-1,0 0 0,0 0 0,0 0 0,0 0 1,0 0-1,-9-14 0,9 14 0,0 0 0,0 0 0,0 0 1,0 0-1,0 0 0,0 0 1,0 0-1,0 0 1,0 0-1,0 0 1,0 0-1,0 0 0,0 0 0,0 0 1,0 0-1,0 0 0,0 0 1,0 0-1,0 0 1,0 0-1,0 0 0,-7 16 1,5 15 0,2-10 1,0 2-1,0 1 1,2 2-1,-2 2 2,3 1-2,-1 0 2,2-1-2,-1 1-1,1 1 1,2-5 0,-3 1-1,1-6 1,2-1 0,-6-19 0,3 25-1,-3-25 1,0 0 0,0 0 0,0 0-1,0 0 0,0 0-1,0 0-2,0 0-2,0 0-17,-3-18-15,3 18-3,-6-37 2</inkml:trace>
          <inkml:trace contextRef="#ctx0" brushRef="#br0" timeOffset="55729.1875">10755 617 6,'0'0'32,"0"0"-3,0 0-11,0 0-7,0 0-3,0 0-4,0 0-1,-20-11 0,20 11-1,0 0 0,-22 3 1,5 1-1,17-4 0,-48 17 1,28-10-2,20-7 1,-31 22-1,31-22-1,-21 20 1,21-20-1,-7 24 1,7-24 0,4 18 0,-4-18-1,7 17 2,-7-17-1,17 18 0,-17-18 0,24 8 0,-8-5-1,4 3 1,3-3 0,-1 3-1,2 1 1,-2-3-1,-4 7 1,1 2-1,-19-13 0,27 24 0,-19-10 1,-8-14-1,9 26 1,-9-26 0,-2 22 0,2-22 0,-7 20 0,7-20 0,0 0 0,-28 20 0,2-9 1,10-7-2,-1-2 1,-5-2 0,-2-4-1,2-1 0,1-1 1,5-3-1,-4 0 0,20 9 0,-26-17 0,26 17-2,0 0 1,-17-16-3,17 16-1,0 0-7,0 0-18,0 0-8,22 11 1</inkml:trace>
          <inkml:trace contextRef="#ctx0" brushRef="#br0" timeOffset="52194.9853">10643-685 9,'0'0'24,"0"0"-6,0 0-5,0 0-2,0 0 0,14 7-2,-14-7-1,0 0-2,0 0 0,0 0-2,8 22-1,-6-5 0,1-1-1,1 8 0,2 0 0,-3 6-1,3 4 3,1 1-3,1-2 2,1 4-1,-4-6 0,3 4 0,-1-5 0,-3 3-1,-1-11 0,1 2-1,0-4 1,-4 2-1,0-4 0,0-1 1,-4-1-1,2 2 0,2-18 0,-2 28 0,2-28 0,-3 18 0,3-18 0,0 0-1,0 0 0,0 0-1,0 0-2,0 0-6,22 0-24,-22 0-4,0 0 1</inkml:trace>
          <inkml:trace contextRef="#ctx0" brushRef="#br0" timeOffset="56377.2246">11026 830 20,'0'0'35,"0"0"0,0 0-10,0 0-11,0 0-6,0 0-4,0 0-2,0 0 0,0 0 0,0 0-1,0 0 1,0 0-1,0 0 0,0 0 0,0 0 0,0 0 0,0 14 0,0-14 0,8 24-1,-3-5 0,-5-19 1,13 33-1,-6-15 0,-3-2 0,-4-16 0,15 28 0,-15-28 0,7 20 1,-7-20-2,8 17 1,-8-17-1,0 0 0,5 22-1,-5-22-2,0 0-4,0 0-18,0 0-12,0 0 2,0 0-1</inkml:trace>
          <inkml:trace contextRef="#ctx0" brushRef="#br0" timeOffset="57076.2645">11297 477 20,'0'0'25,"0"0"-5,0 0-8,0 0-6,0 0-3,-9-16-2,9 16 1,0 0 1,0 0 1,0 0 1,0 0 0,0 0 0,0 0 1,0 0-1,0 0 0,0 0-2,0 0-1,0 0-1,0 0 0,0 0 0,0 0 0,0 0 1,0 0-1,13 33 1,-2 16 1,-4-21-1,1 10 0,-1 3 1,4 3-1,0 0 0,2 2 0,-2 0 0,4 0 0,-2-1 0,0-4-1,0-1-1,0-3 1,-2-2-1,2 0 0,-4-4 1,-2-4-1,1-3 0,-5-4-1,5-1-2,-8-19-1,15 27-11,-15-27-21,0 0-3,0 0 1</inkml:trace>
          <inkml:trace contextRef="#ctx0" brushRef="#br0" timeOffset="58123.3244">11790 20 16,'0'0'23,"0"0"-3,0 0-2,0 0-3,0 0-4,0 0-4,0 0-1,0 0-3,0 0 0,0 0-1,0 0 1,26 9-1,-8-11-1,8 2 0,3-5 1,10 1-1,2-3 1,1-1-1,-3-1 0,-2 2-1,-4 0 1,-7-1 0,-12 5-1,-14 3 1,23-6-1,-23 6 0,0 0 0,0 0-1,0 0 0,0 0-2,0 0-2,0 0-8,0 0-20,0 0-4,0 0 1</inkml:trace>
          <inkml:trace contextRef="#ctx0" brushRef="#br0" timeOffset="58546.3486">11974-202 14,'9'-17'34,"-9"17"-3,0 0-8,0 0-10,0 0-7,0 0-3,0 0-1,0 0 0,0 0-1,19 22 1,-19-22 0,15 32 0,-8-9 0,-5 5-1,2 45 3,-3-30-2,1 3-1,2-2 0,0-6-1,3-1 1,-2-10-1,3-5-1,1 0-1,-9-22-2,20 30-8,-20-30-22,0 0-4,0 0 1</inkml:trace>
          <inkml:trace contextRef="#ctx0" brushRef="#br0" timeOffset="41689.3845">7731 479 27,'0'0'21,"0"0"0,0 0-3,0 0-4,0 0-5,0 0-3,0 0-2,0 0-1,20-13-2,-4 11 1,7-3-1,2 1 0,10-3 1,4 3-1,7-3 1,2 5-1,2-4 1,5 6 0,-5-1 0,6 1 0,-10-2 0,2 2 0,-17-2-1,21 4 3,-52-2-3,18 0 0,-18 0 0,0 0 0,0 0-1,-17 7 1,17-7-1,-38 9 0,16-7 0,-8 5 0,-9-1 0,1-1 1,-3-3-1,-3 0 0,3-2 0,1-5 0,-1 1 1,8 2-1,-4-2-1,9 4 1,2 0 0,4 4-1,0 0-1,22-4-1,-31 16-4,36 4-20,-5-20-11,0 0 1,32 2-1</inkml:trace>
        </inkml:traceGroup>
        <inkml:traceGroup>
          <inkml:annotationXML>
            <emma:emma xmlns:emma="http://www.w3.org/2003/04/emma" version="1.0">
              <emma:interpretation id="{A76757D4-0101-4BC4-939E-8F5ACE8FFF57}" emma:medium="tactile" emma:mode="ink">
                <msink:context xmlns:msink="http://schemas.microsoft.com/ink/2010/main" type="inkWord" rotatedBoundingBox="21423,9825 23962,9679 24086,11835 21547,11981"/>
              </emma:interpretation>
              <emma:one-of disjunction-type="recognition" id="oneOf4">
                <emma:interpretation id="interp20" emma:lang="en-US" emma:confidence="0">
                  <emma:literal>Isa)</emma:literal>
                </emma:interpretation>
                <emma:interpretation id="interp21" emma:lang="en-US" emma:confidence="0">
                  <emma:literal>Is?)</emma:literal>
                </emma:interpretation>
                <emma:interpretation id="interp22" emma:lang="en-US" emma:confidence="0">
                  <emma:literal>Itsy)</emma:literal>
                </emma:interpretation>
                <emma:interpretation id="interp23" emma:lang="en-US" emma:confidence="0">
                  <emma:literal>Its?)</emma:literal>
                </emma:interpretation>
                <emma:interpretation id="interp24" emma:lang="en-US" emma:confidence="0">
                  <emma:literal>It...)</emma:literal>
                </emma:interpretation>
              </emma:one-of>
            </emma:emma>
          </inkml:annotationXML>
          <inkml:trace contextRef="#ctx0" brushRef="#br0" timeOffset="59657.4122">12847-722 17,'0'0'11,"-4"-16"0,4 16 1,0 0-2,0 0-3,0 0-1,0 0 0,0 0 0,0 0-1,0 0 0,0 0 0,-19-17 0,19 17 0,0 0-1,0 0 0,0 0 0,0 0-1,0 0-1,0 0 0,0 0-1,0 0 0,0 0 0,0 0 0,0 0-1,0 0 0,13 24 1,-13-24-1,10 28 1,2-8 0,-6 6 0,3 3 0,-1 2 0,1 11 0,-2 1 1,1 3-1,-1 3 1,-3 2-1,3-3 1,-2 0-1,3 0 1,-3-12-2,1-6 0,-1-5 1,-1-4-1,-4-21 0,8 22 0,-8-22 0,0 0-1,0 0 0,0 0-2,0 0-2,0 0-5,0 0-16,-24 5-13,24-5 2</inkml:trace>
          <inkml:trace contextRef="#ctx0" brushRef="#br0" timeOffset="60782.4765">13131-632 18,'18'-11'16,"-18"11"0,17-5-2,-1 7-3,-16-2-1,19-8-2,-19 8-1,25-13-2,-25 13-1,37-9 0,-16 0-2,6 4 0,3-3-1,1 3-1,0-4 0,-3 3 0,-6 4-1,-7-3 0,-15 5-2,0 0-2,17 7-9,-17-7-20,-30 13 0</inkml:trace>
          <inkml:trace contextRef="#ctx0" brushRef="#br0" timeOffset="61295.5059">13219-147 32,'0'0'24,"0"0"-3,0 0-2,0 0-6,0 0-3,0 0-4,0 0-3,31 2 0,-31-2-1,39-8 0,-15 1 0,13 3 0,0-5-1,7 4 1,-7-3-1,-2 5-1,-2-5 1,-7 7-1,-4-3 1,-22 4-1,22 0 0,-22 0 0,0 0-1,0 0-1,0 0-2,0 0-9,0 0-24,0 0 0,-24-13-1</inkml:trace>
          <inkml:trace contextRef="#ctx0" brushRef="#br0" timeOffset="60389.454">13311-615 14,'0'0'29,"0"0"-8,0 0-9,0 0-6,0 0-2,0 0-1,-2-17 0,2 17 0,0 0 1,0 0 0,0 0 0,0 0 0,0 0 0,0 0-2,-1-16 1,1 16-2,0 0 1,0 0-1,0 0 0,0 0 0,0 0 0,0 0 0,0 0 0,1 20 0,1-4 0,0 8 0,2 2 0,-2 11 0,-1-1 2,5 3-2,1-2 2,1-2-2,-3-6 2,3 0-2,-1-5 1,0-7-1,-7-17-1,11 22 0,-11-22 0,0 0 0,8 20 0,-8-20 0,0 0 0,0 0-1,-8 17-1,8-17 0,0 0-5,0 0-12,-14-19-19,14 19 2,7-35-2</inkml:trace>
          <inkml:trace contextRef="#ctx0" brushRef="#br0" timeOffset="62233.5595">13702-913 18,'0'0'28,"0"0"-8,0 0-6,0 0-2,0 0-4,0 0-1,0 0-1,0 0-1,0 0-2,0 0 0,0 0 0,8 24-2,-8-24 1,14 33-1,-6-12 1,6 6-1,-1 1 1,4 8 0,0-3 0,3 4 0,-4 2-1,7-1 1,-7 6-1,6 0 1,-7 0 0,0 0-1,-4-1 2,0-3-2,-4-3 1,-3-4-1,2-9 0,-1-4 0,-1-4-1,-4-16-1,7 22 1,-7-22-2,0 0 1,0 0-2,11 17 0,-11-17-5,0 0-17,0 0-14,0 0 1,0 0 1</inkml:trace>
          <inkml:trace contextRef="#ctx0" brushRef="#br0" timeOffset="63060.6068">12649 174 6,'0'0'21,"0"0"-3,0 0-3,20 8-1,-20-8-1,0 0-4,17-15-1,0 15-2,-17 0-1,38-7-1,-8-3-1,14 10 0,8-11-1,10 4 0,16-2 0,14 0 0,15-8 1,15 2-1,7-3 0,17-4 0,-3-2 0,3 6 0,-9-4 0,-12 5-1,-22 6 0,-12 2 0,-23 4-1,-24 1 0,-16 6 0,-28-2 0,0 0-1,7 16 0,-7-16-3,-26 13-1,17 5-9,-20-12-21,14-1-3,-7-3 1</inkml:trace>
          <inkml:trace contextRef="#ctx0" brushRef="#br0" timeOffset="64227.6736">13090 431 24,'-20'-9'29,"20"9"-13,0 0-5,0 0-2,0 0-3,0 0 0,0 0 0,0 0 1,0 0-2,0 0 0,0 0-1,0 0-1,0 0-1,0 0 0,7 18-1,-7-18 0,0 0 0,7 26 0,-7-26 1,4 29-1,0-10 1,-4-1-1,0 8 1,0 1-1,0 5 1,-2-1 0,6 7 0,-1 3 0,3-1-1,1 4 1,6 0-1,-2-3 1,4 3-1,-4-8 0,4 1-1,-6-6 1,2-3-1,-2-6 0,-5 0 1,2-4-1,-6-1 0,0-17 0,1 26 1,-1-26-1,0 22 0,0-22-1,0 0 0,-1 20 0,1-20-1,0 0-1,0 0-1,0 0-4,-2-17-12,2 17-18,7-25 0,-5 6 0</inkml:trace>
          <inkml:trace contextRef="#ctx0" brushRef="#br0" timeOffset="65061.7213">13829 497 12,'0'0'30,"0"0"-8,-1-18-8,1 18-4,0 0-3,0 0 0,0 0-1,0 0 0,0-18-1,0 18 0,-19-4-2,19 4 0,-31 4-2,12 3 1,-5 0-1,2 2 0,0 4-1,0 2 1,5 0-1,17-15 1,-20 29-1,20-29 0,-4 29 0,4-29 0,13 24 0,-13-24 0,24 19 0,-24-19 1,30 18-1,-10-11 0,-3 1 1,7-3-1,-2 4 1,0-3-1,0 1 1,0 1-1,-5-1 0,-17-7 1,26 18 0,-26-18 0,11 28 1,-9-12-1,-4 1 1,-6 1-1,1 1 1,0-3-1,7-16 0,-24 26 0,24-26 0,-28 13 0,28-13 0,-31 9-1,12-9 1,-1-2-1,-6-5 0,0-2 1,2-4-1,0 0-1,4 0 0,2-2-1,18 15-1,-24-22-2,24 22-13,0 0-18,18 0-3,-18 0 2</inkml:trace>
          <inkml:trace contextRef="#ctx0" brushRef="#br0" timeOffset="65702.7579">14132 685 1,'0'0'27,"0"0"-1,24 1-16,-24-1-5,28-11 0,-28 11-1,25-5 3,-25 5-2,19-2 1,-19 2 1,0 0-2,0 0 0,0 0-2,0 0-1,22 13 0,-22-13-1,0 0 0,0 0 0,0 22 0,0-22 1,-9 16-1,9-16 1,-24 23 0,5-9 0,5 5 0,-7-3-1,5 6 0,3-5 0,2 1-1,11-18 1,-8 31-1,8-31 0,10 22 1,-10-22-1,25 19 1,-6-12 0,7-3 0,-8-1-1,8-1 1,-8-2 0,6-2-1,-24 2 1,28-3-1,-28 3 0,0 0-1,17-4 0,-17 4-1,0 0-3,0 0-6,0 0-24,0 0-2,1-24 1</inkml:trace>
          <inkml:trace contextRef="#ctx0" brushRef="#br0" timeOffset="66339.7944">14440 229 10,'-6'17'24,"6"-17"-7,0 0-2,0 0-3,0 0-1,0 0-2,0 0 0,0 0-1,0 0-1,0 0-1,0 0-1,-3 20-2,3-20 0,2 22-2,3-2 1,2 0-1,1 8 1,3 1-1,4 4 0,-2 0 0,5 6 0,-7-2 0,6 3 0,-6-3 0,-2 7 1,0-4 0,0 2-1,-5-5 1,2 0-1,-1-4 0,4-7 0,-1-2-1,-1-8 0,-7-16-1,13 24-2,-13-24 0,0 0-2,18 18-7,-18-18-18,-16-9-9,16 9 2</inkml:trace>
          <inkml:trace contextRef="#ctx0" brushRef="#br0" timeOffset="67796.8777">14453-1004 25,'0'0'21,"0"0"-2,0 0-2,0 0-3,0 0-6,0 0-2,0 0-3,0 0-1,0 0-1,0 0 0,24-13 0,-2 16 0,0-3 1,13 8-1,2-1 1,7 8-1,6 3 0,4 8 0,-3 7 0,6 9 0,-1 4 0,-3 5 0,-1 6 0,-6 4 0,-9 3 1,-6 2-1,-9 0 1,-7 4 0,-8-4 0,-5 2-1,-9 2 2,-2-2-1,-13-9-1,1-3 1,-6-2-1,-1-3 0,-3-10 0,3-5 0,2-6-1,4-8-1,9 0-2,13-22-2,-9 25-16,9-25-17,0 0-1,0 0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5-02T15:57:24.96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BBE697-4C16-4E5F-A926-580C1736A3AB}" emma:medium="tactile" emma:mode="ink">
          <msink:context xmlns:msink="http://schemas.microsoft.com/ink/2010/main" type="writingRegion" rotatedBoundingBox="11328,5691 20866,5351 20919,6818 11380,7158"/>
        </emma:interpretation>
      </emma:emma>
    </inkml:annotationXML>
    <inkml:traceGroup>
      <inkml:annotationXML>
        <emma:emma xmlns:emma="http://www.w3.org/2003/04/emma" version="1.0">
          <emma:interpretation id="{CC8CF05D-ACFB-44AD-9EFE-4383A992CED2}" emma:medium="tactile" emma:mode="ink">
            <msink:context xmlns:msink="http://schemas.microsoft.com/ink/2010/main" type="paragraph" rotatedBoundingBox="11328,5691 20866,5351 20919,6818 11380,71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E29A47-67D7-412A-B9FC-9B85E61D3FD8}" emma:medium="tactile" emma:mode="ink">
              <msink:context xmlns:msink="http://schemas.microsoft.com/ink/2010/main" type="line" rotatedBoundingBox="11328,5691 20866,5351 20919,6818 11380,7158"/>
            </emma:interpretation>
          </emma:emma>
        </inkml:annotationXML>
        <inkml:traceGroup>
          <inkml:annotationXML>
            <emma:emma xmlns:emma="http://www.w3.org/2003/04/emma" version="1.0">
              <emma:interpretation id="{0C45DDA6-B008-4D3D-A12C-E139E1689CFA}" emma:medium="tactile" emma:mode="ink">
                <msink:context xmlns:msink="http://schemas.microsoft.com/ink/2010/main" type="inkWord" rotatedBoundingBox="11328,5691 14654,5573 14700,6864 11374,6983">
                  <msink:destinationLink direction="with" ref="{4ECB8092-32A3-47FA-8DBC-E8002C725547}"/>
                  <msink:destinationLink direction="from" ref="{E0BB0D4A-15D5-4D27-AAD5-1A812942179C}"/>
                  <msink:destinationLink direction="with" ref="{09392D96-C0E0-4BEA-8777-7BE858D1EC67}"/>
                </msink:context>
              </emma:interpretation>
              <emma:one-of disjunction-type="recognition" id="oneOf0">
                <emma:interpretation id="interp0" emma:lang="en-US" emma:confidence="0">
                  <emma:literal>d(x,x)</emma:literal>
                </emma:interpretation>
                <emma:interpretation id="interp1" emma:lang="en-US" emma:confidence="0">
                  <emma:literal>d(X,X)</emma:literal>
                </emma:interpretation>
                <emma:interpretation id="interp2" emma:lang="en-US" emma:confidence="0">
                  <emma:literal>d(X,x)</emma:literal>
                </emma:interpretation>
                <emma:interpretation id="interp3" emma:lang="en-US" emma:confidence="0">
                  <emma:literal>d(x,4)</emma:literal>
                </emma:interpretation>
                <emma:interpretation id="interp4" emma:lang="en-US" emma:confidence="0">
                  <emma:literal>dixit)</emma:literal>
                </emma:interpretation>
              </emma:one-of>
            </emma:emma>
          </inkml:annotationXML>
          <inkml:trace contextRef="#ctx0" brushRef="#br0">263 19 3,'8'-18'30,"-8"18"-5,0 0-7,0 0-4,0 0-5,0 0-3,0 0-1,0 0-1,-19-9-2,19 9 1,-24 14-2,9 1 1,-5 5 0,-2 8 0,2 9 0,-10-1 0,8 12 1,-6 0-1,4 3 1,6-3-1,5 7 0,2-7 0,7 5 0,6-11-1,4 2 0,5-7 0,11-4 0,-4-5-1,3-3 1,1-6-1,-2-7-1,6 7-2,-26-19-5,46 15-24,-28-15-5,3-4 1</inkml:trace>
          <inkml:trace contextRef="#ctx0" brushRef="#br0" timeOffset="-722.0413">-299-317 18,'0'0'17,"0"0"-1,0 0-3,0 0 1,0 0 0,0 0-4,0 0-1,0 0-3,0 0-1,0 0-2,0 0-1,0 0 0,0 0 0,0 0-1,0 0 0,0 19 0,0-19 0,0 0-1,0 0 2,-8 24-1,8-24 1,-5 29-1,5-7 1,-6 7-1,4 12 1,-3 3-1,5 11 0,-4 5 0,2 7 0,-1 0 0,3 3 0,0 0-1,2-4 1,-2-3-1,3-7 0,-1-4 1,4-14-1,-6-3 0,0-11 0,3-7 1,-3-17-1,4 16 1,-4-16 0,0 0 0,0 0 0,0 0 0,0 0 0,7-24-1,-7 24 1,0-25-1,-3 8 0,-1-5 1,-3 2-1,-6-4 0,2-2 0,-10-5 0,-1 2 0,-2-1 0,-3-1 0,1 0 0,-4 5 0,-1 2-1,3 0 1,1 8 0,-1 5-1,6 4 1,0 7-1,3 9 1,1-2 0,1 6-1,-1 0 1,1 3 0,-1-1 0,1 2-1,17-17 1,-28 33 0,17-11-1,6 5 1,3 3 0,4 3-1,5 1 1,6 5-1,6-2 1,-1-2 0,4-8 0,4-5-1,3-3 2,3-8-1,1-8 0,-2-3-1,-1-5 0,5 3-1,-11-11-2,5 11-2,-29 2-5,46-11-11,-46 11-16,28-5 3</inkml:trace>
          <inkml:trace contextRef="#ctx0" brushRef="#br0" timeOffset="1029.0589">435 326 3,'0'0'22,"0"0"-5,0 0-4,0 0-3,0 0-1,0 0-3,0 0 1,0 0-2,0 0-1,0 0 0,0 0 0,0 0-1,0 0 1,0 0-1,0 0 0,0 0-1,0 0 1,9-22-2,-9 22 1,24-15-1,-7 6 0,-1-4 0,3 0 0,1 0 0,-2 2-1,1 2 1,-19 9-1,31-9 0,-31 9 1,26-4-1,-26 4 0,24 4 1,-24-4 0,20 4-1,-20-4 1,0 0 0,22 22 0,-22-22 0,10 24 0,-3-8-1,0 3 1,1 4 0,-1 5 0,0-2 0,1 3-1,-1 0 1,1 3-1,-1-5 1,-3 3-1,1-5 0,3-5 0,-3-1 1,-5-19-1,15 25 1,-15-25 0,24 11-1,-24-11 1,29-1 0,-7-3 0,-3-2 0,1-1-1,2 0 0,-7 1 0,-15 6 0,24-11 0,-24 11-2,0 0 0,0 0-1,0 0-2,0 0-4,-18-13-13,18 13-15,-26-5 1,26 5 1</inkml:trace>
          <inkml:trace contextRef="#ctx0" brushRef="#br0" timeOffset="1701.0973">933 102 5,'0'0'6,"0"0"0,0 0 1,0 0 1,0 0 1,0 0 1,0 0 1,0 0-1,0 0-1,0 0 1,0 0-4,0 0-2,0 0-1,-17 27-1,10-8 0,-8 5 0,-3 9 0,-12 9 0,-1 9 0,-14 10-1,-1 7 2,-7-6-1,5 4 0,-2-3 0,8-14-1,8-3 0,10-16-1,15-6-1,9-24-4,19 14-14,1-19-16,0-12 2,8 4-1</inkml:trace>
          <inkml:trace contextRef="#ctx0" brushRef="#br0" timeOffset="2292.1311">1281 614 19,'11'-16'31,"-11"16"-10,15-17-3,-15 17-5,0 0-6,24-4-1,-24 4-2,0 0-1,-5 22 0,-3-5-2,-1 3 1,-4 2-1,-2 8 0,-1-1 0,-3 0-1,1-3-1,3 3-3,-7-18-7,16 6-24,6-17 1,0 0-1</inkml:trace>
          <inkml:trace contextRef="#ctx0" brushRef="#br0" timeOffset="3090.1768">1543 207 10,'0'0'11,"0"0"0,0 0 0,0 0-1,9-21 0,-9 21-1,19-11-1,1 10 0,-20 1-3,39-11-1,-12 1 0,12 10-2,-2-5-1,2 9 1,-4-4-1,2 3-1,-8 3 1,-1-1 0,-10 10 1,-3 1-1,-15 5 1,2 4 0,-6 3-1,-3 9 1,-6-4-1,4 5 0,0-5-1,5-3 1,2-3 0,8-5-1,3-5 1,7-1-1,5-8 1,-1-3 0,6-5-1,0 0 1,1-4 0,-3-1-1,-2 1 0,-22 4-1,30-11-1,-30 11-3,15-2-5,-15 2-13,0 0-11,-21-3 0</inkml:trace>
          <inkml:trace contextRef="#ctx0" brushRef="#br0" timeOffset="3513.201">2142 34 0,'0'0'30,"0"0"-6,0 0-7,0 0-3,0 0-4,0 0-2,0 0-3,-12 31-1,12-31-1,-30 37-1,4-8-1,-1 12 1,-12 3-1,-5 9 0,-6 0 0,2 6 0,-4-2 0,4-2-1,10-5 0,3-8-2,14-7-1,5-21-5,23 3-15,-7-17-12,0 0 2</inkml:trace>
          <inkml:trace contextRef="#ctx0" brushRef="#br0" timeOffset="4203.2405">2146-212 2,'0'0'23,"0"0"-5,0 0-3,0 0-1,0 0-3,0 0-1,0 0-4,0 0-1,0 0 0,0 0-2,26 9 0,-26-9 0,24 22-1,-6-3-1,3 4 1,5 3 0,3 7-1,-1 0 0,7 4 1,-4 3-2,0 8 1,-3 2 0,-2 7 0,-6 1 0,-9 8 0,-5 0-1,-4 4 1,-12 0-1,-4 0 1,-8-4-1,-6-6 1,-5-6-1,-1-12 0,1-5-2,-2-19-4,21 4-10,-14-22-19,9-13 1,5-7-2</inkml:trace>
        </inkml:traceGroup>
        <inkml:traceGroup>
          <inkml:annotationXML>
            <emma:emma xmlns:emma="http://www.w3.org/2003/04/emma" version="1.0">
              <emma:interpretation id="{97568061-D906-43E0-A103-36E0871835FB}" emma:medium="tactile" emma:mode="ink">
                <msink:context xmlns:msink="http://schemas.microsoft.com/ink/2010/main" type="inkWord" rotatedBoundingBox="15012,6165 15594,6144 15606,6468 15024,6489"/>
              </emma:interpretation>
              <emma:one-of disjunction-type="recognition" id="oneOf1">
                <emma:interpretation id="interp5" emma:lang="en-US" emma:confidence="0">
                  <emma:literal>=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in</emma:literal>
                </emma:interpretation>
                <emma:interpretation id="interp8" emma:lang="en-US" emma:confidence="0">
                  <emma:literal>on</emma:literal>
                </emma:interpretation>
                <emma:interpretation id="interp9" emma:lang="en-US" emma:confidence="0">
                  <emma:literal>is</emma:literal>
                </emma:interpretation>
              </emma:one-of>
            </emma:emma>
          </inkml:annotationXML>
          <inkml:trace contextRef="#ctx0" brushRef="#br0" timeOffset="7048.4032">2851 216 6,'-13'18'12,"13"-18"-2,0 0-1,0 0-1,0 0 0,0 0-1,24-7 0,-24 7-2,33-11 1,-13-2-1,13 7 0,-3-3-1,5 4-2,2-4 0,3 5 0,-6 0 0,4 4-1,-1-2 0,-2 1 0,-9 1-1,2 1 0,-10 3 0,-18-4-1,20 15-4,-20-15-3,-5 20-10,-10 0-12,-3-11 0</inkml:trace>
          <inkml:trace contextRef="#ctx0" brushRef="#br0" timeOffset="7452.4263">2915 491 25,'33'6'17,"-33"-6"-1,43-10-2,-25-2-4,15 12-1,-5-10-3,11 9-2,-4-5-2,4 6-1,-2-2 0,1 0 0,-1 1-1,-6-1 0,-1 0 1,-6 0-1,-2 0-1,-22 2 0,26 0-5,-26 0-7,0 0-18,0 0-1</inkml:trace>
        </inkml:traceGroup>
        <inkml:traceGroup>
          <inkml:annotationXML>
            <emma:emma xmlns:emma="http://www.w3.org/2003/04/emma" version="1.0">
              <emma:interpretation id="{880AF8A7-9EC7-4336-941B-63546BA1E774}" emma:medium="tactile" emma:mode="ink">
                <msink:context xmlns:msink="http://schemas.microsoft.com/ink/2010/main" type="inkWord" rotatedBoundingBox="16428,5621 20870,5463 20919,6818 16476,6977"/>
              </emma:interpretation>
              <emma:one-of disjunction-type="recognition" id="oneOf2">
                <emma:interpretation id="interp10" emma:lang="en-US" emma:confidence="1">
                  <emma:literal>2-(1+1)</emma:literal>
                </emma:interpretation>
                <emma:interpretation id="interp11" emma:lang="en-US" emma:confidence="0">
                  <emma:literal>2-411)</emma:literal>
                </emma:interpretation>
                <emma:interpretation id="interp12" emma:lang="en-US" emma:confidence="0">
                  <emma:literal>2-111)</emma:literal>
                </emma:interpretation>
                <emma:interpretation id="interp13" emma:lang="en-US" emma:confidence="0">
                  <emma:literal>2-41+1)</emma:literal>
                </emma:interpretation>
                <emma:interpretation id="interp14" emma:lang="en-US" emma:confidence="0">
                  <emma:literal>2-11+1)</emma:literal>
                </emma:interpretation>
              </emma:one-of>
            </emma:emma>
          </inkml:annotationXML>
          <inkml:trace contextRef="#ctx0" brushRef="#br0" timeOffset="8474.4848">4260-118 4,'0'0'16,"0"0"-2,0 0-3,18 3-2,-18-3-1,19-3-2,-19 3 0,38 0-1,-10-4 1,9 6-2,-4-2-1,8 7 0,-5 0-1,0 4-1,-5 4 1,-5 5-1,-13 8 1,-2-1 0,-15 7 0,-5 0 1,-8 1-1,1 7 1,-14 1-1,4 1-1,-3 0 1,-3 2-1,1 1-1,-2-2 1,5-9-1,4 3 0,9-10 0,3-1 0,10-10 1,2-18 0,29 24-1,3-19 1,6-5 0,8 0 0,4-5 0,4 1-1,-5-3 1,1-2-1,-9 3 0,-6 3 0,-11-1 0,-2 2 0,-22 2-1,18-4 0,-18 4 0,0 0-3,0 0-4,0 0-13,0 0-13,0 0-1</inkml:trace>
          <inkml:trace contextRef="#ctx0" brushRef="#br0" timeOffset="9195.526">5001 175 6,'0'0'10,"0"0"2,18-12 1,-18 12 0,0 0 1,0 0-1,0 0 1,0 0-3,0 0-2,0 0-3,0 0-1,0 0-2,0 0 0,0 0-1,0 0 0,30-8 0,-10 3 0,12 3-1,3-6 1,7 7-1,6-7 0,9 3 0,0-3 0,2 3 0,-5-1-1,-2 3 0,-8 1 0,-9-4 0,-8 5 0,-12 2-1,-15-1 0,0 0-3,8 19-4,-27-17-23,19-2-6,-20 5 1</inkml:trace>
          <inkml:trace contextRef="#ctx0" brushRef="#br0" timeOffset="9852.5636">6242-329 3,'13'-19'31,"-13"19"-5,0 0-7,0 0-4,0 0-5,0 0-3,0 0-2,0 0-1,-5 22-2,5-22 0,-23 33 1,5-9-1,0 16 0,-10 3 1,4 14-1,-2 1 0,6 10 1,3 0-1,6 4 0,7-4-1,8-2 1,7-6 0,4-3-1,9-7 0,-2-6 0,8-7-1,-3-8 1,3-5-1,-3-8-1,1-5 0,-4-7-2,0 2-1,-24-6-5,35-10-23,-35 10-6,11-18 2</inkml:trace>
          <inkml:trace contextRef="#ctx0" brushRef="#br0" timeOffset="10431.5967">6751-172 24,'0'0'32,"0"0"-5,17 4-9,-17-4-7,0 0-4,0 0-3,0 0 0,0 0-2,-8 28 0,7-12 0,-1 10 0,2 3 0,3 6 0,-3 5 0,6 10 0,-2-4 0,5 2 0,-2-2 0,2-1-1,-3-2 0,1-3 0,1-9-2,-3-7 0,3 0-1,-8-24-1,13 22-4,-13-22-10,5-16-19,-5 16-2,13-32 2</inkml:trace>
          <inkml:trace contextRef="#ctx0" brushRef="#br0" timeOffset="11031.631">7304 36 22,'0'0'22,"0"0"-4,0 16-5,0-16-2,0 0-3,0 0 0,0 0-3,0 0 0,0 0-1,21 6-1,-21-6 0,29 5 0,-1-3 0,5-5 0,6 1-1,1-7 0,3 3 0,-8-1 0,4-1-1,-10 1 0,-7 3-1,-22 4 0,21-3 0,-21 3-1,0 0 0,0 0-2,0 0-3,0 0-7,0 0-21,0 0-1,0 0 0</inkml:trace>
          <inkml:trace contextRef="#ctx0" brushRef="#br0" timeOffset="11419.6532">7467-113 19,'0'0'28,"0"0"-7,3 20-4,-3-20-5,21 10-1,-21-10-3,24 12-1,-24-12-2,24 28 0,-24-28-1,16 42 0,-14-16-2,4 7 1,-4 4-2,-2 3 1,3 0-2,-1-1 1,0-2-1,5-2 1,-3-1-2,5-8 1,0-2-1,-9-24-2,30 29-4,-30-29-24,33-14-6,0-12 0</inkml:trace>
          <inkml:trace contextRef="#ctx0" brushRef="#br0" timeOffset="11955.6839">8142-199 24,'0'0'31,"0"0"-12,0 0-6,0 0-3,0 0-3,0 0 0,0 0 0,0 0 0,0 0-1,0 0-2,0 0 1,0 0-2,0 18 0,0-18-1,2 33-1,3-7 1,-5 5-1,2 8 0,-2 7 0,0 7 1,0 4-1,0 2 0,0 1 0,0-3 0,4-4-1,-1-3 1,1-8 0,0-14-1,-1-3-1,1-8 1,-4-17-3,0 0 0,13 16-4,-22-34-11,9 18-19,5-33-2,-3 7 2</inkml:trace>
          <inkml:trace contextRef="#ctx0" brushRef="#br0" timeOffset="12765.7302">8199-508 14,'0'0'23,"0"0"-7,0 0-2,0 0-4,0 0-1,0 0-3,0 0-2,0 0 0,0 0 0,0 0-1,0 0 0,0 0-1,0 0 1,0 0-1,0 0 0,18 2 1,-18-2-1,0 0 0,30 15 1,-30-15-1,24 15 0,-24-15-1,39 31 1,-17-7 1,4 5-2,1 4 2,12 8-1,0 1 0,5 5 0,-3 5 1,1 1-2,-5-5 0,0 11 0,-11 1 0,-6 6 0,-11 2-1,-7 2 0,-10 3 0,-6-1 1,-8 1-1,-10-5 0,1 0-1,-6-11-1,2-4-1,-2-14-2,9 3-3,-12-22-15,18 1-16,5-12 1,17-9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D9FC-AAD7-4908-8F29-BD870708ADE7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69197-6AF6-42D3-BB98-518916B8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1D89F-7E71-4B67-8585-18F5E4BA1E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4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8686800" cy="1143000"/>
          </a:xfrm>
        </p:spPr>
        <p:txBody>
          <a:bodyPr/>
          <a:lstStyle>
            <a:lvl1pPr>
              <a:defRPr>
                <a:latin typeface="Berlin Sans FB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4754563"/>
          </a:xfrm>
        </p:spPr>
        <p:txBody>
          <a:bodyPr/>
          <a:lstStyle>
            <a:lvl1pPr>
              <a:buClr>
                <a:schemeClr val="bg1"/>
              </a:buClr>
              <a:defRPr>
                <a:latin typeface="+mn-lt"/>
                <a:ea typeface="Adobe Fan Heiti Std B" pitchFamily="34" charset="-128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+mn-lt"/>
                <a:ea typeface="Adobe Fan Heiti Std B" pitchFamily="34" charset="-128"/>
              </a:defRPr>
            </a:lvl2pPr>
            <a:lvl3pPr>
              <a:defRPr>
                <a:latin typeface="+mn-lt"/>
                <a:ea typeface="Adobe Fan Heiti Std B" pitchFamily="34" charset="-128"/>
              </a:defRPr>
            </a:lvl3pPr>
            <a:lvl4pPr>
              <a:defRPr>
                <a:latin typeface="+mn-lt"/>
                <a:ea typeface="Adobe Fan Heiti Std B" pitchFamily="34" charset="-128"/>
              </a:defRPr>
            </a:lvl4pPr>
            <a:lvl5pPr>
              <a:defRPr>
                <a:latin typeface="+mn-lt"/>
                <a:ea typeface="Adobe Fan Heiti Std B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953001"/>
            <a:ext cx="7772400" cy="5334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8991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35A-223E-4E18-A1B2-818E6CFB4D91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904500"/>
            <a:ext cx="8991600" cy="18288"/>
          </a:xfrm>
          <a:prstGeom prst="rect">
            <a:avLst/>
          </a:prstGeom>
          <a:gradFill>
            <a:gsLst>
              <a:gs pos="7000">
                <a:schemeClr val="bg1"/>
              </a:gs>
              <a:gs pos="48000">
                <a:schemeClr val="accent4">
                  <a:lumMod val="18000"/>
                  <a:lumOff val="82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4"/>
          </a:solidFill>
          <a:latin typeface="Berlin Sans FB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tx1"/>
        </a:buClr>
        <a:buSzPct val="83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§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spcBef>
          <a:spcPct val="20000"/>
        </a:spcBef>
        <a:buSzPct val="110000"/>
        <a:buFont typeface="Garamond" pitchFamily="18" charset="0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inehtmleditor.net/" TargetMode="External"/><Relationship Id="rId2" Type="http://schemas.openxmlformats.org/officeDocument/2006/relationships/hyperlink" Target="http://bit.ly/YpPSCQ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8.emf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23.emf"/><Relationship Id="rId21" Type="http://schemas.openxmlformats.org/officeDocument/2006/relationships/image" Target="../media/image32.emf"/><Relationship Id="rId7" Type="http://schemas.openxmlformats.org/officeDocument/2006/relationships/image" Target="../media/image25.emf"/><Relationship Id="rId12" Type="http://schemas.openxmlformats.org/officeDocument/2006/relationships/customXml" Target="../ink/ink25.xml"/><Relationship Id="rId17" Type="http://schemas.openxmlformats.org/officeDocument/2006/relationships/image" Target="../media/image30.emf"/><Relationship Id="rId25" Type="http://schemas.openxmlformats.org/officeDocument/2006/relationships/image" Target="../media/image34.emf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27.emf"/><Relationship Id="rId24" Type="http://schemas.openxmlformats.org/officeDocument/2006/relationships/customXml" Target="../ink/ink31.xml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23" Type="http://schemas.openxmlformats.org/officeDocument/2006/relationships/image" Target="../media/image33.emf"/><Relationship Id="rId10" Type="http://schemas.openxmlformats.org/officeDocument/2006/relationships/customXml" Target="../ink/ink24.xml"/><Relationship Id="rId19" Type="http://schemas.openxmlformats.org/officeDocument/2006/relationships/image" Target="../media/image31.emf"/><Relationship Id="rId4" Type="http://schemas.openxmlformats.org/officeDocument/2006/relationships/customXml" Target="../ink/ink21.xml"/><Relationship Id="rId9" Type="http://schemas.openxmlformats.org/officeDocument/2006/relationships/image" Target="../media/image26.emf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12" Type="http://schemas.openxmlformats.org/officeDocument/2006/relationships/customXml" Target="../ink/ink39.xml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5" Type="http://schemas.openxmlformats.org/officeDocument/2006/relationships/image" Target="../media/image43.emf"/><Relationship Id="rId10" Type="http://schemas.openxmlformats.org/officeDocument/2006/relationships/customXml" Target="../ink/ink38.xml"/><Relationship Id="rId4" Type="http://schemas.openxmlformats.org/officeDocument/2006/relationships/customXml" Target="../ink/ink35.xml"/><Relationship Id="rId9" Type="http://schemas.openxmlformats.org/officeDocument/2006/relationships/image" Target="../media/image40.emf"/><Relationship Id="rId14" Type="http://schemas.openxmlformats.org/officeDocument/2006/relationships/customXml" Target="../ink/ink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ZCwSQg" TargetMode="External"/><Relationship Id="rId2" Type="http://schemas.openxmlformats.org/officeDocument/2006/relationships/hyperlink" Target="http://bit.ly/121Zpg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5cAp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linehtmleditor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5.xml"/><Relationship Id="rId1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5.emf"/><Relationship Id="rId18" Type="http://schemas.openxmlformats.org/officeDocument/2006/relationships/customXml" Target="../ink/ink17.xml"/><Relationship Id="rId3" Type="http://schemas.openxmlformats.org/officeDocument/2006/relationships/image" Target="../media/image10.emf"/><Relationship Id="rId21" Type="http://schemas.openxmlformats.org/officeDocument/2006/relationships/image" Target="../media/image19.emf"/><Relationship Id="rId7" Type="http://schemas.openxmlformats.org/officeDocument/2006/relationships/image" Target="../media/image12.emf"/><Relationship Id="rId12" Type="http://schemas.openxmlformats.org/officeDocument/2006/relationships/customXml" Target="../ink/ink14.xml"/><Relationship Id="rId17" Type="http://schemas.openxmlformats.org/officeDocument/2006/relationships/image" Target="../media/image17.emf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10" Type="http://schemas.openxmlformats.org/officeDocument/2006/relationships/customXml" Target="../ink/ink13.xml"/><Relationship Id="rId19" Type="http://schemas.openxmlformats.org/officeDocument/2006/relationships/image" Target="../media/image18.emf"/><Relationship Id="rId4" Type="http://schemas.openxmlformats.org/officeDocument/2006/relationships/customXml" Target="../ink/ink10.xml"/><Relationship Id="rId9" Type="http://schemas.openxmlformats.org/officeDocument/2006/relationships/image" Target="../media/image13.emf"/><Relationship Id="rId14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46062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Real Lecture </a:t>
            </a:r>
            <a:r>
              <a:rPr lang="en-US" sz="4800" dirty="0" smtClean="0"/>
              <a:t>20: </a:t>
            </a:r>
            <a:r>
              <a:rPr lang="en-US" dirty="0" smtClean="0"/>
              <a:t>More Clustering and intro to graphs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6975"/>
            <a:ext cx="7772400" cy="685800"/>
          </a:xfrm>
        </p:spPr>
        <p:txBody>
          <a:bodyPr>
            <a:normAutofit/>
          </a:bodyPr>
          <a:lstStyle/>
          <a:p>
            <a:endParaRPr lang="en-US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t="17308" r="49430" b="43750"/>
          <a:stretch>
            <a:fillRect/>
          </a:stretch>
        </p:blipFill>
        <p:spPr bwMode="auto">
          <a:xfrm>
            <a:off x="228600" y="5715000"/>
            <a:ext cx="5147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l="71862"/>
          <a:stretch>
            <a:fillRect/>
          </a:stretch>
        </p:blipFill>
        <p:spPr bwMode="auto">
          <a:xfrm>
            <a:off x="7239000" y="5562600"/>
            <a:ext cx="161114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1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981200" y="2438400"/>
            <a:ext cx="3276600" cy="1600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Triangle inequality not satisfied?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what happens in the worst case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43646" y="2590800"/>
            <a:ext cx="1537753" cy="1288155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0" y="2590800"/>
            <a:ext cx="1371600" cy="1288155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7054" y="24895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y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09600" y="4648200"/>
                <a:ext cx="1434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𝑑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err="1" smtClean="0">
                          <a:latin typeface="Cambria Math"/>
                        </a:rPr>
                        <m:t>𝑥</m:t>
                      </m:r>
                      <m:r>
                        <a:rPr lang="en-US" i="1" dirty="0" err="1" smtClean="0">
                          <a:latin typeface="Cambria Math"/>
                        </a:rPr>
                        <m:t>,</m:t>
                      </m:r>
                      <m:r>
                        <a:rPr lang="en-US" i="1" dirty="0" err="1" smtClean="0">
                          <a:latin typeface="Cambria Math"/>
                        </a:rPr>
                        <m:t>𝑧</m:t>
                      </m:r>
                      <m:r>
                        <a:rPr lang="en-US" i="1" dirty="0" smtClean="0">
                          <a:latin typeface="Cambria Math"/>
                        </a:rPr>
                        <m:t>) =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48200"/>
                <a:ext cx="143404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9029" y="5334000"/>
                <a:ext cx="7635232" cy="484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+ </m:t>
                    </m:r>
                    <m:r>
                      <a:rPr lang="en-US" i="1" dirty="0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/>
                          </a:rPr>
                          <m:t>𝑦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4−</m:t>
                    </m:r>
                    <m:box>
                      <m:box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e>
                    </m:box>
                    <m:r>
                      <a:rPr lang="en-US" i="1" dirty="0">
                        <a:latin typeface="Cambria Math"/>
                      </a:rPr>
                      <m:t>−</m:t>
                    </m:r>
                    <m:box>
                      <m:boxPr>
                        <m:ctrlPr>
                          <a:rPr lang="en-US" i="1" dirty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den>
                        </m:f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</m:e>
                    </m:box>
                    <m:r>
                      <a:rPr lang="en-US" i="1" dirty="0">
                        <a:latin typeface="Cambria Math"/>
                      </a:rPr>
                      <m:t>−</m:t>
                    </m:r>
                    <m:box>
                      <m:boxPr>
                        <m:ctrlPr>
                          <a:rPr lang="en-US" i="1" dirty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den>
                        </m:f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</m:e>
                    </m:box>
                    <m:r>
                      <a:rPr lang="en-US" i="1" dirty="0">
                        <a:latin typeface="Cambria Math"/>
                      </a:rPr>
                      <m:t>−</m:t>
                    </m:r>
                    <m:box>
                      <m:boxPr>
                        <m:ctrlPr>
                          <a:rPr lang="en-US" i="1" dirty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den>
                        </m:f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</m:e>
                    </m:box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4−</m:t>
                    </m:r>
                    <m:box>
                      <m:boxPr>
                        <m:ctrlPr>
                          <a:rPr lang="en-US" i="1" dirty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</m:e>
                    </m:box>
                    <m:r>
                      <a:rPr lang="en-US" i="1" dirty="0">
                        <a:latin typeface="Cambria Math"/>
                      </a:rPr>
                      <m:t>−</m:t>
                    </m:r>
                    <m:box>
                      <m:boxPr>
                        <m:ctrlPr>
                          <a:rPr lang="en-US" i="1" dirty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den>
                        </m:f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</m:e>
                    </m:box>
                    <m:r>
                      <a:rPr lang="en-US" i="1" dirty="0">
                        <a:latin typeface="Cambria Math"/>
                      </a:rPr>
                      <m:t>−</m:t>
                    </m:r>
                    <m:box>
                      <m:boxPr>
                        <m:ctrlPr>
                          <a:rPr lang="en-US" i="1" dirty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den>
                        </m:f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</m:e>
                    </m:box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29" y="5334000"/>
                <a:ext cx="7635232" cy="484876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/>
              <p14:cNvContentPartPr/>
              <p14:nvPr/>
            </p14:nvContentPartPr>
            <p14:xfrm>
              <a:off x="5795790" y="5685211"/>
              <a:ext cx="2142000" cy="65304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1830" y="5676211"/>
                <a:ext cx="2154960" cy="6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8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Clustering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5124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code to create movie clusters is here: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bit.ly/YpPSCQ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order to run it, make sure it’s in the same directory as cleanup.py and generalizedHierarchical.py as well as the data file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Remember: to visualize the results you can copy and paste the output to an html file and open it in your browser, or copy and paste to the HTML visualizer here</a:t>
            </a:r>
          </a:p>
          <a:p>
            <a:pPr marL="182880" lvl="1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://www.onlinehtmleditor.net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Try it with different distance measures and compare the results!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clustering movies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04344"/>
              </p:ext>
            </p:extLst>
          </p:nvPr>
        </p:nvGraphicFramePr>
        <p:xfrm>
          <a:off x="7086600" y="1295400"/>
          <a:ext cx="2102661" cy="4754560"/>
        </p:xfrm>
        <a:graphic>
          <a:graphicData uri="http://schemas.openxmlformats.org/drawingml/2006/table">
            <a:tbl>
              <a:tblPr/>
              <a:tblGrid>
                <a:gridCol w="2102661"/>
              </a:tblGrid>
              <a:tr h="19377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1816" marR="11816" marT="11816" marB="11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77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11816" marR="11816" marT="11816" marB="11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774">
                <a:tc>
                  <a:txBody>
                    <a:bodyPr/>
                    <a:lstStyle/>
                    <a:p>
                      <a:r>
                        <a:rPr lang="en-US" sz="1100"/>
                        <a:t>Bridget Jones Diary</a:t>
                      </a:r>
                    </a:p>
                  </a:txBody>
                  <a:tcPr marL="11816" marR="11816" marT="11816" marB="11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4205">
                <a:tc>
                  <a:txBody>
                    <a:bodyPr/>
                    <a:lstStyle/>
                    <a:p>
                      <a:r>
                        <a:rPr lang="en-US" sz="1100"/>
                        <a:t>Date Night</a:t>
                      </a:r>
                      <a:br>
                        <a:rPr lang="en-US" sz="1100"/>
                      </a:br>
                      <a:r>
                        <a:rPr lang="en-US" sz="1100"/>
                        <a:t>Juno</a:t>
                      </a:r>
                      <a:br>
                        <a:rPr lang="en-US" sz="1100"/>
                      </a:br>
                      <a:r>
                        <a:rPr lang="en-US" sz="1100"/>
                        <a:t>27 Dresses</a:t>
                      </a:r>
                      <a:br>
                        <a:rPr lang="en-US" sz="1100"/>
                      </a:br>
                      <a:r>
                        <a:rPr lang="en-US" sz="1100"/>
                        <a:t>No Strings Attached</a:t>
                      </a:r>
                    </a:p>
                  </a:txBody>
                  <a:tcPr marL="11816" marR="11816" marT="11816" marB="11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77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11816" marR="11816" marT="11816" marB="11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918">
                <a:tc>
                  <a:txBody>
                    <a:bodyPr/>
                    <a:lstStyle/>
                    <a:p>
                      <a:r>
                        <a:rPr lang="en-US" sz="1100"/>
                        <a:t/>
                      </a:r>
                      <a:br>
                        <a:rPr lang="en-US" sz="1100"/>
                      </a:br>
                      <a:r>
                        <a:rPr lang="en-US" sz="1100"/>
                        <a:t>Monty Python's Life of Brian</a:t>
                      </a:r>
                    </a:p>
                  </a:txBody>
                  <a:tcPr marL="11816" marR="11816" marT="11816" marB="11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774">
                <a:tc>
                  <a:txBody>
                    <a:bodyPr/>
                    <a:lstStyle/>
                    <a:p>
                      <a:r>
                        <a:rPr lang="en-US" sz="1100"/>
                        <a:t>Shrek</a:t>
                      </a:r>
                    </a:p>
                  </a:txBody>
                  <a:tcPr marL="11816" marR="11816" marT="11816" marB="11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77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11816" marR="11816" marT="11816" marB="11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77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11816" marR="11816" marT="11816" marB="11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918">
                <a:tc>
                  <a:txBody>
                    <a:bodyPr/>
                    <a:lstStyle/>
                    <a:p>
                      <a:r>
                        <a:rPr lang="en-US" sz="1100" dirty="0"/>
                        <a:t>City of God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Hero</a:t>
                      </a:r>
                    </a:p>
                  </a:txBody>
                  <a:tcPr marL="11816" marR="11816" marT="11816" marB="11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918">
                <a:tc>
                  <a:txBody>
                    <a:bodyPr/>
                    <a:lstStyle/>
                    <a:p>
                      <a:r>
                        <a:rPr lang="en-US" sz="1100"/>
                        <a:t>Dr. Strangelove</a:t>
                      </a:r>
                      <a:br>
                        <a:rPr lang="en-US" sz="1100"/>
                      </a:br>
                      <a:r>
                        <a:rPr lang="en-US" sz="1100"/>
                        <a:t>Requiem for a Dream</a:t>
                      </a:r>
                    </a:p>
                  </a:txBody>
                  <a:tcPr marL="11816" marR="11816" marT="11816" marB="11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77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11816" marR="11816" marT="11816" marB="11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4061">
                <a:tc>
                  <a:txBody>
                    <a:bodyPr/>
                    <a:lstStyle/>
                    <a:p>
                      <a:r>
                        <a:rPr lang="en-US" sz="1100"/>
                        <a:t>Shaun of the Dead</a:t>
                      </a:r>
                      <a:br>
                        <a:rPr lang="en-US" sz="1100"/>
                      </a:br>
                      <a:r>
                        <a:rPr lang="en-US" sz="1100"/>
                        <a:t>Seven Samurai</a:t>
                      </a:r>
                      <a:br>
                        <a:rPr lang="en-US" sz="1100"/>
                      </a:br>
                      <a:r>
                        <a:rPr lang="en-US" sz="1100"/>
                        <a:t>The Big Lebowski</a:t>
                      </a:r>
                    </a:p>
                  </a:txBody>
                  <a:tcPr marL="11816" marR="11816" marT="11816" marB="11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348">
                <a:tc>
                  <a:txBody>
                    <a:bodyPr/>
                    <a:lstStyle/>
                    <a:p>
                      <a:r>
                        <a:rPr lang="en-US" sz="1100" dirty="0"/>
                        <a:t>Jurassic Park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Terminator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Ratatouille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Casino Royale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The Matrix</a:t>
                      </a:r>
                    </a:p>
                  </a:txBody>
                  <a:tcPr marL="11816" marR="11816" marT="11816" marB="11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6858000" y="5181600"/>
            <a:ext cx="228600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6858000" y="4572000"/>
            <a:ext cx="228600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6858000" y="4114800"/>
            <a:ext cx="228600" cy="30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6858000" y="3733800"/>
            <a:ext cx="228600" cy="30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6858000" y="2930856"/>
            <a:ext cx="228600" cy="381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1771934"/>
            <a:ext cx="4583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Computed from the dataset as of 1:28 AM </a:t>
            </a:r>
            <a:br>
              <a:rPr lang="en-US" dirty="0" smtClean="0"/>
            </a:br>
            <a:r>
              <a:rPr lang="en-US" dirty="0" smtClean="0"/>
              <a:t>(bigger than the dataset I showed in class)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6858000" y="1676400"/>
            <a:ext cx="2286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3299936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the clusters do seem to correspond to reasonable movie categories </a:t>
            </a:r>
            <a:br>
              <a:rPr lang="en-US" dirty="0" smtClean="0"/>
            </a:br>
            <a:r>
              <a:rPr lang="en-US" dirty="0" smtClean="0"/>
              <a:t>(at least some of them do; hard to say what category includes both </a:t>
            </a:r>
            <a:br>
              <a:rPr lang="en-US" dirty="0" smtClean="0"/>
            </a:br>
            <a:r>
              <a:rPr lang="en-US" dirty="0" smtClean="0"/>
              <a:t>‘Requiem for a Dream’ and ‘Dr. Strangelove’ 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33519" y="5369867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Big Budget</a:t>
            </a:r>
            <a:br>
              <a:rPr lang="en-US" sz="1200" dirty="0" smtClean="0"/>
            </a:br>
            <a:r>
              <a:rPr lang="en-US" sz="1200" dirty="0" smtClean="0"/>
              <a:t> Blockbuster?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47" y="4724400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Comedy?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299909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Comedy?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0" y="4114800"/>
            <a:ext cx="176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Movies about impure bodily fluids???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463629" y="3761601"/>
            <a:ext cx="148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Foreign movies?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958930" y="2057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Romantic Comedy?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63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4191000" cy="31429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Not all movies were liked by the same number of people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Only one person liked ‘Hero’, so we can not read much into how it got clustered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fact that nobody liked both ‘The Matrix’ and ‘27 Dresses’ is much more significant</a:t>
            </a:r>
            <a:endParaRPr lang="en-US" sz="2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910536"/>
              </p:ext>
            </p:extLst>
          </p:nvPr>
        </p:nvGraphicFramePr>
        <p:xfrm>
          <a:off x="3810000" y="1295400"/>
          <a:ext cx="502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39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closest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5352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the distance between two clusters?</a:t>
            </a:r>
          </a:p>
          <a:p>
            <a:pPr lvl="1"/>
            <a:r>
              <a:rPr lang="en-US" dirty="0" smtClean="0"/>
              <a:t>some choices:</a:t>
            </a:r>
          </a:p>
          <a:p>
            <a:pPr lvl="2"/>
            <a:r>
              <a:rPr lang="en-US" dirty="0" smtClean="0"/>
              <a:t>distance between the means</a:t>
            </a:r>
          </a:p>
          <a:p>
            <a:pPr lvl="3"/>
            <a:r>
              <a:rPr lang="en-US" dirty="0" smtClean="0"/>
              <a:t>We can’t compute this, but we can compute the mean of the distances between all points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distance between the closest points</a:t>
            </a:r>
          </a:p>
          <a:p>
            <a:pPr lvl="3"/>
            <a:r>
              <a:rPr lang="en-US" dirty="0" smtClean="0"/>
              <a:t>More likely to lead to single point clusters linked with large clusters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distance between the farthest points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7108248" y="1964520"/>
              <a:ext cx="312" cy="349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0136" y="1955446"/>
                <a:ext cx="16536" cy="18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/>
              <p14:cNvContentPartPr/>
              <p14:nvPr/>
            </p14:nvContentPartPr>
            <p14:xfrm>
              <a:off x="5080368" y="3215869"/>
              <a:ext cx="3637440" cy="96012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3888" y="3211189"/>
                <a:ext cx="3653280" cy="9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9" name="Ink 58"/>
              <p14:cNvContentPartPr/>
              <p14:nvPr/>
            </p14:nvContentPartPr>
            <p14:xfrm>
              <a:off x="560208" y="3592800"/>
              <a:ext cx="2499480" cy="38772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648" y="3582360"/>
                <a:ext cx="25174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2" name="Ink 71"/>
              <p14:cNvContentPartPr/>
              <p14:nvPr/>
            </p14:nvContentPartPr>
            <p14:xfrm>
              <a:off x="450408" y="3503880"/>
              <a:ext cx="826920" cy="403920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1408" y="3494160"/>
                <a:ext cx="8456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4" name="Ink 73"/>
              <p14:cNvContentPartPr/>
              <p14:nvPr/>
            </p14:nvContentPartPr>
            <p14:xfrm>
              <a:off x="1350048" y="3391200"/>
              <a:ext cx="774000" cy="52308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5008" y="3385800"/>
                <a:ext cx="78912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5" name="Ink 74"/>
              <p14:cNvContentPartPr/>
              <p14:nvPr/>
            </p14:nvContentPartPr>
            <p14:xfrm>
              <a:off x="1958808" y="3231000"/>
              <a:ext cx="483480" cy="32004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50888" y="3223080"/>
                <a:ext cx="4960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9" name="Ink 78"/>
              <p14:cNvContentPartPr/>
              <p14:nvPr/>
            </p14:nvContentPartPr>
            <p14:xfrm>
              <a:off x="1004448" y="3390840"/>
              <a:ext cx="354600" cy="17388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9048" y="3384360"/>
                <a:ext cx="3664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1" name="Ink 80"/>
              <p14:cNvContentPartPr/>
              <p14:nvPr/>
            </p14:nvContentPartPr>
            <p14:xfrm>
              <a:off x="1330608" y="3200400"/>
              <a:ext cx="718200" cy="20484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24848" y="3193200"/>
                <a:ext cx="730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0" name="Ink 89"/>
              <p14:cNvContentPartPr/>
              <p14:nvPr/>
            </p14:nvContentPartPr>
            <p14:xfrm>
              <a:off x="2601719" y="4955625"/>
              <a:ext cx="1811520" cy="78948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92719" y="4946265"/>
                <a:ext cx="183060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2" name="Ink 91"/>
              <p14:cNvContentPartPr/>
              <p14:nvPr/>
            </p14:nvContentPartPr>
            <p14:xfrm>
              <a:off x="2540159" y="4796145"/>
              <a:ext cx="2589840" cy="99900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30079" y="4786065"/>
                <a:ext cx="2604600" cy="10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3" name="Ink 92"/>
              <p14:cNvContentPartPr/>
              <p14:nvPr/>
            </p14:nvContentPartPr>
            <p14:xfrm>
              <a:off x="2546999" y="4869945"/>
              <a:ext cx="2229120" cy="94752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37279" y="4860225"/>
                <a:ext cx="2249280" cy="9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4" name="Ink 93"/>
              <p14:cNvContentPartPr/>
              <p14:nvPr/>
            </p14:nvContentPartPr>
            <p14:xfrm>
              <a:off x="2675879" y="5052825"/>
              <a:ext cx="1306440" cy="64476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66519" y="5043465"/>
                <a:ext cx="132588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6" name="Ink 95"/>
              <p14:cNvContentPartPr/>
              <p14:nvPr/>
            </p14:nvContentPartPr>
            <p14:xfrm>
              <a:off x="2763359" y="5080669"/>
              <a:ext cx="2704680" cy="876847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55079" y="5072747"/>
                <a:ext cx="2721960" cy="8880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61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Clusterings</a:t>
            </a:r>
            <a:r>
              <a:rPr lang="en-US" dirty="0" smtClean="0"/>
              <a:t> with different measures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08638"/>
              </p:ext>
            </p:extLst>
          </p:nvPr>
        </p:nvGraphicFramePr>
        <p:xfrm>
          <a:off x="1844326" y="1129864"/>
          <a:ext cx="2270474" cy="4933236"/>
        </p:xfrm>
        <a:graphic>
          <a:graphicData uri="http://schemas.openxmlformats.org/drawingml/2006/table">
            <a:tbl>
              <a:tblPr/>
              <a:tblGrid>
                <a:gridCol w="2270474"/>
              </a:tblGrid>
              <a:tr h="234311">
                <a:tc>
                  <a:txBody>
                    <a:bodyPr/>
                    <a:lstStyle/>
                    <a:p>
                      <a:r>
                        <a:rPr lang="en-US" sz="1200" dirty="0"/>
                        <a:t>Bridget Jones Diary</a:t>
                      </a:r>
                    </a:p>
                  </a:txBody>
                  <a:tcPr marL="58578" marR="58578" marT="29289" marB="2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431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8578" marR="58578" marT="29289" marB="2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141">
                <a:tc>
                  <a:txBody>
                    <a:bodyPr/>
                    <a:lstStyle/>
                    <a:p>
                      <a:r>
                        <a:rPr lang="en-US" sz="1200"/>
                        <a:t>Dr. Strangelove</a:t>
                      </a:r>
                    </a:p>
                  </a:txBody>
                  <a:tcPr marL="12204" marR="12204" marT="12204" marB="12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1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2204" marR="12204" marT="12204" marB="12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1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2204" marR="12204" marT="12204" marB="12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141">
                <a:tc>
                  <a:txBody>
                    <a:bodyPr/>
                    <a:lstStyle/>
                    <a:p>
                      <a:r>
                        <a:rPr lang="en-US" sz="1200" dirty="0"/>
                        <a:t>Seven Samurai</a:t>
                      </a:r>
                    </a:p>
                  </a:txBody>
                  <a:tcPr marL="12204" marR="12204" marT="12204" marB="12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141">
                <a:tc>
                  <a:txBody>
                    <a:bodyPr/>
                    <a:lstStyle/>
                    <a:p>
                      <a:r>
                        <a:rPr lang="en-US" sz="1200"/>
                        <a:t>The Big Lebowski</a:t>
                      </a:r>
                    </a:p>
                  </a:txBody>
                  <a:tcPr marL="12204" marR="12204" marT="12204" marB="12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1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2204" marR="12204" marT="12204" marB="12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141">
                <a:tc>
                  <a:txBody>
                    <a:bodyPr/>
                    <a:lstStyle/>
                    <a:p>
                      <a:r>
                        <a:rPr lang="en-US" sz="1200"/>
                        <a:t>Requiem for a Dream</a:t>
                      </a:r>
                    </a:p>
                  </a:txBody>
                  <a:tcPr marL="12204" marR="12204" marT="12204" marB="12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1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12204" marR="12204" marT="12204" marB="12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4541">
                <a:tc>
                  <a:txBody>
                    <a:bodyPr/>
                    <a:lstStyle/>
                    <a:p>
                      <a:r>
                        <a:rPr lang="en-US" sz="1200"/>
                        <a:t>Date Night</a:t>
                      </a:r>
                      <a:br>
                        <a:rPr lang="en-US" sz="1200"/>
                      </a:br>
                      <a:r>
                        <a:rPr lang="en-US" sz="1200"/>
                        <a:t>Juno</a:t>
                      </a:r>
                      <a:br>
                        <a:rPr lang="en-US" sz="1200"/>
                      </a:br>
                      <a:r>
                        <a:rPr lang="en-US" sz="1200"/>
                        <a:t>27 Dresses</a:t>
                      </a:r>
                      <a:br>
                        <a:rPr lang="en-US" sz="1200"/>
                      </a:br>
                      <a:r>
                        <a:rPr lang="en-US" sz="1200"/>
                        <a:t>No Strings Attached</a:t>
                      </a:r>
                      <a:br>
                        <a:rPr lang="en-US" sz="1200"/>
                      </a:br>
                      <a:r>
                        <a:rPr lang="en-US" sz="1200"/>
                        <a:t/>
                      </a:r>
                      <a:br>
                        <a:rPr lang="en-US" sz="1200"/>
                      </a:br>
                      <a:r>
                        <a:rPr lang="en-US" sz="1200"/>
                        <a:t>Monty Python's Life of Brian</a:t>
                      </a:r>
                      <a:br>
                        <a:rPr lang="en-US" sz="1200"/>
                      </a:br>
                      <a:r>
                        <a:rPr lang="en-US" sz="1200"/>
                        <a:t>Shrek</a:t>
                      </a:r>
                    </a:p>
                  </a:txBody>
                  <a:tcPr marL="12204" marR="12204" marT="12204" marB="12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30274">
                <a:tc>
                  <a:txBody>
                    <a:bodyPr/>
                    <a:lstStyle/>
                    <a:p>
                      <a:r>
                        <a:rPr lang="en-US" sz="1200" dirty="0"/>
                        <a:t>Jurassic Park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Terminator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Shaun of the Dead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City of God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Hero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Ratatouille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Casino Royale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The Matrix</a:t>
                      </a:r>
                    </a:p>
                  </a:txBody>
                  <a:tcPr marL="12204" marR="12204" marT="12204" marB="12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447800" y="4191000"/>
            <a:ext cx="2286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1447800" y="3276600"/>
            <a:ext cx="2286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447800" y="2819400"/>
            <a:ext cx="228600" cy="30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447800" y="1066800"/>
            <a:ext cx="228600" cy="30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447800" y="2209800"/>
            <a:ext cx="228600" cy="381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1447800" y="1524000"/>
            <a:ext cx="228600" cy="30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1143000" y="3505200"/>
            <a:ext cx="2286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838200" y="2895600"/>
            <a:ext cx="2286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609600" y="2362200"/>
            <a:ext cx="2286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457200" y="1676400"/>
            <a:ext cx="2286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228600" y="1219200"/>
            <a:ext cx="2286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6211669"/>
            <a:ext cx="443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Clustering using minimum distance instead of average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48926"/>
              </p:ext>
            </p:extLst>
          </p:nvPr>
        </p:nvGraphicFramePr>
        <p:xfrm>
          <a:off x="5787911" y="1126885"/>
          <a:ext cx="2667000" cy="5018019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317212">
                <a:tc>
                  <a:txBody>
                    <a:bodyPr/>
                    <a:lstStyle/>
                    <a:p>
                      <a:r>
                        <a:rPr lang="en-US" sz="1100" dirty="0"/>
                        <a:t>City of God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Hero</a:t>
                      </a:r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7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Monty </a:t>
                      </a:r>
                      <a:r>
                        <a:rPr lang="en-US" sz="1100" dirty="0"/>
                        <a:t>Python's Life of Brian</a:t>
                      </a:r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r>
                        <a:rPr lang="en-US" sz="1100"/>
                        <a:t>Bridget Jones Diary</a:t>
                      </a:r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212">
                <a:tc>
                  <a:txBody>
                    <a:bodyPr/>
                    <a:lstStyle/>
                    <a:p>
                      <a:r>
                        <a:rPr lang="en-US" sz="1100"/>
                        <a:t>27 Dresses</a:t>
                      </a:r>
                      <a:br>
                        <a:rPr lang="en-US" sz="1100"/>
                      </a:br>
                      <a:r>
                        <a:rPr lang="en-US" sz="1100"/>
                        <a:t>No Strings Attached</a:t>
                      </a:r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r>
                        <a:rPr lang="en-US" sz="1100"/>
                        <a:t>Dr. Strangelove</a:t>
                      </a:r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r>
                        <a:rPr lang="en-US" sz="1100"/>
                        <a:t>Requiem for a Dream</a:t>
                      </a:r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r>
                        <a:rPr lang="en-US" sz="1100"/>
                        <a:t>Jurassic Park</a:t>
                      </a:r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r>
                        <a:rPr lang="en-US" sz="1100"/>
                        <a:t>Terminator</a:t>
                      </a:r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r>
                        <a:rPr lang="en-US" sz="1100"/>
                        <a:t>Shaun of the Dead</a:t>
                      </a:r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r>
                        <a:rPr lang="en-US" sz="1100"/>
                        <a:t>Seven Samurai</a:t>
                      </a:r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r>
                        <a:rPr lang="en-US" sz="1100"/>
                        <a:t>The Big Lebowski</a:t>
                      </a:r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r>
                        <a:rPr lang="en-US" sz="1100"/>
                        <a:t>Date Night</a:t>
                      </a:r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r>
                        <a:rPr lang="en-US" sz="1100"/>
                        <a:t>Juno</a:t>
                      </a:r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r>
                        <a:rPr lang="en-US" sz="1100"/>
                        <a:t>Shrek</a:t>
                      </a:r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r>
                        <a:rPr lang="en-US" sz="1100"/>
                        <a:t>Ratatouille</a:t>
                      </a:r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r>
                        <a:rPr lang="en-US" sz="1100" dirty="0"/>
                        <a:t>Casino Royale</a:t>
                      </a:r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729">
                <a:tc>
                  <a:txBody>
                    <a:bodyPr/>
                    <a:lstStyle/>
                    <a:p>
                      <a:r>
                        <a:rPr lang="en-US" sz="1100" dirty="0"/>
                        <a:t>The Matrix</a:t>
                      </a:r>
                    </a:p>
                  </a:txBody>
                  <a:tcPr marL="8371" marR="8371" marT="8371" marB="8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" name="Left Brace 17"/>
          <p:cNvSpPr/>
          <p:nvPr/>
        </p:nvSpPr>
        <p:spPr>
          <a:xfrm>
            <a:off x="5559310" y="5611504"/>
            <a:ext cx="2286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>
            <a:off x="5559310" y="4800600"/>
            <a:ext cx="2286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5559310" y="4191000"/>
            <a:ext cx="2286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>
            <a:off x="5559310" y="3886200"/>
            <a:ext cx="228600" cy="30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5559310" y="3352800"/>
            <a:ext cx="228600" cy="381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5559310" y="2819400"/>
            <a:ext cx="228600" cy="381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5559310" y="1905000"/>
            <a:ext cx="228600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>
            <a:off x="5559310" y="1094096"/>
            <a:ext cx="228600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>
            <a:off x="5254510" y="1219200"/>
            <a:ext cx="228600" cy="1181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>
            <a:off x="5029200" y="1676400"/>
            <a:ext cx="225310" cy="2971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>
            <a:off x="5254510" y="2781300"/>
            <a:ext cx="225310" cy="876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5254510" y="3924300"/>
            <a:ext cx="225310" cy="876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>
            <a:off x="5254510" y="5067300"/>
            <a:ext cx="225310" cy="876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59345" y="6211669"/>
            <a:ext cx="485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Clustering using maximum distance (a little better than min, but average is better)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we recover the triangle Inequality?</a:t>
            </a:r>
          </a:p>
          <a:p>
            <a:endParaRPr lang="en-US" dirty="0"/>
          </a:p>
          <a:p>
            <a:r>
              <a:rPr lang="en-US" dirty="0" smtClean="0"/>
              <a:t>We can, and for that it’s helpful to think in terms of </a:t>
            </a:r>
            <a:r>
              <a:rPr lang="en-US" dirty="0" smtClean="0">
                <a:solidFill>
                  <a:srgbClr val="C00000"/>
                </a:solidFill>
              </a:rPr>
              <a:t>graphs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259760" y="4911480"/>
              <a:ext cx="36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0400" y="4902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2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Vertices together with a set of Edges connecting those vertices (V, 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/>
              <p14:cNvContentPartPr/>
              <p14:nvPr/>
            </p14:nvContentPartPr>
            <p14:xfrm>
              <a:off x="1757208" y="1704229"/>
              <a:ext cx="6605280" cy="420480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648" y="1688749"/>
                <a:ext cx="6637320" cy="42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1617888" y="3615829"/>
              <a:ext cx="380520" cy="168696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4928" y="3603229"/>
                <a:ext cx="397080" cy="17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/>
              <p14:cNvContentPartPr/>
              <p14:nvPr/>
            </p14:nvContentPartPr>
            <p14:xfrm>
              <a:off x="2521128" y="4538149"/>
              <a:ext cx="1300680" cy="89208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9608" y="4521229"/>
                <a:ext cx="132624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Ink 40"/>
              <p14:cNvContentPartPr/>
              <p14:nvPr/>
            </p14:nvContentPartPr>
            <p14:xfrm>
              <a:off x="1838928" y="3365629"/>
              <a:ext cx="3965400" cy="42012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5688" y="3357709"/>
                <a:ext cx="39834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/>
              <p14:cNvContentPartPr/>
              <p14:nvPr/>
            </p14:nvContentPartPr>
            <p14:xfrm>
              <a:off x="4329768" y="3849109"/>
              <a:ext cx="1402200" cy="44568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8248" y="3833989"/>
                <a:ext cx="14288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/>
              <p14:cNvContentPartPr/>
              <p14:nvPr/>
            </p14:nvContentPartPr>
            <p14:xfrm>
              <a:off x="1286688" y="2974669"/>
              <a:ext cx="495000" cy="60048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7688" y="2964949"/>
                <a:ext cx="51408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/>
              <p14:cNvContentPartPr/>
              <p14:nvPr/>
            </p14:nvContentPartPr>
            <p14:xfrm>
              <a:off x="3562248" y="3502429"/>
              <a:ext cx="2717280" cy="221184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56488" y="3494509"/>
                <a:ext cx="2733480" cy="22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4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set of Vertices together with a set of Edges connecting those vertices (V, E)</a:t>
            </a:r>
          </a:p>
          <a:p>
            <a:pPr lvl="2"/>
            <a:r>
              <a:rPr lang="en-US" dirty="0" smtClean="0"/>
              <a:t>Edges may have direction</a:t>
            </a:r>
          </a:p>
          <a:p>
            <a:pPr lvl="2"/>
            <a:r>
              <a:rPr lang="en-US" dirty="0" smtClean="0"/>
              <a:t>They may also have weights</a:t>
            </a:r>
          </a:p>
          <a:p>
            <a:pPr lvl="1"/>
            <a:r>
              <a:rPr lang="en-US" dirty="0" smtClean="0"/>
              <a:t>Mathematical abstraction that can represent many things</a:t>
            </a:r>
          </a:p>
          <a:p>
            <a:pPr lvl="2"/>
            <a:r>
              <a:rPr lang="en-US" dirty="0" smtClean="0"/>
              <a:t>People and Friendship relationships</a:t>
            </a:r>
          </a:p>
          <a:p>
            <a:pPr lvl="2"/>
            <a:r>
              <a:rPr lang="en-US" dirty="0" smtClean="0"/>
              <a:t>Cities and Highways connecting them</a:t>
            </a:r>
          </a:p>
          <a:p>
            <a:pPr lvl="2"/>
            <a:r>
              <a:rPr lang="en-US" dirty="0" smtClean="0"/>
              <a:t>Movies and their similarity</a:t>
            </a:r>
          </a:p>
          <a:p>
            <a:pPr lvl="2"/>
            <a:r>
              <a:rPr lang="en-US" dirty="0" smtClean="0"/>
              <a:t>Assignments in a program and which assignments can follow each other</a:t>
            </a:r>
          </a:p>
          <a:p>
            <a:pPr lvl="1"/>
            <a:r>
              <a:rPr lang="en-US" dirty="0" smtClean="0"/>
              <a:t>Expressing something as a graph allows you to exploit their mathematical structure</a:t>
            </a:r>
          </a:p>
        </p:txBody>
      </p:sp>
    </p:spTree>
    <p:extLst>
      <p:ext uri="{BB962C8B-B14F-4D97-AF65-F5344CB8AC3E}">
        <p14:creationId xmlns:p14="http://schemas.microsoft.com/office/powerpoint/2010/main" val="171229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you may want to ask about a graph</a:t>
            </a:r>
          </a:p>
          <a:p>
            <a:pPr lvl="1"/>
            <a:r>
              <a:rPr lang="en-US" dirty="0" smtClean="0"/>
              <a:t>Is there a path between two vertices?</a:t>
            </a:r>
          </a:p>
          <a:p>
            <a:pPr lvl="1"/>
            <a:r>
              <a:rPr lang="en-US" dirty="0" smtClean="0"/>
              <a:t>What is the shortest path between two vertices?</a:t>
            </a:r>
          </a:p>
          <a:p>
            <a:pPr lvl="1"/>
            <a:r>
              <a:rPr lang="en-US" dirty="0" smtClean="0"/>
              <a:t>Can I partition my graph so no two vertices in the same partition share an edge?</a:t>
            </a:r>
          </a:p>
          <a:p>
            <a:r>
              <a:rPr lang="en-US" dirty="0" smtClean="0"/>
              <a:t>If the edges have direction you may also ask</a:t>
            </a:r>
          </a:p>
          <a:p>
            <a:pPr lvl="1"/>
            <a:r>
              <a:rPr lang="en-US" dirty="0" smtClean="0"/>
              <a:t>Does my graph have cycles</a:t>
            </a:r>
          </a:p>
          <a:p>
            <a:pPr lvl="1"/>
            <a:r>
              <a:rPr lang="en-US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999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Identify groups of related points in a dataset</a:t>
            </a:r>
          </a:p>
          <a:p>
            <a:pPr lvl="2"/>
            <a:r>
              <a:rPr lang="en-US" dirty="0" smtClean="0"/>
              <a:t>points in each group are more similar to each other than to points in other groups</a:t>
            </a:r>
          </a:p>
          <a:p>
            <a:r>
              <a:rPr lang="en-US" dirty="0" smtClean="0"/>
              <a:t>2 main algorithms:</a:t>
            </a:r>
          </a:p>
          <a:p>
            <a:pPr lvl="1"/>
            <a:r>
              <a:rPr lang="en-US" dirty="0" smtClean="0"/>
              <a:t>hierarchical clustering</a:t>
            </a:r>
          </a:p>
          <a:p>
            <a:pPr lvl="1"/>
            <a:r>
              <a:rPr lang="en-US" dirty="0" smtClean="0"/>
              <a:t>k-means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8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distance with triangle inequality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distance the shortest path between two points</a:t>
            </a:r>
          </a:p>
          <a:p>
            <a:pPr lvl="1"/>
            <a:r>
              <a:rPr lang="en-US" dirty="0" smtClean="0"/>
              <a:t>This will satisfy the triangle inequality</a:t>
            </a:r>
          </a:p>
        </p:txBody>
      </p:sp>
    </p:spTree>
    <p:extLst>
      <p:ext uri="{BB962C8B-B14F-4D97-AF65-F5344CB8AC3E}">
        <p14:creationId xmlns:p14="http://schemas.microsoft.com/office/powerpoint/2010/main" val="26365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in a Tree of Clusters</a:t>
            </a:r>
          </a:p>
          <a:p>
            <a:pPr marL="182880" lvl="1" indent="0">
              <a:buNone/>
            </a:pPr>
            <a:r>
              <a:rPr lang="en-US" dirty="0" smtClean="0"/>
              <a:t>Make every point a cluster</a:t>
            </a:r>
          </a:p>
          <a:p>
            <a:pPr marL="182880" lvl="1" indent="0">
              <a:buNone/>
            </a:pPr>
            <a:r>
              <a:rPr lang="en-US" dirty="0" smtClean="0"/>
              <a:t>while(#clusters &gt; 1):</a:t>
            </a:r>
          </a:p>
          <a:p>
            <a:pPr marL="182880" lvl="1" indent="0">
              <a:buNone/>
            </a:pPr>
            <a:r>
              <a:rPr lang="en-US" dirty="0" smtClean="0"/>
              <a:t>	pick the two </a:t>
            </a:r>
            <a:r>
              <a:rPr lang="en-US" i="1" dirty="0" smtClean="0"/>
              <a:t>closest</a:t>
            </a:r>
            <a:r>
              <a:rPr lang="en-US" dirty="0" smtClean="0"/>
              <a:t> clusters</a:t>
            </a:r>
          </a:p>
          <a:p>
            <a:pPr marL="182880" lvl="1" indent="0">
              <a:buNone/>
            </a:pPr>
            <a:r>
              <a:rPr lang="en-US" dirty="0" smtClean="0"/>
              <a:t>	merge them</a:t>
            </a:r>
          </a:p>
        </p:txBody>
      </p:sp>
      <p:sp>
        <p:nvSpPr>
          <p:cNvPr id="4" name="Oval 3"/>
          <p:cNvSpPr/>
          <p:nvPr/>
        </p:nvSpPr>
        <p:spPr>
          <a:xfrm>
            <a:off x="6324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294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67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246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38605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912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45729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98129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8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628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104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8318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55329" y="544871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-22320" y="3058920"/>
              <a:ext cx="7963920" cy="37648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4560" y="3051720"/>
                <a:ext cx="7988760" cy="37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5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Input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 Data is always messier than you expect</a:t>
            </a:r>
          </a:p>
          <a:p>
            <a:pPr lvl="1"/>
            <a:r>
              <a:rPr lang="en-US" dirty="0" smtClean="0"/>
              <a:t>Spreadsheet had many unused columns</a:t>
            </a:r>
          </a:p>
          <a:p>
            <a:pPr lvl="1"/>
            <a:r>
              <a:rPr lang="en-US" dirty="0" smtClean="0"/>
              <a:t>Annoying quirks in data format</a:t>
            </a:r>
          </a:p>
          <a:p>
            <a:pPr lvl="1"/>
            <a:endParaRPr lang="en-US" dirty="0"/>
          </a:p>
          <a:p>
            <a:r>
              <a:rPr lang="en-US" sz="2400" dirty="0" smtClean="0"/>
              <a:t>Use simple </a:t>
            </a:r>
            <a:r>
              <a:rPr lang="en-US" sz="2400" dirty="0" err="1" smtClean="0"/>
              <a:t>DataPoint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class to store sanitized data</a:t>
            </a:r>
          </a:p>
          <a:p>
            <a:endParaRPr lang="en-US" sz="2400" dirty="0"/>
          </a:p>
          <a:p>
            <a:r>
              <a:rPr lang="en-US" sz="2400" dirty="0" smtClean="0"/>
              <a:t>Data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bit.ly/121ZpgN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Cleanup </a:t>
            </a:r>
            <a:br>
              <a:rPr lang="en-US" sz="2400" dirty="0"/>
            </a:br>
            <a:r>
              <a:rPr lang="en-US" sz="2400" dirty="0"/>
              <a:t>  Code: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bit.ly/ZCwSQg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3289280"/>
            <a:ext cx="4419600" cy="3416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DataPoint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getMovies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urier New"/>
              </a:rPr>
              <a:t>self.movies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getCourses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urier New"/>
              </a:rPr>
              <a:t>self.courses</a:t>
            </a:r>
            <a:endParaRPr lang="en-US" i="1" dirty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getHighSchoolLoc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hsloc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getDreamCity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dream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generalizedHierarchical.py </a:t>
            </a:r>
          </a:p>
          <a:p>
            <a:pPr lvl="1"/>
            <a:r>
              <a:rPr lang="en-US" dirty="0" smtClean="0"/>
              <a:t>implements a general version of hierarchical clustering</a:t>
            </a:r>
          </a:p>
          <a:p>
            <a:pPr lvl="1"/>
            <a:r>
              <a:rPr lang="en-US" dirty="0" smtClean="0"/>
              <a:t>uses two classes to support the two different kinds of clusters (Singleton and Composite)</a:t>
            </a:r>
          </a:p>
          <a:p>
            <a:pPr lvl="1"/>
            <a:r>
              <a:rPr lang="en-US" dirty="0" smtClean="0"/>
              <a:t>parameterized by distance function for both individual elements and clusters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bit.ly/15cApcE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the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classes have a method to print HTML</a:t>
            </a:r>
          </a:p>
          <a:p>
            <a:pPr lvl="1"/>
            <a:r>
              <a:rPr lang="en-US" dirty="0" smtClean="0"/>
              <a:t>Very easy to print tables in 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2441138"/>
            <a:ext cx="66383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&lt;table border="3" </a:t>
            </a:r>
            <a:r>
              <a:rPr lang="en-US" dirty="0" err="1"/>
              <a:t>cellpadding</a:t>
            </a:r>
            <a:r>
              <a:rPr lang="en-US" dirty="0"/>
              <a:t>="3" </a:t>
            </a:r>
            <a:r>
              <a:rPr lang="en-US" dirty="0" err="1"/>
              <a:t>cellspacing</a:t>
            </a:r>
            <a:r>
              <a:rPr lang="en-US" dirty="0"/>
              <a:t>="3"&gt;&lt;</a:t>
            </a:r>
            <a:r>
              <a:rPr lang="en-US" dirty="0" err="1"/>
              <a:t>tbody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r>
              <a:rPr lang="en-US" dirty="0"/>
              <a:t>&lt;td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Content</a:t>
            </a:r>
          </a:p>
          <a:p>
            <a:r>
              <a:rPr lang="en-US" dirty="0" smtClean="0"/>
              <a:t>&lt;/td&gt;</a:t>
            </a:r>
          </a:p>
          <a:p>
            <a:r>
              <a:rPr lang="en-US" dirty="0" smtClean="0"/>
              <a:t>...</a:t>
            </a:r>
          </a:p>
          <a:p>
            <a:endParaRPr lang="en-US" dirty="0"/>
          </a:p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...</a:t>
            </a:r>
          </a:p>
          <a:p>
            <a:endParaRPr lang="en-US" dirty="0" smtClean="0"/>
          </a:p>
          <a:p>
            <a:r>
              <a:rPr lang="en-US" dirty="0"/>
              <a:t>&lt;/</a:t>
            </a:r>
            <a:r>
              <a:rPr lang="en-US" dirty="0" err="1"/>
              <a:t>tbody</a:t>
            </a:r>
            <a:r>
              <a:rPr lang="en-US" dirty="0"/>
              <a:t>&gt;&lt;/table&gt;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2441138"/>
            <a:ext cx="6638356" cy="30206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0" y="2441138"/>
            <a:ext cx="1600200" cy="530662"/>
          </a:xfrm>
          <a:prstGeom prst="wedgeRoundRectCallout">
            <a:avLst>
              <a:gd name="adj1" fmla="val 64455"/>
              <a:gd name="adj2" fmla="val -24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Beginning of a table</a:t>
            </a:r>
            <a:endParaRPr lang="en-US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0" y="5412938"/>
            <a:ext cx="1600200" cy="530662"/>
          </a:xfrm>
          <a:prstGeom prst="wedgeRoundRectCallout">
            <a:avLst>
              <a:gd name="adj1" fmla="val 64455"/>
              <a:gd name="adj2" fmla="val -24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 of a table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5000" y="5461842"/>
            <a:ext cx="2133600" cy="30206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200" y="2745938"/>
            <a:ext cx="609600" cy="30206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4395042"/>
            <a:ext cx="609600" cy="30206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2971800" y="2745938"/>
            <a:ext cx="1600200" cy="302062"/>
          </a:xfrm>
          <a:prstGeom prst="wedgeRoundRectCallout">
            <a:avLst>
              <a:gd name="adj1" fmla="val -72858"/>
              <a:gd name="adj2" fmla="val -204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Beginning of a row</a:t>
            </a:r>
            <a:endParaRPr lang="en-US" sz="14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971800" y="4473980"/>
            <a:ext cx="1600200" cy="302062"/>
          </a:xfrm>
          <a:prstGeom prst="wedgeRoundRectCallout">
            <a:avLst>
              <a:gd name="adj1" fmla="val -72858"/>
              <a:gd name="adj2" fmla="val -204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End of a row</a:t>
            </a:r>
            <a:endParaRPr lang="en-US" sz="14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2890979" y="5016036"/>
            <a:ext cx="2400300" cy="302062"/>
          </a:xfrm>
          <a:prstGeom prst="wedgeRoundRectCallout">
            <a:avLst>
              <a:gd name="adj1" fmla="val -72858"/>
              <a:gd name="adj2" fmla="val -204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Potentially more  rows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981200" y="3050738"/>
            <a:ext cx="990600" cy="75926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3276600" y="3200400"/>
            <a:ext cx="3581400" cy="457200"/>
          </a:xfrm>
          <a:prstGeom prst="wedgeRoundRectCallout">
            <a:avLst>
              <a:gd name="adj1" fmla="val -58029"/>
              <a:gd name="adj2" fmla="val 3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Cell inside a row with some content</a:t>
            </a:r>
          </a:p>
          <a:p>
            <a:pPr algn="ctr"/>
            <a:r>
              <a:rPr lang="en-US" sz="1400" dirty="0" smtClean="0"/>
              <a:t>Content can be another table</a:t>
            </a:r>
            <a:endParaRPr lang="en-US" sz="14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2971800" y="3886200"/>
            <a:ext cx="1600200" cy="302062"/>
          </a:xfrm>
          <a:prstGeom prst="wedgeRoundRectCallout">
            <a:avLst>
              <a:gd name="adj1" fmla="val -72858"/>
              <a:gd name="adj2" fmla="val -204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More cells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8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the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5429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You can copy and paste this code into a file such as test.html</a:t>
            </a:r>
            <a:br>
              <a:rPr lang="en-US" sz="2400" dirty="0" smtClean="0"/>
            </a:br>
            <a:r>
              <a:rPr lang="en-US" sz="2400" dirty="0" smtClean="0"/>
              <a:t> and view that file in your browser</a:t>
            </a:r>
          </a:p>
          <a:p>
            <a:r>
              <a:rPr lang="en-US" sz="2400" dirty="0" smtClean="0"/>
              <a:t>You can also copy it into an html previewer like </a:t>
            </a:r>
            <a:br>
              <a:rPr lang="en-US" sz="2400" dirty="0" smtClean="0"/>
            </a:br>
            <a:r>
              <a:rPr lang="en-US" sz="2400" dirty="0" smtClean="0"/>
              <a:t>                 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://www.onlinehtmleditor.net/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295400"/>
            <a:ext cx="584967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&lt;table border="3"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cellpadding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="3"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cellspacing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="3"&gt;&lt;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&lt;td&gt;Row 1 Col 1&lt;/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&lt;td&gt;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&lt;table border="3"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cellpadding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="3"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cellspacing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="3"&gt;&lt;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&gt;&lt;td&gt;Row 2.1 Col 1&lt;/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td&gt;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&lt;td&gt;Row 2.1 Col 2&lt;/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&gt;&lt;td&gt;Row 2.2 Col 1&lt;/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td&gt;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&lt;td&gt;Row 2.2 Col 2&lt;/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&gt;&lt;/table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&lt;/td&gt;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&gt;&lt;/table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3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Clustering 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cluster movies based on your list of movie preferences</a:t>
            </a:r>
          </a:p>
          <a:p>
            <a:pPr lvl="1"/>
            <a:r>
              <a:rPr lang="en-US" dirty="0" smtClean="0"/>
              <a:t>What is the distance between two movies?</a:t>
            </a:r>
          </a:p>
          <a:p>
            <a:pPr lvl="2"/>
            <a:r>
              <a:rPr lang="en-US" dirty="0" smtClean="0"/>
              <a:t>Idea: If two movies often appear together in people’s preference lists, they are “close”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547350" y="4219291"/>
              <a:ext cx="289440" cy="2858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270" y="4211011"/>
                <a:ext cx="3045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/>
              <p14:cNvContentPartPr/>
              <p14:nvPr/>
            </p14:nvContentPartPr>
            <p14:xfrm>
              <a:off x="345750" y="3923731"/>
              <a:ext cx="1430640" cy="14169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670" y="3912571"/>
                <a:ext cx="1451520" cy="14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/>
              <p14:cNvContentPartPr/>
              <p14:nvPr/>
            </p14:nvContentPartPr>
            <p14:xfrm>
              <a:off x="1246830" y="3825451"/>
              <a:ext cx="1339200" cy="14022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6390" y="3815371"/>
                <a:ext cx="1361160" cy="14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/>
              <p14:cNvContentPartPr/>
              <p14:nvPr/>
            </p14:nvContentPartPr>
            <p14:xfrm>
              <a:off x="1240710" y="4147291"/>
              <a:ext cx="502920" cy="96408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36030" y="4144411"/>
                <a:ext cx="514080" cy="9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/>
              <p14:cNvContentPartPr/>
              <p14:nvPr/>
            </p14:nvContentPartPr>
            <p14:xfrm>
              <a:off x="1892670" y="4043611"/>
              <a:ext cx="363240" cy="2325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81870" y="4035691"/>
                <a:ext cx="3830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6" name="Ink 55"/>
              <p14:cNvContentPartPr/>
              <p14:nvPr/>
            </p14:nvContentPartPr>
            <p14:xfrm>
              <a:off x="341070" y="5359411"/>
              <a:ext cx="3217680" cy="132876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510" y="5350411"/>
                <a:ext cx="3228840" cy="13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7" name="Ink 86"/>
              <p14:cNvContentPartPr/>
              <p14:nvPr/>
            </p14:nvContentPartPr>
            <p14:xfrm>
              <a:off x="3181470" y="3500371"/>
              <a:ext cx="5461920" cy="89424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71030" y="3492451"/>
                <a:ext cx="5481720" cy="9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91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good properties of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Non negative: d(</a:t>
            </a:r>
            <a:r>
              <a:rPr lang="en-US" dirty="0" err="1" smtClean="0"/>
              <a:t>x,y</a:t>
            </a:r>
            <a:r>
              <a:rPr lang="en-US" dirty="0" smtClean="0"/>
              <a:t>) &gt;= 0</a:t>
            </a:r>
          </a:p>
          <a:p>
            <a:pPr lvl="1"/>
            <a:r>
              <a:rPr lang="en-US" dirty="0" smtClean="0"/>
              <a:t>if x=y then d(</a:t>
            </a:r>
            <a:r>
              <a:rPr lang="en-US" dirty="0" err="1" smtClean="0"/>
              <a:t>x,y</a:t>
            </a:r>
            <a:r>
              <a:rPr lang="en-US" dirty="0" smtClean="0"/>
              <a:t>) = 0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Symmetry: d(</a:t>
            </a:r>
            <a:r>
              <a:rPr lang="en-US" dirty="0" err="1" smtClean="0"/>
              <a:t>x,y</a:t>
            </a:r>
            <a:r>
              <a:rPr lang="en-US" dirty="0" smtClean="0"/>
              <a:t>) = d(</a:t>
            </a:r>
            <a:r>
              <a:rPr lang="en-US" dirty="0" err="1" smtClean="0"/>
              <a:t>y,x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Triangle Inequality: d(</a:t>
            </a:r>
            <a:r>
              <a:rPr lang="en-US" dirty="0" err="1" smtClean="0"/>
              <a:t>x,z</a:t>
            </a:r>
            <a:r>
              <a:rPr lang="en-US" dirty="0" smtClean="0"/>
              <a:t>)&lt;= d(</a:t>
            </a:r>
            <a:r>
              <a:rPr lang="en-US" dirty="0" err="1" smtClean="0"/>
              <a:t>x,y</a:t>
            </a:r>
            <a:r>
              <a:rPr lang="en-US" dirty="0" smtClean="0"/>
              <a:t>) + d(</a:t>
            </a:r>
            <a:r>
              <a:rPr lang="en-US" dirty="0" err="1" smtClean="0"/>
              <a:t>y,z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4087230" y="1973251"/>
              <a:ext cx="3436560" cy="5004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7510" y="1965331"/>
                <a:ext cx="345600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1271310" y="2184931"/>
              <a:ext cx="1392120" cy="125172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1230" y="2174491"/>
                <a:ext cx="1413360" cy="12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1366710" y="2283211"/>
              <a:ext cx="1188720" cy="108576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3110" y="2275651"/>
                <a:ext cx="1197000" cy="11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" name="Ink 50"/>
              <p14:cNvContentPartPr/>
              <p14:nvPr/>
            </p14:nvContentPartPr>
            <p14:xfrm>
              <a:off x="4760790" y="1188091"/>
              <a:ext cx="471240" cy="34704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54310" y="1183771"/>
                <a:ext cx="48204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Ink 52"/>
              <p14:cNvContentPartPr/>
              <p14:nvPr/>
            </p14:nvContentPartPr>
            <p14:xfrm>
              <a:off x="4566750" y="3335131"/>
              <a:ext cx="464040" cy="34848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58110" y="3330091"/>
                <a:ext cx="4755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6" name="Ink 55"/>
              <p14:cNvContentPartPr/>
              <p14:nvPr/>
            </p14:nvContentPartPr>
            <p14:xfrm>
              <a:off x="7548630" y="4054411"/>
              <a:ext cx="263880" cy="21924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39990" y="4048291"/>
                <a:ext cx="2811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3" name="Ink 72"/>
              <p14:cNvContentPartPr/>
              <p14:nvPr/>
            </p14:nvContentPartPr>
            <p14:xfrm>
              <a:off x="4571430" y="4691251"/>
              <a:ext cx="360" cy="36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66030" y="4685851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6" name="Ink 75"/>
              <p14:cNvContentPartPr/>
              <p14:nvPr/>
            </p14:nvContentPartPr>
            <p14:xfrm>
              <a:off x="3876990" y="1841851"/>
              <a:ext cx="252720" cy="24480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69070" y="1837891"/>
                <a:ext cx="2646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5" name="Ink 84"/>
              <p14:cNvContentPartPr/>
              <p14:nvPr/>
            </p14:nvContentPartPr>
            <p14:xfrm>
              <a:off x="7419390" y="3889891"/>
              <a:ext cx="490320" cy="46656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09310" y="3879091"/>
                <a:ext cx="51120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3" name="Ink 192"/>
              <p14:cNvContentPartPr/>
              <p14:nvPr/>
            </p14:nvContentPartPr>
            <p14:xfrm>
              <a:off x="4422030" y="4108051"/>
              <a:ext cx="360" cy="360"/>
            </p14:xfrm>
          </p:contentPart>
        </mc:Choice>
        <mc:Fallback>
          <p:pic>
            <p:nvPicPr>
              <p:cNvPr id="193" name="Ink 19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13750" y="4099771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421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C00000"/>
      </a:dk2>
      <a:lt2>
        <a:srgbClr val="F2F2F2"/>
      </a:lt2>
      <a:accent1>
        <a:srgbClr val="339933"/>
      </a:accent1>
      <a:accent2>
        <a:srgbClr val="B2B2B2"/>
      </a:accent2>
      <a:accent3>
        <a:srgbClr val="A50021"/>
      </a:accent3>
      <a:accent4>
        <a:srgbClr val="00206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V">
      <a:majorFont>
        <a:latin typeface="Berlin Sans FB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43250</TotalTime>
  <Words>1099</Words>
  <Application>Microsoft Office PowerPoint</Application>
  <PresentationFormat>On-screen Show (4:3)</PresentationFormat>
  <Paragraphs>211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Real Lecture 20: More Clustering and intro to graphs</vt:lpstr>
      <vt:lpstr>Clustering Review</vt:lpstr>
      <vt:lpstr>Hierarchical Clustering</vt:lpstr>
      <vt:lpstr>Data Input Code</vt:lpstr>
      <vt:lpstr>Hierarchical Clustering Code</vt:lpstr>
      <vt:lpstr>Printing the Clusters</vt:lpstr>
      <vt:lpstr>Printing the Clusters</vt:lpstr>
      <vt:lpstr>Exercise 1: Clustering Movies</vt:lpstr>
      <vt:lpstr>Some good properties of distance</vt:lpstr>
      <vt:lpstr>Triangle inequality not satisfied?</vt:lpstr>
      <vt:lpstr>Using the Clustering Function</vt:lpstr>
      <vt:lpstr>Result of clustering movies</vt:lpstr>
      <vt:lpstr>Some things to keep in mind</vt:lpstr>
      <vt:lpstr>What do we mean by closest</vt:lpstr>
      <vt:lpstr>Clusterings with different measures</vt:lpstr>
      <vt:lpstr>An introduction to graphs</vt:lpstr>
      <vt:lpstr>What is a graph</vt:lpstr>
      <vt:lpstr>What is a graph</vt:lpstr>
      <vt:lpstr>Graphs</vt:lpstr>
      <vt:lpstr>A distance with triangle inequality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asolar</dc:creator>
  <cp:lastModifiedBy>asolar</cp:lastModifiedBy>
  <cp:revision>369</cp:revision>
  <cp:lastPrinted>2013-05-02T21:19:33Z</cp:lastPrinted>
  <dcterms:created xsi:type="dcterms:W3CDTF">2011-07-14T19:49:03Z</dcterms:created>
  <dcterms:modified xsi:type="dcterms:W3CDTF">2013-05-02T21:45:14Z</dcterms:modified>
</cp:coreProperties>
</file>