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319" r:id="rId2"/>
    <p:sldId id="350" r:id="rId3"/>
    <p:sldId id="338" r:id="rId4"/>
    <p:sldId id="343" r:id="rId5"/>
    <p:sldId id="344" r:id="rId6"/>
    <p:sldId id="345" r:id="rId7"/>
    <p:sldId id="346" r:id="rId8"/>
    <p:sldId id="347" r:id="rId9"/>
    <p:sldId id="349" r:id="rId10"/>
    <p:sldId id="34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91A9F8B-9A22-464D-ABC9-B0AF98BDA988}">
          <p14:sldIdLst>
            <p14:sldId id="319"/>
            <p14:sldId id="350"/>
            <p14:sldId id="338"/>
            <p14:sldId id="343"/>
            <p14:sldId id="344"/>
            <p14:sldId id="345"/>
            <p14:sldId id="346"/>
            <p14:sldId id="347"/>
            <p14:sldId id="349"/>
            <p14:sldId id="34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000"/>
    <a:srgbClr val="7F0055"/>
    <a:srgbClr val="207E73"/>
    <a:srgbClr val="FFFF99"/>
    <a:srgbClr val="63D7C9"/>
    <a:srgbClr val="FFFFDD"/>
    <a:srgbClr val="FFFFC9"/>
    <a:srgbClr val="CDFF9B"/>
    <a:srgbClr val="E1E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0290" autoAdjust="0"/>
  </p:normalViewPr>
  <p:slideViewPr>
    <p:cSldViewPr>
      <p:cViewPr>
        <p:scale>
          <a:sx n="70" d="100"/>
          <a:sy n="70" d="100"/>
        </p:scale>
        <p:origin x="-61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4:19:54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16119 10457 25,'0'0'20,"0"0"-3,-33-31-2,33 31-2,-23-12-3,23 12-2,-41-2-2,12 14-1,-14-8-2,0 19-1,-10-3-1,-1 13 1,-12-7-1,11 9 0,1-4 0,13 2 1,-2-3-1,14 1 1,7 4 0,9 0 0,5-1 0,16 5 0,-1 4 1,15 8-3,7-6 2,0 2-2,6-6 2,2 0-3,6-8 2,6-7-1,9-13 1,6-11-1,1-15 1,13-9 1,1-11-2,11-14 2,-8 0-2,1-10 1,-16 0-1,-9-3 1,-15-1-1,-8-2 0,-12-3 0,-17-3 0,-6 1 1,-21 3-1,-10 7 0,-14 9 0,-23 25 0,-18 20-1,-15 24-1,-14 17 0,2 22-3,4-4-4,31 17-15,8-7-12,33-18 2,31-14-1</inkml:trace>
  <inkml:trace contextRef="#ctx0" brushRef="#br0" timeOffset="966.0553">19688 10424 4,'0'0'28,"0"-29"-3,-8 7-4,8 22-5,-27-29-5,27 29-3,-33-18-3,9 22 0,-5-4-2,-6 14 0,-4 7-1,-4 14 0,-7 3 0,1 14 0,0-1-1,3 0 1,5 4-2,12 0 1,13 0-1,10-5 1,14 3 0,15-8-1,9-2 1,20-6-1,3-9 1,13-11-2,8-11 2,13-12 0,1-15 0,3-3 1,-5-13-2,-8-2 2,-6-10-1,-8 2 1,-23-4 0,-8-3-2,-24-1 1,-11-4-1,-25 2 1,-16-1-1,-23 7 0,-20 4 0,-7 12-2,-20 7 0,2 22-3,-18-3-6,18 26-21,-4 7-3,16 13 0,7 2 0</inkml:trace>
  <inkml:trace contextRef="#ctx0" brushRef="#br0" timeOffset="2264.1295">16641 10780 7,'-25'4'20,"25"-4"-4,-20 14-4,20-14-3,-17 15-2,17-15-1,-26 14-1,26-14 1,0 0-1,-23 8-1,23-8 1,0 0-1,0 0-1,0 0-1,0 0 0,0 0 0,0 0 0,0 0-1,0 0 0,-20 12 1,20-12-1,0 0 1,0 0 0,0 0 0,0 0 0,20-4-1,-20 4 1,35-4 0,-12 0 0,3 0 0,3 4-1,2-4 1,10 4-1,2 0 1,0 0-1,7 0 0,1 4 0,1-2 0,9 4 0,-1-6-1,4 4 1,6-4-1,4 2 0,4-2 0,0 0 1,2 0-1,-2 0 0,4 0 1,1-2-1,-5 2 0,-6-2 0,6 2 0,-6-2 0,-2 2 0,-11-6 0,-1 4 0,-1-2 0,-3 0 0,-7-2 0,0 2 0,-5 0 0,-5 0 0,-2 1 0,-3-5 1,3 2-2,0 0 1,2 0 0,-2 0 0,2 2 0,4-2 0,3 1 0,-7 1 0,2 4 0,-2-4 0,-6 4 0,3-2 0,-3 2 0,4-2 0,0 4 0,-6-4 0,4 4 0,4-2 0,0 0-1,-8 2 1,6-2 0,-5 4 0,-3-4 0,-4 0 0,-5 0 1,-18 0-2,0 0 1,0 0 0,0 0-2,0 0-3,0 0-12,0 0-16,-26 23-4,9-9 3</inkml:trace>
  <inkml:trace contextRef="#ctx0" brushRef="#br0" timeOffset="15316.8761">19020 10170 12,'0'0'9,"0"0"0,0 0-2,-6 25-1,6-25-1,-21 22-1,21-22 0,-10 21 0,10-21 0,0 0 1,0 0 0,0 0 1,0 0 1,22-21-2,-22 21-1,0 0 0,0 0-1,0 0-1,-12-18 0,12 18-1,0 0 0,0 0 0,-22-12 1,22 12-1,0 0-1,0 0 1,0 0-1,0 0 1,0 0-1,0 0 0,0 0 0,0 0 0,-23 2 0,23-2 1,0 0-1,0 0 1,-21 10-1,21-10 0,0 0 0,0 0 1,0 0-1,0 0 0,0 0 0,6-20 0,-6 20 1,0 0-1,0 0 0,0 0 0,-22-2 0,22 2 1,0 0-1,0 0-1,0 0 1,0 0 0,0 0 0,0 0 0,0 0 1,0 0-1,0 0 0,0 0 1,0 0 0,0 0-1,0 0 1,0 0 0,-10-19 1,10 19-1,0 0 1,0 0 0,0 0 1,0 0-1,0 0 1,0 0-1,0 0 0,0 0 0,0 0 0,0 0-1,0 0-1,0 0 1,0 0-1,0 0 1,0 0-1,18 4 0,-18-4 0,14 19 1,-14-19-1,21 20 1,-21-20-1,33 35 0,-15-17 1,3 3-1,4-1 0,1 1 0,-9-1 0,5 5 1,-9-5-2,5 1 2,-18-21-1,25 30 0,-25-30 0,21 23 0,-21-23 0,22 14 0,-22-14 0,27 10 1,-27-10-2,23 11 1,-23-11 0,0 0 0,22 10 0,-22-10 0,0 0 0,0 0 0,0 0 0,12 22 0,-12-22 0,0 0 0,0 0 0,0 0 0,0 0 0,0 0 0,0 0 0,0 0 1,0 0-1,0 0 0,17 15 0,-17-15 0,0 0 0,0 0 0,0 0 0,0 0 0,0 0 0,0 0 0,0 0 0,0 0-1,-17-23-2,17 23-4,0 0-17,-14-24-10,14 24-2,-12-29 0</inkml:trace>
  <inkml:trace contextRef="#ctx0" brushRef="#br0" timeOffset="16820.9621">18892 10250 5,'7'-20'15,"-7"20"-3,-7-21-1,7 21-4,0 0 0,-6-24-1,6 24-1,0 0 2,0 0-5,6-15-1,-6 15-1,0 0 1,0 0 0,0 0 0,0 0 0,0 0 2,0 0-3,0 0 1,0 0 1,0 0 0,0 0 1,0 0 2,0 0 0,0 0 0,9-20 0,-9 20 1,0 0-1,0 0-1,0 0-1,0 0-1,0 0 0,26 0-1,-26 0 0,27 2 1,-27-2 0,29 10-1,-29-10 1,29 23-1,-29-23 1,24 22-1,11 9 2,-12-17-2,-3 3 1,3-5-2,4 2 1,-5 1-1,5 1 1,-10-2-1,-17-14 0,26 27 0,-26-27 1,0 0-1,17 22 1,-17-22-1,0 0 0,0 0 1,0 0-1,0 0 0,0 0 0,0 0 0,0 0 0,0 0 0,6 21 0,-6-21 0,0 0 0,0 0 0,0 0 1,0 0-1,0 0 0,20 6 0,-20-6 0,0 0 0,17 10 0,-17-10 0,0 0 0,0 0 0,14 21 0,-14-21 0,0 0 0,0 0 0,0 0 0,6 20 0,-6-20 0,0 0 0,0 27 0,0-27 0,0 18 0,0-18 1,0 0-1,0 0 1,0 0-1,0 0 1,0 0-1,0 0 1,0 0-1,0 0 0,0 0 1,0 0-2,0 0 2,0 0-1,0 0 0,0 0 0,0 0 1,0 0-1,0 0 0,0 0 0,0 0 1,0 0-1,0 0 0,0 0-1,0 0 1,0 0 0,0 0 0,0 0 0,0 0 0,0 0 0,0 0 0,0 0 0,0 0-1,-6 20 1,6-20 0,-16 29 0,4-6 0,-3 7 0,-1 3 0,-11 6 1,-4 8-1,-12 10-1,-13 7 2,-1 7-2,-13 5 1,-4 4 0,-2 6 0,2-7 0,4-5 0,12-9 0,15-11 0,8-7 0,19-17 0,3-7 0,13-23 0,0 20 0,0-20 0,0 0 0,21 0-1,-21 0 0,0 0-1,0 0-5,35 6-17,-35-6-9,0 0-5,0 0 1</inkml:trace>
  <inkml:trace contextRef="#ctx0" brushRef="#br0" timeOffset="17813.0189">16150 10639 17,'-21'4'27,"21"-4"-6,0 0-7,0 0-3,0 0-4,0 20-2,0-20-1,-20 31-1,9-6 0,-15-3 1,5 11 0,-8-9-1,7 5 1,-1 0-1,9-1 0,-5-7 0,17-1-1,2-20 0,21 27 0,-5-23-1,11-4-1,4-6 1,-3-2-1,1-1 0,6-5-2,-6-4-1,-29 18-5,41-17-7,-41 17-18,0 0 1,0 0-2</inkml:trace>
  <inkml:trace contextRef="#ctx0" brushRef="#br0" timeOffset="18216.0419">16150 10428 1,'0'19'27,"0"-19"-1,-17 24-9,21 1-2,-4-25-5,7 34-2,-7-34-2,8 31 0,-8-31-2,0 0 0,24 16-1,-7-22-1,-17 6 0,41-26 0,-20 7-2,3-3 0,-5-1-1,-11 3-4,-8 20-7,0 0-20,0 0 0,0 0 0</inkml:trace>
  <inkml:trace contextRef="#ctx0" brushRef="#br0" timeOffset="19207.0986">19694 10710 2,'0'0'30,"0"0"-1,0 0-8,13-18-6,-13 18-7,18-6-3,-18 6-1,0 0 0,25 2-2,-25-2 0,0 0 0,0 27 0,0-27 0,0 30 0,0-30 0,2 29 0,-2-29 0,8 28-1,-8-28 1,4 29-1,-10-10 0,6-19 0,-27 32-1,27-32 1,-29 27-1,7-15 0,7-6 1,-5 0-1,-3-10 0,3-2 0,-1-6-2,21 12-3,-31-35-9,31 35-19,9-37-2,3 11 1</inkml:trace>
  <inkml:trace contextRef="#ctx0" brushRef="#br0" timeOffset="19756.13">19758 10541 13,'0'0'24,"8"-19"-4,-8 19-1,0 0-3,0 0-3,0 0-4,0 0-3,-29-16-2,29 16-2,-20 6 0,20-6-1,-23 20 0,9-1 0,14-19 0,-15 41 0,7-25 0,8 3 0,0-19 0,15 26 0,-15-26 0,30 6 0,-30-6 1,37-12-1,-16 0 0,0-9-1,-1-1 1,-3-7-2,-3 3-1,-10-7-11,2 10-19,-6 23-3,-35-18 1</inkml:trace>
  <inkml:trace contextRef="#ctx0" brushRef="#br0" timeOffset="52137.9822">11287 15356 3,'0'0'11,"0"0"-3,0 0-1,23-15-1,-23 15 1,0 0-1,6-20 1,-6 20 0,0 0 0,0 0-1,-6-25-1,6 25 0,0-20-1,0 20-1,0 0 0,8-18-1,-8 18 0,0 0 0,0 0-1,0 0 0,0 0-1,0 0 1,0 0-1,0 0 0,0 0 0,0 0 1,0 0 1,0 0 0,0 0 0,0 0 1,0 0-1,0 0 0,0 0 0,0 0 0,0 0-1,0 0-1,0 0 1,0 0-1,0 0 0,0 0 0,0 0 1,0 0-1,0 0 0,0 0 1,6 20 0,-6-20-1,7 20 1,-7-20 0,6 25-1,-6-25 1,6 25-1,-6-25 1,4 36-1,2-7 1,-6 4-1,-2 8 1,-4 10-1,8 0 1,-4 2-1,2 0 1,-2-6-1,2 2 1,0-14-1,4 0 1,2-10-1,-2-7 1,-4-18 0,8 24-1,-8-24 1,0 0 0,0 0-1,0 0 1,0 0 0,0 0 0,0 0-1,0 0 1,0 0 0,0 0-1,0 0 1,0 0-1,0 0 0,0 0 0,0 0 0,0 0 0,3 19 0,-3-19-1,0 0 1,0 0 0,0 0-1,-11 20 1,11-20 0,0 0 0,0 0 0,0 0 1,0 0-1,0 0 0,0 0 0,0 0 0,0 0 1,0 0-1,0 0 0,0 0-1,0 0 1,0 0 0,23 2 0,-23-2 0,23-4 0,-23 4 0,41-6 0,-17 2 0,3 2 0,10 0 0,0-2 0,10 0 0,5-2 1,-1-3-1,11 3 0,-5-2 0,3 2 0,2-2 0,-3 2 0,-1 0 0,-3 4 0,3-3 0,-7 3 0,5 0 0,-5 2 0,-1 2 1,1 0-1,-2 3 0,1-3 1,-1 0-1,2-2 1,-7 0-1,5-2 0,2 0 0,-7-7 1,11 5-1,1 2 0,-3-2 0,5 4 1,-1 0-1,-3 4 0,-1-4 0,5 0 0,-3 0 1,1-8-1,-3-2 0,5 0 1,-3-3-1,3 3 1,-3 2-1,-1-2 1,-5 6-1,-2 4 0,-1 0 1,5 2-1,-2 4 0,1-6 0,5-4 1,3 0-1,5-1 0,-1-5 0,8-2 0,-4 0 0,-2 1 0,-7 3 0,-3-2 0,-7 6 0,-6 0 0,-6 2 0,-10 2 0,1 0 0,-5 0 1,-1 0-1,-3-2 0,-17 2 0,35-4 0,-35 4 0,22-2 0,-22 2 0,0 0 0,21-4 0,-21 4 0,0 0 0,0 0 0,0 0 0,0 0 0,0 0 0,0 0 0,0 0 0,0 0 0,0 0 0,0 0 0,0 0 1,0 0-1,0 0 0,0 0 0,0 0 1,0 0-1,0 0 1,0 0-1,0 0 0,0 0 1,-6-31-1,-2 10 1,-5-7-1,-1-9 0,0-8 0,-5-8 0,7-4 0,-3-1 0,3 5 0,8 2 0,0 2 0,8 12 0,0 4 1,2 9-2,-6 24 1,8-31 0,-8 31 0,0 0-1,0 0-1,0 0 0,0 0-2,13 27-4,3 7-20,-18-7-9,10 4-1,1-1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2:10.96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D68A75B-A92D-45FD-9915-C49E25CECD4A}" emma:medium="tactile" emma:mode="ink">
          <msink:context xmlns:msink="http://schemas.microsoft.com/ink/2010/main" type="inkDrawing" rotatedBoundingBox="4997,8322 6183,7731 6653,8673 5467,9264" semanticType="enclosure" shapeName="Other">
            <msink:destinationLink direction="with" ref="{1D9DB700-1D83-4F3D-B1AE-D569CC26959B}"/>
          </msink:context>
        </emma:interpretation>
      </emma:emma>
    </inkml:annotationXML>
    <inkml:trace contextRef="#ctx0" brushRef="#br0">843 999 15,'0'0'11,"0"0"-1,0 0-1,0 0-1,0 0-1,0 0-2,0 0 0,11-25-1,6 14-1,1-8 1,6 5 0,-1-8-2,4 0 0,-5-4 0,8-3 0,-8-3 0,7-4 0,-5-3-1,4-1 1,-4-4-1,2 0 0,-4-4 0,-2 6 0,-5-1 0,-4 7-1,-7-3 1,-4 4 0,-8 0 0,-1 4-1,-4-2 1,-7 4-1,-4-2 0,0-1 1,-5 5-1,-1 1 1,1 4 0,-6 0 0,-2 6-1,-4 3 1,2 3 0,1 3 0,-3 2-1,0-3 0,1 5 0,7 1 0,-4 0 0,5 0 0,1 2 0,-4 2 0,0 2 0,-6 8-1,1-2 2,1 8-2,-5-5 1,7 9-1,2-7 1,-2 5-1,6-4 1,5 1 1,0-1-1,8 8 1,-4 0 0,3 7 0,1 4 0,1 7 0,2 2 0,1 4 0,-1 2 0,4 1-1,0-1 1,3-1-1,-1-1 1,4-2-1,5-4 0,5 0 1,4-3-1,10-2 1,-1-2-1,10-1 1,-2-2 0,3-1-1,6-5 0,-2-3 1,-5-1-1,-4-5 0,-2-4 0,-2-2-1,-1-2-1,-19-9-3,29 13-7,-29-13-24,0 0 2,0 0-2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1:43.06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9DB700-1D83-4F3D-B1AE-D569CC26959B}" emma:medium="tactile" emma:mode="ink">
          <msink:context xmlns:msink="http://schemas.microsoft.com/ink/2010/main" type="inkDrawing" rotatedBoundingBox="5352,9255 5873,9711 5396,10255 4876,9799" semanticType="callout" shapeName="Other">
            <msink:sourceLink direction="with" ref="{965C8F38-9540-4975-9D75-2C576116B302}"/>
            <msink:sourceLink direction="with" ref="{DD68A75B-A92D-45FD-9915-C49E25CECD4A}"/>
          </msink:context>
        </emma:interpretation>
      </emma:emma>
    </inkml:annotationXML>
    <inkml:trace contextRef="#ctx0" brushRef="#br0">365 657 2,'0'0'26,"0"0"-7,0 0-4,0 0-3,0 0-4,0 18 0,0-18-1,0 0-1,4 26-1,1-2 0,-7 3-1,10 14-1,-8 1-1,2 11 0,-1-2-1,3 3 1,-2-7-1,4-1-1,1-11 1,-2-9 0,-1-10 0,-4-16 0,0 0 1,20-7-1,-12-20 1,8-12-1,-1-12 0,4-6 0,5-9 0,1-8-1,3 4 0,2 2 0,-5 10 0,1 5 0,-2 14 0,-2 8 0,0 12 0,-5 10 0,0 13-1,-1 9 1,5 11 0,-7 10 1,3 5-1,-2 7 1,-2 3-1,-4 5 1,-4 1 0,-5-4 0,-3-1-1,-1-2 1,-5-8-1,-2-3 1,5-6-1,1-7 0,-1-8 0,6-16 0,4 20-1,-4-20-1,20-3-3,-7-16-6,18 8-22,-9-7-3,4 0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2:03.31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3F17441-365F-4F07-B121-40EB1D244C63}" emma:medium="tactile" emma:mode="ink">
          <msink:context xmlns:msink="http://schemas.microsoft.com/ink/2010/main" type="inkDrawing" rotatedBoundingBox="10632,8593 12305,13232 7979,14792 6305,10154" semanticType="connector" shapeName="Other">
            <msink:sourceLink direction="with" ref="{965C8F38-9540-4975-9D75-2C576116B302}"/>
            <msink:sourceLink direction="with" ref="{4DF3E41D-7AE5-4E60-89FE-C42DA22A5F3B}"/>
            <msink:sourceLink direction="with" ref="{8B81E34C-C9A6-48D5-B0CC-8343A3B73FC8}"/>
            <msink:sourceLink direction="with" ref="{9CBF0F3E-E562-405A-ABEB-295A6002E6A4}"/>
          </msink:context>
        </emma:interpretation>
      </emma:emma>
    </inkml:annotationXML>
    <inkml:trace contextRef="#ctx0" brushRef="#br0">1615 1290 11,'0'0'10,"0"0"-4,0 0-1,-18-7 0,18 7-1,0 0 1,-15-4-1,15 4 0,0 0 1,-18-4-1,18 4 1,0 0-2,0 0 0,0 0 0,0 0 0,0 0 0,0 0 1,26 15 0,-10 0 0,1 0 0,7 7 0,5 7 1,4 6-1,-3 0 1,12 9-1,-1-2 0,12 8-1,-1-1 0,5 4 0,4 1-2,4 2 1,1 9-1,0 6 1,-1 1-1,1 7 0,-1 0 1,1 3-1,-1-4 1,3 2-1,4-6 1,9-3-1,-2-3 1,12-2-2,1-1 2,4 1-1,-2-4 0,-2 8-1,-1-13 1,-7 9 0,-4-2-1,-8 4 1,-6-4 0,-5 1 0,-2-1 0,-2-4 0,-3 3-1,-3-3 1,3-4-1,-5 2 0,-1-5 0,2 3 0,2-7 0,0-1-1,-3 0 1,1-6 0,-2-2 0,-4-3-1,2-4 2,-3 2-1,-6 0 0,-2-2 1,0 0-1,-6 2 0,1-4 0,-4-2 1,-2-3-1,0 2 1,-4-8-1,6 2 1,-10-2-1,6 2 2,-3-4-2,3 4 1,-2-1-1,-1-1 1,1 0-1,-3 2 0,5-4 1,-8 1-1,1-1 0,-15-18 0,28 29 1,-28-29-1,20 28 0,-20-28 0,17 28 0,-17-28 1,24 31-1,-9-15 0,-1 4 0,3-1 1,1 1-1,1 0 0,-3-1 1,-1-3-1,-15-16 0,28 22 1,-28-22-1,16 15 0,-16-15 0,0 0 1,0 0-1,15 13 0,-15-13 0,0 0 0,0 0 0,20 16 0,-20-16 0,0 0 0,17 15 0,-17-15 0,0 0 0,0 0 0,0 0 1,17 18-1,-17-18 0,0 0 0,0 0 1,0 0-1,24 22 0,-24-22 0,12 24 1,-12-24-2,23 28 1,-23-28-1,14 20 1,-14-20-1,17 18 1,-17-18 0,0 0-1,0 0 1,0 0 0,0 0-1,0 0 0,0 0-1,0 0-2,0 0-3,18 2-11,-21-20-13,3 18-10,0-28 3</inkml:trace>
    <inkml:trace contextRef="#ctx0" brushRef="#br0" timeOffset="11049.632">5617 1275 0,'0'0'13,"0"0"-4,0 0-1,0 0-3,0 0 0,0 0-2,0 0 0,-16-14 1,16 14 0,0 0 0,0 0 0,0 0 2,0 0-1,0 0 1,0 0 0,0 0-1,0 0-1,0 0 0,0 0-1,-15-19-1,15 19 0,0 0-1,0 0-1,0 0 1,0 0-1,0 0 1,0 0 0,0 0 0,0 0 1,-9 21-1,9-21 1,4 31 0,-1-5 0,-1 7 1,7 9-1,-3 2 1,7 13-2,-2 0 2,5 9-1,-5 5 1,8 8-1,-6 4-1,0 11 2,-6 6-2,2 5 2,-5 9-1,-2 3 0,0 3 0,1 3 0,1-2 0,3-4 0,1 1 0,5-1-1,0-10 0,1-2 0,3-8 0,-2-2-1,-1-7 0,-1-3-1,-2-4 1,-1-4 0,-5-6-1,-1-1 1,-2-2-1,-2-4 1,0-10 1,0-9-1,0-2 1,0-12-1,0-9 1,0-4-1,0-18 0,0 0 1,3 17-1,-3-17 0,0 0 0,0 0 0,0 0 1,0 0-1,0 18 0,0-18 0,0 0 0,0 19 0,0-19 0,0 0 0,4 16 0,-4-16 0,2 26 0,0-6 0,3 2 0,-5 7 0,2 1 0,2 1 0,-2 2 0,-2-5 0,2-3 0,1-5 0,-1-3 0,-2-17 1,2 22-1,-2-22 0,0 0 0,0 0 0,0 0 0,0 0 0,0 0 0,0 0 0,0 0 0,5 18 0,-5-18 0,0 0 0,0 0 0,0 0 0,8 17 0,-8-17 1,0 0-1,0 0 0,2 20 0,-2-20 0,0 17 0,0-17 2,2 18-2,-2-18 0,0 18 0,0-18 0,0 0 0,0 0 0,0 0 1,3 17-1,-3-17 0,0 0 0,0 0 1,0 0-1,0 0 0,0 0 0,0 0 1,0 0-1,0 0 0,0 0 0,0 0 0,0 0-1,0 0 0,0 0-2,0 0 0,0 0-2,0 0-5,0 0-18,0 0-11,15 16 1,-15-16 0</inkml:trace>
    <inkml:trace contextRef="#ctx0" brushRef="#br0" timeOffset="-11606.6638">5962 462 1,'-22'2'28,"22"-2"-6,0 0-6,0 0-5,0 0-2,0 0-2,20 15-1,-20-15-1,28-6 0,-28 6-2,37-11 0,-17 4-1,1 1-1,-3 1 1,0 3-2,-1 0 1,-17 2-1,24 4 0,-24-4 1,0 0-1,17 18 1,-17-18-1,-8 26 1,8-26-1,-22 33 1,7-13-1,1 0 0,-5-1 0,6-3 0,13-16 0,-18 30 0,18-30-1,2 18 1,-2-18 0,18 7 0,-18-7-1,31 6 1,-12-4 0,-3-1 0,-16-1 0,23 4 1,-23-4-1,0 0 0,7 26 0,-16-10 0,-12 5 0,1 1 0,-4 5-1,-3 1 1,-3 7-3,1-12-4,10 10-13,-1-11-14,3-5 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1:57.50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4B5CC21-E5C2-4677-9799-1322636DD4A3}" emma:medium="tactile" emma:mode="ink">
          <msink:context xmlns:msink="http://schemas.microsoft.com/ink/2010/main" type="inkDrawing" rotatedBoundingBox="5275,13578 5390,10318 5578,10325 5463,13585" semanticType="connector" shapeName="Other">
            <msink:sourceLink direction="with" ref="{965C8F38-9540-4975-9D75-2C576116B302}"/>
            <msink:sourceLink direction="with" ref="{9CBF0F3E-E562-405A-ABEB-295A6002E6A4}"/>
          </msink:context>
        </emma:interpretation>
      </emma:emma>
    </inkml:annotationXML>
    <inkml:trace contextRef="#ctx0" brushRef="#br0">175 59 18,'18'-17'13,"-18"17"-1,-2-16 1,2 16-4,0 0-1,-11-28-2,11 28 1,0 0-3,0 0 1,0 0-3,0 0 2,-16-5-2,16 5 2,0 0 0,-6 27 0,6-27 0,-7 33-1,-1-13 1,8 4-2,-5 0 1,3 5-1,-3-5-1,3 9 0,-4-1 0,-1 8 0,1 6 0,1 7 1,-3 8-2,-1 5 2,-2 5-1,4 3 0,-1-3 0,1 6 0,0-5-1,5 1 1,-4 6 0,10 0-1,-4 4 1,2 9 0,-4 5 0,0 13-1,-4 6 1,-1 5 0,2 2 0,-3-2 0,-1 0-1,5-3-1,4-8 1,-3-11-1,3-7 1,-2-8-1,5-3 0,-1-6 1,-2-3 0,2-4 0,2-4 1,-2-3-1,-2-10 0,3-9 0,1-5 0,0-11 0,-1-8 0,-3-18 0,6 17 0,-6-17 0,0 0 0,0 0 1,0 0-1,0 0 0,0 0 0,0 0 0,0 0 0,0 0 0,0 0 0,2 18 1,-2-18-1,0 0-1,0 0 1,0 0 0,0 0 0,0 0 0,0 0 1,0 0-1,0 0 1,0 0-1,-9 17 0,9-17 1,0 0-1,0 0 0,0 0 0,-21 16-1,21-16 1,0 0-1,0 0-2,28-16-2,5 19-18,-13-23-13,14-2-2,1-7-1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2:38.79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2AC926A-D666-46C0-A4AD-B4ADF60C0A0C}" emma:medium="tactile" emma:mode="ink">
          <msink:context xmlns:msink="http://schemas.microsoft.com/ink/2010/main" type="inkDrawing" rotatedBoundingBox="5252,8552 6686,9481 5775,10887 4342,9958" hotPoints="6421,9756 5587,10590 4753,9756 5587,8922" semanticType="container" shapeName="Circle">
            <msink:sourceLink direction="with" ref="{FEE82990-A80C-4022-937B-75F2A53EB9DB}"/>
            <msink:destinationLink direction="with" ref="{F10E5041-BFCB-45EB-84C3-2EF061347D6D}"/>
            <msink:destinationLink direction="with" ref="{F78D37B3-90FD-4EBE-B082-C802D72012DF}"/>
            <msink:destinationLink direction="with" ref="{33F73B76-1C21-4CDE-848F-70C0D87F5552}"/>
          </msink:context>
        </emma:interpretation>
      </emma:emma>
    </inkml:annotationXML>
    <inkml:trace contextRef="#ctx0" brushRef="#br0">878 146 21,'-39'4'22,"15"-11"-5,24 7-4,-48-11-4,30 13 0,-14-10-4,5 10-1,-10 0-2,2 9 1,-11 2-1,-1 9 0,-2 5 0,4 8 0,-6 0 1,3 5 0,-2-1 0,11 7-1,2 0 1,2 11-1,2 0 0,4 7-1,3 7 0,6 8 0,5 2 0,7 5 1,5-3-1,10 3 1,4-9-1,8 2 2,12-9-1,10-6 1,7-8-1,9-9 1,11-10-1,13-8 0,11-12 0,13-8-1,6-22-1,7-9 0,0-7-1,8-8 1,-10-11 0,-4-5 0,-12-11-1,-15-6 1,-8-5 1,-14-8-1,-13-10 1,-17-3-1,-18-7 1,-19 0-1,-20-3 0,-24 3-1,-24 4 1,-22 11-1,-20 7 0,-21 11 1,-11 8-1,-3 14 0,1 19 0,3 11 0,14 29-1,3 22-1,23 35-2,4 9-15,31 44-17,5 7-1,23 14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2:38.80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1EA630-DE60-48DB-8097-0ACB20B14DEF}" emma:medium="tactile" emma:mode="ink">
          <msink:context xmlns:msink="http://schemas.microsoft.com/ink/2010/main" type="inkDrawing" rotatedBoundingBox="4997,8322 6183,7731 6653,8673 5467,9264" semanticType="container" shapeName="Other">
            <msink:sourceLink direction="with" ref="{13001649-33F9-41A3-BCBF-28A4E0665970}"/>
            <msink:destinationLink direction="with" ref="{33F73B76-1C21-4CDE-848F-70C0D87F5552}"/>
          </msink:context>
        </emma:interpretation>
      </emma:emma>
    </inkml:annotationXML>
    <inkml:trace contextRef="#ctx0" brushRef="#br0">843 999 15,'0'0'11,"0"0"-1,0 0-1,0 0-1,0 0-1,0 0-2,0 0 0,11-25-1,6 14-1,1-8 1,6 5 0,-1-8-2,4 0 0,-5-4 0,8-3 0,-8-3 0,7-4 0,-5-3-1,4-1 1,-4-4-1,2 0 0,-4-4 0,-2 6 0,-5-1 0,-4 7-1,-7-3 1,-4 4 0,-8 0 0,-1 4-1,-4-2 1,-7 4-1,-4-2 0,0-1 1,-5 5-1,-1 1 1,1 4 0,-6 0 0,-2 6-1,-4 3 1,2 3 0,1 3 0,-3 2-1,0-3 0,1 5 0,7 1 0,-4 0 0,5 0 0,1 2 0,-4 2 0,0 2 0,-6 8-1,1-2 2,1 8-2,-5-5 1,7 9-1,2-7 1,-2 5-1,6-4 1,5 1 1,0-1-1,8 8 1,-4 0 0,3 7 0,1 4 0,1 7 0,2 2 0,1 4 0,-1 2 0,4 1-1,0-1 1,3-1-1,-1-1 1,4-2-1,5-4 0,5 0 1,4-3-1,10-2 1,-1-2-1,10-1 1,-2-2 0,3-1-1,6-5 0,-2-3 1,-5-1-1,-4-5 0,-2-4 0,-2-2-1,-1-2-1,-19-9-3,29 13-7,-29-13-24,0 0 2,0 0-2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2:38.80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F73B76-1C21-4CDE-848F-70C0D87F5552}" emma:medium="tactile" emma:mode="ink">
          <msink:context xmlns:msink="http://schemas.microsoft.com/ink/2010/main" type="inkDrawing" rotatedBoundingBox="4943,9961 5209,9269 5838,9511 5571,10203" semanticType="callout" shapeName="Other">
            <msink:sourceLink direction="with" ref="{E2AC926A-D666-46C0-A4AD-B4ADF60C0A0C}"/>
            <msink:sourceLink direction="with" ref="{AE1EA630-DE60-48DB-8097-0ACB20B14DEF}"/>
          </msink:context>
        </emma:interpretation>
      </emma:emma>
    </inkml:annotationXML>
    <inkml:trace contextRef="#ctx0" brushRef="#br0">365 657 2,'0'0'26,"0"0"-7,0 0-4,0 0-3,0 0-4,0 18 0,0-18-1,0 0-1,4 26-1,1-2 0,-7 3-1,10 14-1,-8 1-1,2 11 0,-1-2-1,3 3 1,-2-7-1,4-1-1,1-11 1,-2-9 0,-1-10 0,-4-16 0,0 0 1,20-7-1,-12-20 1,8-12-1,-1-12 0,4-6 0,5-9 0,1-8-1,3 4 0,2 2 0,-5 10 0,1 5 0,-2 14 0,-2 8 0,0 12 0,-5 10 0,0 13-1,-1 9 1,5 11 0,-7 10 1,3 5-1,-2 7 1,-2 3-1,-4 5 1,-4 1 0,-5-4 0,-3-1-1,-1-2 1,-5-8-1,-2-3 1,5-6-1,1-7 0,-1-8 0,6-16 0,4 20-1,-4-20-1,20-3-3,-7-16-6,18 8-22,-9-7-3,4 0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2:52.86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0E5041-BFCB-45EB-84C3-2EF061347D6D}" emma:medium="tactile" emma:mode="ink">
          <msink:context xmlns:msink="http://schemas.microsoft.com/ink/2010/main" type="inkDrawing" rotatedBoundingBox="4945,13673 5001,10313 6044,10331 5988,13690" semanticType="connector" shapeName="Other">
            <msink:sourceLink direction="with" ref="{0026463B-3A69-4EA8-9BC7-52E84EBA3CF7}"/>
            <msink:sourceLink direction="with" ref="{E2AC926A-D666-46C0-A4AD-B4ADF60C0A0C}"/>
          </msink:context>
        </emma:interpretation>
      </emma:emma>
    </inkml:annotationXML>
    <inkml:trace contextRef="#ctx0" brushRef="#br0">-4 295 11,'0'0'19,"0"0"-4,0 0-2,0 0-2,0 0-1,0 0 0,0 0-2,0 0-2,0 0-1,0 0-1,0 0 0,0 0-1,0 0 1,-17-9-1,17 9 0,0 0 0,0 0 0,0 0-1,0 0 0,0 0 0,0 0 0,0 0 0,0 0-1,0 0 1,0 0-1,0 0 0,0 0 0,0 0 0,0 0 0,0 0-1,0 0 1,0 0-1,0 0 0,20 5 1,-20-5-1,23 4 1,-5 1 0,-1 5 0,1 1 0,2 3-1,2 6 1,2 3 0,2 6-1,2-2 1,3 5-1,-3 1 1,1 0-1,1 0 0,-1 0 1,-5-4-1,-1-7 0,-7-2 1,-3-3-1,-13-17 1,15 20-1,-15-20 0,0 0 1,0 0-1,0 0 1,0 0-1,0 0 2,0 0-2,0 0 0,0 0 0,0 0 0,0 0 0,0 0 1,0 0-1,0 0 0,0 0 0,0 0 0,0 0 0,0 0 0,0 0 0,0 0 0,0 0 0,0 0 0,0 0 0,0 0 0,0 0 0,0 0 0,0 0 0,0 0 0,0 0 0,18-18 0,-7-1 1,6-4-1,5-9 0,13-14 0,6-5 1,5-8-1,2-1 0,7-6 0,-1 7 0,-8 2 0,-2 11 0,-9 6 0,-6 7 0,-3 3 0,-9 10 0,-4 2 1,-13 18-1,20-21 0,-20 21 0,0 0-1,0 0 1,17-16 0,-17 16-2,0 0-1,0 0-3,0 0-11,0 18-16,0-18-7,-10 21 0</inkml:trace>
    <inkml:trace contextRef="#ctx0" brushRef="#br0" timeOffset="-14055.8048">516-2587 18,'18'-17'13,"-18"17"-1,-2-16 1,2 16-4,0 0-1,-11-28-2,11 28 1,0 0-3,0 0 1,0 0-3,0 0 2,-16-5-2,16 5 2,0 0 0,-6 27 0,6-27 0,-7 33-1,-1-13 1,8 4-2,-5 0 1,3 5-1,-3-5-1,3 9 0,-4-1 0,-1 8 0,1 6 0,1 7 1,-3 8-2,-1 5 2,-2 5-1,4 3 0,-1-3 0,1 6 0,0-5-1,5 1 1,-4 6 0,10 0-1,-4 4 1,2 9 0,-4 5 0,0 13-1,-4 6 1,-1 5 0,2 2 0,-3-2 0,-1 0-1,5-3-1,4-8 1,-3-11-1,3-7 1,-2-8-1,5-3 0,-1-6 1,-2-3 0,2-4 0,2-4 1,-2-3-1,-2-10 0,3-9 0,1-5 0,0-11 0,-1-8 0,-3-18 0,6 17 0,-6-17 0,0 0 0,0 0 1,0 0-1,0 0 0,0 0 0,0 0 0,0 0 0,0 0 0,0 0 0,2 18 1,-2-18-1,0 0-1,0 0 1,0 0 0,0 0 0,0 0 0,0 0 1,0 0-1,0 0 1,0 0-1,-9 17 0,9-17 1,0 0-1,0 0 0,0 0 0,-21 16-1,21-16 1,0 0-1,0 0-2,28-16-2,5 19-18,-13-23-13,14-2-2,1-7-1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2:38.80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26463B-3A69-4EA8-9BC7-52E84EBA3CF7}" emma:medium="tactile" emma:mode="ink">
          <msink:context xmlns:msink="http://schemas.microsoft.com/ink/2010/main" type="inkDrawing" rotatedBoundingBox="5032,13468 6241,14126 5550,15396 4341,14739" hotPoints="5944,14393 5235,15101 4527,14393 5235,13684" semanticType="container" shapeName="Circle">
            <msink:destinationLink direction="with" ref="{F10E5041-BFCB-45EB-84C3-2EF061347D6D}"/>
            <msink:destinationLink direction="with" ref="{7DA5960A-689C-467B-AC24-8CBBCE9DD0CE}"/>
          </msink:context>
        </emma:interpretation>
      </emma:emma>
    </inkml:annotationXML>
    <inkml:trace contextRef="#ctx0" brushRef="#br0">500 4758 5,'0'0'14,"-21"0"-2,21 0-1,-35 7-2,17 8 0,-15-6-2,3 17 0,-10-8-2,1 14 1,-9 2-2,4 5-1,-2 0 1,5 8-2,-1-8 2,5 7-2,0-2 1,9 4-1,0-3 1,8 10 0,-2 2-1,5 13 0,3 5 0,8 10 0,4 1 0,15 8 0,6-8-1,12 0 2,15-12 0,13-10-1,9-16 1,21-15-1,7-18 0,13-14-1,10-15 0,5-14 0,3-21-1,-5-8-1,-9-15 1,-12-5 0,-13-6 1,-16-3-2,-25-8 2,-24-1-1,-17-6 1,-24 4-1,-25-2 0,-21 9 1,-27 5-2,-18 12 1,-7 21-1,-13 12 1,-5 25-1,1 10-1,9 25 0,12 6-3,27 29-7,2 3-24,31 12 0,12 5 0</inkml:trace>
    <inkml:trace contextRef="#ctx0" brushRef="#br0" timeOffset="-6">160 5333 15,'0'0'18,"8"22"-1,-8-22-4,13 36-2,-17-15-4,15 15 0,-11 1-2,11 9-1,-11-4 0,7 6-1,-7-8-1,4 3 1,-4-10-2,2-6 1,-2-9-1,0-18 0,2 19 0,-2-19-1,7-26 1,-3-1 0,-4-10 0,2-7 0,0-6 0,-2-5-1,0 0 0,5 0 0,1 5 0,5 8-1,-2 7 1,4 8 0,2 7 0,-15 20 0,25-15 0,-25 15 0,30 15 1,-14 3-1,3 4 1,-1 9 0,-3 8 0,-2-3 0,-2 10 0,-2 2 0,-5-2-1,-2 0 1,-6-9-1,4-1 1,-4-10-2,3-6 0,1-20-3,0 0-6,0 0-22,20-18-2,-16-2 1</inkml:trace>
    <inkml:trace contextRef="#ctx0" brushRef="#br0" timeOffset="-5">717 5514 24,'0'0'26,"0"-23"-12,0 23-3,0 0-4,28-11 1,-28 11-3,29-10-2,-29 10 0,37-9-2,-18 6 1,-3 3-1,5 1-1,-21-1 1,22 8 0,-22-8 1,9 20-1,-11-4 0,-9-1 0,2 9 0,-8 2 0,-5 9 0,0-1-1,-2 3 1,0 0-1,4-6 0,5 0 0,11-1 0,6-10 1,15-5 0,7-12-1,13-5 1,5-9 0,6-1-1,4-3 0,-6-9-3,2 18-10,-17-5-21,-3 8 2,-28 3-1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2:38.80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78D37B3-90FD-4EBE-B082-C802D72012DF}" emma:medium="tactile" emma:mode="ink">
          <msink:context xmlns:msink="http://schemas.microsoft.com/ink/2010/main" type="inkDrawing" rotatedBoundingBox="10632,8593 12305,13232 7979,14792 6305,10154" semanticType="connector" shapeName="Other">
            <msink:sourceLink direction="with" ref="{E2AC926A-D666-46C0-A4AD-B4ADF60C0A0C}"/>
            <msink:sourceLink direction="with" ref="{C25971F2-D0F2-4830-9806-6F2D101F6DB2}"/>
            <msink:sourceLink direction="with" ref="{AF1E866C-6CAF-4356-A316-E615B37C28AC}"/>
          </msink:context>
        </emma:interpretation>
      </emma:emma>
    </inkml:annotationXML>
    <inkml:trace contextRef="#ctx0" brushRef="#br0">1615 1290 11,'0'0'10,"0"0"-4,0 0-1,-18-7 0,18 7-1,0 0 1,-15-4-1,15 4 0,0 0 1,-18-4-1,18 4 1,0 0-2,0 0 0,0 0 0,0 0 0,0 0 0,0 0 1,26 15 0,-10 0 0,1 0 0,7 7 0,5 7 1,4 6-1,-3 0 1,12 9-1,-1-2 0,12 8-1,-1-1 0,5 4 0,4 1-2,4 2 1,1 9-1,0 6 1,-1 1-1,1 7 0,-1 0 1,1 3-1,-1-4 1,3 2-1,4-6 1,9-3-1,-2-3 1,12-2-2,1-1 2,4 1-1,-2-4 0,-2 8-1,-1-13 1,-7 9 0,-4-2-1,-8 4 1,-6-4 0,-5 1 0,-2-1 0,-2-4 0,-3 3-1,-3-3 1,3-4-1,-5 2 0,-1-5 0,2 3 0,2-7 0,0-1-1,-3 0 1,1-6 0,-2-2 0,-4-3-1,2-4 2,-3 2-1,-6 0 0,-2-2 1,0 0-1,-6 2 0,1-4 0,-4-2 1,-2-3-1,0 2 1,-4-8-1,6 2 1,-10-2-1,6 2 2,-3-4-2,3 4 1,-2-1-1,-1-1 1,1 0-1,-3 2 0,5-4 1,-8 1-1,1-1 0,-15-18 0,28 29 1,-28-29-1,20 28 0,-20-28 0,17 28 0,-17-28 1,24 31-1,-9-15 0,-1 4 0,3-1 1,1 1-1,1 0 0,-3-1 1,-1-3-1,-15-16 0,28 22 1,-28-22-1,16 15 0,-16-15 0,0 0 1,0 0-1,15 13 0,-15-13 0,0 0 0,0 0 0,20 16 0,-20-16 0,0 0 0,17 15 0,-17-15 0,0 0 0,0 0 0,0 0 1,17 18-1,-17-18 0,0 0 0,0 0 1,0 0-1,24 22 0,-24-22 0,12 24 1,-12-24-2,23 28 1,-23-28-1,14 20 1,-14-20-1,17 18 1,-17-18 0,0 0-1,0 0 1,0 0 0,0 0-1,0 0 0,0 0-1,0 0-2,0 0-3,18 2-11,-21-20-13,3 18-10,0-28 3</inkml:trace>
    <inkml:trace contextRef="#ctx0" brushRef="#br0" timeOffset="1">5617 1275 0,'0'0'13,"0"0"-4,0 0-1,0 0-3,0 0 0,0 0-2,0 0 0,-16-14 1,16 14 0,0 0 0,0 0 0,0 0 2,0 0-1,0 0 1,0 0 0,0 0-1,0 0-1,0 0 0,0 0-1,-15-19-1,15 19 0,0 0-1,0 0-1,0 0 1,0 0-1,0 0 1,0 0 0,0 0 0,0 0 1,-9 21-1,9-21 1,4 31 0,-1-5 0,-1 7 1,7 9-1,-3 2 1,7 13-2,-2 0 2,5 9-1,-5 5 1,8 8-1,-6 4-1,0 11 2,-6 6-2,2 5 2,-5 9-1,-2 3 0,0 3 0,1 3 0,1-2 0,3-4 0,1 1 0,5-1-1,0-10 0,1-2 0,3-8 0,-2-2-1,-1-7 0,-1-3-1,-2-4 1,-1-4 0,-5-6-1,-1-1 1,-2-2-1,-2-4 1,0-10 1,0-9-1,0-2 1,0-12-1,0-9 1,0-4-1,0-18 0,0 0 1,3 17-1,-3-17 0,0 0 0,0 0 0,0 0 1,0 0-1,0 18 0,0-18 0,0 0 0,0 19 0,0-19 0,0 0 0,4 16 0,-4-16 0,2 26 0,0-6 0,3 2 0,-5 7 0,2 1 0,2 1 0,-2 2 0,-2-5 0,2-3 0,1-5 0,-1-3 0,-2-17 1,2 22-1,-2-22 0,0 0 0,0 0 0,0 0 0,0 0 0,0 0 0,0 0 0,0 0 0,5 18 0,-5-18 0,0 0 0,0 0 0,0 0 0,8 17 0,-8-17 1,0 0-1,0 0 0,2 20 0,-2-20 0,0 17 0,0-17 2,2 18-2,-2-18 0,0 18 0,0-18 0,0 0 0,0 0 0,0 0 1,3 17-1,-3-17 0,0 0 0,0 0 1,0 0-1,0 0 0,0 0 0,0 0 1,0 0-1,0 0 0,0 0 0,0 0 0,0 0-1,0 0 0,0 0-2,0 0 0,0 0-2,0 0-5,0 0-18,0 0-11,15 16 1,-15-16 0</inkml:trace>
    <inkml:trace contextRef="#ctx0" brushRef="#br0" timeOffset="2">5962 462 1,'-22'2'28,"22"-2"-6,0 0-6,0 0-5,0 0-2,0 0-2,20 15-1,-20-15-1,28-6 0,-28 6-2,37-11 0,-17 4-1,1 1-1,-3 1 1,0 3-2,-1 0 1,-17 2-1,24 4 0,-24-4 1,0 0-1,17 18 1,-17-18-1,-8 26 1,8-26-1,-22 33 1,7-13-1,1 0 0,-5-1 0,6-3 0,13-16 0,-18 30 0,18-30-1,2 18 1,-2-18 0,18 7 0,-18-7-1,31 6 1,-12-4 0,-3-1 0,-16-1 0,23 4 1,-23-4-1,0 0 0,7 26 0,-16-10 0,-12 5 0,1 1 0,-4 5-1,-3 1 1,-3 7-3,1-12-4,10 10-13,-1-11-14,3-5 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" units="in"/>
          <inkml:channel name="Y" type="integer" max="1652" units="in"/>
        </inkml:traceFormat>
        <inkml:channelProperties>
          <inkml:channelProperty channel="X" name="resolution" value="254.00655" units="1/in"/>
          <inkml:channelProperty channel="Y" name="resolution" value="254.03659" units="1/in"/>
        </inkml:channelProperties>
      </inkml:inkSource>
      <inkml:timestamp xml:id="ts0" timeString="2013-05-07T18:28:49.13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B0679C-2F63-4D4F-B8E7-01A88DFEBB83}" emma:medium="tactile" emma:mode="ink">
          <msink:context xmlns:msink="http://schemas.microsoft.com/ink/2010/main" type="writingRegion" rotatedBoundingBox="20054,2708 20069,2708 20069,2723 20054,2723"/>
        </emma:interpretation>
      </emma:emma>
    </inkml:annotationXML>
    <inkml:traceGroup>
      <inkml:annotationXML>
        <emma:emma xmlns:emma="http://www.w3.org/2003/04/emma" version="1.0">
          <emma:interpretation id="{57CFD274-D4BE-4DAC-97CE-0A50373985B1}" emma:medium="tactile" emma:mode="ink">
            <msink:context xmlns:msink="http://schemas.microsoft.com/ink/2010/main" type="paragraph" rotatedBoundingBox="20054,2708 20069,2708 20069,2723 20054,27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6672E3-E06E-4D5E-A056-A8771AA87BA5}" emma:medium="tactile" emma:mode="ink">
              <msink:context xmlns:msink="http://schemas.microsoft.com/ink/2010/main" type="line" rotatedBoundingBox="20054,2708 20069,2708 20069,2723 20054,2723"/>
            </emma:interpretation>
          </emma:emma>
        </inkml:annotationXML>
        <inkml:traceGroup>
          <inkml:annotationXML>
            <emma:emma xmlns:emma="http://www.w3.org/2003/04/emma" version="1.0">
              <emma:interpretation id="{473BFAF8-7F00-43CE-9580-D5146D4E41D9}" emma:medium="tactile" emma:mode="ink">
                <msink:context xmlns:msink="http://schemas.microsoft.com/ink/2010/main" type="inkWord" rotatedBoundingBox="20054,2708 20069,2708 20069,2723 20054,2723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2:38.79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25971F2-D0F2-4830-9806-6F2D101F6DB2}" emma:medium="tactile" emma:mode="ink">
          <msink:context xmlns:msink="http://schemas.microsoft.com/ink/2010/main" type="inkDrawing" rotatedBoundingBox="6575,9062 11148,8682 11252,9929 6679,10309" hotPoints="6377,9610 10610,8784 11186,9299 10852,9583" semanticType="container" shapeName="Quadrilateral">
            <msink:destinationLink direction="with" ref="{F78D37B3-90FD-4EBE-B082-C802D72012DF}"/>
          </msink:context>
        </emma:interpretation>
      </emma:emma>
    </inkml:annotationXML>
    <inkml:trace contextRef="#ctx0" brushRef="#br0">5566-67 14,'0'0'13,"-37"2"-3,22 6 0,-18-7-1,7 14-1,-13-8-1,4 16-1,-13-5-2,4 11 2,-9 2-3,3 14 1,-5 2 1,8 14-1,-4 5 0,12 15 0,10-1 0,10 12-1,17 4 0,21 1 0,8-5-2,23-6 0,13-12 0,14-12 1,17-18-1,17-13 0,0-22 1,10-14-1,1-24 1,7-17-1,-7-19 1,-4-8 0,-18-12 0,-12-6-1,-20-12 0,-16-2-1,-24-3 0,-23-2 0,-27 7 0,-24 2-1,-24 13 0,-28 11 0,-24 25 1,-14 21 0,-10 26-1,-5 19-1,9 29-1,7 10-2,25 29-7,1 5-19,37 3-5,20 0 2</inkml:trace>
    <inkml:trace contextRef="#ctx0" brushRef="#br0" timeOffset="1">5295 402 14,'0'0'22,"0"0"-5,18 25-3,-18-25-2,13 28-2,-11-10-3,5 10-2,-9 3-2,10 4 0,-8-2 0,3 0-1,-3-2 0,4-3-1,-2-6 0,-2-22 1,11 20-1,-11-20 0,18-11 0,-18 11 0,26-41 1,-9 14-2,-4-10 2,3-1-2,1-5 1,-2-1-1,1 6 0,-5 3 0,2 6 0,-3 5 0,1 7 0,-11 17 0,22-13 0,-22 13-1,22 11 1,-22-11 0,31 30-1,-12-8 1,1 2 0,0 3 1,-7 3-1,-2-1 0,-3 2 0,-8-2 1,0 1-1,-4-4-1,-2-1 0,1-5-1,5 1-2,0-21-3,13 20-12,-13-20-14,24-9-1</inkml:trace>
    <inkml:trace contextRef="#ctx0" brushRef="#br0" timeOffset="2">1877 706 12,'0'0'13,"0"0"-1,0 0-1,21-5-1,-21 5 0,0 0-1,0 0 0,22-11-1,-22 11-1,29-8-2,-5 1 1,13 11-2,4-8-1,14 8 0,2-4-1,15 5 0,7-1-1,8 1 1,3 5-1,12-5 0,12 4 0,15-1 0,10-5-1,12-1 1,7 0 0,5-2-1,3-2 2,-2 2-1,-2-5 0,-9 1 1,-14 0-1,-1 3 1,-16-1-1,-3 0 0,-12-2 0,-5 2 0,-15 0-1,-10 4 1,-12-2 0,-12 0-1,-14 0 1,-10 2 0,-8 2 0,-21-4 1,20 2-1,-20-2 0,0 0 0,0 0 0,0 0-1,0 0 0,0 0 1,0 0-2,0 0 2,0 0-1,0 0 0,0 0 0,0 0 0,0 0 0,0 0 0,0 0 0,0 0 0,0 0-1,0 0-2,-19-10-5,19 10-18,-7 19-11,7-19-2,-31 26 0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2:38.79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A5960A-689C-467B-AC24-8CBBCE9DD0CE}" emma:medium="tactile" emma:mode="ink">
          <msink:context xmlns:msink="http://schemas.microsoft.com/ink/2010/main" type="inkDrawing" rotatedBoundingBox="6191,14482 9745,14654 9731,14937 6177,14766" semanticType="connector" shapeName="Other">
            <msink:sourceLink direction="with" ref="{0026463B-3A69-4EA8-9BC7-52E84EBA3CF7}"/>
            <msink:sourceLink direction="with" ref="{AF1E866C-6CAF-4356-A316-E615B37C28AC}"/>
          </msink:context>
        </emma:interpretation>
      </emma:emma>
    </inkml:annotationXML>
    <inkml:trace contextRef="#ctx0" brushRef="#br0">1449 5608 8,'0'0'14,"0"0"-3,0 0-1,0 0-1,0 0-1,0 0 0,0 0-1,0 0-1,0 0 0,0 0-1,0 0 0,23 17-1,-23-17 0,27 18-1,-6-5 0,6 9-1,8-2 0,9 2 0,1-2 0,8 4-1,6-6 1,8 6-1,-3-5 1,10-3 0,-4 1-1,4 1 1,5-7-1,8 6 1,1-8-1,8 0 0,4-2 0,7-1 0,7 1-1,2 1 1,6-3-1,-8 4 1,-3-1 0,-2 1 0,-8-6 0,4 3 0,-11-2 0,-1-6 1,-3-4-1,-5 1-1,-4-3 1,-5 3-1,-16-2 1,-4 1-1,-8 6 1,-8 0-1,-5 0 0,-5 6 1,-1-5-1,5 3 1,-5-2-1,8 0 1,-4-4-1,-2 0 1,-1 0-1,-2 0 1,-10-1 0,-1 3-1,-17 0 1,18-2-1,-18 2 0,0 0 1,0 0-1,17 2 0,-17-2 0,0 0 0,20 0 0,-20 0 1,0 0-1,0 0 0,20 2 1,-20-2-1,0 0 0,0 0 0,0 0-1,0 0 1,0 0-2,0 0 1,0 0-2,21-2 2,-21 2 0,0 0 0,18-6 1,-18 6 0,0 0 0,0 0 0,18-20 1,-18 20-1,15-24 1,-15 24 0,28-29 0,-8 10 0,2 3 0,2-1-1,0 3 1,-3 3 0,-3 1-1,-18 10 0,28-14 1,-28 14-1,0 0 0,16-4-1,-16 4-1,0 0-5,0 0-14,0 0-53,0 0 37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2:38.80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F1E866C-6CAF-4356-A316-E615B37C28AC}" emma:medium="tactile" emma:mode="ink">
          <msink:context xmlns:msink="http://schemas.microsoft.com/ink/2010/main" type="inkDrawing" rotatedBoundingBox="9813,13844 11263,13847 11262,14932 9811,14930" hotPoints="11191,14408 10552,15047 9914,14408 10552,13769" semanticType="container" shapeName="Circle">
            <msink:sourceLink direction="with" ref="{8DB01B5B-D0A1-4DF9-9441-5FE09A387746}"/>
            <msink:destinationLink direction="with" ref="{7DA5960A-689C-467B-AC24-8CBBCE9DD0CE}"/>
            <msink:destinationLink direction="with" ref="{F78D37B3-90FD-4EBE-B082-C802D72012DF}"/>
          </msink:context>
        </emma:interpretation>
      </emma:emma>
    </inkml:annotationXML>
    <inkml:trace contextRef="#ctx0" brushRef="#br0">5518 5500 28,'3'-19'26,"-3"19"-7,0 0-5,0 0-3,0 0-3,0 0-1,0 0-3,17 24 0,-11-9-1,10 11 0,-7 1-1,6 4 0,-2-5 0,-4 2-1,1-5 1,-1-4-1,-9-19-1,9 20 1,-9-20 0,0 0 0,0 0 0,4-18 0,-4-8-1,2 2 1,1-7-1,5-4 0,3-4 0,2-1-1,1 3 1,3 4 0,0 13 0,-3 2-1,-14 18 1,24-8 0,-24 8-1,19 32 1,-10-7 0,2 10 0,2 2 0,2 7 0,-2-4 0,-2 1 1,3-8-2,-1-4 0,2-1-3,-15-28-5,28 14-23,-28-14-3,22-16 1</inkml:trace>
    <inkml:trace contextRef="#ctx0" brushRef="#br0" timeOffset="1">5935 5072 13,'-10'-24'32,"10"24"-8,-20-29-5,20 29-6,-31-30-6,14 21-1,-14-2-3,-2 9 0,-10 6-1,-3 7 0,-9 6-1,-4 14 0,-8-2 2,5 8-2,-5 7 1,3 7 0,5 1-1,3 10 0,8 2 0,8 8 1,10 3-1,12 8 1,9-2-2,16-1 2,17-2-1,15-9 0,20-10 0,26-17 1,14-14-1,16-13 0,3-14 0,12-12 0,-2-13-1,-8-5 1,-12-6 0,-15-2-1,-16-5 1,-9-2-1,-14-7 1,-10 1-1,-13-9 0,-3-3 0,-11-10 1,-10-3-1,-14-7 1,-8-5-1,-20 5 0,-20 8 1,-19 12-2,-18 14 1,-21 17 0,-14 22 0,-10 20-1,-5 16-1,15 12 0,5-4-4,34 22-9,9-17-22,36 0 0,27-10-1</inkml:trace>
    <inkml:trace contextRef="#ctx0" brushRef="#br0" timeOffset="2">6423 5338 21,'0'0'35,"0"0"0,0 0 3,0 0-32,0 0-3,0 0-1,-2 28-1,-1-6 0,3 5 1,-2 6-1,-4 6 1,3 3-1,-3 6 0,2-2 0,-3-6-2,3-1-1,1-10-2,8 8-7,-5-37-22,-3 29-3,3-29 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2:38.80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2B520B-E90B-429D-8A02-BCBCD146E982}" emma:medium="tactile" emma:mode="ink">
          <msink:context xmlns:msink="http://schemas.microsoft.com/ink/2010/main" type="inkDrawing" rotatedBoundingBox="10774,14394 11081,14342 11122,14589 10816,14641" shapeName="Other"/>
        </emma:interpretation>
      </emma:emma>
    </inkml:annotationXML>
    <inkml:trace contextRef="#ctx0" brushRef="#br0">6174 5492 28,'0'0'30,"0"0"-9,0 0-6,-25 4-6,25-4-4,-12 22 0,12-22-1,-18 29-1,12-8 0,-6 1 0,4 2-1,-5-6 0,6 6 0,3-4-1,1 2 0,3-5 0,0-17 0,11 25 0,-11-25 1,31 11-1,-9-9 0,0-7 0,4-3 0,2-1 0,-1-7 0,-3-1 0,-2-1-1,-3 1 0,-2 1-1,1 3 0,-18 13-1,20-20-2,-20 20-4,0 0-14,0 0-14,0 0 2,8-21-1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2:57.54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DB01B5B-D0A1-4DF9-9441-5FE09A387746}" emma:medium="tactile" emma:mode="ink">
          <msink:context xmlns:msink="http://schemas.microsoft.com/ink/2010/main" type="writingRegion" rotatedBoundingBox="9233,12872 11398,12872 11398,15460 9233,15460">
            <msink:destinationLink direction="with" ref="{AF1E866C-6CAF-4356-A316-E615B37C28AC}"/>
          </msink:context>
        </emma:interpretation>
      </emma:emma>
    </inkml:annotationXML>
    <inkml:traceGroup>
      <inkml:annotationXML>
        <emma:emma xmlns:emma="http://www.w3.org/2003/04/emma" version="1.0">
          <emma:interpretation id="{84577866-8C96-4142-B595-C1ACF1DF66E0}" emma:medium="tactile" emma:mode="ink">
            <msink:context xmlns:msink="http://schemas.microsoft.com/ink/2010/main" type="paragraph" rotatedBoundingBox="9233,12872 11398,12872 11398,15460 9233,154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3E9997-7A01-46FE-B80E-534EA62AB4ED}" emma:medium="tactile" emma:mode="ink">
              <msink:context xmlns:msink="http://schemas.microsoft.com/ink/2010/main" type="line" rotatedBoundingBox="9233,12872 11398,12872 11398,15460 9233,15460"/>
            </emma:interpretation>
          </emma:emma>
        </inkml:annotationXML>
        <inkml:traceGroup>
          <inkml:annotationXML>
            <emma:emma xmlns:emma="http://www.w3.org/2003/04/emma" version="1.0">
              <emma:interpretation id="{4C4025C6-D375-4618-8EA7-BDD32BF527C8}" emma:medium="tactile" emma:mode="ink">
                <msink:context xmlns:msink="http://schemas.microsoft.com/ink/2010/main" type="inkWord" rotatedBoundingBox="9233,12872 11398,12872 11398,15460 9233,15460"/>
              </emma:interpretation>
              <emma:one-of disjunction-type="recognition" id="oneOf0">
                <emma:interpretation id="interp0" emma:lang="en-US" emma:confidence="0">
                  <emma:literal>or</emma:literal>
                </emma:interpretation>
                <emma:interpretation id="interp1" emma:lang="en-US" emma:confidence="0">
                  <emma:literal>in'</emma:literal>
                </emma:interpretation>
                <emma:interpretation id="interp2" emma:lang="en-US" emma:confidence="0">
                  <emma:literal>i'</emma:literal>
                </emma:interpretation>
                <emma:interpretation id="interp3" emma:lang="en-US" emma:confidence="0">
                  <emma:literal>27</emma:literal>
                </emma:interpretation>
                <emma:interpretation id="interp4" emma:lang="en-US" emma:confidence="0">
                  <emma:literal>y'</emma:literal>
                </emma:interpretation>
              </emma:one-of>
            </emma:emma>
          </inkml:annotationXML>
          <inkml:trace contextRef="#ctx0" brushRef="#br0">5630 4675 4,'0'0'16,"0"0"-2,0 0-2,0 0-1,0 0-1,0 0 0,0 0-1,0 0-1,0 0 0,0 0-2,-13-16 0,13 16-1,0 0-1,0 0 1,0 0-1,0 0-1,0 0 1,0 0-2,0 0 1,0 0 0,0 0-1,0 0 0,0 0 0,0 0-1,0 0 1,0 0-1,0 0 0,0 0 0,0 0-1,0 0 0,0 0 1,0 0-1,24 0 0,-24 0 1,35 11-1,-11-2 1,0 8-1,6-1 1,1 3 0,1 4 0,1 1 0,0 2-1,0 1 1,-3-1-1,-3-6 1,-1 1-1,-6-9 0,-3 1 2,-17-13-1,22 13 0,-22-13 0,0 0 0,0 0 0,0 0 0,0 0 0,0 0 0,8-16 0,-8 16-1,0 0 0,-4-24 0,4 24 0,0-22 0,0 22 0,5-33 0,3 9 0,7-13 0,3-7 1,8-13-1,1-9 0,10-9 0,8-4 0,1-2 0,9-2 0,0 10 0,-1 9 0,-4 10 0,-4 14 0,-11 13 0,-4 5 0,-9 9 0,-22 13 0,19-9-1,-19 9 0,0 0-2,0 0-4,0 0-7,0 0-17,-11 29-6,5-7-3,-7 4 1</inkml:trace>
          <inkml:trace contextRef="#ctx0" brushRef="#br0" timeOffset="3375.193">4516 5461 16,'0'0'26,"0"0"-5,0 0-5,0 0-1,0 0-5,0 0-2,0 0-2,0 0-1,0 0-2,0 0-1,0 0 1,0 0-1,0 0 0,0 0 0,0 0 0,0 0 0,0 0-1,0 0 0,21 11 0,-21-11 0,33 22 0,-7-9 0,3 2 1,10 7-1,0-2 1,1 11-1,1-5 1,3 0-1,-5-1 1,1 3-1,-5-2 0,0-4 0,-3 0 0,-5-4 0,-1-3-1,-9-4 1,-17-11-1,24 13 1,-24-13 0,0 0 0,0 0-1,18 7 1,-18-7 1,0 0-1,0 0 0,0 0-1,0 0 0,0 0 1,0 0-1,0 0 0,0 0 1,0 0-1,0 0 0,0 0 0,0 0 0,0 0 1,0 0-1,0 0 1,0 0-1,-22 20 1,7-3-1,-1 6 1,-10 11-1,-5 6 1,-10 15-1,-9 6 1,-7 6-1,0 7 1,-8-1-1,5-1 0,6-11 1,2-5-2,14-15 1,8-10 0,14-9 0,16-22-1,0 0 1,27-11-1,-1-7-1,2-6-1,3 7-3,-11-8-3,21 28-16,-41-3-10,26 11-4,-19 11-1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3:03.80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3001649-33F9-41A3-BCBF-28A4E0665970}" emma:medium="tactile" emma:mode="ink">
          <msink:context xmlns:msink="http://schemas.microsoft.com/ink/2010/main" type="writingRegion" rotatedBoundingBox="5977,8541 6977,8541 6977,9055 5977,9055">
            <msink:destinationLink direction="with" ref="{AE1EA630-DE60-48DB-8097-0ACB20B14DEF}"/>
          </msink:context>
        </emma:interpretation>
      </emma:emma>
    </inkml:annotationXML>
    <inkml:traceGroup>
      <inkml:annotationXML>
        <emma:emma xmlns:emma="http://www.w3.org/2003/04/emma" version="1.0">
          <emma:interpretation id="{7F8A6128-6760-436F-9644-486980A1991B}" emma:medium="tactile" emma:mode="ink">
            <msink:context xmlns:msink="http://schemas.microsoft.com/ink/2010/main" type="paragraph" rotatedBoundingBox="5977,8541 6977,8541 6977,9055 5977,90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B98C11-E560-473B-BC38-8836C5AE1CB3}" emma:medium="tactile" emma:mode="ink">
              <msink:context xmlns:msink="http://schemas.microsoft.com/ink/2010/main" type="line" rotatedBoundingBox="5977,8541 6977,8541 6977,9055 5977,9055"/>
            </emma:interpretation>
          </emma:emma>
        </inkml:annotationXML>
        <inkml:traceGroup>
          <inkml:annotationXML>
            <emma:emma xmlns:emma="http://www.w3.org/2003/04/emma" version="1.0">
              <emma:interpretation id="{D10D9F0B-6B96-48C5-9102-46ED9BAF5BD9}" emma:medium="tactile" emma:mode="ink">
                <msink:context xmlns:msink="http://schemas.microsoft.com/ink/2010/main" type="inkWord" rotatedBoundingBox="5977,8541 6977,8541 6977,9055 5977,9055"/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=</emma:literal>
                </emma:interpretation>
                <emma:interpretation id="interp3" emma:lang="en-US" emma:confidence="0">
                  <emma:literal>"</emma:literal>
                </emma:interpretation>
                <emma:interpretation id="interp4" emma:lang="en-US" emma:confidence="0">
                  <emma:literal>hr</emma:literal>
                </emma:interpretation>
              </emma:one-of>
            </emma:emma>
          </inkml:annotationXML>
          <inkml:trace contextRef="#ctx0" brushRef="#br0">41 33 0,'0'0'26,"0"0"-6,0 0-4,0 0-4,0 0-3,-11-17-1,11 17-3,0 0 0,0 0-1,0 0-1,0 0 0,0 0 0,0 0 0,4-16 1,-4 16-1,0 0 0,0 0 1,0 0-1,0 0-1,0 0 0,0 0 0,0 0 0,0 0-1,-10 22 0,10-4 1,-2 4-2,-1 11 2,-1 4-2,2 7 1,-1 6 0,1 1 0,0 0-1,0-3 1,-2-8-1,4-5 0,-2-9 0,2-6 0,0-20 0,10 17 1,-10-17-1,20-6 0,-20 6 0,30-14 0,-14 6 0,6 1 1,2 0-1,-2 1 0,0 2 0,4 1 0,4-3 1,7 1-1,9-8 1,4-4-1,7-5 1,13-5-1,-2-1 1,8 1-1,-3-1 0,-6 8 1,-6 3-1,-11 8 0,-8 9-1,-13 6 0,-6 8-2,-23-14-4,29 39-20,-29-39-11,-2 33 0,-3-16-1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2:38.79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EE82990-A80C-4022-937B-75F2A53EB9DB}" emma:medium="tactile" emma:mode="ink">
          <msink:context xmlns:msink="http://schemas.microsoft.com/ink/2010/main" type="writingRegion" rotatedBoundingBox="5847,9710 5928,9710 5928,10138 5847,10138">
            <msink:destinationLink direction="with" ref="{E2AC926A-D666-46C0-A4AD-B4ADF60C0A0C}"/>
          </msink:context>
        </emma:interpretation>
      </emma:emma>
    </inkml:annotationXML>
    <inkml:traceGroup>
      <inkml:annotationXML>
        <emma:emma xmlns:emma="http://www.w3.org/2003/04/emma" version="1.0">
          <emma:interpretation id="{8A357305-91B4-4F56-8086-E67FEA33CCFB}" emma:medium="tactile" emma:mode="ink">
            <msink:context xmlns:msink="http://schemas.microsoft.com/ink/2010/main" type="paragraph" rotatedBoundingBox="5847,9710 5928,9710 5928,10138 5847,101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9DE707-AF67-4E6A-9C5A-F4AE61A5EBE9}" emma:medium="tactile" emma:mode="ink">
              <msink:context xmlns:msink="http://schemas.microsoft.com/ink/2010/main" type="line" rotatedBoundingBox="5847,9710 5928,9710 5928,10138 5847,10138"/>
            </emma:interpretation>
          </emma:emma>
        </inkml:annotationXML>
        <inkml:traceGroup>
          <inkml:annotationXML>
            <emma:emma xmlns:emma="http://www.w3.org/2003/04/emma" version="1.0">
              <emma:interpretation id="{B9F7BD01-14C7-4682-8311-043F46894D65}" emma:medium="tactile" emma:mode="ink">
                <msink:context xmlns:msink="http://schemas.microsoft.com/ink/2010/main" type="inkWord" rotatedBoundingBox="5847,9710 5928,9710 5928,10138 5847,10138"/>
              </emma:interpretation>
              <emma:one-of disjunction-type="recognition" id="oneOf0">
                <emma:interpretation id="interp0" emma:lang="en-US" emma:confidence="0">
                  <emma:literal>1</emma:literal>
                </emma:interpretation>
                <emma:interpretation id="interp1" emma:lang="en-US" emma:confidence="0">
                  <emma:literal>'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|</emma:literal>
                </emma:interpretation>
              </emma:one-of>
            </emma:emma>
          </inkml:annotationXML>
          <inkml:trace contextRef="#ctx0" brushRef="#br0">614-619 33,'-15'17'34,"15"-17"-9,-18 3-8,18-3-6,0 0-4,-8 19-2,8-19-1,-7 22-2,5-2 0,0 7-1,-3 7 0,1 4 0,-2 4-1,1 2-1,5 6-4,-9-21-13,12 8-16,-3-11-3,8-6 1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3:10.45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79FAFE-F4BE-45B6-A0AC-E59E5774E8B1}" emma:medium="tactile" emma:mode="ink">
          <msink:context xmlns:msink="http://schemas.microsoft.com/ink/2010/main" type="writingRegion" rotatedBoundingBox="9618,12943 10252,12943 10252,13890 9618,13890"/>
        </emma:interpretation>
      </emma:emma>
    </inkml:annotationXML>
    <inkml:traceGroup>
      <inkml:annotationXML>
        <emma:emma xmlns:emma="http://www.w3.org/2003/04/emma" version="1.0">
          <emma:interpretation id="{1CD7A77A-7606-46BD-917C-CE389E573D96}" emma:medium="tactile" emma:mode="ink">
            <msink:context xmlns:msink="http://schemas.microsoft.com/ink/2010/main" type="paragraph" rotatedBoundingBox="9618,12943 10252,12943 10252,13890 9618,138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96B5A0-0737-4B00-9D5A-1C897371E8F6}" emma:medium="tactile" emma:mode="ink">
              <msink:context xmlns:msink="http://schemas.microsoft.com/ink/2010/main" type="line" rotatedBoundingBox="9618,12943 10252,12943 10252,13890 9618,13890"/>
            </emma:interpretation>
          </emma:emma>
        </inkml:annotationXML>
        <inkml:traceGroup>
          <inkml:annotationXML>
            <emma:emma xmlns:emma="http://www.w3.org/2003/04/emma" version="1.0">
              <emma:interpretation id="{11332D08-FF58-45A5-AB44-6338A845AC69}" emma:medium="tactile" emma:mode="ink">
                <msink:context xmlns:msink="http://schemas.microsoft.com/ink/2010/main" type="inkWord" rotatedBoundingBox="9618,12943 10252,12943 10252,13890 9618,13890"/>
              </emma:interpretation>
              <emma:one-of disjunction-type="recognition" id="oneOf0">
                <emma:interpretation id="interp0" emma:lang="en-US" emma:confidence="1">
                  <emma:literal>v</emma:literal>
                </emma:interpretation>
                <emma:interpretation id="interp1" emma:lang="en-US" emma:confidence="0">
                  <emma:literal>J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V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-6 929 19,'0'0'29,"6"-22"-9,-6 22-5,0 0-5,0 0-2,0-17-1,0 17 0,0 0-1,0 0 0,0 0-1,0 0 1,0 0-2,0 0 0,0 0 0,0 0-1,0 0-2,0 0 1,0 0 0,0 0-1,0 0-1,0 0 1,0 0-1,0 0 0,0 0 0,0 0 0,0 0 1,14-3-1,-14 3 0,17-4 1,-17 4-1,37-4 1,-19 4-1,8 0 1,4 0-1,3 2 1,4 0-1,3 2 1,-1-1-1,3 1 0,1 2 1,-1 1-1,-1-1 1,-10-1-1,4 1 0,-11-1 2,-2 1-2,-7 1 1,-15-7 0,18 5-1,-18-5 1,0 0-1,0 0 1,0 0 0,0 0-1,0 0 1,0 0-1,0 0 1,0 0 0,0 0-1,0 0 0,-7-25 1,-4 6-1,-7-10 0,3-11 0,-4-15 0,-3-13 0,6-13 0,1-11 0,2-5 0,6 3 1,5 0-2,-4 16 2,6 11-1,0 14 0,0 16 0,2 19-1,-2 18 0,0 0-1,0 0-3,42 37-13,-42-37-13,50 7-9,-17-12 1,15-8-2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3:17.57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777158-52C6-4C5E-B5D5-3983FFFD8993}" emma:medium="tactile" emma:mode="ink">
          <msink:context xmlns:msink="http://schemas.microsoft.com/ink/2010/main" type="writingRegion" rotatedBoundingBox="6662,9027 7379,9027 7379,10105 6662,10105"/>
        </emma:interpretation>
      </emma:emma>
    </inkml:annotationXML>
    <inkml:traceGroup>
      <inkml:annotationXML>
        <emma:emma xmlns:emma="http://www.w3.org/2003/04/emma" version="1.0">
          <emma:interpretation id="{A542B3C3-93BE-4B3E-9E7A-8BE54BABE5DD}" emma:medium="tactile" emma:mode="ink">
            <msink:context xmlns:msink="http://schemas.microsoft.com/ink/2010/main" type="paragraph" rotatedBoundingBox="6662,9027 7379,9027 7379,10105 6662,101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9E7DA1-E003-4AF7-9AC7-19EF8A5CBAC4}" emma:medium="tactile" emma:mode="ink">
              <msink:context xmlns:msink="http://schemas.microsoft.com/ink/2010/main" type="line" rotatedBoundingBox="6662,9027 7379,9027 7379,10105 6662,10105"/>
            </emma:interpretation>
          </emma:emma>
        </inkml:annotationXML>
        <inkml:traceGroup>
          <inkml:annotationXML>
            <emma:emma xmlns:emma="http://www.w3.org/2003/04/emma" version="1.0">
              <emma:interpretation id="{0B35D535-18D1-42AE-BAA0-FA5CA5EC61F8}" emma:medium="tactile" emma:mode="ink">
                <msink:context xmlns:msink="http://schemas.microsoft.com/ink/2010/main" type="inkWord" rotatedBoundingBox="6662,9027 7379,9027 7379,10105 6662,10105"/>
              </emma:interpretation>
              <emma:one-of disjunction-type="recognition" id="oneOf0">
                <emma:interpretation id="interp0" emma:lang="en-US" emma:confidence="1">
                  <emma:literal>r</emma:literal>
                </emma:interpretation>
                <emma:interpretation id="interp1" emma:lang="en-US" emma:confidence="0">
                  <emma:literal>5</emma:literal>
                </emma:interpretation>
                <emma:interpretation id="interp2" emma:lang="en-US" emma:confidence="0">
                  <emma:literal>m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g</emma:literal>
                </emma:interpretation>
              </emma:one-of>
            </emma:emma>
          </inkml:annotationXML>
          <inkml:trace contextRef="#ctx0" brushRef="#br0">90 591 6,'0'0'20,"-5"-17"-2,5 17-5,0 0-2,0 0-1,0 0-1,-13-18-2,13 18-3,0 0 0,0 0-1,0 0-1,0 0 0,0 0 0,0 0 0,0 0 1,0 0 0,0 0 0,0 0 0,0 0-1,0 0 1,0 0-1,0 0-1,11 18 0,-4-1 0,6 1 0,2 4-1,3 7 0,4 3 1,0 2-1,2 5 1,-1-4-1,-1 5 1,-2-3-1,-2 1 1,-3-4-1,-2-3 1,-2-2-1,0-7 1,-5-5-1,-6-17 1,11 20-1,-11-20 1,0 0 0,0 0-1,0-18 1,-4-3 0,-7-12 0,-2-5-1,-7-6 1,0-6-1,-6 1 0,2-1 1,-6-1-1,4 5 0,-1 2 0,3 9 1,4 5-1,1 5 0,1 1 0,3 4 1,15 20-1,-24-26 0,24 26 0,0 0 1,-19-20-1,19 20 0,0 0 0,0 0 0,0 0 0,0 0 0,0 0 0,0 0 1,-14-15-1,14 15 0,0 0 0,0 0 0,0 0 1,0 0-1,0 0 0,0 0 0,0 0 1,0 0-1,0 0 0,0 0 1,0 0-1,0 0 0,0 0 0,0 0 1,0 0-1,0 0 0,0 0 1,0 0-1,0 0 0,0 0 1,0 0-1,0 0 0,0 0 0,0 0 0,0 0 1,0 0-1,0 0 0,0 0 0,0 0 0,0 0 0,0 0 0,0 0 0,0 0 0,0 0 1,0 0-1,0 0 0,0 0 0,0 0 1,31-18-1,-7 5 1,7-4-1,12-7 1,3-5-1,9-6 0,1-7 0,4 0 0,-8-4 0,7 5 0,-13 5-1,-3 4 1,-7 9 0,-2 4-1,-9 8 2,-4 4-2,-5 5 1,-16 2 1,21-2-1,-21 2 0,0 0 0,0 0 0,0 0-1,0 0 0,0 0-2,0 0-2,18 13-7,-36-15-18,20 19-9,-10-1 0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5:04.055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6E513DD-CEB6-45DE-9F1F-8FCCDDDAEA41}" emma:medium="tactile" emma:mode="ink">
          <msink:context xmlns:msink="http://schemas.microsoft.com/ink/2010/main" type="writingRegion" rotatedBoundingBox="6161,8530 11537,12824 10982,13518 5607,9223">
            <msink:destinationLink direction="with" ref="{F0B1101B-83A3-4341-954B-4ACF6C0825D8}"/>
          </msink:context>
        </emma:interpretation>
      </emma:emma>
    </inkml:annotationXML>
    <inkml:traceGroup>
      <inkml:annotationXML>
        <emma:emma xmlns:emma="http://www.w3.org/2003/04/emma" version="1.0">
          <emma:interpretation id="{16F22CF6-3415-480A-A602-72046177DEF0}" emma:medium="tactile" emma:mode="ink">
            <msink:context xmlns:msink="http://schemas.microsoft.com/ink/2010/main" type="paragraph" rotatedBoundingBox="6161,8530 11537,12824 10982,13518 5607,92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6FA038-DDB7-4FC0-897B-108AC7B38D55}" emma:medium="tactile" emma:mode="ink">
              <msink:context xmlns:msink="http://schemas.microsoft.com/ink/2010/main" type="line" rotatedBoundingBox="6161,8530 11537,12824 10983,13518 5607,9223"/>
            </emma:interpretation>
          </emma:emma>
        </inkml:annotationXML>
        <inkml:traceGroup>
          <inkml:annotationXML>
            <emma:emma xmlns:emma="http://www.w3.org/2003/04/emma" version="1.0">
              <emma:interpretation id="{BC9C1D89-927A-4ED5-9D73-626D4799F3CF}" emma:medium="tactile" emma:mode="ink">
                <msink:context xmlns:msink="http://schemas.microsoft.com/ink/2010/main" type="inkWord" rotatedBoundingBox="6161,8530 11537,12824 10983,13518 5607,9223"/>
              </emma:interpretation>
              <emma:one-of disjunction-type="recognition" id="oneOf0">
                <emma:interpretation id="interp0" emma:lang="en-US" emma:confidence="0">
                  <emma:literal>'n,</emma:literal>
                </emma:interpretation>
                <emma:interpretation id="interp1" emma:lang="en-US" emma:confidence="1">
                  <emma:literal>5 2 7</emma:literal>
                </emma:interpretation>
                <emma:interpretation id="interp2" emma:lang="en-US" emma:confidence="0">
                  <emma:literal>'2 7</emma:literal>
                </emma:interpretation>
                <emma:interpretation id="interp3" emma:lang="en-US" emma:confidence="0">
                  <emma:literal>-- 7</emma:literal>
                </emma:interpretation>
                <emma:interpretation id="interp4" emma:lang="en-US" emma:confidence="0">
                  <emma:literal>027</emma:literal>
                </emma:interpretation>
              </emma:one-of>
            </emma:emma>
          </inkml:annotationXML>
          <inkml:trace contextRef="#ctx0" brushRef="#br0">-380-1758 4,'0'0'15,"0"-20"-1,0 20-1,0 0-2,0 0-1,0 0-1,0 0-2,-26-9 0,26 9-2,-20-2-1,20 2-1,-32-2-1,16 4 0,-6-2-1,-1 3 0,-2 3-1,3 1 1,-2 1-1,5-1 1,-7 2-1,8 0 1,1-1 0,17-8 0,-27 14 0,27-14 0,-17 8 0,17-8 1,0 0-1,0 0 0,0 0 1,0 0-1,0 0 0,0 0 0,0 0-1,0 0 1,0 0-1,-9 16 0,9-16 0,0 19 0,0-19 1,0 25-1,0-8 1,2-1-1,-2-16 1,1 32 0,-1-32 0,8 27 0,-8-27-1,5 26 1,-5-26 0,8 22-1,-8-22 1,0 26 0,0-26-1,2 25 0,-2-25 1,5 20-1,-5-20 0,0 0 1,0 0-1,15 17 1,-15-17-1,0 0 1,18-7-1,-18 7 0,19-8 1,-19 8-1,16-7 0,-16 7 0,22-7 0,-22 7 0,24-10 0,-7 5 0,0 1 0,1 1 0,-3-1 0,-15 4 0,28-7 0,-28 7 0,22-2 0,-22 2 0,0 0 0,0 0 0,20 7 0,-20-7 0,0 0 0,17 7 0,-17-7 0,0 0 1,0 0-1,18 15 0,-18-15 0,0 0 0,7 17 0,-7-17 1,0 0-1,4 22 0,-4-22 1,-4 22-1,4-22 1,-20 33 0,3-17 0,-5 1 0,-3-3 0,-3 1 1,0-2-1,-1-6 0,1-3 0,0-2 0,4-8 0,0 1-1,2-4 0,2 1 0,3-5 0,1 6 0,16 7 0,-28-16 0,28 16-1,0 0-1,0 0-1,-15-15-4,36 31-20,-21-16-9,22 19-1,-4-3-1</inkml:trace>
          <inkml:trace contextRef="#ctx0" brushRef="#br0" timeOffset="4704.2691">1523 26 3,'0'0'17,"0"0"-2,0 0-3,0 0-1,0 0-1,0 0-2,0 0 1,0 0-3,24-14-2,-24 14 1,30-24-2,-10 7 0,7 1 0,-1 3 0,6-2-1,-7 6 0,9-2 0,-3 6 0,0 1-1,-7 6 1,4 9-1,-10-4 1,3 10-1,-12-1 1,-9 12 0,-9-3-1,-4 12 1,-6 0-1,-1 1 1,-8 1-1,4 0 1,-7-6-1,9-2 0,0-6 0,3-1 0,3-5-1,16-19 1,-26 24-1,26-24 0,0 0 0,-18 18 0,18-18 0,0 0 0,0 0 0,0 0 0,0 0 1,0 0-1,0 0 1,0 0-1,0 0 1,0 0 0,0 0 0,20 16 0,-20-16 0,22-3 0,-22 3 0,35-2-1,-13-2 1,9 2 0,-1 2 1,7 0-2,0 2 1,3-4 0,1 4 0,7-2 0,-8 4 0,3-4-1,-4 0 0,-6 0 1,-2 0-1,-7 4 1,-5-3-1,-19-1 0,22 6 0,-22-6-1,0 0-1,0 0-4,18 39-15,-18-39-11,-15 22-7,2-6 1</inkml:trace>
          <inkml:trace contextRef="#ctx0" brushRef="#br0" timeOffset="9952.5693">4201 2330 15,'0'0'17,"0"0"-6,0 0-4,0 0-1,0 0-1,0 0-1,0 0 1,0 0-1,0 0 1,0 0-1,0 0 2,0 0-2,0 0 1,0 0-1,0 0 0,0 0 0,0 0-1,0 0 0,0 0-1,0 0 0,0 0 0,0 0 0,22-1-1,-22 1 1,37 1 0,-15-1 1,9 2-1,1-5 1,38-1 2,-31 0-3,-8 1 0,0-1 0,-3-2 0,-4 3 0,-8-3-1,-16 6 0,23-5 0,-23 5 0,0 0-1,0 0 0,0 0 0,0 0 1,0 0-1,0 0 1,0 0-1,0 0 1,0 0 0,0 0-1,0 0 1,0 0 0,0 0-1,0 0 0,0 0 0,0 0 0,0 0 0,0 0 0,0 0 0,0 0-1,-17 9 1,17-9 0,0 0 0,0 0 0,0 0 0,0 0 0,-15 16 1,15-16-1,-15 21 0,15-21 0,-20 33 0,4-8 0,1 3 0,-2 3 0,-1 8 1,3 3-1,-5 4 0,3 0 0,2 5 0,-1 1 0,1-7 1,6 3-1,-4-7 0,4-8 0,1-4 0,5-5 1,3-24-1,-6 24 0,6-24 0,0 0 0,0 0 0,0 0 0,0 0 0,0 0 0,0 0 0,0 0-1,0 0 0,0 0 0,0 0-1,0 0 0,0 0-2,0 0-1,2 16-5,-2-16-16,0 0-11,0 0 0,-9 17 2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1:42.20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5C8F38-9540-4975-9D75-2C576116B302}" emma:medium="tactile" emma:mode="ink">
          <msink:context xmlns:msink="http://schemas.microsoft.com/ink/2010/main" type="inkDrawing" rotatedBoundingBox="5252,8552 6686,9481 5775,10887 4342,9958" rotationAngle="1361062688" semanticType="enclosure">
            <msink:destinationLink direction="with" ref="{E4B5CC21-E5C2-4677-9799-1322636DD4A3}"/>
            <msink:destinationLink direction="with" ref="{43F17441-365F-4F07-B121-40EB1D244C63}"/>
            <msink:destinationLink direction="with" ref="{1D9DB700-1D83-4F3D-B1AE-D569CC26959B}"/>
          </msink:context>
        </emma:interpretation>
      </emma:emma>
    </inkml:annotationXML>
    <inkml:trace contextRef="#ctx0" brushRef="#br0">878 146 21,'-39'4'22,"15"-11"-5,24 7-4,-48-11-4,30 13 0,-14-10-4,5 10-1,-10 0-2,2 9 1,-11 2-1,-1 9 0,-2 5 0,4 8 0,-6 0 1,3 5 0,-2-1 0,11 7-1,2 0 1,2 11-1,2 0 0,4 7-1,3 7 0,6 8 0,5 2 0,7 5 1,5-3-1,10 3 1,4-9-1,8 2 2,12-9-1,10-6 1,7-8-1,9-9 1,11-10-1,13-8 0,11-12 0,13-8-1,6-22-1,7-9 0,0-7-1,8-8 1,-10-11 0,-4-5 0,-12-11-1,-15-6 1,-8-5 1,-14-8-1,-13-10 1,-17-3-1,-18-7 1,-19 0-1,-20-3 0,-24 3-1,-24 4 1,-22 11-1,-20 7 0,-21 11 1,-11 8-1,-3 14 0,1 19 0,3 11 0,14 29-1,3 22-1,23 35-2,4 9-15,31 44-17,5 7-1,23 14 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4:40.59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301DAC1-B00F-48B5-8429-53DFB10CA87B}" emma:medium="tactile" emma:mode="ink">
          <msink:context xmlns:msink="http://schemas.microsoft.com/ink/2010/main" type="inkDrawing" rotatedBoundingBox="9573,10368 11087,10093 11307,11303 9793,11578" hotPoints="11097,10866 10406,11558 9715,10866 10406,10175" semanticType="enclosure" shapeName="Circle"/>
        </emma:interpretation>
      </emma:emma>
    </inkml:annotationXML>
    <inkml:trace contextRef="#ctx0" brushRef="#br0">5566-67 14,'0'0'13,"-37"2"-3,22 6 0,-18-7-1,7 14-1,-13-8-1,4 16-1,-13-5-2,4 11 2,-9 2-3,3 14 1,-5 2 1,8 14-1,-4 5 0,12 15 0,10-1 0,10 12-1,17 4 0,21 1 0,8-5-2,23-6 0,13-12 0,14-12 1,17-18-1,17-13 0,0-22 1,10-14-1,1-24 1,7-17-1,-7-19 1,-4-8 0,-18-12 0,-12-6-1,-20-12 0,-16-2-1,-24-3 0,-23-2 0,-27 7 0,-24 2-1,-24 13 0,-28 11 0,-24 25 1,-14 21 0,-10 26-1,-5 19-1,9 29-1,7 10-2,25 29-7,1 5-19,37 3-5,20 0 2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4:40.59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B1101B-83A3-4341-954B-4ACF6C0825D8}" emma:medium="tactile" emma:mode="ink">
          <msink:context xmlns:msink="http://schemas.microsoft.com/ink/2010/main" type="inkDrawing" rotatedBoundingBox="10632,10065 12305,14704 7979,16264 6305,11626" semanticType="enclosure" shapeName="Other">
            <msink:sourceLink direction="with" ref="{D6E513DD-CEB6-45DE-9F1F-8FCCDDDAEA41}"/>
            <msink:sourceLink direction="with" ref="{2367735E-04EB-402D-A961-6A5ECCEB9849}"/>
            <msink:destinationLink direction="to" ref="{5673D6B8-0B15-417D-A5F8-13F753957525}"/>
          </msink:context>
        </emma:interpretation>
      </emma:emma>
    </inkml:annotationXML>
    <inkml:trace contextRef="#ctx0" brushRef="#br0">1615 1290 11,'0'0'10,"0"0"-4,0 0-1,-18-7 0,18 7-1,0 0 1,-15-4-1,15 4 0,0 0 1,-18-4-1,18 4 1,0 0-2,0 0 0,0 0 0,0 0 0,0 0 0,0 0 1,26 15 0,-10 0 0,1 0 0,7 7 0,5 7 1,4 6-1,-3 0 1,12 9-1,-1-2 0,12 8-1,-1-1 0,5 4 0,4 1-2,4 2 1,1 9-1,0 6 1,-1 1-1,1 7 0,-1 0 1,1 3-1,-1-4 1,3 2-1,4-6 1,9-3-1,-2-3 1,12-2-2,1-1 2,4 1-1,-2-4 0,-2 8-1,-1-13 1,-7 9 0,-4-2-1,-8 4 1,-6-4 0,-5 1 0,-2-1 0,-2-4 0,-3 3-1,-3-3 1,3-4-1,-5 2 0,-1-5 0,2 3 0,2-7 0,0-1-1,-3 0 1,1-6 0,-2-2 0,-4-3-1,2-4 2,-3 2-1,-6 0 0,-2-2 1,0 0-1,-6 2 0,1-4 0,-4-2 1,-2-3-1,0 2 1,-4-8-1,6 2 1,-10-2-1,6 2 2,-3-4-2,3 4 1,-2-1-1,-1-1 1,1 0-1,-3 2 0,5-4 1,-8 1-1,1-1 0,-15-18 0,28 29 1,-28-29-1,20 28 0,-20-28 0,17 28 0,-17-28 1,24 31-1,-9-15 0,-1 4 0,3-1 1,1 1-1,1 0 0,-3-1 1,-1-3-1,-15-16 0,28 22 1,-28-22-1,16 15 0,-16-15 0,0 0 1,0 0-1,15 13 0,-15-13 0,0 0 0,0 0 0,20 16 0,-20-16 0,0 0 0,17 15 0,-17-15 0,0 0 0,0 0 0,0 0 1,17 18-1,-17-18 0,0 0 0,0 0 1,0 0-1,24 22 0,-24-22 0,12 24 1,-12-24-2,23 28 1,-23-28-1,14 20 1,-14-20-1,17 18 1,-17-18 0,0 0-1,0 0 1,0 0 0,0 0-1,0 0 0,0 0-1,0 0-2,0 0-3,18 2-11,-21-20-13,3 18-10,0-28 3</inkml:trace>
    <inkml:trace contextRef="#ctx0" brushRef="#br0" timeOffset="1">5617 1275 0,'0'0'13,"0"0"-4,0 0-1,0 0-3,0 0 0,0 0-2,0 0 0,-16-14 1,16 14 0,0 0 0,0 0 0,0 0 2,0 0-1,0 0 1,0 0 0,0 0-1,0 0-1,0 0 0,0 0-1,-15-19-1,15 19 0,0 0-1,0 0-1,0 0 1,0 0-1,0 0 1,0 0 0,0 0 0,0 0 1,-9 21-1,9-21 1,4 31 0,-1-5 0,-1 7 1,7 9-1,-3 2 1,7 13-2,-2 0 2,5 9-1,-5 5 1,8 8-1,-6 4-1,0 11 2,-6 6-2,2 5 2,-5 9-1,-2 3 0,0 3 0,1 3 0,1-2 0,3-4 0,1 1 0,5-1-1,0-10 0,1-2 0,3-8 0,-2-2-1,-1-7 0,-1-3-1,-2-4 1,-1-4 0,-5-6-1,-1-1 1,-2-2-1,-2-4 1,0-10 1,0-9-1,0-2 1,0-12-1,0-9 1,0-4-1,0-18 0,0 0 1,3 17-1,-3-17 0,0 0 0,0 0 0,0 0 1,0 0-1,0 18 0,0-18 0,0 0 0,0 19 0,0-19 0,0 0 0,4 16 0,-4-16 0,2 26 0,0-6 0,3 2 0,-5 7 0,2 1 0,2 1 0,-2 2 0,-2-5 0,2-3 0,1-5 0,-1-3 0,-2-17 1,2 22-1,-2-22 0,0 0 0,0 0 0,0 0 0,0 0 0,0 0 0,0 0 0,0 0 0,5 18 0,-5-18 0,0 0 0,0 0 0,0 0 0,8 17 0,-8-17 1,0 0-1,0 0 0,2 20 0,-2-20 0,0 17 0,0-17 2,2 18-2,-2-18 0,0 18 0,0-18 0,0 0 0,0 0 0,0 0 1,3 17-1,-3-17 0,0 0 0,0 0 1,0 0-1,0 0 0,0 0 0,0 0 1,0 0-1,0 0 0,0 0 0,0 0 0,0 0-1,0 0 0,0 0-2,0 0 0,0 0-2,0 0-5,0 0-18,0 0-11,15 16 1,-15-16 0</inkml:trace>
    <inkml:trace contextRef="#ctx0" brushRef="#br0" timeOffset="2">5962 462 1,'-22'2'28,"22"-2"-6,0 0-6,0 0-5,0 0-2,0 0-2,20 15-1,-20-15-1,28-6 0,-28 6-2,37-11 0,-17 4-1,1 1-1,-3 1 1,0 3-2,-1 0 1,-17 2-1,24 4 0,-24-4 1,0 0-1,17 18 1,-17-18-1,-8 26 1,8-26-1,-22 33 1,7-13-1,1 0 0,-5-1 0,6-3 0,13-16 0,-18 30 0,18-30-1,2 18 1,-2-18 0,18 7 0,-18-7-1,31 6 1,-12-4 0,-3-1 0,-16-1 0,23 4 1,-23-4-1,0 0 0,7 26 0,-16-10 0,-12 5 0,1 1 0,-4 5-1,-3 1 1,-3 7-3,1-12-4,10 10-13,-1-11-14,3-5 1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4:40.60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8C1197B-FBAB-47C5-8DFD-F8F2A0529789}" emma:medium="tactile" emma:mode="ink">
          <msink:context xmlns:msink="http://schemas.microsoft.com/ink/2010/main" type="writingRegion" rotatedBoundingBox="12088,15664 8107,17747 7162,15941 11143,13857">
            <msink:destinationLink direction="with" ref="{6A0F0C52-F9CC-43F0-A48B-EC34B7F17584}"/>
          </msink:context>
        </emma:interpretation>
      </emma:emma>
    </inkml:annotationXML>
    <inkml:traceGroup>
      <inkml:annotationXML>
        <emma:emma xmlns:emma="http://www.w3.org/2003/04/emma" version="1.0">
          <emma:interpretation id="{6572092C-B49A-4D3F-8EBC-8CCD28230E17}" emma:medium="tactile" emma:mode="ink">
            <msink:context xmlns:msink="http://schemas.microsoft.com/ink/2010/main" type="paragraph" rotatedBoundingBox="12088,15664 8107,17747 7162,15941 11143,138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39EA3D-5B97-4A6D-B337-329F19C9EDAF}" emma:medium="tactile" emma:mode="ink">
              <msink:context xmlns:msink="http://schemas.microsoft.com/ink/2010/main" type="line" rotatedBoundingBox="12088,15664 8107,17747 7162,15941 11143,13857"/>
            </emma:interpretation>
          </emma:emma>
        </inkml:annotationXML>
        <inkml:traceGroup>
          <inkml:annotationXML>
            <emma:emma xmlns:emma="http://www.w3.org/2003/04/emma" version="1.0">
              <emma:interpretation id="{2B86A736-1915-438B-9094-58D92215B255}" emma:medium="tactile" emma:mode="ink">
                <msink:context xmlns:msink="http://schemas.microsoft.com/ink/2010/main" type="inkWord" rotatedBoundingBox="7162,15941 11143,13857 12088,15664 8107,17747"/>
              </emma:interpretation>
              <emma:one-of disjunction-type="recognition" id="oneOf0">
                <emma:interpretation id="interp0" emma:lang="en-US" emma:confidence="0">
                  <emma:literal>giants</emma:literal>
                </emma:interpretation>
                <emma:interpretation id="interp1" emma:lang="en-US" emma:confidence="0">
                  <emma:literal>9 One!</emma:literal>
                </emma:interpretation>
                <emma:interpretation id="interp2" emma:lang="en-US" emma:confidence="0">
                  <emma:literal>9 Wais</emma:literal>
                </emma:interpretation>
                <emma:interpretation id="interp3" emma:lang="en-US" emma:confidence="0">
                  <emma:literal>giant.</emma:literal>
                </emma:interpretation>
                <emma:interpretation id="interp4" emma:lang="en-US" emma:confidence="0">
                  <emma:literal>9 Wai</emma:literal>
                </emma:interpretation>
              </emma:one-of>
            </emma:emma>
          </inkml:annotationXML>
          <inkml:trace contextRef="#ctx0" brushRef="#br0">4516 5461 16,'0'0'26,"0"0"-5,0 0-5,0 0-1,0 0-5,0 0-2,0 0-2,0 0-1,0 0-2,0 0-1,0 0 1,0 0-1,0 0 0,0 0 0,0 0 0,0 0 0,0 0-1,0 0 0,21 11 0,-21-11 0,33 22 0,-7-9 0,3 2 1,10 7-1,0-2 1,1 11-1,1-5 1,3 0-1,-5-1 1,1 3-1,-5-2 0,0-4 0,-3 0 0,-5-4 0,-1-3-1,-9-4 1,-17-11-1,24 13 1,-24-13 0,0 0 0,0 0-1,18 7 1,-18-7 1,0 0-1,0 0 0,0 0-1,0 0 0,0 0 1,0 0-1,0 0 0,0 0 1,0 0-1,0 0 0,0 0 0,0 0 0,0 0 1,0 0-1,0 0 1,0 0-1,-22 20 1,7-3-1,-1 6 1,-10 11-1,-5 6 1,-10 15-1,-9 6 1,-7 6-1,0 7 1,-8-1-1,5-1 0,6-11 1,2-5-2,14-15 1,8-10 0,14-9 0,16-22-1,0 0 1,27-11-1,-1-7-1,2-6-1,3 7-3,-11-8-3,21 28-16,-41-3-10,26 11-4,-19 11-1</inkml:trace>
          <inkml:trace contextRef="#ctx0" brushRef="#br0" timeOffset="3">4876 4993 19,'0'0'29,"6"-22"-9,-6 22-5,0 0-5,0 0-2,0-17-1,0 17 0,0 0-1,0 0 0,0 0-1,0 0 1,0 0-2,0 0 0,0 0 0,0 0-1,0 0-2,0 0 1,0 0 0,0 0-1,0 0-1,0 0 1,0 0-1,0 0 0,0 0 0,0 0 0,0 0 1,14-3-1,-14 3 0,17-4 1,-17 4-1,37-4 1,-19 4-1,8 0 1,4 0-1,3 2 1,4 0-1,3 2 1,-1-1-1,3 1 0,1 2 1,-1 1-1,-1-1 1,-10-1-1,4 1 0,-11-1 2,-2 1-2,-7 1 1,-15-7 0,18 5-1,-18-5 1,0 0-1,0 0 1,0 0 0,0 0-1,0 0 1,0 0-1,0 0 1,0 0 0,0 0-1,0 0 0,-7-25 1,-4 6-1,-7-10 0,3-11 0,-4-15 0,-3-13 0,6-13 0,1-11 0,2-5 0,6 3 1,5 0-2,-4 16 2,6 11-1,0 14 0,0 16 0,2 19-1,-2 18 0,0 0-1,0 0-3,42 37-13,-42-37-13,50 7-9,-17-12 1,15-8-2</inkml:trace>
          <inkml:trace contextRef="#ctx0" brushRef="#br0" timeOffset="-4">5935 5072 13,'-10'-24'32,"10"24"-8,-20-29-5,20 29-6,-31-30-6,14 21-1,-14-2-3,-2 9 0,-10 6-1,-3 7 0,-9 6-1,-4 14 0,-8-2 2,5 8-2,-5 7 1,3 7 0,5 1-1,3 10 0,8 2 0,8 8 1,10 3-1,12 8 1,9-2-2,16-1 2,17-2-1,15-9 0,20-10 0,26-17 1,14-14-1,16-13 0,3-14 0,12-12 0,-2-13-1,-8-5 1,-12-6 0,-15-2-1,-16-5 1,-9-2-1,-14-7 1,-10 1-1,-13-9 0,-3-3 0,-11-10 1,-10-3-1,-14-7 1,-8-5-1,-20 5 0,-20 8 1,-19 12-2,-18 14 1,-21 17 0,-14 22 0,-10 20-1,-5 16-1,15 12 0,5-4-4,34 22-9,9-17-22,36 0 0,27-10-1</inkml:trace>
          <inkml:trace contextRef="#ctx0" brushRef="#br0" timeOffset="-5">5518 5500 28,'3'-19'26,"-3"19"-7,0 0-5,0 0-3,0 0-3,0 0-1,0 0-3,17 24 0,-11-9-1,10 11 0,-7 1-1,6 4 0,-2-5 0,-4 2-1,1-5 1,-1-4-1,-9-19-1,9 20 1,-9-20 0,0 0 0,0 0 0,4-18 0,-4-8-1,2 2 1,1-7-1,5-4 0,3-4 0,2-1-1,1 3 1,3 4 0,0 13 0,-3 2-1,-14 18 1,24-8 0,-24 8-1,19 32 1,-10-7 0,2 10 0,2 2 0,2 7 0,-2-4 0,-2 1 1,3-8-2,-1-4 0,2-1-3,-15-28-5,28 14-23,-28-14-3,22-16 1</inkml:trace>
          <inkml:trace contextRef="#ctx0" brushRef="#br0" timeOffset="-2">6174 5492 28,'0'0'30,"0"0"-9,0 0-6,-25 4-6,25-4-4,-12 22 0,12-22-1,-18 29-1,12-8 0,-6 1 0,4 2-1,-5-6 0,6 6 0,3-4-1,1 2 0,3-5 0,0-17 0,11 25 0,-11-25 1,31 11-1,-9-9 0,0-7 0,4-3 0,2-1 0,-1-7 0,-3-1 0,-2-1-1,-3 1 0,-2 1-1,1 3 0,-18 13-1,20-20-2,-20 20-4,0 0-14,0 0-14,0 0 2,8-21-1</inkml:trace>
          <inkml:trace contextRef="#ctx0" brushRef="#br0" timeOffset="-3">6423 5338 21,'0'0'35,"0"0"0,0 0 3,0 0-32,0 0-3,0 0-1,-2 28-1,-1-6 0,3 5 1,-2 6-1,-4 6 1,3 3-1,-3 6 0,2-2 0,-3-6-2,3-1-1,1-10-2,8 8-7,-5-37-22,-3 29-3,3-29 0</inkml:trace>
          <inkml:trace contextRef="#ctx0" brushRef="#br0" timeOffset="-1">5630 4675 4,'0'0'16,"0"0"-2,0 0-2,0 0-1,0 0-1,0 0 0,0 0-1,0 0-1,0 0 0,0 0-2,-13-16 0,13 16-1,0 0-1,0 0 1,0 0-1,0 0-1,0 0 1,0 0-2,0 0 1,0 0 0,0 0-1,0 0 0,0 0 0,0 0-1,0 0 1,0 0-1,0 0 0,0 0 0,0 0-1,0 0 0,0 0 1,0 0-1,24 0 0,-24 0 1,35 11-1,-11-2 1,0 8-1,6-1 1,1 3 0,1 4 0,1 1 0,0 2-1,0 1 1,-3-1-1,-3-6 1,-1 1-1,-6-9 0,-3 1 2,-17-13-1,22 13 0,-22-13 0,0 0 0,0 0 0,0 0 0,0 0 0,0 0 0,8-16 0,-8 16-1,0 0 0,-4-24 0,4 24 0,0-22 0,0 22 0,5-33 0,3 9 0,7-13 0,3-7 1,8-13-1,1-9 0,10-9 0,8-4 0,1-2 0,9-2 0,0 10 0,-1 9 0,-4 10 0,-4 14 0,-11 13 0,-4 5 0,-9 9 0,-22 13 0,19-9-1,-19 9 0,0 0-2,0 0-4,0 0-7,0 0-17,-11 29-6,5-7-3,-7 4 1</inkml:trace>
          <inkml:trace contextRef="#ctx0" brushRef="#br1" timeOffset="39418.2554">3207 6232 11,'0'0'11,"-17"-6"-2,17 6 0,0 0-1,0 0 0,0 0-1,0 0 0,0 0 0,0 0-2,-24-3 0,24 3-2,0 0-1,-20-4 0,20 4 0,0 0-1,-26-7 1,26 7-1,-18-2 0,18 2-1,-17-2 1,17 2 0,0 0-1,-24 2 1,24-2-1,-16 5 1,16-5 0,-21 8 1,21-8-1,-18 7 0,18-7 0,-20 7 1,20-7-1,-19 4 0,19-4-1,-18 7 1,18-7-1,-20 8 0,20-8 1,-17 9-1,17-9 1,-19 13-1,19-13 1,-18 16-1,18-16 1,-13 19-1,13-19 0,-9 27 0,9-27 0,-2 31 0,2-16 0,2 3 0,-2-18 0,7 28 0,-7-28 0,15 22 0,-15-22 0,0 0 1,22 22-1,-22-22 0,0 0 1,22 20-1,-22-20 1,17 15-1,-17-15 0,29 15 1,-12-10-1,3 2 0,-3-3 1,5 2-1,-2-6 0,2-2 1,-1-4 0,1-3 0,-4-2-1,3 0 1,-5-2 0,4 4 0,-20 9-1,28-20 0,-28 20 1,20-11-1,-20 11 1,0 0-1,21-22 1,-21 22-1,11-28 1,-11 28-1,7-33 1,-5 17-1,2-1 1,-4 17-1,0-26 0,0 26 0,-4-18 0,4 18 1,0 0-1,0 0 0,-2-20 0,2 20 0,0 0 0,0 0 0,0-17 0,0 17 0,0 0 0,0 0 0,-2-16 0,2 16 1,0 0-1,0 0 0,0 0 0,0 0 1,0 0-1,0 0 0,0 0 0,0 0 0,0 0 0,0 0 0,0 0 1,0 0-1,0 0 1,0 0 0,0 0-1,0 0 1,0 0 0,0 0 0,0 0-1,0 0 0,0 0 1,0 0-1,0 0 0,0 0 0,0 0 0,0 0 1,0 0-1,0 0 1,0 0-1,-13 22 0,13-22 0,0 35 1,0-6-1,0 2 1,-1 4-1,-1 13 0,2 7 0,-4 7 1,4 3-1,0 1 0,-4 4 0,4-3 1,0 0 0,2-3-1,-2-7 1,4-6-2,-2-11 2,1-1-2,1-13 2,0-2-2,-4-24 1,5 25-1,-5-25 0,0 0 1,0 0-1,0 0-2,0 0 0,0 0-7,24-5-18,-24 5-9,0 0-1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4:40.59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47B1D69-CD84-4D73-AF94-01009D5E07C2}" emma:medium="tactile" emma:mode="ink">
          <msink:context xmlns:msink="http://schemas.microsoft.com/ink/2010/main" type="inkDrawing" rotatedBoundingBox="4945,15145 5001,11785 6044,11803 5988,15162" semanticType="callout" shapeName="Other">
            <msink:sourceLink direction="to" ref="{BDD74ED9-45CD-4A09-A7B5-42C2F5987B74}"/>
            <msink:sourceLink direction="from" ref="{05DEA23C-9A33-4E28-AB21-90493071EE55}"/>
          </msink:context>
        </emma:interpretation>
      </emma:emma>
    </inkml:annotationXML>
    <inkml:trace contextRef="#ctx0" brushRef="#br0">516-2587 18,'18'-17'13,"-18"17"-1,-2-16 1,2 16-4,0 0-1,-11-28-2,11 28 1,0 0-3,0 0 1,0 0-3,0 0 2,-16-5-2,16 5 2,0 0 0,-6 27 0,6-27 0,-7 33-1,-1-13 1,8 4-2,-5 0 1,3 5-1,-3-5-1,3 9 0,-4-1 0,-1 8 0,1 6 0,1 7 1,-3 8-2,-1 5 2,-2 5-1,4 3 0,-1-3 0,1 6 0,0-5-1,5 1 1,-4 6 0,10 0-1,-4 4 1,2 9 0,-4 5 0,0 13-1,-4 6 1,-1 5 0,2 2 0,-3-2 0,-1 0-1,5-3-1,4-8 1,-3-11-1,3-7 1,-2-8-1,5-3 0,-1-6 1,-2-3 0,2-4 0,2-4 1,-2-3-1,-2-10 0,3-9 0,1-5 0,0-11 0,-1-8 0,-3-18 0,6 17 0,-6-17 0,0 0 0,0 0 1,0 0-1,0 0 0,0 0 0,0 0 0,0 0 0,0 0 0,0 0 0,2 18 1,-2-18-1,0 0-1,0 0 1,0 0 0,0 0 0,0 0 0,0 0 1,0 0-1,0 0 1,0 0-1,-9 17 0,9-17 1,0 0-1,0 0 0,0 0 0,-21 16-1,21-16 1,0 0-1,0 0-2,28-16-2,5 19-18,-13-23-13,14-2-2,1-7-1</inkml:trace>
    <inkml:trace contextRef="#ctx0" brushRef="#br0" timeOffset="-0.0001">-4 295 11,'0'0'19,"0"0"-4,0 0-2,0 0-2,0 0-1,0 0 0,0 0-2,0 0-2,0 0-1,0 0-1,0 0 0,0 0-1,0 0 1,-17-9-1,17 9 0,0 0 0,0 0 0,0 0-1,0 0 0,0 0 0,0 0 0,0 0 0,0 0-1,0 0 1,0 0-1,0 0 0,0 0 0,0 0 0,0 0 0,0 0-1,0 0 1,0 0-1,0 0 0,20 5 1,-20-5-1,23 4 1,-5 1 0,-1 5 0,1 1 0,2 3-1,2 6 1,2 3 0,2 6-1,2-2 1,3 5-1,-3 1 1,1 0-1,1 0 0,-1 0 1,-5-4-1,-1-7 0,-7-2 1,-3-3-1,-13-17 1,15 20-1,-15-20 0,0 0 1,0 0-1,0 0 1,0 0-1,0 0 2,0 0-2,0 0 0,0 0 0,0 0 0,0 0 0,0 0 1,0 0-1,0 0 0,0 0 0,0 0 0,0 0 0,0 0 0,0 0 0,0 0 0,0 0 0,0 0 0,0 0 0,0 0 0,0 0 0,0 0 0,0 0 0,0 0 0,0 0 0,18-18 0,-7-1 1,6-4-1,5-9 0,13-14 0,6-5 1,5-8-1,2-1 0,7-6 0,-1 7 0,-8 2 0,-2 11 0,-9 6 0,-6 7 0,-3 3 0,-9 10 0,-4 2 1,-13 18-1,20-21 0,-20 21 0,0 0-1,0 0 1,17-16 0,-17 16-2,0 0-1,0 0-3,0 0-11,0 18-16,0-18-7,-10 21 0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4:40.59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A0F0C52-F9CC-43F0-A48B-EC34B7F17584}" emma:medium="tactile" emma:mode="ink">
          <msink:context xmlns:msink="http://schemas.microsoft.com/ink/2010/main" type="inkDrawing" rotatedBoundingBox="6191,15954 9745,16126 9731,16409 6177,16238" semanticType="underline" shapeName="Other">
            <msink:sourceLink direction="with" ref="{18C1197B-FBAB-47C5-8DFD-F8F2A0529789}"/>
          </msink:context>
        </emma:interpretation>
      </emma:emma>
    </inkml:annotationXML>
    <inkml:trace contextRef="#ctx0" brushRef="#br0">1449 5608 8,'0'0'14,"0"0"-3,0 0-1,0 0-1,0 0-1,0 0 0,0 0-1,0 0-1,0 0 0,0 0-1,0 0 0,23 17-1,-23-17 0,27 18-1,-6-5 0,6 9-1,8-2 0,9 2 0,1-2 0,8 4-1,6-6 1,8 6-1,-3-5 1,10-3 0,-4 1-1,4 1 1,5-7-1,8 6 1,1-8-1,8 0 0,4-2 0,7-1 0,7 1-1,2 1 1,6-3-1,-8 4 1,-3-1 0,-2 1 0,-8-6 0,4 3 0,-11-2 0,-1-6 1,-3-4-1,-5 1-1,-4-3 1,-5 3-1,-16-2 1,-4 1-1,-8 6 1,-8 0-1,-5 0 0,-5 6 1,-1-5-1,5 3 1,-5-2-1,8 0 1,-4-4-1,-2 0 1,-1 0-1,-2 0 1,-10-1 0,-1 3-1,-17 0 1,18-2-1,-18 2 0,0 0 1,0 0-1,17 2 0,-17-2 0,0 0 0,20 0 0,-20 0 1,0 0-1,0 0 0,20 2 1,-20-2-1,0 0 0,0 0 0,0 0-1,0 0 1,0 0-2,0 0 1,0 0-2,21-2 2,-21 2 0,0 0 0,18-6 1,-18 6 0,0 0 0,0 0 0,18-20 1,-18 20-1,15-24 1,-15 24 0,28-29 0,-8 10 0,2 3 0,2-1-1,0 3 1,-3 3 0,-3 1-1,-18 10 0,28-14 1,-28 14-1,0 0 0,16-4-1,-16 4-1,0 0-5,0 0-14,0 0-53,0 0 37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4:40.59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140DCC0-2217-481F-B205-CC7480F77349}" emma:medium="tactile" emma:mode="ink">
          <msink:context xmlns:msink="http://schemas.microsoft.com/ink/2010/main" type="writingRegion" rotatedBoundingBox="4902,15614 5845,15614 5845,16192 4902,16192">
            <msink:destinationLink direction="with" ref="{BDD74ED9-45CD-4A09-A7B5-42C2F5987B74}"/>
          </msink:context>
        </emma:interpretation>
      </emma:emma>
    </inkml:annotationXML>
    <inkml:traceGroup>
      <inkml:annotationXML>
        <emma:emma xmlns:emma="http://www.w3.org/2003/04/emma" version="1.0">
          <emma:interpretation id="{54E7A6D9-CDF7-4CE7-933C-A1F768F01600}" emma:medium="tactile" emma:mode="ink">
            <msink:context xmlns:msink="http://schemas.microsoft.com/ink/2010/main" type="paragraph" rotatedBoundingBox="4902,15614 5845,15614 5845,16192 4902,161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8A6323-98BA-4B32-93FC-DE171507769E}" emma:medium="tactile" emma:mode="ink">
              <msink:context xmlns:msink="http://schemas.microsoft.com/ink/2010/main" type="line" rotatedBoundingBox="4902,15614 5845,15614 5845,16192 4902,16192"/>
            </emma:interpretation>
          </emma:emma>
        </inkml:annotationXML>
        <inkml:traceGroup>
          <inkml:annotationXML>
            <emma:emma xmlns:emma="http://www.w3.org/2003/04/emma" version="1.0">
              <emma:interpretation id="{00CCD030-4DAD-46D2-A7D5-2EF185BA55C1}" emma:medium="tactile" emma:mode="ink">
                <msink:context xmlns:msink="http://schemas.microsoft.com/ink/2010/main" type="inkWord" rotatedBoundingBox="4902,15614 5207,15614 5207,16152 4902,16152"/>
              </emma:interpretation>
              <emma:one-of disjunction-type="recognition" id="oneOf0">
                <emma:interpretation id="interp0" emma:lang="en-US" emma:confidence="1">
                  <emma:literal>n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^</emma:literal>
                </emma:interpretation>
                <emma:interpretation id="interp3" emma:lang="en-US" emma:confidence="0">
                  <emma:literal>h</emma:literal>
                </emma:interpretation>
                <emma:interpretation id="interp4" emma:lang="en-US" emma:confidence="0">
                  <emma:literal>M</emma:literal>
                </emma:interpretation>
              </emma:one-of>
            </emma:emma>
          </inkml:annotationXML>
          <inkml:trace contextRef="#ctx0" brushRef="#br0">160 5333 15,'0'0'18,"8"22"-1,-8-22-4,13 36-2,-17-15-4,15 15 0,-11 1-2,11 9-1,-11-4 0,7 6-1,-7-8-1,4 3 1,-4-10-2,2-6 1,-2-9-1,0-18 0,2 19 0,-2-19-1,7-26 1,-3-1 0,-4-10 0,2-7 0,0-6 0,-2-5-1,0 0 0,5 0 0,1 5 0,5 8-1,-2 7 1,4 8 0,2 7 0,-15 20 0,25-15 0,-25 15 0,30 15 1,-14 3-1,3 4 1,-1 9 0,-3 8 0,-2-3 0,-2 10 0,-2 2 0,-5-2-1,-2 0 1,-6-9-1,4-1 1,-4-10-2,3-6 0,1-20-3,0 0-6,0 0-22,20-18-2,-16-2 1</inkml:trace>
        </inkml:traceGroup>
        <inkml:traceGroup>
          <inkml:annotationXML>
            <emma:emma xmlns:emma="http://www.w3.org/2003/04/emma" version="1.0">
              <emma:interpretation id="{31C336F5-F08A-46EE-9D5F-0826BE511143}" emma:medium="tactile" emma:mode="ink">
                <msink:context xmlns:msink="http://schemas.microsoft.com/ink/2010/main" type="inkWord" rotatedBoundingBox="5459,15809 5845,15809 5845,16192 5459,16192"/>
              </emma:interpretation>
              <emma:one-of disjunction-type="recognition" id="oneOf1">
                <emma:interpretation id="interp5" emma:lang="en-US" emma:confidence="1">
                  <emma:literal>2</emma:literal>
                </emma:interpretation>
                <emma:interpretation id="interp6" emma:lang="en-US" emma:confidence="0">
                  <emma:literal>Z</emma:literal>
                </emma:interpretation>
                <emma:interpretation id="interp7" emma:lang="en-US" emma:confidence="0">
                  <emma:literal>z</emma:literal>
                </emma:interpretation>
                <emma:interpretation id="interp8" emma:lang="en-US" emma:confidence="0">
                  <emma:literal>1</emma:literal>
                </emma:interpretation>
                <emma:interpretation id="interp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1">717 5514 24,'0'0'26,"0"-23"-12,0 23-3,0 0-4,28-11 1,-28 11-3,29-10-2,-29 10 0,37-9-2,-18 6 1,-3 3-1,5 1-1,-21-1 1,22 8 0,-22-8 1,9 20-1,-11-4 0,-9-1 0,2 9 0,-8 2 0,-5 9 0,0-1-1,-2 3 1,0 0-1,4-6 0,5 0 0,11-1 0,6-10 1,15-5 0,7-12-1,13-5 1,5-9 0,6-1-1,4-3 0,-6-9-3,2 18-10,-17-5-21,-3 8 2,-28 3-1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4:40.59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D74ED9-45CD-4A09-A7B5-42C2F5987B74}" emma:medium="tactile" emma:mode="ink">
          <msink:context xmlns:msink="http://schemas.microsoft.com/ink/2010/main" type="inkDrawing" rotatedBoundingBox="5444,14871 6261,15879 5082,16833 4266,15825" semanticType="enclosure" shapeName="Other">
            <msink:sourceLink direction="with" ref="{D140DCC0-2217-481F-B205-CC7480F77349}"/>
            <msink:destinationLink direction="to" ref="{947B1D69-CD84-4D73-AF94-01009D5E07C2}"/>
          </msink:context>
        </emma:interpretation>
      </emma:emma>
    </inkml:annotationXML>
    <inkml:trace contextRef="#ctx0" brushRef="#br0">500 4758 5,'0'0'14,"-21"0"-2,21 0-1,-35 7-2,17 8 0,-15-6-2,3 17 0,-10-8-2,1 14 1,-9 2-2,4 5-1,-2 0 1,5 8-2,-1-8 2,5 7-2,0-2 1,9 4-1,0-3 1,8 10 0,-2 2-1,5 13 0,3 5 0,8 10 0,4 1 0,15 8 0,6-8-1,12 0 2,15-12 0,13-10-1,9-16 1,21-15-1,7-18 0,13-14-1,10-15 0,5-14 0,3-21-1,-5-8-1,-9-15 1,-12-5 0,-13-6 1,-16-3-2,-25-8 2,-24-1-1,-17-6 1,-24 4-1,-25-2 0,-21 9 1,-27 5-2,-18 12 1,-7 21-1,-13 12 1,-5 25-1,1 10-1,9 25 0,12 6-3,27 29-7,2 3-24,31 12 0,12 5 0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4:40.58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7018C4D-F23A-468D-98B8-422C6DD3C61F}" emma:medium="tactile" emma:mode="ink">
          <msink:context xmlns:msink="http://schemas.microsoft.com/ink/2010/main" type="writingRegion" rotatedBoundingBox="6903,9692 5638,14045 3976,13562 5242,9209"/>
        </emma:interpretation>
      </emma:emma>
    </inkml:annotationXML>
    <inkml:traceGroup>
      <inkml:annotationXML>
        <emma:emma xmlns:emma="http://www.w3.org/2003/04/emma" version="1.0">
          <emma:interpretation id="{F20E3B98-4336-45C9-BF33-581BA720E1C2}" emma:medium="tactile" emma:mode="ink">
            <msink:context xmlns:msink="http://schemas.microsoft.com/ink/2010/main" type="paragraph" rotatedBoundingBox="6903,9692 5638,14045 3976,13562 5242,92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A34082-C2BF-4F1D-86E4-88258D903509}" emma:medium="tactile" emma:mode="ink">
              <msink:context xmlns:msink="http://schemas.microsoft.com/ink/2010/main" type="line" rotatedBoundingBox="6903,9692 5638,14045 3976,13562 5242,9209"/>
            </emma:interpretation>
          </emma:emma>
        </inkml:annotationXML>
        <inkml:traceGroup>
          <inkml:annotationXML>
            <emma:emma xmlns:emma="http://www.w3.org/2003/04/emma" version="1.0">
              <emma:interpretation id="{05DEA23C-9A33-4E28-AB21-90493071EE55}" emma:medium="tactile" emma:mode="ink">
                <msink:context xmlns:msink="http://schemas.microsoft.com/ink/2010/main" type="inkWord" rotatedBoundingBox="3976,13562 5242,9209 6903,9692 5638,14045">
                  <msink:destinationLink direction="from" ref="{947B1D69-CD84-4D73-AF94-01009D5E07C2}"/>
                </msink:context>
              </emma:interpretation>
              <emma:one-of disjunction-type="recognition" id="oneOf0">
                <emma:interpretation id="interp0" emma:lang="en-US" emma:confidence="0">
                  <emma:literal>20</emma:literal>
                </emma:interpretation>
                <emma:interpretation id="interp1" emma:lang="en-US" emma:confidence="0">
                  <emma:literal>20?</emma:literal>
                </emma:interpretation>
                <emma:interpretation id="interp2" emma:lang="en-US" emma:confidence="0">
                  <emma:literal>ice?</emma:literal>
                </emma:interpretation>
                <emma:interpretation id="interp3" emma:lang="en-US" emma:confidence="0">
                  <emma:literal>ion.</emma:literal>
                </emma:interpretation>
                <emma:interpretation id="interp4" emma:lang="en-US" emma:confidence="0">
                  <emma:literal>iou</emma:literal>
                </emma:interpretation>
              </emma:one-of>
            </emma:emma>
          </inkml:annotationXML>
          <inkml:trace contextRef="#ctx0" brushRef="#br0">-1555 499 2,'0'0'26,"0"0"-7,0 0-4,0 0-3,0 0-4,0 18 0,0-18-1,0 0-1,4 26-1,1-2 0,-7 3-1,10 14-1,-8 1-1,2 11 0,-1-2-1,3 3 1,-2-7-1,4-1-1,1-11 1,-2-9 0,-1-10 0,-4-16 0,0 0 1,20-7-1,-12-20 1,8-12-1,-1-12 0,4-6 0,5-9 0,1-8-1,3 4 0,2 2 0,-5 10 0,1 5 0,-2 14 0,-2 8 0,0 12 0,-5 10 0,0 13-1,-1 9 1,5 11 0,-7 10 1,3 5-1,-2 7 1,-2 3-1,-4 5 1,-4 1 0,-5-4 0,-3-1-1,-1-2 1,-5-8-1,-2-3 1,5-6-1,1-7 0,-1-8 0,6-16 0,4 20-1,-4-20-1,20-3-3,-7-16-6,18 8-22,-9-7-3,4 0 0</inkml:trace>
          <inkml:trace contextRef="#ctx0" brushRef="#br0" timeOffset="18.0002">-734 673 33,'-15'17'34,"15"-17"-9,-18 3-8,18-3-6,0 0-4,-8 19-2,8-19-1,-7 22-2,5-2 0,0 7-1,-3 7 0,1 4 0,-2 4-1,1 2-1,5 6-4,-9-21-13,12 8-16,-3-11-3,8-6 1</inkml:trace>
          <inkml:trace contextRef="#ctx0" brushRef="#br0" timeOffset="-1">-600-69 15,'0'0'11,"0"0"-1,0 0-1,0 0-1,0 0-1,0 0-2,0 0 0,11-25-1,6 14-1,1-8 1,6 5 0,-1-8-2,4 0 0,-5-4 0,8-3 0,-8-3 0,7-4 0,-5-3-1,4-1 1,-4-4-1,2 0 0,-4-4 0,-2 6 0,-5-1 0,-4 7-1,-7-3 1,-4 4 0,-8 0 0,-1 4-1,-4-2 1,-7 4-1,-4-2 0,0-1 1,-5 5-1,-1 1 1,1 4 0,-6 0 0,-2 6-1,-4 3 1,2 3 0,1 3 0,-3 2-1,0-3 0,1 5 0,7 1 0,-4 0 0,5 0 0,1 2 0,-4 2 0,0 2 0,-6 8-1,1-2 2,1 8-2,-5-5 1,7 9-1,2-7 1,-2 5-1,6-4 1,5 1 1,0-1-1,8 8 1,-4 0 0,3 7 0,1 4 0,1 7 0,2 2 0,1 4 0,-1 2 0,4 1-1,0-1 1,3-1-1,-1-1 1,4-2-1,5-4 0,5 0 1,4-3-1,10-2 1,-1-2-1,10-1 1,-2-2 0,3-1-1,6-5 0,-2-3 1,-5-1-1,-4-5 0,-2-4 0,-2-2-1,-1-2-1,-19-9-3,29 13-7,-29-13-24,0 0 2,0 0-2</inkml:trace>
          <inkml:trace contextRef="#ctx0" brushRef="#br0" timeOffset="-2.0001">-1042-12 21,'-39'4'22,"15"-11"-5,24 7-4,-48-11-4,30 13 0,-14-10-4,5 10-1,-10 0-2,2 9 1,-11 2-1,-1 9 0,-2 5 0,4 8 0,-6 0 1,3 5 0,-2-1 0,11 7-1,2 0 1,2 11-1,2 0 0,4 7-1,3 7 0,6 8 0,5 2 0,7 5 1,5-3-1,10 3 1,4-9-1,8 2 2,12-9-1,10-6 1,7-8-1,9-9 1,11-10-1,13-8 0,11-12 0,13-8-1,6-22-1,7-9 0,0-7-1,8-8 1,-10-11 0,-4-5 0,-12-11-1,-15-6 1,-8-5 1,-14-8-1,-13-10 1,-17-3-1,-18-7 1,-19 0-1,-20-3 0,-24 3-1,-24 4 1,-22 11-1,-20 7 0,-21 11 1,-11 8-1,-3 14 0,1 19 0,3 11 0,14 29-1,3 22-1,23 35-2,4 9-15,31 44-17,5 7-1,23 14 0</inkml:trace>
          <inkml:trace contextRef="#ctx0" brushRef="#br1" timeOffset="12905.7382">-2084 2666 17,'9'-22'19,"-9"22"-4,2-18-4,-2 18-2,0 0-1,0 0-1,5-26-1,-5 26-2,0 0 0,8-16-1,-8 16 0,0 0-1,7-24 0,-7 24-1,11-20 1,-11 20-1,17-30 1,-6 14-1,4-6 1,-1 3 0,-1-1 0,4 6-1,-4-5 1,-13 19 0,26-27-1,-26 27 1,18-17-1,-18 17 0,0 0 0,26-11 0,-26 11 0,16-2 0,-16 2-1,17 2 1,-17-2 0,20 9 0,-20-9 0,10 19 0,-10-19 0,5 31 0,-1-13 0,-2 4 0,-2 6-1,1-2 1,-1-1-1,2 1 0,2-4 1,-2 2-1,-2 0 1,2-2-1,-4 0 1,-2 0 0,-3 2-1,-2 7 1,-3 2-1,-6 5 0,0 7 0,-5 2 1,1-1-1,0 6 0,-2-3 0,2-1 0,2-10 0,3-5 1,1-5-1,5-10 0,11-18 0,-13 21 0,13-21 0,0 0 1,0 0-1,0 0 0,0 0 0,0 0 0,0 0 0,0 0 0,0 0 0,0 0 0,0 0 0,0 0 0,0 0 0,0 0 0,0 0 1,0 0-1,16 9 0,-16-9 0,0 0 1,17 2-1,-17-2 0,20 3 0,-3-1 1,5 0-1,4 0 1,7 0 0,4 1 0,3-1-1,3 2 1,-1 1 0,1 1 0,-1 3-1,-1 2 1,-10 4-1,-2-3 0,1 5 1,-8-4 0,-2 2 0,-20-15 1,26 22-2,-26-22 1,0 0-1,19 12 0,-19-12-1,0 0-3,0 0-3,0 0-15,0 0-12,0 0-5,0-27-1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4:40.59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73D6B8-0B15-417D-A5F8-13F753957525}" emma:medium="tactile" emma:mode="ink">
          <msink:context xmlns:msink="http://schemas.microsoft.com/ink/2010/main" type="inkDrawing" rotatedBoundingBox="6609,10850 10457,10681 10474,11074 6627,11244" semanticType="callout" shapeName="Other">
            <msink:sourceLink direction="to" ref="{F0B1101B-83A3-4341-954B-4ACF6C0825D8}"/>
            <msink:sourceLink direction="from" ref="{2367735E-04EB-402D-A961-6A5ECCEB9849}"/>
          </msink:context>
        </emma:interpretation>
      </emma:emma>
    </inkml:annotationXML>
    <inkml:trace contextRef="#ctx0" brushRef="#br0">5295 402 14,'0'0'22,"0"0"-5,18 25-3,-18-25-2,13 28-2,-11-10-3,5 10-2,-9 3-2,10 4 0,-8-2 0,3 0-1,-3-2 0,4-3-1,-2-6 0,-2-22 1,11 20-1,-11-20 0,18-11 0,-18 11 0,26-41 1,-9 14-2,-4-10 2,3-1-2,1-5 1,-2-1-1,1 6 0,-5 3 0,2 6 0,-3 5 0,1 7 0,-11 17 0,22-13 0,-22 13-1,22 11 1,-22-11 0,31 30-1,-12-8 1,1 2 0,0 3 1,-7 3-1,-2-1 0,-3 2 0,-8-2 1,0 1-1,-4-4-1,-2-1 0,1-5-1,5 1-2,0-21-3,13 20-12,-13-20-14,24-9-1</inkml:trace>
    <inkml:trace contextRef="#ctx0" brushRef="#br0" timeOffset="1">1877 706 12,'0'0'13,"0"0"-1,0 0-1,21-5-1,-21 5 0,0 0-1,0 0 0,22-11-1,-22 11-1,29-8-2,-5 1 1,13 11-2,4-8-1,14 8 0,2-4-1,15 5 0,7-1-1,8 1 1,3 5-1,12-5 0,12 4 0,15-1 0,10-5-1,12-1 1,7 0 0,5-2-1,3-2 2,-2 2-1,-2-5 0,-9 1 1,-14 0-1,-1 3 1,-16-1-1,-3 0 0,-12-2 0,-5 2 0,-15 0-1,-10 4 1,-12-2 0,-12 0-1,-14 0 1,-10 2 0,-8 2 0,-21-4 1,20 2-1,-20-2 0,0 0 0,0 0 0,0 0-1,0 0 0,0 0 1,0 0-2,0 0 2,0 0-1,0 0 0,0 0 0,0 0 0,0 0 0,0 0 0,0 0 0,0 0 0,0 0-1,0 0-2,-19-10-5,19 10-18,-7 19-11,7-19-2,-31 26 0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4:40.60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BFB5F7F-B3C0-4436-99C4-3B6D996829FC}" emma:medium="tactile" emma:mode="ink">
          <msink:context xmlns:msink="http://schemas.microsoft.com/ink/2010/main" type="writingRegion" rotatedBoundingBox="6605,9540 9063,12625 8204,13309 5746,10224"/>
        </emma:interpretation>
      </emma:emma>
    </inkml:annotationXML>
    <inkml:traceGroup>
      <inkml:annotationXML>
        <emma:emma xmlns:emma="http://www.w3.org/2003/04/emma" version="1.0">
          <emma:interpretation id="{0FC6207E-9503-43A3-A91D-C3C26107A44D}" emma:medium="tactile" emma:mode="ink">
            <msink:context xmlns:msink="http://schemas.microsoft.com/ink/2010/main" type="paragraph" rotatedBoundingBox="6605,9540 9063,12625 8204,13309 5746,102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6B2D90-4437-4D4C-9775-9C99950FADE7}" emma:medium="tactile" emma:mode="ink">
              <msink:context xmlns:msink="http://schemas.microsoft.com/ink/2010/main" type="line" rotatedBoundingBox="6605,9540 9063,12625 8204,13309 5746,10224"/>
            </emma:interpretation>
          </emma:emma>
        </inkml:annotationXML>
        <inkml:traceGroup>
          <inkml:annotationXML>
            <emma:emma xmlns:emma="http://www.w3.org/2003/04/emma" version="1.0">
              <emma:interpretation id="{2367735E-04EB-402D-A961-6A5ECCEB9849}" emma:medium="tactile" emma:mode="ink">
                <msink:context xmlns:msink="http://schemas.microsoft.com/ink/2010/main" type="inkWord" rotatedBoundingBox="6605,9540 9063,12625 8204,13309 5746,10224">
                  <msink:destinationLink direction="from" ref="{5673D6B8-0B15-417D-A5F8-13F753957525}"/>
                  <msink:destinationLink direction="with" ref="{F0B1101B-83A3-4341-954B-4ACF6C0825D8}"/>
                </msink:context>
              </emma:interpretation>
              <emma:one-of disjunction-type="recognition" id="oneOf0">
                <emma:interpretation id="interp0" emma:lang="en-US" emma:confidence="0">
                  <emma:literal>Jr,</emma:literal>
                </emma:interpretation>
                <emma:interpretation id="interp1" emma:lang="en-US" emma:confidence="0">
                  <emma:literal>4 3</emma:literal>
                </emma:interpretation>
                <emma:interpretation id="interp2" emma:lang="en-US" emma:confidence="0">
                  <emma:literal>y 3</emma:literal>
                </emma:interpretation>
                <emma:interpretation id="interp3" emma:lang="en-US" emma:confidence="0">
                  <emma:literal>or,</emma:literal>
                </emma:interpretation>
                <emma:interpretation id="interp4" emma:lang="en-US" emma:confidence="0">
                  <emma:literal>V 3</emma:literal>
                </emma:interpretation>
              </emma:one-of>
            </emma:emma>
          </inkml:annotationXML>
          <inkml:trace contextRef="#ctx0" brushRef="#br0">-642-463 0,'0'0'26,"0"0"-6,0 0-4,0 0-4,0 0-3,-11-17-1,11 17-3,0 0 0,0 0-1,0 0-1,0 0 0,0 0 0,0 0 0,4-16 1,-4 16-1,0 0 0,0 0 1,0 0-1,0 0-1,0 0 0,0 0 0,0 0 0,0 0-1,-10 22 0,10-4 1,-2 4-2,-1 11 2,-1 4-2,2 7 1,-1 6 0,1 1 0,0 0-1,0-3 1,-2-8-1,4-5 0,-2-9 0,2-6 0,0-20 0,10 17 1,-10-17-1,20-6 0,-20 6 0,30-14 0,-14 6 0,6 1 1,2 0-1,-2 1 0,0 2 0,4 1 0,4-3 1,7 1-1,9-8 1,4-4-1,7-5 1,13-5-1,-2-1 1,8 1-1,-3-1 0,-6 8 1,-6 3-1,-11 8 0,-8 9-1,-13 6 0,-6 8-2,-23-14-4,29 39-20,-29-39-11,-2 33 0,-3-16-1</inkml:trace>
          <inkml:trace contextRef="#ctx0" brushRef="#br0" timeOffset="3">90 591 6,'0'0'20,"-5"-17"-2,5 17-5,0 0-2,0 0-1,0 0-1,-13-18-2,13 18-3,0 0 0,0 0-1,0 0-1,0 0 0,0 0 0,0 0 0,0 0 1,0 0 0,0 0 0,0 0 0,0 0-1,0 0 1,0 0-1,0 0-1,11 18 0,-4-1 0,6 1 0,2 4-1,3 7 0,4 3 1,0 2-1,2 5 1,-1-4-1,-1 5 1,-2-3-1,-2 1 1,-3-4-1,-2-3 1,-2-2-1,0-7 1,-5-5-1,-6-17 1,11 20-1,-11-20 1,0 0 0,0 0-1,0-18 1,-4-3 0,-7-12 0,-2-5-1,-7-6 1,0-6-1,-6 1 0,2-1 1,-6-1-1,4 5 0,-1 2 0,3 9 1,4 5-1,1 5 0,1 1 0,3 4 1,15 20-1,-24-26 0,24 26 0,0 0 1,-19-20-1,19 20 0,0 0 0,0 0 0,0 0 0,0 0 0,0 0 0,0 0 1,-14-15-1,14 15 0,0 0 0,0 0 0,0 0 1,0 0-1,0 0 0,0 0 0,0 0 1,0 0-1,0 0 0,0 0 1,0 0-1,0 0 0,0 0 0,0 0 1,0 0-1,0 0 0,0 0 1,0 0-1,0 0 0,0 0 1,0 0-1,0 0 0,0 0 0,0 0 0,0 0 1,0 0-1,0 0 0,0 0 0,0 0 0,0 0 0,0 0 0,0 0 0,0 0 0,0 0 1,0 0-1,0 0 0,0 0 0,0 0 1,31-18-1,-7 5 1,7-4-1,12-7 1,3-5-1,9-6 0,1-7 0,4 0 0,-8-4 0,7 5 0,-13 5-1,-3 4 1,-7 9 0,-2 4-1,-9 8 2,-4 4-2,-5 5 1,-16 2 1,21-2-1,-21 2 0,0 0 0,0 0 0,0 0-1,0 0 0,0 0-2,0 0-2,18 13-7,-36-15-18,20 19-9,-10-1 0</inkml:trace>
          <inkml:trace contextRef="#ctx0" brushRef="#br1" timeOffset="21162.2112">1359 2138 11,'0'0'17,"0"0"-2,0 0-3,0 0-3,0 0-2,0 0-1,0 0-2,18-6 1,-18 6-2,21-9 1,-3 4-1,-18 5 0,33-13 0,-33 13 0,37-19-1,-20 8 1,5 4-1,-22 7 0,31-15-1,-31 15 0,26-5 0,-26 5-1,24 5 0,-24-5 1,26 15-1,-26-15 0,29 16 0,-29-16 1,28 19-1,-28-19 0,24 16 0,-24-16 0,0 0 1,20 21 0,-20-21-1,0 0 1,10 23 0,-10-23 0,-4 17 0,4-17 1,-9 18-1,9-18 1,-23 31-2,7-14 1,1 1 0,-7-1 0,0 3-1,0-3 1,5-1-2,1-7 2,16-9-1,-23 15 0,23-15 0,0 0 0,0 0 0,0 0 0,0 0 1,0 0-1,0 0 0,0 0 0,0 0 1,0 0-1,0 0 0,0 0 0,0 0 0,17 9 0,-17-9 0,20 2 0,-20-2 0,26 0 0,-26 0 0,30 0 0,-30 0 0,29-2 0,-29 2 0,22 0 1,-22 0-1,22 0 0,-22 0 0,24-2 0,-24 2 0,26 0 0,-26 0 0,26 2 1,-26-2-1,24 2 0,-24-2 0,22 4 0,-22-4 0,17 3 1,-17-3-1,16 6 0,-16-6 0,19 7 1,-19-7-1,16 8 0,-16-8 0,0 0 0,19 9 0,-19-9 0,0 0 0,0 0 0,0 0 0,16 18 1,-16-18-1,0 0 1,4 17-1,-4-17 1,0 16 0,0-16 1,0 0-1,-9 22 0,9-22 0,0 0 0,-28 28 0,10-17-1,18-11 1,-35 27-2,18-12 2,-5-2-1,0 1 0,5-3-1,17-11 2,-24 19-1,24-19 0,-22 9 1,22-9 0,-20 0-1,20 0 1,-24-4-1,24 4 1,-30-3-1,30 3 0,-29-4 0,29 4 0,-24-4 1,24 4-1,-19-1 0,19 1 0,0 0 0,-20-8 0,20 8 1,-18-5-1,18 5 0,-19-8 0,19 8 0,0 0 0,-20-9-1,20 9 1,0 0 0,0 0-1,0 0 0,0 0-1,0 0-1,0 0-2,0 0-8,0 0-16,0 0-9,6 18 2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1:43.38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F84CB74-21BE-4500-A7B3-6009A929204F}" emma:medium="tactile" emma:mode="ink">
          <msink:context xmlns:msink="http://schemas.microsoft.com/ink/2010/main" type="inkDrawing" rotatedBoundingBox="5838,10135 5885,9705 5927,9710 5880,10140" rotationAngle="1361062688" semanticType="connector"/>
        </emma:interpretation>
      </emma:emma>
    </inkml:annotationXML>
    <inkml:trace contextRef="#ctx0" brushRef="#br0">614-619 33,'-15'17'34,"15"-17"-9,-18 3-8,18-3-6,0 0-4,-8 19-2,8-19-1,-7 22-2,5-2 0,0 7-1,-3 7 0,1 4 0,-2 4-1,1 2-1,5 6-4,-9-21-13,12 8-16,-3-11-3,8-6 1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7:50.038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-380-1758 4,'0'0'15,"0"-20"-1,0 20-1,0 0-2,0 0-1,0 0-1,0 0-2,-26-9 0,26 9-2,-20-2-1,20 2-1,-32-2-1,16 4 0,-6-2-1,-1 3 0,-2 3-1,3 1 1,-2 1-1,5-1 1,-7 2-1,8 0 1,1-1 0,17-8 0,-27 14 0,27-14 0,-17 8 0,17-8 1,0 0-1,0 0 0,0 0 1,0 0-1,0 0 0,0 0 0,0 0-1,0 0 1,0 0-1,-9 16 0,9-16 0,0 19 0,0-19 1,0 25-1,0-8 1,2-1-1,-2-16 1,1 32 0,-1-32 0,8 27 0,-8-27-1,5 26 1,-5-26 0,8 22-1,-8-22 1,0 26 0,0-26-1,2 25 0,-2-25 1,5 20-1,-5-20 0,0 0 1,0 0-1,15 17 1,-15-17-1,0 0 1,18-7-1,-18 7 0,19-8 1,-19 8-1,16-7 0,-16 7 0,22-7 0,-22 7 0,24-10 0,-7 5 0,0 1 0,1 1 0,-3-1 0,-15 4 0,28-7 0,-28 7 0,22-2 0,-22 2 0,0 0 0,0 0 0,20 7 0,-20-7 0,0 0 0,17 7 0,-17-7 0,0 0 1,0 0-1,18 15 0,-18-15 0,0 0 0,7 17 0,-7-17 1,0 0-1,4 22 0,-4-22 1,-4 22-1,4-22 1,-20 33 0,3-17 0,-5 1 0,-3-3 0,-3 1 1,0-2-1,-1-6 0,1-3 0,0-2 0,4-8 0,0 1-1,2-4 0,2 1 0,3-5 0,1 6 0,16 7 0,-28-16 0,28 16-1,0 0-1,0 0-1,-15-15-4,36 31-20,-21-16-9,22 19-1,-4-3-1</inkml:trace>
  <inkml:trace contextRef="#ctx0" brushRef="#br0" timeOffset="1">1523 26 3,'0'0'17,"0"0"-2,0 0-3,0 0-1,0 0-1,0 0-2,0 0 1,0 0-3,24-14-2,-24 14 1,30-24-2,-10 7 0,7 1 0,-1 3 0,6-2-1,-7 6 0,9-2 0,-3 6 0,0 1-1,-7 6 1,4 9-1,-10-4 1,3 10-1,-12-1 1,-9 12 0,-9-3-1,-4 12 1,-6 0-1,-1 1 1,-8 1-1,4 0 1,-7-6-1,9-2 0,0-6 0,3-1 0,3-5-1,16-19 1,-26 24-1,26-24 0,0 0 0,-18 18 0,18-18 0,0 0 0,0 0 0,0 0 0,0 0 1,0 0-1,0 0 1,0 0-1,0 0 1,0 0 0,0 0 0,20 16 0,-20-16 0,22-3 0,-22 3 0,35-2-1,-13-2 1,9 2 0,-1 2 1,7 0-2,0 2 1,3-4 0,1 4 0,7-2 0,-8 4 0,3-4-1,-4 0 0,-6 0 1,-2 0-1,-7 4 1,-5-3-1,-19-1 0,22 6 0,-22-6-1,0 0-1,0 0-4,18 39-15,-18-39-11,-15 22-7,2-6 1</inkml:trace>
  <inkml:trace contextRef="#ctx0" brushRef="#br0" timeOffset="2">4201 2330 15,'0'0'17,"0"0"-6,0 0-4,0 0-1,0 0-1,0 0-1,0 0 1,0 0-1,0 0 1,0 0-1,0 0 2,0 0-2,0 0 1,0 0-1,0 0 0,0 0 0,0 0-1,0 0 0,0 0-1,0 0 0,0 0 0,0 0 0,22-1-1,-22 1 1,37 1 0,-15-1 1,9 2-1,1-5 1,38-1 2,-31 0-3,-8 1 0,0-1 0,-3-2 0,-4 3 0,-8-3-1,-16 6 0,23-5 0,-23 5 0,0 0-1,0 0 0,0 0 0,0 0 1,0 0-1,0 0 1,0 0-1,0 0 1,0 0 0,0 0-1,0 0 1,0 0 0,0 0-1,0 0 0,0 0 0,0 0 0,0 0 0,0 0 0,0 0 0,0 0-1,-17 9 1,17-9 0,0 0 0,0 0 0,0 0 0,0 0 0,-15 16 1,15-16-1,-15 21 0,15-21 0,-20 33 0,4-8 0,1 3 0,-2 3 0,-1 8 1,3 3-1,-5 4 0,3 0 0,2 5 0,-1 1 0,1-7 1,6 3-1,-4-7 0,4-8 0,1-4 0,5-5 1,3-24-1,-6 24 0,6-24 0,0 0 0,0 0 0,0 0 0,0 0 0,0 0 0,0 0 0,0 0-1,0 0 0,0 0 0,0 0-1,0 0 0,0 0-2,0 0-1,2 16-5,-2-16-16,0 0-11,0 0 0,-9 17 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7:50.04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5566-67 14,'0'0'13,"-37"2"-3,22 6 0,-18-7-1,7 14-1,-13-8-1,4 16-1,-13-5-2,4 11 2,-9 2-3,3 14 1,-5 2 1,8 14-1,-4 5 0,12 15 0,10-1 0,10 12-1,17 4 0,21 1 0,8-5-2,23-6 0,13-12 0,14-12 1,17-18-1,17-13 0,0-22 1,10-14-1,1-24 1,7-17-1,-7-19 1,-4-8 0,-18-12 0,-12-6-1,-20-12 0,-16-2-1,-24-3 0,-23-2 0,-27 7 0,-24 2-1,-24 13 0,-28 11 0,-24 25 1,-14 21 0,-10 26-1,-5 19-1,9 29-1,7 10-2,25 29-7,1 5-19,37 3-5,20 0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7:50.04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1615 1290 11,'0'0'10,"0"0"-4,0 0-1,-18-7 0,18 7-1,0 0 1,-15-4-1,15 4 0,0 0 1,-18-4-1,18 4 1,0 0-2,0 0 0,0 0 0,0 0 0,0 0 0,0 0 1,26 15 0,-10 0 0,1 0 0,7 7 0,5 7 1,4 6-1,-3 0 1,12 9-1,-1-2 0,12 8-1,-1-1 0,5 4 0,4 1-2,4 2 1,1 9-1,0 6 1,-1 1-1,1 7 0,-1 0 1,1 3-1,-1-4 1,3 2-1,4-6 1,9-3-1,-2-3 1,12-2-2,1-1 2,4 1-1,-2-4 0,-2 8-1,-1-13 1,-7 9 0,-4-2-1,-8 4 1,-6-4 0,-5 1 0,-2-1 0,-2-4 0,-3 3-1,-3-3 1,3-4-1,-5 2 0,-1-5 0,2 3 0,2-7 0,0-1-1,-3 0 1,1-6 0,-2-2 0,-4-3-1,2-4 2,-3 2-1,-6 0 0,-2-2 1,0 0-1,-6 2 0,1-4 0,-4-2 1,-2-3-1,0 2 1,-4-8-1,6 2 1,-10-2-1,6 2 2,-3-4-2,3 4 1,-2-1-1,-1-1 1,1 0-1,-3 2 0,5-4 1,-8 1-1,1-1 0,-15-18 0,28 29 1,-28-29-1,20 28 0,-20-28 0,17 28 0,-17-28 1,24 31-1,-9-15 0,-1 4 0,3-1 1,1 1-1,1 0 0,-3-1 1,-1-3-1,-15-16 0,28 22 1,-28-22-1,16 15 0,-16-15 0,0 0 1,0 0-1,15 13 0,-15-13 0,0 0 0,0 0 0,20 16 0,-20-16 0,0 0 0,17 15 0,-17-15 0,0 0 0,0 0 0,0 0 1,17 18-1,-17-18 0,0 0 0,0 0 1,0 0-1,24 22 0,-24-22 0,12 24 1,-12-24-2,23 28 1,-23-28-1,14 20 1,-14-20-1,17 18 1,-17-18 0,0 0-1,0 0 1,0 0 0,0 0-1,0 0 0,0 0-1,0 0-2,0 0-3,18 2-11,-21-20-13,3 18-10,0-28 3</inkml:trace>
  <inkml:trace contextRef="#ctx0" brushRef="#br0" timeOffset="1">5617 1275 0,'0'0'13,"0"0"-4,0 0-1,0 0-3,0 0 0,0 0-2,0 0 0,-16-14 1,16 14 0,0 0 0,0 0 0,0 0 2,0 0-1,0 0 1,0 0 0,0 0-1,0 0-1,0 0 0,0 0-1,-15-19-1,15 19 0,0 0-1,0 0-1,0 0 1,0 0-1,0 0 1,0 0 0,0 0 0,0 0 1,-9 21-1,9-21 1,4 31 0,-1-5 0,-1 7 1,7 9-1,-3 2 1,7 13-2,-2 0 2,5 9-1,-5 5 1,8 8-1,-6 4-1,0 11 2,-6 6-2,2 5 2,-5 9-1,-2 3 0,0 3 0,1 3 0,1-2 0,3-4 0,1 1 0,5-1-1,0-10 0,1-2 0,3-8 0,-2-2-1,-1-7 0,-1-3-1,-2-4 1,-1-4 0,-5-6-1,-1-1 1,-2-2-1,-2-4 1,0-10 1,0-9-1,0-2 1,0-12-1,0-9 1,0-4-1,0-18 0,0 0 1,3 17-1,-3-17 0,0 0 0,0 0 0,0 0 1,0 0-1,0 18 0,0-18 0,0 0 0,0 19 0,0-19 0,0 0 0,4 16 0,-4-16 0,2 26 0,0-6 0,3 2 0,-5 7 0,2 1 0,2 1 0,-2 2 0,-2-5 0,2-3 0,1-5 0,-1-3 0,-2-17 1,2 22-1,-2-22 0,0 0 0,0 0 0,0 0 0,0 0 0,0 0 0,0 0 0,0 0 0,5 18 0,-5-18 0,0 0 0,0 0 0,0 0 0,8 17 0,-8-17 1,0 0-1,0 0 0,2 20 0,-2-20 0,0 17 0,0-17 2,2 18-2,-2-18 0,0 18 0,0-18 0,0 0 0,0 0 0,0 0 1,3 17-1,-3-17 0,0 0 0,0 0 1,0 0-1,0 0 0,0 0 0,0 0 1,0 0-1,0 0 0,0 0 0,0 0 0,0 0-1,0 0 0,0 0-2,0 0 0,0 0-2,0 0-5,0 0-18,0 0-11,15 16 1,-15-16 0</inkml:trace>
  <inkml:trace contextRef="#ctx0" brushRef="#br0" timeOffset="2">5962 462 1,'-22'2'28,"22"-2"-6,0 0-6,0 0-5,0 0-2,0 0-2,20 15-1,-20-15-1,28-6 0,-28 6-2,37-11 0,-17 4-1,1 1-1,-3 1 1,0 3-2,-1 0 1,-17 2-1,24 4 0,-24-4 1,0 0-1,17 18 1,-17-18-1,-8 26 1,8-26-1,-22 33 1,7-13-1,1 0 0,-5-1 0,6-3 0,13-16 0,-18 30 0,18-30-1,2 18 1,-2-18 0,18 7 0,-18-7-1,31 6 1,-12-4 0,-3-1 0,-16-1 0,23 4 1,-23-4-1,0 0 0,7 26 0,-16-10 0,-12 5 0,1 1 0,-4 5-1,-3 1 1,-3 7-3,1-12-4,10 10-13,-1-11-14,3-5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7:50.04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4516 5461 16,'0'0'26,"0"0"-5,0 0-5,0 0-1,0 0-5,0 0-2,0 0-2,0 0-1,0 0-2,0 0-1,0 0 1,0 0-1,0 0 0,0 0 0,0 0 0,0 0 0,0 0-1,0 0 0,21 11 0,-21-11 0,33 22 0,-7-9 0,3 2 1,10 7-1,0-2 1,1 11-1,1-5 1,3 0-1,-5-1 1,1 3-1,-5-2 0,0-4 0,-3 0 0,-5-4 0,-1-3-1,-9-4 1,-17-11-1,24 13 1,-24-13 0,0 0 0,0 0-1,18 7 1,-18-7 1,0 0-1,0 0 0,0 0-1,0 0 0,0 0 1,0 0-1,0 0 0,0 0 1,0 0-1,0 0 0,0 0 0,0 0 0,0 0 1,0 0-1,0 0 1,0 0-1,-22 20 1,7-3-1,-1 6 1,-10 11-1,-5 6 1,-10 15-1,-9 6 1,-7 6-1,0 7 1,-8-1-1,5-1 0,6-11 1,2-5-2,14-15 1,8-10 0,14-9 0,16-22-1,0 0 1,27-11-1,-1-7-1,2-6-1,3 7-3,-11-8-3,21 28-16,-41-3-10,26 11-4,-19 11-1</inkml:trace>
  <inkml:trace contextRef="#ctx0" brushRef="#br0" timeOffset="1">5518 5500 28,'3'-19'26,"-3"19"-7,0 0-5,0 0-3,0 0-3,0 0-1,0 0-3,17 24 0,-11-9-1,10 11 0,-7 1-1,6 4 0,-2-5 0,-4 2-1,1-5 1,-1-4-1,-9-19-1,9 20 1,-9-20 0,0 0 0,0 0 0,4-18 0,-4-8-1,2 2 1,1-7-1,5-4 0,3-4 0,2-1-1,1 3 1,3 4 0,0 13 0,-3 2-1,-14 18 1,24-8 0,-24 8-1,19 32 1,-10-7 0,2 10 0,2 2 0,2 7 0,-2-4 0,-2 1 1,3-8-2,-1-4 0,2-1-3,-15-28-5,28 14-23,-28-14-3,22-16 1</inkml:trace>
  <inkml:trace contextRef="#ctx0" brushRef="#br0" timeOffset="2">5935 5072 13,'-10'-24'32,"10"24"-8,-20-29-5,20 29-6,-31-30-6,14 21-1,-14-2-3,-2 9 0,-10 6-1,-3 7 0,-9 6-1,-4 14 0,-8-2 2,5 8-2,-5 7 1,3 7 0,5 1-1,3 10 0,8 2 0,8 8 1,10 3-1,12 8 1,9-2-2,16-1 2,17-2-1,15-9 0,20-10 0,26-17 1,14-14-1,16-13 0,3-14 0,12-12 0,-2-13-1,-8-5 1,-12-6 0,-15-2-1,-16-5 1,-9-2-1,-14-7 1,-10 1-1,-13-9 0,-3-3 0,-11-10 1,-10-3-1,-14-7 1,-8-5-1,-20 5 0,-20 8 1,-19 12-2,-18 14 1,-21 17 0,-14 22 0,-10 20-1,-5 16-1,15 12 0,5-4-4,34 22-9,9-17-22,36 0 0,27-10-1</inkml:trace>
  <inkml:trace contextRef="#ctx0" brushRef="#br0" timeOffset="3">4876 4993 19,'0'0'29,"6"-22"-9,-6 22-5,0 0-5,0 0-2,0-17-1,0 17 0,0 0-1,0 0 0,0 0-1,0 0 1,0 0-2,0 0 0,0 0 0,0 0-1,0 0-2,0 0 1,0 0 0,0 0-1,0 0-1,0 0 1,0 0-1,0 0 0,0 0 0,0 0 0,0 0 1,14-3-1,-14 3 0,17-4 1,-17 4-1,37-4 1,-19 4-1,8 0 1,4 0-1,3 2 1,4 0-1,3 2 1,-1-1-1,3 1 0,1 2 1,-1 1-1,-1-1 1,-10-1-1,4 1 0,-11-1 2,-2 1-2,-7 1 1,-15-7 0,18 5-1,-18-5 1,0 0-1,0 0 1,0 0 0,0 0-1,0 0 1,0 0-1,0 0 1,0 0 0,0 0-1,0 0 0,-7-25 1,-4 6-1,-7-10 0,3-11 0,-4-15 0,-3-13 0,6-13 0,1-11 0,2-5 0,6 3 1,5 0-2,-4 16 2,6 11-1,0 14 0,0 16 0,2 19-1,-2 18 0,0 0-1,0 0-3,42 37-13,-42-37-13,50 7-9,-17-12 1,15-8-2</inkml:trace>
  <inkml:trace contextRef="#ctx0" brushRef="#br0" timeOffset="4">6423 5338 21,'0'0'35,"0"0"0,0 0 3,0 0-32,0 0-3,0 0-1,-2 28-1,-1-6 0,3 5 1,-2 6-1,-4 6 1,3 3-1,-3 6 0,2-2 0,-3-6-2,3-1-1,1-10-2,8 8-7,-5-37-22,-3 29-3,3-29 0</inkml:trace>
  <inkml:trace contextRef="#ctx0" brushRef="#br0" timeOffset="5">5630 4675 4,'0'0'16,"0"0"-2,0 0-2,0 0-1,0 0-1,0 0 0,0 0-1,0 0-1,0 0 0,0 0-2,-13-16 0,13 16-1,0 0-1,0 0 1,0 0-1,0 0-1,0 0 1,0 0-2,0 0 1,0 0 0,0 0-1,0 0 0,0 0 0,0 0-1,0 0 1,0 0-1,0 0 0,0 0 0,0 0-1,0 0 0,0 0 1,0 0-1,24 0 0,-24 0 1,35 11-1,-11-2 1,0 8-1,6-1 1,1 3 0,1 4 0,1 1 0,0 2-1,0 1 1,-3-1-1,-3-6 1,-1 1-1,-6-9 0,-3 1 2,-17-13-1,22 13 0,-22-13 0,0 0 0,0 0 0,0 0 0,0 0 0,0 0 0,8-16 0,-8 16-1,0 0 0,-4-24 0,4 24 0,0-22 0,0 22 0,5-33 0,3 9 0,7-13 0,3-7 1,8-13-1,1-9 0,10-9 0,8-4 0,1-2 0,9-2 0,0 10 0,-1 9 0,-4 10 0,-4 14 0,-11 13 0,-4 5 0,-9 9 0,-22 13 0,19-9-1,-19 9 0,0 0-2,0 0-4,0 0-7,0 0-17,-11 29-6,5-7-3,-7 4 1</inkml:trace>
  <inkml:trace contextRef="#ctx0" brushRef="#br0" timeOffset="6">6174 5492 28,'0'0'30,"0"0"-9,0 0-6,-25 4-6,25-4-4,-12 22 0,12-22-1,-18 29-1,12-8 0,-6 1 0,4 2-1,-5-6 0,6 6 0,3-4-1,1 2 0,3-5 0,0-17 0,11 25 0,-11-25 1,31 11-1,-9-9 0,0-7 0,4-3 0,2-1 0,-1-7 0,-3-1 0,-2-1-1,-3 1 0,-2 1-1,1 3 0,-18 13-1,20-20-2,-20 20-4,0 0-14,0 0-14,0 0 2,8-21-1</inkml:trace>
  <inkml:trace contextRef="#ctx0" brushRef="#br1" timeOffset="7">3207 6232 11,'0'0'11,"-17"-6"-2,17 6 0,0 0-1,0 0 0,0 0-1,0 0 0,0 0 0,0 0-2,-24-3 0,24 3-2,0 0-1,-20-4 0,20 4 0,0 0-1,-26-7 1,26 7-1,-18-2 0,18 2-1,-17-2 1,17 2 0,0 0-1,-24 2 1,24-2-1,-16 5 1,16-5 0,-21 8 1,21-8-1,-18 7 0,18-7 0,-20 7 1,20-7-1,-19 4 0,19-4-1,-18 7 1,18-7-1,-20 8 0,20-8 1,-17 9-1,17-9 1,-19 13-1,19-13 1,-18 16-1,18-16 1,-13 19-1,13-19 0,-9 27 0,9-27 0,-2 31 0,2-16 0,2 3 0,-2-18 0,7 28 0,-7-28 0,15 22 0,-15-22 0,0 0 1,22 22-1,-22-22 0,0 0 1,22 20-1,-22-20 1,17 15-1,-17-15 0,29 15 1,-12-10-1,3 2 0,-3-3 1,5 2-1,-2-6 0,2-2 1,-1-4 0,1-3 0,-4-2-1,3 0 1,-5-2 0,4 4 0,-20 9-1,28-20 0,-28 20 1,20-11-1,-20 11 1,0 0-1,21-22 1,-21 22-1,11-28 1,-11 28-1,7-33 1,-5 17-1,2-1 1,-4 17-1,0-26 0,0 26 0,-4-18 0,4 18 1,0 0-1,0 0 0,-2-20 0,2 20 0,0 0 0,0 0 0,0-17 0,0 17 0,0 0 0,0 0 0,-2-16 0,2 16 1,0 0-1,0 0 0,0 0 0,0 0 1,0 0-1,0 0 0,0 0 0,0 0 0,0 0 0,0 0 0,0 0 1,0 0-1,0 0 1,0 0 0,0 0-1,0 0 1,0 0 0,0 0 0,0 0-1,0 0 0,0 0 1,0 0-1,0 0 0,0 0 0,0 0 0,0 0 1,0 0-1,0 0 1,0 0-1,-13 22 0,13-22 0,0 35 1,0-6-1,0 2 1,-1 4-1,-1 13 0,2 7 0,-4 7 1,4 3-1,0 1 0,-4 4 0,4-3 1,0 0 0,2-3-1,-2-7 1,4-6-2,-2-11 2,1-1-2,1-13 2,0-2-2,-4-24 1,5 25-1,-5-25 0,0 0 1,0 0-1,0 0-2,0 0 0,0 0-7,24-5-18,-24 5-9,0 0-1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7:50.05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516-2587 18,'18'-17'13,"-18"17"-1,-2-16 1,2 16-4,0 0-1,-11-28-2,11 28 1,0 0-3,0 0 1,0 0-3,0 0 2,-16-5-2,16 5 2,0 0 0,-6 27 0,6-27 0,-7 33-1,-1-13 1,8 4-2,-5 0 1,3 5-1,-3-5-1,3 9 0,-4-1 0,-1 8 0,1 6 0,1 7 1,-3 8-2,-1 5 2,-2 5-1,4 3 0,-1-3 0,1 6 0,0-5-1,5 1 1,-4 6 0,10 0-1,-4 4 1,2 9 0,-4 5 0,0 13-1,-4 6 1,-1 5 0,2 2 0,-3-2 0,-1 0-1,5-3-1,4-8 1,-3-11-1,3-7 1,-2-8-1,5-3 0,-1-6 1,-2-3 0,2-4 0,2-4 1,-2-3-1,-2-10 0,3-9 0,1-5 0,0-11 0,-1-8 0,-3-18 0,6 17 0,-6-17 0,0 0 0,0 0 1,0 0-1,0 0 0,0 0 0,0 0 0,0 0 0,0 0 0,0 0 0,2 18 1,-2-18-1,0 0-1,0 0 1,0 0 0,0 0 0,0 0 0,0 0 1,0 0-1,0 0 1,0 0-1,-9 17 0,9-17 1,0 0-1,0 0 0,0 0 0,-21 16-1,21-16 1,0 0-1,0 0-2,28-16-2,5 19-18,-13-23-13,14-2-2,1-7-1</inkml:trace>
  <inkml:trace contextRef="#ctx0" brushRef="#br0" timeOffset="1">-4 295 11,'0'0'19,"0"0"-4,0 0-2,0 0-2,0 0-1,0 0 0,0 0-2,0 0-2,0 0-1,0 0-1,0 0 0,0 0-1,0 0 1,-17-9-1,17 9 0,0 0 0,0 0 0,0 0-1,0 0 0,0 0 0,0 0 0,0 0 0,0 0-1,0 0 1,0 0-1,0 0 0,0 0 0,0 0 0,0 0 0,0 0-1,0 0 1,0 0-1,0 0 0,20 5 1,-20-5-1,23 4 1,-5 1 0,-1 5 0,1 1 0,2 3-1,2 6 1,2 3 0,2 6-1,2-2 1,3 5-1,-3 1 1,1 0-1,1 0 0,-1 0 1,-5-4-1,-1-7 0,-7-2 1,-3-3-1,-13-17 1,15 20-1,-15-20 0,0 0 1,0 0-1,0 0 1,0 0-1,0 0 2,0 0-2,0 0 0,0 0 0,0 0 0,0 0 0,0 0 1,0 0-1,0 0 0,0 0 0,0 0 0,0 0 0,0 0 0,0 0 0,0 0 0,0 0 0,0 0 0,0 0 0,0 0 0,0 0 0,0 0 0,0 0 0,0 0 0,0 0 0,18-18 0,-7-1 1,6-4-1,5-9 0,13-14 0,6-5 1,5-8-1,2-1 0,7-6 0,-1 7 0,-8 2 0,-2 11 0,-9 6 0,-6 7 0,-3 3 0,-9 10 0,-4 2 1,-13 18-1,20-21 0,-20 21 0,0 0-1,0 0 1,17-16 0,-17 16-2,0 0-1,0 0-3,0 0-11,0 18-16,0-18-7,-10 21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7:50.05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1449 5608 8,'0'0'14,"0"0"-3,0 0-1,0 0-1,0 0-1,0 0 0,0 0-1,0 0-1,0 0 0,0 0-1,0 0 0,23 17-1,-23-17 0,27 18-1,-6-5 0,6 9-1,8-2 0,9 2 0,1-2 0,8 4-1,6-6 1,8 6-1,-3-5 1,10-3 0,-4 1-1,4 1 1,5-7-1,8 6 1,1-8-1,8 0 0,4-2 0,7-1 0,7 1-1,2 1 1,6-3-1,-8 4 1,-3-1 0,-2 1 0,-8-6 0,4 3 0,-11-2 0,-1-6 1,-3-4-1,-5 1-1,-4-3 1,-5 3-1,-16-2 1,-4 1-1,-8 6 1,-8 0-1,-5 0 0,-5 6 1,-1-5-1,5 3 1,-5-2-1,8 0 1,-4-4-1,-2 0 1,-1 0-1,-2 0 1,-10-1 0,-1 3-1,-17 0 1,18-2-1,-18 2 0,0 0 1,0 0-1,17 2 0,-17-2 0,0 0 0,20 0 0,-20 0 1,0 0-1,0 0 0,20 2 1,-20-2-1,0 0 0,0 0 0,0 0-1,0 0 1,0 0-2,0 0 1,0 0-2,21-2 2,-21 2 0,0 0 0,18-6 1,-18 6 0,0 0 0,0 0 0,18-20 1,-18 20-1,15-24 1,-15 24 0,28-29 0,-8 10 0,2 3 0,2-1-1,0 3 1,-3 3 0,-3 1-1,-18 10 0,28-14 1,-28 14-1,0 0 0,16-4-1,-16 4-1,0 0-5,0 0-14,0 0-53,0 0 37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7:50.05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160 5333 15,'0'0'18,"8"22"-1,-8-22-4,13 36-2,-17-15-4,15 15 0,-11 1-2,11 9-1,-11-4 0,7 6-1,-7-8-1,4 3 1,-4-10-2,2-6 1,-2-9-1,0-18 0,2 19 0,-2-19-1,7-26 1,-3-1 0,-4-10 0,2-7 0,0-6 0,-2-5-1,0 0 0,5 0 0,1 5 0,5 8-1,-2 7 1,4 8 0,2 7 0,-15 20 0,25-15 0,-25 15 0,30 15 1,-14 3-1,3 4 1,-1 9 0,-3 8 0,-2-3 0,-2 10 0,-2 2 0,-5-2-1,-2 0 1,-6-9-1,4-1 1,-4-10-2,3-6 0,1-20-3,0 0-6,0 0-22,20-18-2,-16-2 1</inkml:trace>
  <inkml:trace contextRef="#ctx0" brushRef="#br0" timeOffset="1">717 5514 24,'0'0'26,"0"-23"-12,0 23-3,0 0-4,28-11 1,-28 11-3,29-10-2,-29 10 0,37-9-2,-18 6 1,-3 3-1,5 1-1,-21-1 1,22 8 0,-22-8 1,9 20-1,-11-4 0,-9-1 0,2 9 0,-8 2 0,-5 9 0,0-1-1,-2 3 1,0 0-1,4-6 0,5 0 0,11-1 0,6-10 1,15-5 0,7-12-1,13-5 1,5-9 0,6-1-1,4-3 0,-6-9-3,2 18-10,-17-5-21,-3 8 2,-28 3-1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7:50.05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500 4758 5,'0'0'14,"-21"0"-2,21 0-1,-35 7-2,17 8 0,-15-6-2,3 17 0,-10-8-2,1 14 1,-9 2-2,4 5-1,-2 0 1,5 8-2,-1-8 2,5 7-2,0-2 1,9 4-1,0-3 1,8 10 0,-2 2-1,5 13 0,3 5 0,8 10 0,4 1 0,15 8 0,6-8-1,12 0 2,15-12 0,13-10-1,9-16 1,21-15-1,7-18 0,13-14-1,10-15 0,5-14 0,3-21-1,-5-8-1,-9-15 1,-12-5 0,-13-6 1,-16-3-2,-25-8 2,-24-1-1,-17-6 1,-24 4-1,-25-2 0,-21 9 1,-27 5-2,-18 12 1,-7 21-1,-13 12 1,-5 25-1,1 10-1,9 25 0,12 6-3,27 29-7,2 3-24,31 12 0,12 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7:50.059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-2084 2666 17,'9'-22'19,"-9"22"-4,2-18-4,-2 18-2,0 0-1,0 0-1,5-26-1,-5 26-2,0 0 0,8-16-1,-8 16 0,0 0-1,7-24 0,-7 24-1,11-20 1,-11 20-1,17-30 1,-6 14-1,4-6 1,-1 3 0,-1-1 0,4 6-1,-4-5 1,-13 19 0,26-27-1,-26 27 1,18-17-1,-18 17 0,0 0 0,26-11 0,-26 11 0,16-2 0,-16 2-1,17 2 1,-17-2 0,20 9 0,-20-9 0,10 19 0,-10-19 0,5 31 0,-1-13 0,-2 4 0,-2 6-1,1-2 1,-1-1-1,2 1 0,2-4 1,-2 2-1,-2 0 1,2-2-1,-4 0 1,-2 0 0,-3 2-1,-2 7 1,-3 2-1,-6 5 0,0 7 0,-5 2 1,1-1-1,0 6 0,-2-3 0,2-1 0,2-10 0,3-5 1,1-5-1,5-10 0,11-18 0,-13 21 0,13-21 0,0 0 1,0 0-1,0 0 0,0 0 0,0 0 0,0 0 0,0 0 0,0 0 0,0 0 0,0 0 0,0 0 0,0 0 0,0 0 0,0 0 1,0 0-1,16 9 0,-16-9 0,0 0 1,17 2-1,-17-2 0,20 3 0,-3-1 1,5 0-1,4 0 1,7 0 0,4 1 0,3-1-1,3 2 1,-1 1 0,1 1 0,-1 3-1,-1 2 1,-10 4-1,-2-3 0,1 5 1,-8-4 0,-2 2 0,-20-15 1,26 22-2,-26-22 1,0 0-1,19 12 0,-19-12-1,0 0-3,0 0-3,0 0-15,0 0-12,0 0-5,0-27-1</inkml:trace>
  <inkml:trace contextRef="#ctx0" brushRef="#br1" timeOffset="1">-1555 499 2,'0'0'26,"0"0"-7,0 0-4,0 0-3,0 0-4,0 18 0,0-18-1,0 0-1,4 26-1,1-2 0,-7 3-1,10 14-1,-8 1-1,2 11 0,-1-2-1,3 3 1,-2-7-1,4-1-1,1-11 1,-2-9 0,-1-10 0,-4-16 0,0 0 1,20-7-1,-12-20 1,8-12-1,-1-12 0,4-6 0,5-9 0,1-8-1,3 4 0,2 2 0,-5 10 0,1 5 0,-2 14 0,-2 8 0,0 12 0,-5 10 0,0 13-1,-1 9 1,5 11 0,-7 10 1,3 5-1,-2 7 1,-2 3-1,-4 5 1,-4 1 0,-5-4 0,-3-1-1,-1-2 1,-5-8-1,-2-3 1,5-6-1,1-7 0,-1-8 0,6-16 0,4 20-1,-4-20-1,20-3-3,-7-16-6,18 8-22,-9-7-3,4 0 0</inkml:trace>
  <inkml:trace contextRef="#ctx0" brushRef="#br1" timeOffset="2">-734 673 33,'-15'17'34,"15"-17"-9,-18 3-8,18-3-6,0 0-4,-8 19-2,8-19-1,-7 22-2,5-2 0,0 7-1,-3 7 0,1 4 0,-2 4-1,1 2-1,5 6-4,-9-21-13,12 8-16,-3-11-3,8-6 1</inkml:trace>
  <inkml:trace contextRef="#ctx0" brushRef="#br1" timeOffset="3">-600-69 15,'0'0'11,"0"0"-1,0 0-1,0 0-1,0 0-1,0 0-2,0 0 0,11-25-1,6 14-1,1-8 1,6 5 0,-1-8-2,4 0 0,-5-4 0,8-3 0,-8-3 0,7-4 0,-5-3-1,4-1 1,-4-4-1,2 0 0,-4-4 0,-2 6 0,-5-1 0,-4 7-1,-7-3 1,-4 4 0,-8 0 0,-1 4-1,-4-2 1,-7 4-1,-4-2 0,0-1 1,-5 5-1,-1 1 1,1 4 0,-6 0 0,-2 6-1,-4 3 1,2 3 0,1 3 0,-3 2-1,0-3 0,1 5 0,7 1 0,-4 0 0,5 0 0,1 2 0,-4 2 0,0 2 0,-6 8-1,1-2 2,1 8-2,-5-5 1,7 9-1,2-7 1,-2 5-1,6-4 1,5 1 1,0-1-1,8 8 1,-4 0 0,3 7 0,1 4 0,1 7 0,2 2 0,1 4 0,-1 2 0,4 1-1,0-1 1,3-1-1,-1-1 1,4-2-1,5-4 0,5 0 1,4-3-1,10-2 1,-1-2-1,10-1 1,-2-2 0,3-1-1,6-5 0,-2-3 1,-5-1-1,-4-5 0,-2-4 0,-2-2-1,-1-2-1,-19-9-3,29 13-7,-29-13-24,0 0 2,0 0-2</inkml:trace>
  <inkml:trace contextRef="#ctx0" brushRef="#br1" timeOffset="4">-1042-12 21,'-39'4'22,"15"-11"-5,24 7-4,-48-11-4,30 13 0,-14-10-4,5 10-1,-10 0-2,2 9 1,-11 2-1,-1 9 0,-2 5 0,4 8 0,-6 0 1,3 5 0,-2-1 0,11 7-1,2 0 1,2 11-1,2 0 0,4 7-1,3 7 0,6 8 0,5 2 0,7 5 1,5-3-1,10 3 1,4-9-1,8 2 2,12-9-1,10-6 1,7-8-1,9-9 1,11-10-1,13-8 0,11-12 0,13-8-1,6-22-1,7-9 0,0-7-1,8-8 1,-10-11 0,-4-5 0,-12-11-1,-15-6 1,-8-5 1,-14-8-1,-13-10 1,-17-3-1,-18-7 1,-19 0-1,-20-3 0,-24 3-1,-24 4 1,-22 11-1,-20 7 0,-21 11 1,-11 8-1,-3 14 0,1 19 0,3 11 0,14 29-1,3 22-1,23 35-2,4 9-15,31 44-17,5 7-1,23 14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7:50.06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5295 402 14,'0'0'22,"0"0"-5,18 25-3,-18-25-2,13 28-2,-11-10-3,5 10-2,-9 3-2,10 4 0,-8-2 0,3 0-1,-3-2 0,4-3-1,-2-6 0,-2-22 1,11 20-1,-11-20 0,18-11 0,-18 11 0,26-41 1,-9 14-2,-4-10 2,3-1-2,1-5 1,-2-1-1,1 6 0,-5 3 0,2 6 0,-3 5 0,1 7 0,-11 17 0,22-13 0,-22 13-1,22 11 1,-22-11 0,31 30-1,-12-8 1,1 2 0,0 3 1,-7 3-1,-2-1 0,-3 2 0,-8-2 1,0 1-1,-4-4-1,-2-1 0,1-5-1,5 1-2,0-21-3,13 20-12,-13-20-14,24-9-1</inkml:trace>
  <inkml:trace contextRef="#ctx0" brushRef="#br0" timeOffset="1">1877 706 12,'0'0'13,"0"0"-1,0 0-1,21-5-1,-21 5 0,0 0-1,0 0 0,22-11-1,-22 11-1,29-8-2,-5 1 1,13 11-2,4-8-1,14 8 0,2-4-1,15 5 0,7-1-1,8 1 1,3 5-1,12-5 0,12 4 0,15-1 0,10-5-1,12-1 1,7 0 0,5-2-1,3-2 2,-2 2-1,-2-5 0,-9 1 1,-14 0-1,-1 3 1,-16-1-1,-3 0 0,-12-2 0,-5 2 0,-15 0-1,-10 4 1,-12-2 0,-12 0-1,-14 0 1,-10 2 0,-8 2 0,-21-4 1,20 2-1,-20-2 0,0 0 0,0 0 0,0 0-1,0 0 0,0 0 1,0 0-2,0 0 2,0 0-1,0 0 0,0 0 0,0 0 0,0 0 0,0 0 0,0 0 0,0 0 0,0 0-1,0 0-2,-19-10-5,19 10-18,-7 19-11,7-19-2,-31 26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1:48.17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2575C50-B546-48D9-951E-1025FF11C33F}" emma:medium="tactile" emma:mode="ink">
          <msink:context xmlns:msink="http://schemas.microsoft.com/ink/2010/main" type="writingRegion" rotatedBoundingBox="4902,14142 5845,14142 5845,14720 4902,14720">
            <msink:destinationLink direction="with" ref="{9CBF0F3E-E562-405A-ABEB-295A6002E6A4}"/>
          </msink:context>
        </emma:interpretation>
      </emma:emma>
    </inkml:annotationXML>
    <inkml:traceGroup>
      <inkml:annotationXML>
        <emma:emma xmlns:emma="http://www.w3.org/2003/04/emma" version="1.0">
          <emma:interpretation id="{29A87A1E-AD10-43B7-8B97-E08B5EF1419C}" emma:medium="tactile" emma:mode="ink">
            <msink:context xmlns:msink="http://schemas.microsoft.com/ink/2010/main" type="paragraph" rotatedBoundingBox="4902,14142 5845,14142 5845,14720 4902,147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7EFA0C-3FE6-4985-A533-6118E9627E8B}" emma:medium="tactile" emma:mode="ink">
              <msink:context xmlns:msink="http://schemas.microsoft.com/ink/2010/main" type="line" rotatedBoundingBox="4902,14142 5845,14142 5845,14720 4902,14720"/>
            </emma:interpretation>
          </emma:emma>
        </inkml:annotationXML>
        <inkml:traceGroup>
          <inkml:annotationXML>
            <emma:emma xmlns:emma="http://www.w3.org/2003/04/emma" version="1.0">
              <emma:interpretation id="{081D3B7E-D0A1-4FDE-A0B2-FEAB98420D7E}" emma:medium="tactile" emma:mode="ink">
                <msink:context xmlns:msink="http://schemas.microsoft.com/ink/2010/main" type="inkWord" rotatedBoundingBox="4902,14142 5207,14142 5207,14680 4902,14680"/>
              </emma:interpretation>
              <emma:one-of disjunction-type="recognition" id="oneOf0">
                <emma:interpretation id="interp0" emma:lang="en-US" emma:confidence="1">
                  <emma:literal>n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^</emma:literal>
                </emma:interpretation>
                <emma:interpretation id="interp3" emma:lang="en-US" emma:confidence="0">
                  <emma:literal>h</emma:literal>
                </emma:interpretation>
                <emma:interpretation id="interp4" emma:lang="en-US" emma:confidence="0">
                  <emma:literal>M</emma:literal>
                </emma:interpretation>
              </emma:one-of>
            </emma:emma>
          </inkml:annotationXML>
          <inkml:trace contextRef="#ctx0" brushRef="#br0">160 5333 15,'0'0'18,"8"22"-1,-8-22-4,13 36-2,-17-15-4,15 15 0,-11 1-2,11 9-1,-11-4 0,7 6-1,-7-8-1,4 3 1,-4-10-2,2-6 1,-2-9-1,0-18 0,2 19 0,-2-19-1,7-26 1,-3-1 0,-4-10 0,2-7 0,0-6 0,-2-5-1,0 0 0,5 0 0,1 5 0,5 8-1,-2 7 1,4 8 0,2 7 0,-15 20 0,25-15 0,-25 15 0,30 15 1,-14 3-1,3 4 1,-1 9 0,-3 8 0,-2-3 0,-2 10 0,-2 2 0,-5-2-1,-2 0 1,-6-9-1,4-1 1,-4-10-2,3-6 0,1-20-3,0 0-6,0 0-22,20-18-2,-16-2 1</inkml:trace>
        </inkml:traceGroup>
        <inkml:traceGroup>
          <inkml:annotationXML>
            <emma:emma xmlns:emma="http://www.w3.org/2003/04/emma" version="1.0">
              <emma:interpretation id="{A2DD147C-9070-4A36-9D95-5B6B95C7B301}" emma:medium="tactile" emma:mode="ink">
                <msink:context xmlns:msink="http://schemas.microsoft.com/ink/2010/main" type="inkWord" rotatedBoundingBox="5459,14337 5845,14337 5845,14720 5459,14720"/>
              </emma:interpretation>
              <emma:one-of disjunction-type="recognition" id="oneOf1">
                <emma:interpretation id="interp5" emma:lang="en-US" emma:confidence="1">
                  <emma:literal>2</emma:literal>
                </emma:interpretation>
                <emma:interpretation id="interp6" emma:lang="en-US" emma:confidence="0">
                  <emma:literal>Z</emma:literal>
                </emma:interpretation>
                <emma:interpretation id="interp7" emma:lang="en-US" emma:confidence="0">
                  <emma:literal>z</emma:literal>
                </emma:interpretation>
                <emma:interpretation id="interp8" emma:lang="en-US" emma:confidence="0">
                  <emma:literal>1</emma:literal>
                </emma:interpretation>
                <emma:interpretation id="interp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554.0317">717 5514 24,'0'0'26,"0"-23"-12,0 23-3,0 0-4,28-11 1,-28 11-3,29-10-2,-29 10 0,37-9-2,-18 6 1,-3 3-1,5 1-1,-21-1 1,22 8 0,-22-8 1,9 20-1,-11-4 0,-9-1 0,2 9 0,-8 2 0,-5 9 0,0-1-1,-2 3 1,0 0-1,4-6 0,5 0 0,11-1 0,6-10 1,15-5 0,7-12-1,13-5 1,5-9 0,6-1-1,4-3 0,-6-9-3,2 18-10,-17-5-21,-3 8 2,-28 3-1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7:50.06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-642-463 0,'0'0'26,"0"0"-6,0 0-4,0 0-4,0 0-3,-11-17-1,11 17-3,0 0 0,0 0-1,0 0-1,0 0 0,0 0 0,0 0 0,4-16 1,-4 16-1,0 0 0,0 0 1,0 0-1,0 0-1,0 0 0,0 0 0,0 0 0,0 0-1,-10 22 0,10-4 1,-2 4-2,-1 11 2,-1 4-2,2 7 1,-1 6 0,1 1 0,0 0-1,0-3 1,-2-8-1,4-5 0,-2-9 0,2-6 0,0-20 0,10 17 1,-10-17-1,20-6 0,-20 6 0,30-14 0,-14 6 0,6 1 1,2 0-1,-2 1 0,0 2 0,4 1 0,4-3 1,7 1-1,9-8 1,4-4-1,7-5 1,13-5-1,-2-1 1,8 1-1,-3-1 0,-6 8 1,-6 3-1,-11 8 0,-8 9-1,-13 6 0,-6 8-2,-23-14-4,29 39-20,-29-39-11,-2 33 0,-3-16-1</inkml:trace>
  <inkml:trace contextRef="#ctx0" brushRef="#br0" timeOffset="1">90 591 6,'0'0'20,"-5"-17"-2,5 17-5,0 0-2,0 0-1,0 0-1,-13-18-2,13 18-3,0 0 0,0 0-1,0 0-1,0 0 0,0 0 0,0 0 0,0 0 1,0 0 0,0 0 0,0 0 0,0 0-1,0 0 1,0 0-1,0 0-1,11 18 0,-4-1 0,6 1 0,2 4-1,3 7 0,4 3 1,0 2-1,2 5 1,-1-4-1,-1 5 1,-2-3-1,-2 1 1,-3-4-1,-2-3 1,-2-2-1,0-7 1,-5-5-1,-6-17 1,11 20-1,-11-20 1,0 0 0,0 0-1,0-18 1,-4-3 0,-7-12 0,-2-5-1,-7-6 1,0-6-1,-6 1 0,2-1 1,-6-1-1,4 5 0,-1 2 0,3 9 1,4 5-1,1 5 0,1 1 0,3 4 1,15 20-1,-24-26 0,24 26 0,0 0 1,-19-20-1,19 20 0,0 0 0,0 0 0,0 0 0,0 0 0,0 0 0,0 0 1,-14-15-1,14 15 0,0 0 0,0 0 0,0 0 1,0 0-1,0 0 0,0 0 0,0 0 1,0 0-1,0 0 0,0 0 1,0 0-1,0 0 0,0 0 0,0 0 1,0 0-1,0 0 0,0 0 1,0 0-1,0 0 0,0 0 1,0 0-1,0 0 0,0 0 0,0 0 0,0 0 1,0 0-1,0 0 0,0 0 0,0 0 0,0 0 0,0 0 0,0 0 0,0 0 0,0 0 1,0 0-1,0 0 0,0 0 0,0 0 1,31-18-1,-7 5 1,7-4-1,12-7 1,3-5-1,9-6 0,1-7 0,4 0 0,-8-4 0,7 5 0,-13 5-1,-3 4 1,-7 9 0,-2 4-1,-9 8 2,-4 4-2,-5 5 1,-16 2 1,21-2-1,-21 2 0,0 0 0,0 0 0,0 0-1,0 0 0,0 0-2,0 0-2,18 13-7,-36-15-18,20 19-9,-10-1 0</inkml:trace>
  <inkml:trace contextRef="#ctx0" brushRef="#br1" timeOffset="2">1359 2138 11,'0'0'17,"0"0"-2,0 0-3,0 0-3,0 0-2,0 0-1,0 0-2,18-6 1,-18 6-2,21-9 1,-3 4-1,-18 5 0,33-13 0,-33 13 0,37-19-1,-20 8 1,5 4-1,-22 7 0,31-15-1,-31 15 0,26-5 0,-26 5-1,24 5 0,-24-5 1,26 15-1,-26-15 0,29 16 0,-29-16 1,28 19-1,-28-19 0,24 16 0,-24-16 0,0 0 1,20 21 0,-20-21-1,0 0 1,10 23 0,-10-23 0,-4 17 0,4-17 1,-9 18-1,9-18 1,-23 31-2,7-14 1,1 1 0,-7-1 0,0 3-1,0-3 1,5-1-2,1-7 2,16-9-1,-23 15 0,23-15 0,0 0 0,0 0 0,0 0 0,0 0 1,0 0-1,0 0 0,0 0 0,0 0 1,0 0-1,0 0 0,0 0 0,0 0 0,17 9 0,-17-9 0,20 2 0,-20-2 0,26 0 0,-26 0 0,30 0 0,-30 0 0,29-2 0,-29 2 0,22 0 1,-22 0-1,22 0 0,-22 0 0,24-2 0,-24 2 0,26 0 0,-26 0 0,26 2 1,-26-2-1,24 2 0,-24-2 0,22 4 0,-22-4 0,17 3 1,-17-3-1,16 6 0,-16-6 0,19 7 1,-19-7-1,16 8 0,-16-8 0,0 0 0,19 9 0,-19-9 0,0 0 0,0 0 0,0 0 0,16 18 1,-16-18-1,0 0 1,4 17-1,-4-17 1,0 16 0,0-16 1,0 0-1,-9 22 0,9-22 0,0 0 0,-28 28 0,10-17-1,18-11 1,-35 27-2,18-12 2,-5-2-1,0 1 0,5-3-1,17-11 2,-24 19-1,24-19 0,-22 9 1,22-9 0,-20 0-1,20 0 1,-24-4-1,24 4 1,-30-3-1,30 3 0,-29-4 0,29 4 0,-24-4 1,24 4-1,-19-1 0,19 1 0,0 0 0,-20-8 0,20 8 1,-18-5-1,18 5 0,-19-8 0,19 8 0,0 0 0,-20-9-1,20 9 1,0 0 0,0 0-1,0 0 0,0 0-1,0 0-1,0 0-2,0 0-8,0 0-16,0 0-9,6 18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1:50.22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F3E41D-7AE5-4E60-89FE-C42DA22A5F3B}" emma:medium="tactile" emma:mode="ink">
          <msink:context xmlns:msink="http://schemas.microsoft.com/ink/2010/main" type="inkDrawing" rotatedBoundingBox="6575,9062 11148,8682 11252,9929 6679,10309" hotPoints="6377,9610 10610,8784 11186,9299 10852,9583" semanticType="enclosure" shapeName="Quadrilateral">
            <msink:destinationLink direction="with" ref="{43F17441-365F-4F07-B121-40EB1D244C63}"/>
          </msink:context>
        </emma:interpretation>
      </emma:emma>
    </inkml:annotationXML>
    <inkml:trace contextRef="#ctx0" brushRef="#br0">5566-67 14,'0'0'13,"-37"2"-3,22 6 0,-18-7-1,7 14-1,-13-8-1,4 16-1,-13-5-2,4 11 2,-9 2-3,3 14 1,-5 2 1,8 14-1,-4 5 0,12 15 0,10-1 0,10 12-1,17 4 0,21 1 0,8-5-2,23-6 0,13-12 0,14-12 1,17-18-1,17-13 0,0-22 1,10-14-1,1-24 1,7-17-1,-7-19 1,-4-8 0,-18-12 0,-12-6-1,-20-12 0,-16-2-1,-24-3 0,-23-2 0,-27 7 0,-24 2-1,-24 13 0,-28 11 0,-24 25 1,-14 21 0,-10 26-1,-5 19-1,9 29-1,7 10-2,25 29-7,1 5-19,37 3-5,20 0 2</inkml:trace>
    <inkml:trace contextRef="#ctx0" brushRef="#br0" timeOffset="805.0461">5295 402 14,'0'0'22,"0"0"-5,18 25-3,-18-25-2,13 28-2,-11-10-3,5 10-2,-9 3-2,10 4 0,-8-2 0,3 0-1,-3-2 0,4-3-1,-2-6 0,-2-22 1,11 20-1,-11-20 0,18-11 0,-18 11 0,26-41 1,-9 14-2,-4-10 2,3-1-2,1-5 1,-2-1-1,1 6 0,-5 3 0,2 6 0,-3 5 0,1 7 0,-11 17 0,22-13 0,-22 13-1,22 11 1,-22-11 0,31 30-1,-12-8 1,1 2 0,0 3 1,-7 3-1,-2-1 0,-3 2 0,-8-2 1,0 1-1,-4-4-1,-2-1 0,1-5-1,5 1-2,0-21-3,13 20-12,-13-20-14,24-9-1</inkml:trace>
    <inkml:trace contextRef="#ctx0" brushRef="#br0" timeOffset="9735.5569">1877 706 12,'0'0'13,"0"0"-1,0 0-1,21-5-1,-21 5 0,0 0-1,0 0 0,22-11-1,-22 11-1,29-8-2,-5 1 1,13 11-2,4-8-1,14 8 0,2-4-1,15 5 0,7-1-1,8 1 1,3 5-1,12-5 0,12 4 0,15-1 0,10-5-1,12-1 1,7 0 0,5-2-1,3-2 2,-2 2-1,-2-5 0,-9 1 1,-14 0-1,-1 3 1,-16-1-1,-3 0 0,-12-2 0,-5 2 0,-15 0-1,-10 4 1,-12-2 0,-12 0-1,-14 0 1,-10 2 0,-8 2 0,-21-4 1,20 2-1,-20-2 0,0 0 0,0 0 0,0 0-1,0 0 0,0 0 1,0 0-2,0 0 2,0 0-1,0 0 0,0 0 0,0 0 0,0 0 0,0 0 0,0 0 0,0 0 0,0 0-1,0 0-2,-19-10-5,19 10-18,-7 19-11,7-19-2,-31 26 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2:06.61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CBF0F3E-E562-405A-ABEB-295A6002E6A4}" emma:medium="tactile" emma:mode="ink">
          <msink:context xmlns:msink="http://schemas.microsoft.com/ink/2010/main" type="inkDrawing" rotatedBoundingBox="4717,13563 9797,14278 9597,15698 4517,14982" rotationAngle="1361062688" semanticType="container">
            <msink:sourceLink direction="with" ref="{E2575C50-B546-48D9-951E-1025FF11C33F}"/>
            <msink:destinationLink direction="with" ref="{E4B5CC21-E5C2-4677-9799-1322636DD4A3}"/>
            <msink:destinationLink direction="with" ref="{43F17441-365F-4F07-B121-40EB1D244C63}"/>
          </msink:context>
        </emma:interpretation>
      </emma:emma>
    </inkml:annotationXML>
    <inkml:trace contextRef="#ctx0" brushRef="#br0">1449 5608 8,'0'0'14,"0"0"-3,0 0-1,0 0-1,0 0-1,0 0 0,0 0-1,0 0-1,0 0 0,0 0-1,0 0 0,23 17-1,-23-17 0,27 18-1,-6-5 0,6 9-1,8-2 0,9 2 0,1-2 0,8 4-1,6-6 1,8 6-1,-3-5 1,10-3 0,-4 1-1,4 1 1,5-7-1,8 6 1,1-8-1,8 0 0,4-2 0,7-1 0,7 1-1,2 1 1,6-3-1,-8 4 1,-3-1 0,-2 1 0,-8-6 0,4 3 0,-11-2 0,-1-6 1,-3-4-1,-5 1-1,-4-3 1,-5 3-1,-16-2 1,-4 1-1,-8 6 1,-8 0-1,-5 0 0,-5 6 1,-1-5-1,5 3 1,-5-2-1,8 0 1,-4-4-1,-2 0 1,-1 0-1,-2 0 1,-10-1 0,-1 3-1,-17 0 1,18-2-1,-18 2 0,0 0 1,0 0-1,17 2 0,-17-2 0,0 0 0,20 0 0,-20 0 1,0 0-1,0 0 0,20 2 1,-20-2-1,0 0 0,0 0 0,0 0-1,0 0 1,0 0-2,0 0 1,0 0-2,21-2 2,-21 2 0,0 0 0,18-6 1,-18 6 0,0 0 0,0 0 0,18-20 1,-18 20-1,15-24 1,-15 24 0,28-29 0,-8 10 0,2 3 0,2-1-1,0 3 1,-3 3 0,-3 1-1,-18 10 0,28-14 1,-28 14-1,0 0 0,16-4-1,-16 4-1,0 0-5,0 0-14,0 0-53,0 0 37</inkml:trace>
    <inkml:trace contextRef="#ctx0" brushRef="#br0" timeOffset="-19324.1053">500 4758 5,'0'0'14,"-21"0"-2,21 0-1,-35 7-2,17 8 0,-15-6-2,3 17 0,-10-8-2,1 14 1,-9 2-2,4 5-1,-2 0 1,5 8-2,-1-8 2,5 7-2,0-2 1,9 4-1,0-3 1,8 10 0,-2 2-1,5 13 0,3 5 0,8 10 0,4 1 0,15 8 0,6-8-1,12 0 2,15-12 0,13-10-1,9-16 1,21-15-1,7-18 0,13-14-1,10-15 0,5-14 0,3-21-1,-5-8-1,-9-15 1,-12-5 0,-13-6 1,-16-3-2,-25-8 2,-24-1-1,-17-6 1,-24 4-1,-25-2 0,-21 9 1,-27 5-2,-18 12 1,-7 21-1,-13 12 1,-5 25-1,1 10-1,9 25 0,12 6-3,27 29-7,2 3-24,31 12 0,12 5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1:53.95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B81E34C-C9A6-48D5-B0CC-8343A3B73FC8}" emma:medium="tactile" emma:mode="ink">
          <msink:context xmlns:msink="http://schemas.microsoft.com/ink/2010/main" type="inkDrawing" rotatedBoundingBox="9813,13844 11263,13847 11262,14932 9811,14930" hotPoints="11191,14408 10552,15047 9914,14408 10552,13769" semanticType="enclosure" shapeName="Circle">
            <msink:destinationLink direction="with" ref="{43F17441-365F-4F07-B121-40EB1D244C63}"/>
          </msink:context>
        </emma:interpretation>
      </emma:emma>
    </inkml:annotationXML>
    <inkml:trace contextRef="#ctx0" brushRef="#br0">5518 5500 28,'3'-19'26,"-3"19"-7,0 0-5,0 0-3,0 0-3,0 0-1,0 0-3,17 24 0,-11-9-1,10 11 0,-7 1-1,6 4 0,-2-5 0,-4 2-1,1-5 1,-1-4-1,-9-19-1,9 20 1,-9-20 0,0 0 0,0 0 0,4-18 0,-4-8-1,2 2 1,1-7-1,5-4 0,3-4 0,2-1-1,1 3 1,3 4 0,0 13 0,-3 2-1,-14 18 1,24-8 0,-24 8-1,19 32 1,-10-7 0,2 10 0,2 2 0,2 7 0,-2-4 0,-2 1 1,3-8-2,-1-4 0,2-1-3,-15-28-5,28 14-23,-28-14-3,22-16 1</inkml:trace>
    <inkml:trace contextRef="#ctx0" brushRef="#br0" timeOffset="-744.0426">5935 5072 13,'-10'-24'32,"10"24"-8,-20-29-5,20 29-6,-31-30-6,14 21-1,-14-2-3,-2 9 0,-10 6-1,-3 7 0,-9 6-1,-4 14 0,-8-2 2,5 8-2,-5 7 1,3 7 0,5 1-1,3 10 0,8 2 0,8 8 1,10 3-1,12 8 1,9-2-2,16-1 2,17-2-1,15-9 0,20-10 0,26-17 1,14-14-1,16-13 0,3-14 0,12-12 0,-2-13-1,-8-5 1,-12-6 0,-15-2-1,-16-5 1,-9-2-1,-14-7 1,-10 1-1,-13-9 0,-3-3 0,-11-10 1,-10-3-1,-14-7 1,-8-5-1,-20 5 0,-20 8 1,-19 12-2,-18 14 1,-21 17 0,-14 22 0,-10 20-1,-5 16-1,15 12 0,5-4-4,34 22-9,9-17-22,36 0 0,27-10-1</inkml:trace>
    <inkml:trace contextRef="#ctx0" brushRef="#br0" timeOffset="803.0459">6423 5338 21,'0'0'35,"0"0"0,0 0 3,0 0-32,0 0-3,0 0-1,-2 28-1,-1-6 0,3 5 1,-2 6-1,-4 6 1,3 3-1,-3 6 0,2-2 0,-3-6-2,3-1-1,1-10-2,8 8-7,-5-37-22,-3 29-3,3-29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7T18:31:54.47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B1D71AE-4899-4563-9765-108C32255F1D}" emma:medium="tactile" emma:mode="ink">
          <msink:context xmlns:msink="http://schemas.microsoft.com/ink/2010/main" type="inkDrawing" rotatedBoundingBox="10774,14394 11081,14342 11122,14589 10816,14641" shapeName="Other"/>
        </emma:interpretation>
      </emma:emma>
    </inkml:annotationXML>
    <inkml:trace contextRef="#ctx0" brushRef="#br0">6174 5492 28,'0'0'30,"0"0"-9,0 0-6,-25 4-6,25-4-4,-12 22 0,12-22-1,-18 29-1,12-8 0,-6 1 0,4 2-1,-5-6 0,6 6 0,3-4-1,1 2 0,3-5 0,0-17 0,11 25 0,-11-25 1,31 11-1,-9-9 0,0-7 0,4-3 0,2-1 0,-1-7 0,-3-1 0,-2-1-1,-3 1 0,-2 1-1,1 3 0,-18 13-1,20-20-2,-20 20-4,0 0-14,0 0-14,0 0 2,8-21-1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BD9FC-AAD7-4908-8F29-BD870708ADE7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69197-6AF6-42D3-BB98-518916B8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5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1D89F-7E71-4B67-8585-18F5E4BA1E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in 6.006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1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" y="0"/>
            <a:ext cx="8686800" cy="1143000"/>
          </a:xfrm>
        </p:spPr>
        <p:txBody>
          <a:bodyPr/>
          <a:lstStyle>
            <a:lvl1pPr>
              <a:defRPr>
                <a:latin typeface="Berlin Sans FB Dem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4754563"/>
          </a:xfrm>
        </p:spPr>
        <p:txBody>
          <a:bodyPr/>
          <a:lstStyle>
            <a:lvl1pPr>
              <a:buClr>
                <a:schemeClr val="bg1"/>
              </a:buClr>
              <a:defRPr>
                <a:latin typeface="+mn-lt"/>
                <a:ea typeface="Adobe Fan Heiti Std B" pitchFamily="34" charset="-128"/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  <a:latin typeface="+mn-lt"/>
                <a:ea typeface="Adobe Fan Heiti Std B" pitchFamily="34" charset="-128"/>
              </a:defRPr>
            </a:lvl2pPr>
            <a:lvl3pPr>
              <a:defRPr>
                <a:latin typeface="+mn-lt"/>
                <a:ea typeface="Adobe Fan Heiti Std B" pitchFamily="34" charset="-128"/>
              </a:defRPr>
            </a:lvl3pPr>
            <a:lvl4pPr>
              <a:defRPr>
                <a:latin typeface="+mn-lt"/>
                <a:ea typeface="Adobe Fan Heiti Std B" pitchFamily="34" charset="-128"/>
              </a:defRPr>
            </a:lvl4pPr>
            <a:lvl5pPr>
              <a:defRPr>
                <a:latin typeface="+mn-lt"/>
                <a:ea typeface="Adobe Fan Heiti Std B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2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814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953001"/>
            <a:ext cx="7772400" cy="5334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6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9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8991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904500"/>
            <a:ext cx="8991600" cy="18288"/>
          </a:xfrm>
          <a:prstGeom prst="rect">
            <a:avLst/>
          </a:prstGeom>
          <a:gradFill>
            <a:gsLst>
              <a:gs pos="7000">
                <a:schemeClr val="bg1"/>
              </a:gs>
              <a:gs pos="48000">
                <a:schemeClr val="accent4">
                  <a:lumMod val="18000"/>
                  <a:lumOff val="82000"/>
                </a:schemeClr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4"/>
          </a:solidFill>
          <a:latin typeface="Berlin Sans FB Demi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tx1"/>
        </a:buClr>
        <a:buSzPct val="83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§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spcBef>
          <a:spcPct val="20000"/>
        </a:spcBef>
        <a:buSzPct val="110000"/>
        <a:buFont typeface="Garamond" pitchFamily="18" charset="0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5cApcE" TargetMode="External"/><Relationship Id="rId2" Type="http://schemas.openxmlformats.org/officeDocument/2006/relationships/hyperlink" Target="http://bit.ly/10nQ54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10F0V5A" TargetMode="External"/><Relationship Id="rId4" Type="http://schemas.openxmlformats.org/officeDocument/2006/relationships/hyperlink" Target="http://bit.ly/ZCwSQ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customXml" Target="../ink/ink7.xml"/><Relationship Id="rId18" Type="http://schemas.openxmlformats.org/officeDocument/2006/relationships/image" Target="../media/image12.emf"/><Relationship Id="rId26" Type="http://schemas.openxmlformats.org/officeDocument/2006/relationships/image" Target="../media/image16.emf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9.emf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4.png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customXml" Target="../ink/ink6.xml"/><Relationship Id="rId24" Type="http://schemas.openxmlformats.org/officeDocument/2006/relationships/image" Target="../media/image15.emf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10" Type="http://schemas.openxmlformats.org/officeDocument/2006/relationships/image" Target="../media/image8.emf"/><Relationship Id="rId19" Type="http://schemas.openxmlformats.org/officeDocument/2006/relationships/customXml" Target="../ink/ink10.xml"/><Relationship Id="rId4" Type="http://schemas.openxmlformats.org/officeDocument/2006/relationships/image" Target="../media/image5.emf"/><Relationship Id="rId9" Type="http://schemas.openxmlformats.org/officeDocument/2006/relationships/customXml" Target="../ink/ink5.xml"/><Relationship Id="rId14" Type="http://schemas.openxmlformats.org/officeDocument/2006/relationships/image" Target="../media/image10.emf"/><Relationship Id="rId22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customXml" Target="../ink/ink19.xml"/><Relationship Id="rId18" Type="http://schemas.openxmlformats.org/officeDocument/2006/relationships/image" Target="../media/image20.emf"/><Relationship Id="rId26" Type="http://schemas.openxmlformats.org/officeDocument/2006/relationships/image" Target="../media/image22.emf"/><Relationship Id="rId3" Type="http://schemas.openxmlformats.org/officeDocument/2006/relationships/customXml" Target="../ink/ink14.xml"/><Relationship Id="rId21" Type="http://schemas.openxmlformats.org/officeDocument/2006/relationships/customXml" Target="../ink/ink23.xml"/><Relationship Id="rId7" Type="http://schemas.openxmlformats.org/officeDocument/2006/relationships/customXml" Target="../ink/ink16.xml"/><Relationship Id="rId12" Type="http://schemas.openxmlformats.org/officeDocument/2006/relationships/image" Target="../media/image19.emf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2" Type="http://schemas.openxmlformats.org/officeDocument/2006/relationships/image" Target="../media/image17.png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29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customXml" Target="../ink/ink18.xml"/><Relationship Id="rId24" Type="http://schemas.openxmlformats.org/officeDocument/2006/relationships/image" Target="../media/image21.emf"/><Relationship Id="rId32" Type="http://schemas.openxmlformats.org/officeDocument/2006/relationships/image" Target="../media/image24.emf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7.emf"/><Relationship Id="rId10" Type="http://schemas.openxmlformats.org/officeDocument/2006/relationships/image" Target="../media/image18.emf"/><Relationship Id="rId19" Type="http://schemas.openxmlformats.org/officeDocument/2006/relationships/customXml" Target="../ink/ink22.xml"/><Relationship Id="rId31" Type="http://schemas.openxmlformats.org/officeDocument/2006/relationships/customXml" Target="../ink/ink28.xml"/><Relationship Id="rId4" Type="http://schemas.openxmlformats.org/officeDocument/2006/relationships/image" Target="../media/image6.emf"/><Relationship Id="rId9" Type="http://schemas.openxmlformats.org/officeDocument/2006/relationships/customXml" Target="../ink/ink17.xml"/><Relationship Id="rId14" Type="http://schemas.openxmlformats.org/officeDocument/2006/relationships/image" Target="../media/image15.emf"/><Relationship Id="rId22" Type="http://schemas.openxmlformats.org/officeDocument/2006/relationships/image" Target="../media/image12.emf"/><Relationship Id="rId27" Type="http://schemas.openxmlformats.org/officeDocument/2006/relationships/customXml" Target="../ink/ink26.xml"/><Relationship Id="rId30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customXml" Target="../ink/ink34.xml"/><Relationship Id="rId18" Type="http://schemas.openxmlformats.org/officeDocument/2006/relationships/image" Target="../media/image30.emf"/><Relationship Id="rId3" Type="http://schemas.openxmlformats.org/officeDocument/2006/relationships/customXml" Target="../ink/ink29.xml"/><Relationship Id="rId21" Type="http://schemas.openxmlformats.org/officeDocument/2006/relationships/customXml" Target="../ink/ink38.xml"/><Relationship Id="rId7" Type="http://schemas.openxmlformats.org/officeDocument/2006/relationships/customXml" Target="../ink/ink31.xml"/><Relationship Id="rId12" Type="http://schemas.openxmlformats.org/officeDocument/2006/relationships/image" Target="../media/image29.emf"/><Relationship Id="rId17" Type="http://schemas.openxmlformats.org/officeDocument/2006/relationships/customXml" Target="../ink/ink36.xml"/><Relationship Id="rId2" Type="http://schemas.openxmlformats.org/officeDocument/2006/relationships/image" Target="../media/image25.png"/><Relationship Id="rId16" Type="http://schemas.openxmlformats.org/officeDocument/2006/relationships/image" Target="../media/image8.emf"/><Relationship Id="rId20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11" Type="http://schemas.openxmlformats.org/officeDocument/2006/relationships/customXml" Target="../ink/ink33.xml"/><Relationship Id="rId24" Type="http://schemas.openxmlformats.org/officeDocument/2006/relationships/image" Target="../media/image33.emf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23" Type="http://schemas.openxmlformats.org/officeDocument/2006/relationships/customXml" Target="../ink/ink39.xml"/><Relationship Id="rId10" Type="http://schemas.openxmlformats.org/officeDocument/2006/relationships/image" Target="../media/image28.emf"/><Relationship Id="rId19" Type="http://schemas.openxmlformats.org/officeDocument/2006/relationships/customXml" Target="../ink/ink37.xml"/><Relationship Id="rId4" Type="http://schemas.openxmlformats.org/officeDocument/2006/relationships/image" Target="../media/image26.emf"/><Relationship Id="rId9" Type="http://schemas.openxmlformats.org/officeDocument/2006/relationships/customXml" Target="../ink/ink32.xml"/><Relationship Id="rId14" Type="http://schemas.openxmlformats.org/officeDocument/2006/relationships/image" Target="../media/image20.emf"/><Relationship Id="rId22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customXml" Target="../ink/ink45.xml"/><Relationship Id="rId18" Type="http://schemas.openxmlformats.org/officeDocument/2006/relationships/image" Target="../media/image30.emf"/><Relationship Id="rId3" Type="http://schemas.openxmlformats.org/officeDocument/2006/relationships/customXml" Target="../ink/ink40.xml"/><Relationship Id="rId21" Type="http://schemas.openxmlformats.org/officeDocument/2006/relationships/customXml" Target="../ink/ink49.xml"/><Relationship Id="rId7" Type="http://schemas.openxmlformats.org/officeDocument/2006/relationships/customXml" Target="../ink/ink42.xml"/><Relationship Id="rId12" Type="http://schemas.openxmlformats.org/officeDocument/2006/relationships/image" Target="../media/image29.emf"/><Relationship Id="rId17" Type="http://schemas.openxmlformats.org/officeDocument/2006/relationships/customXml" Target="../ink/ink47.xml"/><Relationship Id="rId25" Type="http://schemas.openxmlformats.org/officeDocument/2006/relationships/image" Target="../media/image35.png"/><Relationship Id="rId2" Type="http://schemas.openxmlformats.org/officeDocument/2006/relationships/image" Target="../media/image34.png"/><Relationship Id="rId16" Type="http://schemas.openxmlformats.org/officeDocument/2006/relationships/image" Target="../media/image8.emf"/><Relationship Id="rId20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11" Type="http://schemas.openxmlformats.org/officeDocument/2006/relationships/customXml" Target="../ink/ink44.xml"/><Relationship Id="rId24" Type="http://schemas.openxmlformats.org/officeDocument/2006/relationships/image" Target="../media/image33.emf"/><Relationship Id="rId5" Type="http://schemas.openxmlformats.org/officeDocument/2006/relationships/customXml" Target="../ink/ink41.xml"/><Relationship Id="rId15" Type="http://schemas.openxmlformats.org/officeDocument/2006/relationships/customXml" Target="../ink/ink46.xml"/><Relationship Id="rId23" Type="http://schemas.openxmlformats.org/officeDocument/2006/relationships/customXml" Target="../ink/ink50.xml"/><Relationship Id="rId10" Type="http://schemas.openxmlformats.org/officeDocument/2006/relationships/image" Target="../media/image28.emf"/><Relationship Id="rId19" Type="http://schemas.openxmlformats.org/officeDocument/2006/relationships/customXml" Target="../ink/ink48.xml"/><Relationship Id="rId4" Type="http://schemas.openxmlformats.org/officeDocument/2006/relationships/image" Target="../media/image26.emf"/><Relationship Id="rId9" Type="http://schemas.openxmlformats.org/officeDocument/2006/relationships/customXml" Target="../ink/ink43.xml"/><Relationship Id="rId14" Type="http://schemas.openxmlformats.org/officeDocument/2006/relationships/image" Target="../media/image20.emf"/><Relationship Id="rId22" Type="http://schemas.openxmlformats.org/officeDocument/2006/relationships/image" Target="../media/image3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andbox.kidstrythisathome.com/erdos/" TargetMode="External"/><Relationship Id="rId2" Type="http://schemas.openxmlformats.org/officeDocument/2006/relationships/hyperlink" Target="http://www.graphviz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46062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Real Lecture </a:t>
            </a:r>
            <a:r>
              <a:rPr lang="en-US" sz="4800" dirty="0" smtClean="0"/>
              <a:t>22: </a:t>
            </a:r>
            <a:br>
              <a:rPr lang="en-US" sz="4800" dirty="0" smtClean="0"/>
            </a:br>
            <a:r>
              <a:rPr lang="en-US" dirty="0" smtClean="0"/>
              <a:t>More Clusters more Graphs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736975"/>
            <a:ext cx="7772400" cy="685800"/>
          </a:xfrm>
        </p:spPr>
        <p:txBody>
          <a:bodyPr>
            <a:normAutofit/>
          </a:bodyPr>
          <a:lstStyle/>
          <a:p>
            <a:endParaRPr lang="en-US" cap="small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t="17308" r="49430" b="43750"/>
          <a:stretch>
            <a:fillRect/>
          </a:stretch>
        </p:blipFill>
        <p:spPr bwMode="auto">
          <a:xfrm>
            <a:off x="228600" y="5715000"/>
            <a:ext cx="51477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l="71862"/>
          <a:stretch>
            <a:fillRect/>
          </a:stretch>
        </p:blipFill>
        <p:spPr bwMode="auto">
          <a:xfrm>
            <a:off x="7239000" y="5562600"/>
            <a:ext cx="161114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14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algorithmic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path between two nodes?</a:t>
            </a:r>
          </a:p>
          <a:p>
            <a:endParaRPr lang="en-US" dirty="0"/>
          </a:p>
          <a:p>
            <a:r>
              <a:rPr lang="en-US" dirty="0" smtClean="0"/>
              <a:t>What is the shortest path between two nodes?</a:t>
            </a:r>
          </a:p>
          <a:p>
            <a:endParaRPr lang="en-US" dirty="0"/>
          </a:p>
          <a:p>
            <a:r>
              <a:rPr lang="en-US" dirty="0" smtClean="0"/>
              <a:t>Can we order the nodes in a graph so all nodes come before their successors in the graph?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Parenthesis on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cluster all the data can be found here: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bit.ly/10nQ54Q</a:t>
            </a:r>
            <a:endParaRPr lang="en-US" dirty="0" smtClean="0"/>
          </a:p>
          <a:p>
            <a:pPr lvl="1"/>
            <a:r>
              <a:rPr lang="en-US" dirty="0" smtClean="0"/>
              <a:t>The code requires the code </a:t>
            </a:r>
            <a:r>
              <a:rPr lang="en-US" dirty="0"/>
              <a:t>for </a:t>
            </a:r>
            <a:r>
              <a:rPr lang="en-US" dirty="0" smtClean="0"/>
              <a:t>clustering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bit.ly/15cApcE</a:t>
            </a:r>
            <a:r>
              <a:rPr lang="en-US" dirty="0" smtClean="0"/>
              <a:t>) and for reading </a:t>
            </a:r>
            <a:r>
              <a:rPr lang="en-US" dirty="0"/>
              <a:t>the </a:t>
            </a:r>
            <a:r>
              <a:rPr lang="en-US" dirty="0" smtClean="0"/>
              <a:t>data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bit.ly/ZCwSQg</a:t>
            </a:r>
            <a:r>
              <a:rPr lang="en-US" dirty="0" smtClean="0"/>
              <a:t>) to both be in the same folder</a:t>
            </a:r>
          </a:p>
          <a:p>
            <a:r>
              <a:rPr lang="en-US" dirty="0" smtClean="0"/>
              <a:t>Resulting clusters can be found here: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bit.ly/10F0V5A</a:t>
            </a:r>
            <a:endParaRPr lang="en-US" dirty="0" smtClean="0"/>
          </a:p>
          <a:p>
            <a:pPr lvl="1"/>
            <a:r>
              <a:rPr lang="en-US" dirty="0" smtClean="0"/>
              <a:t>Feel free to play with the code and experiment with the effect of different distance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A set of Vertices together with a set of Edges connecting those vertices (V, E)</a:t>
                </a:r>
              </a:p>
              <a:p>
                <a:pPr lvl="1"/>
                <a:r>
                  <a:rPr lang="en-US" sz="2400" dirty="0" smtClean="0"/>
                  <a:t>The set of vertices is an arbitrary set</a:t>
                </a:r>
              </a:p>
              <a:p>
                <a:pPr lvl="2"/>
                <a:r>
                  <a:rPr lang="en-US" sz="1800" dirty="0" smtClean="0"/>
                  <a:t>for this class we assume it is finite</a:t>
                </a:r>
              </a:p>
              <a:p>
                <a:r>
                  <a:rPr lang="en-US" sz="2800" dirty="0" smtClean="0"/>
                  <a:t>Edges are different depending on the type of graph</a:t>
                </a:r>
              </a:p>
              <a:p>
                <a:pPr lvl="1"/>
                <a:r>
                  <a:rPr lang="en-US" sz="2400" dirty="0" smtClean="0"/>
                  <a:t>Undirected: Edge is a pair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lvl="2"/>
                <a:r>
                  <a:rPr lang="en-US" sz="1800" dirty="0" smtClean="0"/>
                  <a:t>The pair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is equivalent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dirty="0" smtClean="0"/>
              </a:p>
              <a:p>
                <a:pPr lvl="1"/>
                <a:r>
                  <a:rPr lang="en-US" sz="2400" dirty="0" smtClean="0"/>
                  <a:t>Directed: </a:t>
                </a:r>
                <a:r>
                  <a:rPr lang="en-US" sz="2400" dirty="0"/>
                  <a:t>Edge is a pair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 smtClean="0"/>
              </a:p>
              <a:p>
                <a:pPr lvl="2"/>
                <a:r>
                  <a:rPr lang="en-US" sz="1800" dirty="0"/>
                  <a:t>The pair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dirty="0" smtClean="0"/>
                  <a:t>NOT equivalent </a:t>
                </a:r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 smtClean="0"/>
              </a:p>
              <a:p>
                <a:pPr lvl="1"/>
                <a:r>
                  <a:rPr lang="en-US" sz="2400" dirty="0" smtClean="0"/>
                  <a:t>Weighted: </a:t>
                </a:r>
                <a:r>
                  <a:rPr lang="en-US" sz="2400" dirty="0"/>
                  <a:t>Edge is a </a:t>
                </a:r>
                <a:r>
                  <a:rPr lang="en-US" sz="2400" dirty="0" smtClean="0"/>
                  <a:t>triple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𝑤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 smtClean="0"/>
              </a:p>
              <a:p>
                <a:pPr lvl="2"/>
                <a:r>
                  <a:rPr lang="en-US" sz="1800" dirty="0" smtClean="0"/>
                  <a:t>Can be directed or undirected</a:t>
                </a:r>
                <a:endParaRPr lang="en-US" sz="1800" dirty="0"/>
              </a:p>
              <a:p>
                <a:pPr lvl="1"/>
                <a:endParaRPr lang="en-US" sz="2400" dirty="0"/>
              </a:p>
              <a:p>
                <a:pPr lvl="2"/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56" t="-1282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5" name="Ink 44"/>
              <p14:cNvContentPartPr/>
              <p14:nvPr/>
            </p14:nvContentPartPr>
            <p14:xfrm>
              <a:off x="4063320" y="3654000"/>
              <a:ext cx="3189960" cy="209520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9360" y="3643920"/>
                <a:ext cx="3205080" cy="211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4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Undirected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 smtClean="0"/>
                  <a:t>Example 1:  Undirected</a:t>
                </a:r>
                <a:endParaRPr lang="en-US" dirty="0"/>
              </a:p>
              <a:p>
                <a:pPr lvl="2"/>
                <a:r>
                  <a:rPr lang="en-US" dirty="0"/>
                  <a:t>Vertices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Edges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 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7219488" y="975229"/>
              <a:ext cx="360" cy="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1208" y="966949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/>
              <p14:cNvContentPartPr/>
              <p14:nvPr/>
            </p14:nvContentPartPr>
            <p14:xfrm>
              <a:off x="1707168" y="3196789"/>
              <a:ext cx="620280" cy="57276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4648" y="3187069"/>
                <a:ext cx="63288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Ink 23"/>
              <p14:cNvContentPartPr/>
              <p14:nvPr/>
            </p14:nvContentPartPr>
            <p14:xfrm>
              <a:off x="2104968" y="3495949"/>
              <a:ext cx="29520" cy="15444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97048" y="3492349"/>
                <a:ext cx="410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/>
              <p14:cNvContentPartPr/>
              <p14:nvPr/>
            </p14:nvContentPartPr>
            <p14:xfrm>
              <a:off x="1764768" y="5092909"/>
              <a:ext cx="339840" cy="20772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61168" y="5084989"/>
                <a:ext cx="3474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9" name="Ink 28"/>
              <p14:cNvContentPartPr/>
              <p14:nvPr/>
            </p14:nvContentPartPr>
            <p14:xfrm>
              <a:off x="2382888" y="3143149"/>
              <a:ext cx="1646280" cy="46152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78568" y="3133789"/>
                <a:ext cx="16599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3" name="Ink 32"/>
              <p14:cNvContentPartPr/>
              <p14:nvPr/>
            </p14:nvContentPartPr>
            <p14:xfrm>
              <a:off x="1654248" y="4911109"/>
              <a:ext cx="1854360" cy="50976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45968" y="4906789"/>
                <a:ext cx="187272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5" name="Ink 34"/>
              <p14:cNvContentPartPr/>
              <p14:nvPr/>
            </p14:nvContentPartPr>
            <p14:xfrm>
              <a:off x="3533088" y="4985629"/>
              <a:ext cx="522000" cy="39204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23728" y="4977709"/>
                <a:ext cx="54144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6" name="Ink 35"/>
              <p14:cNvContentPartPr/>
              <p14:nvPr/>
            </p14:nvContentPartPr>
            <p14:xfrm>
              <a:off x="3890568" y="5173909"/>
              <a:ext cx="105120" cy="9396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81568" y="5167069"/>
                <a:ext cx="1202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9" name="Ink 38"/>
              <p14:cNvContentPartPr/>
              <p14:nvPr/>
            </p14:nvContentPartPr>
            <p14:xfrm>
              <a:off x="1878888" y="2869189"/>
              <a:ext cx="446760" cy="40716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70608" y="2861269"/>
                <a:ext cx="4626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2" name="Ink 41"/>
              <p14:cNvContentPartPr/>
              <p14:nvPr/>
            </p14:nvContentPartPr>
            <p14:xfrm>
              <a:off x="1839288" y="3374989"/>
              <a:ext cx="203400" cy="24084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32088" y="3365989"/>
                <a:ext cx="2138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3" name="Ink 42"/>
              <p14:cNvContentPartPr/>
              <p14:nvPr/>
            </p14:nvContentPartPr>
            <p14:xfrm>
              <a:off x="2270568" y="3355189"/>
              <a:ext cx="1657080" cy="166824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64088" y="3346909"/>
                <a:ext cx="1671840" cy="16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4" name="Ink 43"/>
              <p14:cNvContentPartPr/>
              <p14:nvPr/>
            </p14:nvContentPartPr>
            <p14:xfrm>
              <a:off x="1913088" y="3718789"/>
              <a:ext cx="66960" cy="117072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03368" y="3711229"/>
                <a:ext cx="81720" cy="118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/>
          <p:cNvSpPr txBox="1"/>
          <p:nvPr/>
        </p:nvSpPr>
        <p:spPr>
          <a:xfrm>
            <a:off x="4495800" y="3246497"/>
            <a:ext cx="434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nodes are reachable from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Directed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 smtClean="0"/>
                  <a:t>Example 2:  Directed</a:t>
                </a:r>
                <a:endParaRPr lang="en-US" dirty="0"/>
              </a:p>
              <a:p>
                <a:pPr lvl="2"/>
                <a:r>
                  <a:rPr lang="en-US" dirty="0"/>
                  <a:t>Vertices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Edges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 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6" name="Ink 45"/>
              <p14:cNvContentPartPr/>
              <p14:nvPr/>
            </p14:nvContentPartPr>
            <p14:xfrm>
              <a:off x="1707168" y="3196789"/>
              <a:ext cx="620280" cy="57276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4648" y="3187069"/>
                <a:ext cx="63288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7" name="Ink 46"/>
              <p14:cNvContentPartPr/>
              <p14:nvPr/>
            </p14:nvContentPartPr>
            <p14:xfrm>
              <a:off x="1878888" y="2869189"/>
              <a:ext cx="446760" cy="40716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0608" y="2861269"/>
                <a:ext cx="4626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8" name="Ink 47"/>
              <p14:cNvContentPartPr/>
              <p14:nvPr/>
            </p14:nvContentPartPr>
            <p14:xfrm>
              <a:off x="1839288" y="3374989"/>
              <a:ext cx="203400" cy="24084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32088" y="3365989"/>
                <a:ext cx="2138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0" name="Ink 49"/>
              <p14:cNvContentPartPr/>
              <p14:nvPr/>
            </p14:nvContentPartPr>
            <p14:xfrm>
              <a:off x="1790328" y="3718789"/>
              <a:ext cx="370800" cy="120708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80608" y="3711229"/>
                <a:ext cx="391320" cy="12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1" name="Ink 50"/>
              <p14:cNvContentPartPr/>
              <p14:nvPr/>
            </p14:nvContentPartPr>
            <p14:xfrm>
              <a:off x="1654248" y="4911109"/>
              <a:ext cx="528480" cy="50976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45968" y="4906789"/>
                <a:ext cx="54612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2" name="Ink 51"/>
              <p14:cNvContentPartPr/>
              <p14:nvPr/>
            </p14:nvContentPartPr>
            <p14:xfrm>
              <a:off x="2270568" y="3355189"/>
              <a:ext cx="1657080" cy="166824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64088" y="3346909"/>
                <a:ext cx="1671840" cy="16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3" name="Ink 52"/>
              <p14:cNvContentPartPr/>
              <p14:nvPr/>
            </p14:nvContentPartPr>
            <p14:xfrm>
              <a:off x="2382888" y="3143149"/>
              <a:ext cx="1646280" cy="46152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78568" y="3133789"/>
                <a:ext cx="16599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4" name="Ink 53"/>
              <p14:cNvContentPartPr/>
              <p14:nvPr/>
            </p14:nvContentPartPr>
            <p14:xfrm>
              <a:off x="2228808" y="5215669"/>
              <a:ext cx="1279800" cy="13824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21968" y="5208829"/>
                <a:ext cx="12967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5" name="Ink 54"/>
              <p14:cNvContentPartPr/>
              <p14:nvPr/>
            </p14:nvContentPartPr>
            <p14:xfrm>
              <a:off x="3533088" y="4985629"/>
              <a:ext cx="522000" cy="39204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23728" y="4977709"/>
                <a:ext cx="54144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6" name="Ink 55"/>
              <p14:cNvContentPartPr/>
              <p14:nvPr/>
            </p14:nvContentPartPr>
            <p14:xfrm>
              <a:off x="3890568" y="5173909"/>
              <a:ext cx="105120" cy="9396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81568" y="5167069"/>
                <a:ext cx="1202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9" name="Ink 58"/>
              <p14:cNvContentPartPr/>
              <p14:nvPr/>
            </p14:nvContentPartPr>
            <p14:xfrm>
              <a:off x="3323928" y="4635349"/>
              <a:ext cx="778680" cy="93096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12768" y="4624549"/>
                <a:ext cx="800640" cy="9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1" name="Ink 60"/>
              <p14:cNvContentPartPr/>
              <p14:nvPr/>
            </p14:nvContentPartPr>
            <p14:xfrm>
              <a:off x="2152488" y="3075109"/>
              <a:ext cx="358560" cy="18540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42768" y="3066109"/>
                <a:ext cx="3762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2" name="Ink 61"/>
              <p14:cNvContentPartPr/>
              <p14:nvPr/>
            </p14:nvContentPartPr>
            <p14:xfrm>
              <a:off x="2104968" y="3495949"/>
              <a:ext cx="29520" cy="15444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97048" y="3492349"/>
                <a:ext cx="410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4" name="Ink 63"/>
              <p14:cNvContentPartPr/>
              <p14:nvPr/>
            </p14:nvContentPartPr>
            <p14:xfrm>
              <a:off x="3464688" y="4659829"/>
              <a:ext cx="226440" cy="34128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56768" y="4649029"/>
                <a:ext cx="23652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6" name="Ink 65"/>
              <p14:cNvContentPartPr/>
              <p14:nvPr/>
            </p14:nvContentPartPr>
            <p14:xfrm>
              <a:off x="2398368" y="3253669"/>
              <a:ext cx="258480" cy="384840"/>
            </p14:xfrm>
          </p:contentPart>
        </mc:Choice>
        <mc:Fallback>
          <p:pic>
            <p:nvPicPr>
              <p:cNvPr id="66" name="Ink 6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388288" y="3243589"/>
                <a:ext cx="277560" cy="404280"/>
              </a:xfrm>
              <a:prstGeom prst="rect">
                <a:avLst/>
              </a:prstGeom>
            </p:spPr>
          </p:pic>
        </mc:Fallback>
      </mc:AlternateContent>
      <p:sp>
        <p:nvSpPr>
          <p:cNvPr id="67" name="TextBox 66"/>
          <p:cNvSpPr txBox="1"/>
          <p:nvPr/>
        </p:nvSpPr>
        <p:spPr>
          <a:xfrm>
            <a:off x="5029200" y="3178912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no path from n4 to n1 for example</a:t>
            </a:r>
          </a:p>
          <a:p>
            <a:endParaRPr lang="en-US" dirty="0"/>
          </a:p>
          <a:p>
            <a:r>
              <a:rPr lang="en-US" dirty="0" smtClean="0"/>
              <a:t>Shortest path from n3 to n4 takes one 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Weighted Directed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 smtClean="0"/>
                  <a:t>Example 3:  Weighted Directed</a:t>
                </a:r>
                <a:endParaRPr lang="en-US" dirty="0"/>
              </a:p>
              <a:p>
                <a:pPr lvl="2"/>
                <a:r>
                  <a:rPr lang="en-US" dirty="0"/>
                  <a:t>Vertices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Edges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 2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 2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 3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,9 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,5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 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,7)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0" name="Ink 79"/>
              <p14:cNvContentPartPr/>
              <p14:nvPr/>
            </p14:nvContentPartPr>
            <p14:xfrm>
              <a:off x="2114688" y="3138469"/>
              <a:ext cx="1942560" cy="172800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5688" y="3131269"/>
                <a:ext cx="1961640" cy="17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1" name="Ink 80"/>
              <p14:cNvContentPartPr/>
              <p14:nvPr/>
            </p14:nvContentPartPr>
            <p14:xfrm>
              <a:off x="3487008" y="3672840"/>
              <a:ext cx="542160" cy="461520"/>
            </p14:xfrm>
          </p:contentPart>
        </mc:Choice>
        <mc:Fallback>
          <p:pic>
            <p:nvPicPr>
              <p:cNvPr id="81" name="Ink 8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79088" y="3663480"/>
                <a:ext cx="55944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3" name="Ink 82"/>
              <p14:cNvContentPartPr/>
              <p14:nvPr/>
            </p14:nvContentPartPr>
            <p14:xfrm>
              <a:off x="2270568" y="3884880"/>
              <a:ext cx="1657080" cy="166824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64088" y="3876600"/>
                <a:ext cx="1671840" cy="16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4" name="Ink 83"/>
              <p14:cNvContentPartPr/>
              <p14:nvPr/>
            </p14:nvContentPartPr>
            <p14:xfrm>
              <a:off x="2733168" y="5165040"/>
              <a:ext cx="1369440" cy="1157269"/>
            </p14:xfrm>
          </p:contentPart>
        </mc:Choice>
        <mc:Fallback>
          <p:pic>
            <p:nvPicPr>
              <p:cNvPr id="84" name="Ink 8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25248" y="5154241"/>
                <a:ext cx="1388160" cy="1177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6" name="Ink 85"/>
              <p14:cNvContentPartPr/>
              <p14:nvPr/>
            </p14:nvContentPartPr>
            <p14:xfrm>
              <a:off x="1790328" y="4248480"/>
              <a:ext cx="370800" cy="120708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80608" y="4240920"/>
                <a:ext cx="391320" cy="12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7" name="Ink 86"/>
              <p14:cNvContentPartPr/>
              <p14:nvPr/>
            </p14:nvContentPartPr>
            <p14:xfrm>
              <a:off x="2228808" y="5745360"/>
              <a:ext cx="1279800" cy="138240"/>
            </p14:xfrm>
          </p:contentPart>
        </mc:Choice>
        <mc:Fallback>
          <p:pic>
            <p:nvPicPr>
              <p:cNvPr id="87" name="Ink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21968" y="5738520"/>
                <a:ext cx="12967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8" name="Ink 87"/>
              <p14:cNvContentPartPr/>
              <p14:nvPr/>
            </p14:nvContentPartPr>
            <p14:xfrm>
              <a:off x="1764768" y="5622600"/>
              <a:ext cx="339840" cy="20772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61168" y="5614680"/>
                <a:ext cx="3474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9" name="Ink 88"/>
              <p14:cNvContentPartPr/>
              <p14:nvPr/>
            </p14:nvContentPartPr>
            <p14:xfrm>
              <a:off x="1654248" y="5440800"/>
              <a:ext cx="528480" cy="50976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45968" y="5436480"/>
                <a:ext cx="54612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0" name="Ink 89"/>
              <p14:cNvContentPartPr/>
              <p14:nvPr/>
            </p14:nvContentPartPr>
            <p14:xfrm>
              <a:off x="1648128" y="3398749"/>
              <a:ext cx="679320" cy="1604291"/>
            </p14:xfrm>
          </p:contentPart>
        </mc:Choice>
        <mc:Fallback>
          <p:pic>
            <p:nvPicPr>
              <p:cNvPr id="90" name="Ink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45248" y="3390828"/>
                <a:ext cx="692280" cy="1622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4" name="Ink 93"/>
              <p14:cNvContentPartPr/>
              <p14:nvPr/>
            </p14:nvContentPartPr>
            <p14:xfrm>
              <a:off x="2382888" y="3847800"/>
              <a:ext cx="1388160" cy="14940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78568" y="3839520"/>
                <a:ext cx="13957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6" name="Ink 95"/>
              <p14:cNvContentPartPr/>
              <p14:nvPr/>
            </p14:nvContentPartPr>
            <p14:xfrm>
              <a:off x="2152488" y="3604669"/>
              <a:ext cx="947880" cy="1125000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42768" y="3595669"/>
                <a:ext cx="966960" cy="1143720"/>
              </a:xfrm>
              <a:prstGeom prst="rect">
                <a:avLst/>
              </a:prstGeom>
            </p:spPr>
          </p:pic>
        </mc:Fallback>
      </mc:AlternateContent>
      <p:sp>
        <p:nvSpPr>
          <p:cNvPr id="99" name="TextBox 98"/>
          <p:cNvSpPr txBox="1"/>
          <p:nvPr/>
        </p:nvSpPr>
        <p:spPr>
          <a:xfrm>
            <a:off x="4953000" y="3540804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Shortest path from n3 to n4 is not the one-edge path, but the path that goes through n1</a:t>
            </a:r>
          </a:p>
          <a:p>
            <a:endParaRPr lang="en-US" dirty="0"/>
          </a:p>
          <a:p>
            <a:r>
              <a:rPr lang="en-US" dirty="0" smtClean="0"/>
              <a:t>Shortest path between any two nodes will never go through a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4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Weighted Directed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 smtClean="0"/>
                  <a:t>Example 2:  Weighted Directed</a:t>
                </a:r>
                <a:endParaRPr lang="en-US" dirty="0"/>
              </a:p>
              <a:p>
                <a:pPr lvl="2"/>
                <a:r>
                  <a:rPr lang="en-US" dirty="0"/>
                  <a:t>Vertices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Edges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 2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 2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 3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,9 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 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,7)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114688" y="3138469"/>
              <a:ext cx="1942560" cy="1728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5688" y="3131269"/>
                <a:ext cx="1961640" cy="17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3487008" y="3672840"/>
              <a:ext cx="542160" cy="4615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79088" y="3663480"/>
                <a:ext cx="55944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2270568" y="3884880"/>
              <a:ext cx="1657080" cy="16682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64088" y="3876600"/>
                <a:ext cx="1671840" cy="16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2733168" y="5165040"/>
              <a:ext cx="1369440" cy="1157269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25248" y="5154241"/>
                <a:ext cx="1388160" cy="1177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1790328" y="4248480"/>
              <a:ext cx="370800" cy="12070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80608" y="4240920"/>
                <a:ext cx="391320" cy="12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2228808" y="5745360"/>
              <a:ext cx="1279800" cy="1382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21968" y="5738520"/>
                <a:ext cx="12967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/>
              <p14:cNvContentPartPr/>
              <p14:nvPr/>
            </p14:nvContentPartPr>
            <p14:xfrm>
              <a:off x="1764768" y="5622600"/>
              <a:ext cx="339840" cy="2077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61168" y="5614680"/>
                <a:ext cx="3474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1654248" y="5440800"/>
              <a:ext cx="528480" cy="5097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45968" y="5436480"/>
                <a:ext cx="54612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1648128" y="3398749"/>
              <a:ext cx="679320" cy="1604291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45248" y="3390828"/>
                <a:ext cx="692280" cy="1622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/>
              <p14:cNvContentPartPr/>
              <p14:nvPr/>
            </p14:nvContentPartPr>
            <p14:xfrm>
              <a:off x="2382888" y="3847800"/>
              <a:ext cx="1388160" cy="1494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78568" y="3839520"/>
                <a:ext cx="13957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/>
              <p14:cNvContentPartPr/>
              <p14:nvPr/>
            </p14:nvContentPartPr>
            <p14:xfrm>
              <a:off x="2152488" y="3604669"/>
              <a:ext cx="947880" cy="112500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42768" y="3595669"/>
                <a:ext cx="966960" cy="11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953000" y="3540804"/>
                <a:ext cx="3429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Shortest path is now undefined for many nodes </a:t>
                </a:r>
                <a:br>
                  <a:rPr lang="en-US" dirty="0" smtClean="0"/>
                </a:br>
                <a:r>
                  <a:rPr lang="en-US" dirty="0" smtClean="0"/>
                  <a:t>(it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−∞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For any path that goes through n1, you can get a shorter path by going around n1 one more time.</a:t>
                </a:r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540804"/>
                <a:ext cx="3429000" cy="2031325"/>
              </a:xfrm>
              <a:prstGeom prst="rect">
                <a:avLst/>
              </a:prstGeom>
              <a:blipFill rotWithShape="1">
                <a:blip r:embed="rId25"/>
                <a:stretch>
                  <a:fillRect l="-1601" t="-1502" r="-2491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0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5200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Representation 1: Set based representation</a:t>
            </a:r>
          </a:p>
          <a:p>
            <a:pPr lvl="1"/>
            <a:r>
              <a:rPr lang="en-US" dirty="0" smtClean="0"/>
              <a:t>Many important operations are expensive</a:t>
            </a:r>
          </a:p>
          <a:p>
            <a:r>
              <a:rPr lang="en-US" dirty="0" smtClean="0"/>
              <a:t>Representation 2: Object oriented </a:t>
            </a:r>
          </a:p>
          <a:p>
            <a:pPr lvl="1"/>
            <a:r>
              <a:rPr lang="en-US" dirty="0" smtClean="0"/>
              <a:t>Node object contains list of neighboring nodes</a:t>
            </a:r>
          </a:p>
          <a:p>
            <a:pPr lvl="1"/>
            <a:r>
              <a:rPr lang="en-US" dirty="0" smtClean="0"/>
              <a:t>List of neighbors contains references pointing to nodes</a:t>
            </a:r>
          </a:p>
          <a:p>
            <a:r>
              <a:rPr lang="en-US" dirty="0" smtClean="0"/>
              <a:t>Representation 3: Matrix </a:t>
            </a:r>
          </a:p>
          <a:p>
            <a:pPr lvl="1"/>
            <a:r>
              <a:rPr lang="en-US" dirty="0" smtClean="0"/>
              <a:t>Very inefficient for sparse matrices</a:t>
            </a:r>
          </a:p>
          <a:p>
            <a:r>
              <a:rPr lang="en-US" dirty="0" smtClean="0"/>
              <a:t>Representation 4: Implicit</a:t>
            </a:r>
          </a:p>
          <a:p>
            <a:pPr lvl="1"/>
            <a:r>
              <a:rPr lang="en-US" dirty="0" smtClean="0"/>
              <a:t>Graph represented as a function</a:t>
            </a:r>
          </a:p>
          <a:p>
            <a:pPr lvl="1"/>
            <a:r>
              <a:rPr lang="en-US" dirty="0" smtClean="0"/>
              <a:t>Sometimes the only mechanism that works when the graph is too big for any other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8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dot: Graph Visualization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Very simple syntax:</a:t>
            </a:r>
          </a:p>
          <a:p>
            <a:pPr marL="365760" lvl="2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digraph name{</a:t>
            </a:r>
          </a:p>
          <a:p>
            <a:pPr marL="365760" lvl="2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v1 -&gt; v2[label=“something”];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365760" lvl="2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v2-&gt;v3;</a:t>
            </a:r>
          </a:p>
          <a:p>
            <a:pPr marL="365760" lvl="2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 smtClean="0"/>
              <a:t>You can find many visualizers on the web</a:t>
            </a:r>
          </a:p>
          <a:p>
            <a:pPr lvl="1"/>
            <a:r>
              <a:rPr lang="en-US" dirty="0" err="1" smtClean="0"/>
              <a:t>GraphViz</a:t>
            </a:r>
            <a:r>
              <a:rPr lang="en-US" dirty="0" smtClean="0"/>
              <a:t> is probably the most popular one</a:t>
            </a:r>
          </a:p>
          <a:p>
            <a:pPr lvl="2"/>
            <a:r>
              <a:rPr lang="en-US" dirty="0">
                <a:hlinkClick r:id="rId2"/>
              </a:rPr>
              <a:t>http://www.graphviz.org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r>
              <a:rPr lang="en-US" dirty="0" smtClean="0"/>
              <a:t>There is </a:t>
            </a:r>
            <a:r>
              <a:rPr lang="en-US" dirty="0"/>
              <a:t>a simple web viewer here: </a:t>
            </a:r>
            <a:r>
              <a:rPr lang="en-US" dirty="0">
                <a:hlinkClick r:id="rId3"/>
              </a:rPr>
              <a:t>http://sandbox.kidstrythisathome.com/erdos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65760" lvl="2" indent="0">
              <a:buNone/>
            </a:pPr>
            <a:r>
              <a:rPr lang="en-US" dirty="0"/>
              <a:t> </a:t>
            </a:r>
            <a:r>
              <a:rPr lang="en-US" dirty="0" smtClean="0"/>
              <a:t>   but it only supports a small number of nodes and edges if you want </a:t>
            </a:r>
            <a:br>
              <a:rPr lang="en-US" dirty="0" smtClean="0"/>
            </a:br>
            <a:r>
              <a:rPr lang="en-US" dirty="0" smtClean="0"/>
              <a:t>     to play with this, it’s better to download the stand alone version</a:t>
            </a:r>
          </a:p>
        </p:txBody>
      </p:sp>
    </p:spTree>
    <p:extLst>
      <p:ext uri="{BB962C8B-B14F-4D97-AF65-F5344CB8AC3E}">
        <p14:creationId xmlns:p14="http://schemas.microsoft.com/office/powerpoint/2010/main" val="120553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C00000"/>
      </a:dk2>
      <a:lt2>
        <a:srgbClr val="F2F2F2"/>
      </a:lt2>
      <a:accent1>
        <a:srgbClr val="339933"/>
      </a:accent1>
      <a:accent2>
        <a:srgbClr val="B2B2B2"/>
      </a:accent2>
      <a:accent3>
        <a:srgbClr val="A50021"/>
      </a:accent3>
      <a:accent4>
        <a:srgbClr val="00206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V">
      <a:majorFont>
        <a:latin typeface="Berlin Sans FB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50526</TotalTime>
  <Words>850</Words>
  <Application>Microsoft Office PowerPoint</Application>
  <PresentationFormat>On-screen Show (4:3)</PresentationFormat>
  <Paragraphs>75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Real Lecture 22:  More Clusters more Graphs</vt:lpstr>
      <vt:lpstr>Parenthesis on Clusters</vt:lpstr>
      <vt:lpstr>What is a graph</vt:lpstr>
      <vt:lpstr>Example 1: Undirected</vt:lpstr>
      <vt:lpstr>Example 2: Directed</vt:lpstr>
      <vt:lpstr>Example 3: Weighted Directed</vt:lpstr>
      <vt:lpstr>Example 2: Weighted Directed</vt:lpstr>
      <vt:lpstr>Representing Graphs</vt:lpstr>
      <vt:lpstr>dot: Graph Visualization Language</vt:lpstr>
      <vt:lpstr>Key algorithmic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asolar</dc:creator>
  <cp:lastModifiedBy>asolar</cp:lastModifiedBy>
  <cp:revision>386</cp:revision>
  <cp:lastPrinted>2013-05-07T18:59:56Z</cp:lastPrinted>
  <dcterms:created xsi:type="dcterms:W3CDTF">2011-07-14T19:49:03Z</dcterms:created>
  <dcterms:modified xsi:type="dcterms:W3CDTF">2013-05-07T23:00:58Z</dcterms:modified>
</cp:coreProperties>
</file>