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2"/>
  </p:notesMasterIdLst>
  <p:sldIdLst>
    <p:sldId id="319" r:id="rId2"/>
    <p:sldId id="351" r:id="rId3"/>
    <p:sldId id="356" r:id="rId4"/>
    <p:sldId id="358" r:id="rId5"/>
    <p:sldId id="357" r:id="rId6"/>
    <p:sldId id="359" r:id="rId7"/>
    <p:sldId id="360" r:id="rId8"/>
    <p:sldId id="353" r:id="rId9"/>
    <p:sldId id="354" r:id="rId10"/>
    <p:sldId id="35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91A9F8B-9A22-464D-ABC9-B0AF98BDA988}">
          <p14:sldIdLst>
            <p14:sldId id="319"/>
            <p14:sldId id="351"/>
            <p14:sldId id="356"/>
            <p14:sldId id="358"/>
            <p14:sldId id="357"/>
            <p14:sldId id="359"/>
            <p14:sldId id="360"/>
            <p14:sldId id="353"/>
            <p14:sldId id="354"/>
            <p14:sldId id="35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8000"/>
    <a:srgbClr val="7F0055"/>
    <a:srgbClr val="207E73"/>
    <a:srgbClr val="FFFF99"/>
    <a:srgbClr val="63D7C9"/>
    <a:srgbClr val="FFFFDD"/>
    <a:srgbClr val="FFFFC9"/>
    <a:srgbClr val="CDFF9B"/>
    <a:srgbClr val="E1E1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5" autoAdjust="0"/>
    <p:restoredTop sz="90290" autoAdjust="0"/>
  </p:normalViewPr>
  <p:slideViewPr>
    <p:cSldViewPr>
      <p:cViewPr>
        <p:scale>
          <a:sx n="70" d="100"/>
          <a:sy n="70" d="100"/>
        </p:scale>
        <p:origin x="-612" y="-132"/>
      </p:cViewPr>
      <p:guideLst>
        <p:guide orient="horz" pos="2160"/>
        <p:guide pos="2880"/>
      </p:guideLst>
    </p:cSldViewPr>
  </p:slideViewPr>
  <p:notesTextViewPr>
    <p:cViewPr>
      <p:scale>
        <a:sx n="1" d="1"/>
        <a:sy n="1" d="1"/>
      </p:scale>
      <p:origin x="0" y="0"/>
    </p:cViewPr>
  </p:notesTextViewPr>
  <p:sorterViewPr>
    <p:cViewPr>
      <p:scale>
        <a:sx n="100" d="100"/>
        <a:sy n="100" d="100"/>
      </p:scale>
      <p:origin x="0" y="563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2127E-7" units="1/dev"/>
        </inkml:channelProperties>
      </inkml:inkSource>
      <inkml:timestamp xml:id="ts0" timeString="2013-05-09T12:41:57.612"/>
    </inkml:context>
    <inkml:brush xml:id="br0">
      <inkml:brushProperty name="width" value="0.02646" units="cm"/>
      <inkml:brushProperty name="height" value="0.02646" units="cm"/>
      <inkml:brushProperty name="color" value="#FF0000"/>
    </inkml:brush>
    <inkml:context xml:id="ctx1">
      <inkml:inkSource xml:id="inkSrc31">
        <inkml:traceFormat>
          <inkml:channel name="X" type="integer" max="2631" units="in"/>
          <inkml:channel name="Y" type="integer" max="1652" units="in"/>
        </inkml:traceFormat>
        <inkml:channelProperties>
          <inkml:channelProperty channel="X" name="resolution" value="254.00655" units="1/in"/>
          <inkml:channelProperty channel="Y" name="resolution" value="254.03659" units="1/in"/>
        </inkml:channelProperties>
      </inkml:inkSource>
      <inkml:timestamp xml:id="ts1" timeString="2013-05-09T12:43:33.977"/>
    </inkml:context>
  </inkml:definitions>
  <inkml:trace contextRef="#ctx0" brushRef="#br0">15714 12124 24,'0'0'15,"0"0"-1,-10-12-1,10 12-1,0 0-1,0 0-3,-7-17-1,7 17-1,0 0-1,-1-12 0,1 12-1,0-12 0,0 12-1,-3-10 0,3 10-1,0 0 0,-11-7-1,11 7 1,-9-1-1,9 1 0,-11-1 0,11 1 0,-9-4 1,9 4-1,-9-8 0,9 8 1,0 0-1,-11-10-1,11 10 1,0 0-1,-15-7 1,15 7-1,-12-3 0,12 3 1,-10-1-1,10 1 0,-11-2 1,11 2-1,0 0 0,-9-1 0,9 1 0,0 0 0,-9 1 0,9-1 0,0 0 0,0 0 1,-12 2-1,12-2 0,0 0 0,-11-3 1,11 3-1,0 0 0,-12-6 1,12 6-1,-8-2 0,8 2 0,-9 0 0,9 0 0,-11 1 0,11-1 0,-9 2 0,9-2 0,-11 4 0,11-4 0,-11 2 0,11-2 0,-12 3 0,12-3 0,-18 5 0,10-3 0,-1 1 0,0 0 0,9-3 0,-15 4 0,15-4 0,-12 3 0,12-3 0,0 0 0,-11 2 0,11-2 0,0 0 0,-10 0 0,10 0 0,0 0 0,-10 1 0,10-1 0,0 0 0,-13 0 0,13 0 0,0 0 0,-12 2 0,12-2 0,-9 1 0,9-1 0,-10 1 0,10-1 0,-11 1 0,11-1 0,-14 1 0,14-1 0,-16 3 0,16-3 0,-14 0 0,14 0 0,-12 1 0,12-1 0,-10 0 0,10 0 0,-12 1 0,12-1 0,-15 3 0,15-3 0,-17 4 0,9-2 0,8-2 0,-17 6 0,17-6 0,-14 6 0,14-6 0,-10 4 0,10-4 0,-11 3 0,11-3 0,-11 1 0,11-1 0,-11 2 0,11-2 0,-9 3 0,9-3 0,0 0 0,-10 11 0,10-11-1,0 0 2,0 0-1,-10 9 0,10-9 0,0 0 0,0 0 0,-8 4 0,8-4 0,0 0 0,-13 4 0,13-4-1,-12 9 1,12-9 0,-12 8 0,12-8 0,-11 12 0,11-12 0,0 0 1,-7 13-1,7-13 0,0 0 0,0 0 0,0 0 0,0 0 0,0 0 0,0 0 0,-9 7 0,9-7 0,0 0 0,-14 8 0,14-8 0,-13 7 0,13-7 1,-13 6-1,13-6 0,-10 6 0,10-6 0,0 0 0,0 0 0,-8 3 0,8-3 0,0 0 0,0 0 0,0 0 0,-10 4 0,10-4 0,0 0 0,-11 12 0,11-12 0,0 0 0,-13 11 0,13-11 0,0 0 0,-9 8 0,9-8 0,0 0 0,0 0 0,-9 11 1,9-11-1,0 0 0,-12 11 0,12-11 0,0 0 0,-11 12 0,11-12 0,0 0 0,-13 12 0,13-12 0,-8 14 0,8-14 0,-10 15 0,10-15-1,-8 14 1,8-14 1,-6 12-2,6-12 2,-5 12-1,5-12 0,-5 15 0,5-15 0,-5 15 0,5-15 0,-6 15 0,6-15 0,-1 12 0,1-12 0,1 10 0,-1-10 0,4 11 0,-4-11 1,6 11-1,-6-11 0,5 12 0,-5-12 0,6 10 0,-6-10 0,6 10 0,-6-10 1,0 0-1,11 15 0,-11-15 1,0 0-1,9 13 0,-9-13 0,8 10 1,-8-10-1,10 10 0,-10-10 0,9 10 1,-9-10-1,9 8 0,-9-8 0,11 6 0,-11-6 1,8 8-1,-8-8 0,10 10 0,-10-10 0,9 11 0,-9-11 0,9 9 0,-9-9-1,16 7 2,-16-7-2,15 4 1,-15-4 1,15 5-1,-15-5 0,15 7 0,-15-7 0,12 7 1,-12-7-1,11 9 0,-11-9 0,8 7 0,-8-7 2,0 0-2,11 9 0,-11-9 0,0 0 0,8 9 0,-8-9 0,0 0 0,10 10 0,-10-10 0,0 0 0,10 12 1,-10-12-1,0 0 0,9 12 0,-9-12 0,0 0 0,12 13 0,-12-13 1,0 0-1,9 10 0,-9-10 0,0 0 0,0 0 0,11 13 1,-11-13-1,0 0 0,9 8 0,-9-8 0,0 0 1,12 12-1,-12-12 0,11 10 0,-11-10 0,15 9 0,-15-9 0,12 9 0,-12-9 0,13 9 0,-13-9 0,12 7 0,-12-7 0,12 8 1,-12-8-1,12 6 0,-12-6 0,14 6 0,-14-6 0,16 6 0,-8-3 1,2 1-1,-1-1 0,1 0 0,0 1 0,0-1 0,-1 1 0,0-3 0,-2 1 0,4 1 0,-2-2 0,-1 1 0,0-1 0,1-1 0,0 1 0,0 3 0,-9-4 0,17 4 0,-17-4 1,16 4-1,-7-3 0,-9-1 0,18 1 0,-10 0 0,-8-1 0,15-1 0,-6 2 0,-9-1 0,15 2 0,-15-2 0,16-2 0,-16 2 0,15-1 0,-6 1 0,1-1 0,-10 1 0,14 0 0,-14 0 0,15 4 0,-15-4 0,14 3 0,-14-3 0,13 3 0,-13-3 0,16 3 0,-16-3 0,16 2 0,-16-2 0,17 0 0,-17 0 0,15 0 0,-15 0 0,15 0 0,-15 0 0,11 0 0,-11 0 0,13 2 0,-13-2 0,9 3 0,-9-3 0,11 3 0,-11-3 0,12 2 0,-12-2 0,12 2 0,-12-2 0,16 0 0,-16 0 0,14-2 0,-5 1 0,-9 1 1,18-2-1,-9 1 0,0-5 0,1 4 0,0-2 0,-1 1 0,2-1 0,-1 0 0,-1 0 0,1 1 0,-1 2 1,-9 1-1,16-6 0,-16 6 0,15-5 0,-15 5 0,15-9 0,-15 9 0,13-11 0,-5 5 0,-8 6 0,16-12 0,-16 12 0,15-9 0,-15 9 0,15-8 0,-15 8 0,13-9 0,-13 9 0,15-9 0,-15 9 0,13-11 0,-13 11 0,13-10 0,-13 10 1,12-13-1,-12 13 0,15-16 0,-15 16 0,13-15 0,-13 15 0,14-17 0,-14 17 0,11-18 0,-11 18 0,10-17 0,-10 17 0,5-16 0,-5 16 1,4-15-1,-4 15 0,0-17 0,0 17 1,0-18-1,0 18 1,-1-17-2,1 17 2,-3-20-1,2 10 0,1 10 0,0-20 0,0 20 0,-2-17 0,2 17 0,1-16 0,-1 16 0,1-16 0,-1 16 0,1-16 0,-1 16 0,0-13 0,0 13 0,0-12 0,0 12 0,-2-11 0,2 11 0,-4-15 0,4 15 0,-6-17 1,6 17-1,-5-18 0,5 18 0,-5-17 0,5 17 0,-6-17 0,6 17 0,-7-19 0,7 19 1,-6-16-1,6 16 0,-8-16 0,8 16 0,-12-16 0,12 16 0,-13-15 0,13 15 1,-15-15-1,15 15 0,-14-14 0,14 14 0,-18-8 0,10 5 0,-4-1 0,-1 2 1,-1-1-1,1 2 0,-2-1 0,2 0 0,-2-2 0,2 1 0,2-1 0,1 0 0,0 1 0,10 3 0,-13-9 0,13 9 0,-13-8 0,13 8 0,-9-8 0,9 8 0,-10-5 0,10 5 0,-10-4 0,10 4 0,-8-6 0,8 6 0,0 0 0,-14-8 0,14 8 0,-11-7 0,11 7 0,-16-8 0,7 5 0,-2-2 0,-2 0 0,5 2 0,-4-2 1,2 1-2,0 0 1,10 4 0,-18-4 0,18 4 0,-14 0 0,4 2 0,1 2 0,-4 3 0,2-3 0,-4 4 0,3-5 0,0 5 0,2-4-2,10-4-3,-10-8-10,21 9-11,-10-15-10,11-1-6,-2-1 1</inkml:trace>
  <inkml:trace contextRef="#ctx0" brushRef="#br0" timeOffset="2629.1504">15878 12132 2,'0'0'10,"0"0"-2,0 0 0,-11 0-1,11 0 0,0 0 0,0 0-1,0 0 0,0 0-1,0 0-1,0 0-1,0 0 0,0 0 0,0 0-1,0 0 3,0 0-1,0 0 0,0 0 2,0 0-1,2-11 1,-2 11-1,0 0 0,0 0-1,5-12-1,-5 12 0,12-14-1,-12 14-1,15-17 1,-3 7-1,0-3 1,4 0 0,-4-4 0,5 2-1,-2-5 2,3 1-1,-1-5 0,2 3-1,-2-1 1,0-1-1,1-1 0,1 2-1,-4 1 1,3-1 0,-2 4 0,0 0 0,-2 0 0,1 4 0,-3-1 0,0 2 1,0 0-1,-3 0 0,1-1 0,-1 2 1,-1 1-2,1-1 0,1-1 1,2 0-1,-1 0 0,0 1 0,-1-2 0,3 1 0,-3-2 0,1 1 1,-1-1-1,-2 0 0,1-1 1,1 1-1,-2 0 0,3 1 0,1-1 1,-1 0-1,1-1 0,1 1 0,2-2 0,0-2 0,0 2 1,-1-1-1,1-2 1,0 3-1,-1-1 1,-3 1-1,2 2 1,-3-1-1,1 3 0,0 1 1,-1 0-1,0 2 0,0-1 0,-2 2 0,1 0 1,-9 9-1,16-21 0,-16 21 1,11-14-1,-11 14 1,9-14-1,-9 14 0,6-15-1,-6 15 1,8-13-2,-8 13 1,11-18 0,-3 9 1,-8 9-2,15-16 2,-15 16 0,12-14 0,-12 14 1,0 0-1,9-8 0,-9 8 0,0 0 1,0 0-1,0 0 0,0 0 0,0 0 0,-9 10 0,9-10-1,0 0 1,0 0-1,0 0 0,-8 12-1,8-12 0,0 0-2,0 0 0,-1 16 0,1-16 0,-7 14 0,7-14 0,-8 18 1,8-18 0,-12 13 2,12-13 0,0 0 0,-9 4 1,9-4 1,0 0-1,0 0 0,0 0-1,0 0-2,8-11-4,-8 11-3,0 0-6,10-1-14,-10 1-3,0 0-1</inkml:trace>
  <inkml:trace contextRef="#ctx0" brushRef="#br0" timeOffset="3379.1933">16764 10984 6,'0'0'33,"0"0"-2,0 0-7,-1-12-12,1 12-2,0 0-3,0 0-2,0 0-1,0 0 0,0 0-2,0 0 0,0 0 0,0 0-1,-8 4 0,8-4 0,-19 16 1,7-8 0,0 1 0,0 0 0,-1-3 0,2 1-1,2-4 2,9-3-2,-14 6-1,14-6 0,0 0 0,0 0 1,-10 11-1,10-11 0,0 0 0,-4 12 0,4-12 0,0 0 0,0 0 0,0 0 1,0 0-1,11-4 0,-11 4-1,19-20 1,-7 9-1,4-2 1,-1 0-1,2-2 1,-1 3-1,-2-1 1,1 2 0,-4 2 1,-2 2-1,-9 7 0,12-8 0,-12 8 1,0 0-1,0 0 0,0 0 0,0 0 1,0 0-1,0 0 1,2 11-1,-2-11 1,-2 11-1,2-11 1,-4 17 0,1-4 0,0 6 0,-1-2 2,1 4-2,0 1 0,0-3 1,2 1-1,-1-4 0,1-1 0,1-15-1,1 13 0,-1-13 1,0 0-2,0 0 0,0 0-2,10-2-4,-10 2-17,0 0-13,-10 6-3,10-6 1</inkml:trace>
  <inkml:trace contextRef="#ctx0" brushRef="#br0" timeOffset="7679.4392">17424 10092 14,'6'-13'15,"-6"13"0,0 0-1,0 0-1,0 0-1,0 0 0,-14-7-3,14 7-2,-11-2-2,11 2-1,-12-2 0,12 2-1,-11-4 0,11 4-1,-13-4-1,13 4 0,-12-3 0,12 3-1,-17 0 0,7 2 0,-2-1 0,0 3 1,0-3-1,-2 1 1,0-1 0,2 0 0,0-2-1,0 2 1,2-1 0,-1 1-1,1-1 0,0 4 0,0-2 1,1 1-1,-3-1 0,2-1 1,0 1-1,1 1 1,-2-1-1,2 0 1,-3 1-1,1 0 1,3 0-1,-3 1 0,2 2 1,-3-3-1,2 1 0,1-2 1,0 0 0,0-1-1,9-1 1,-16 4-1,16-4 1,-16 3-1,16-3 1,-14 6-1,14-6 0,-16 7 0,8-5 0,8-2 1,-17 5-1,17-5 1,-15 1-1,15-1 1,-15 0-1,15 0 1,-11 0-1,11 0 1,-12 0-1,12 0 0,-11 1 0,11-1 0,-13 1 0,13-1 0,-12 3 0,12-3 1,-11 2-1,11-2 0,-12 2 0,12-2 1,-11 4-1,11-4 0,-13 2 0,13-2 0,-9 2 0,9-2 0,-14 4 0,14-4 0,-12 2 0,12-2 0,-14 4 0,14-4 0,-13 2 0,13-2 0,-12 1 0,12-1 0,-12 3 0,12-3 0,-12 4 0,12-4 0,-13 6-1,13-6 1,-16 9 0,7-6 0,0 1 0,0-1 0,-1 1 0,1-2 0,9-2 0,-15 6 0,15-6 0,-17 7 0,8-3 0,0 2 0,1 1 0,-4 3 0,1 1 0,1 0 0,0 1 0,1-1 1,9-11 0,-15 18 0,15-18 0,-10 15 0,10-15 0,0 0-1,-10 13 2,10-13-2,-5 12 0,5-12 0,-3 15-1,3-15 1,2 20 0,-2-9 0,1 1 1,-2 2-1,1-3 0,-2 1 0,2-1 0,-1 1 0,1-12 0,-1 18 0,1-18 0,2 16 0,-2-16 0,4 14 1,-4-14-1,4 15 0,-4-15 0,5 15 0,-5-15 0,4 16 0,-4-16 1,6 15-1,-6-15 0,9 12 2,-9-12-2,12 12 1,-12-12-1,15 12 0,-15-12 1,15 8-1,-6-3 0,-9-5 0,16 10 0,-16-10 0,15 13 0,-15-13 0,12 11 1,-12-11-1,16 12 0,-16-12 0,13 10 1,-13-10-1,17 9 0,-8-3 0,-9-6 1,15 8-1,-15-8 0,13 8 0,-13-8 0,12 7 0,-12-7 1,10 7-1,-10-7 0,11 5 0,-11-5 0,13 7 0,-13-7 0,14 5 0,-14-5 0,14 8 0,-14-8 0,13 9 0,-13-9 0,11 10 0,-11-10 0,8 9 1,-8-9-2,8 7 2,-8-7-1,9 8 0,-9-8 0,12 7 0,-12-7 0,16 8 0,-16-8 0,15 7 0,-6-3 0,1-2 0,-10-2 0,16 6 0,-7-4 0,-9-2 0,14 6 0,-14-6 1,12 4-1,-12-4 0,14 5 0,-14-5 0,13 7 0,-13-7 0,15 6 0,-7-4 0,1 0 1,1 0-1,-1 1 0,2-2 0,-11-1 0,17 3 0,-17-3 0,16 4 0,-16-4 0,11 4 0,-11-4 0,14 4 0,-14-4 0,15 3 0,-15-3 1,15 2-1,-7-1 0,2 0 0,-10-1 0,15 4 0,-5-1 0,-2-1 0,-8-2 0,19 4 0,-9-1 0,0-3 0,2 0 0,-2 1 0,-2-2 0,1 2 0,1-1 0,-10 0 0,15 1 0,-15-1 0,16 4 0,-7-3 1,1-1-1,1 1 0,-1-1 0,0 1 0,1-1 0,-1 0 0,0 0 0,-2 0 0,0 0 0,1 0 0,1 1 0,0-1 1,1 0-1,4 0 0,-2-1 0,2 0 0,1-1 0,-2 1 0,0-2 0,1 0 0,-2-1 0,-2 0 1,2 0-1,-2 0 0,2-1 0,0 0 0,0 0 0,2-1 0,0 1 0,-2 2 0,2-3 0,-2 3 0,0-2 0,0 0 1,0 1-1,-2-2 0,0 1 0,1 0 0,-4 0 0,3-1 0,0 2 0,-3-1 0,-8 5 1,17-8-2,-17 8 2,14-8-1,-4 4 0,-10 4 0,16-8 0,-16 8 0,16-8 0,-16 8 0,16-9 0,-16 9 0,16-10 0,-16 10 0,12-12 0,-12 12 0,13-11 0,-13 11 1,11-10-1,-11 10 0,15-10 0,-15 10 0,9-9 0,-9 9 0,11-9 0,-11 9 0,12-13 0,-12 13 0,11-15 0,-11 15 0,14-16 1,-14 16-1,14-19 0,-14 19 0,15-16 0,-15 16 0,11-15 0,-11 15 0,11-16 0,-11 16 1,8-18-1,-8 18 0,6-21 0,-4 10 0,-2 11 0,4-18 0,-4 18 0,3-18 0,-2 6 0,0 2 0,-1-1 1,1 0-1,-2-2 0,-1 0 0,1 0 0,-1-1 0,-2 1 1,2 3-1,-2-1-2,-1-1 2,1 0-1,4 12 1,-10-20-2,10 20 2,-12-20-2,12 20 2,-12-20 0,4 10-1,8 10 1,-16-15 0,16 15 0,-16-13 0,16 13 0,-15-10 0,15 10 0,-14-10 0,14 10 0,-14-6 0,14 6 0,-15-9 0,7 8 0,8 1 0,-18-4 0,10 1 0,-2 2 0,1-1 0,0-2 0,-1 2 0,1-1 0,1-1 0,-2 1-1,-1-1 1,3 2 0,-3 0 0,0 1 0,-1 1 0,-2 0 0,0 0 0,-1 0 0,-1 1 0,0-2 0,-3 1 0,2-2 0,0 0 0,0 1 0,-1-1 0,2 0 0,1 1 0,0 0 0,2 1 0,1-1 0,3 1 0,-1-1 0,1 0 0,9 1 0,-14-4 0,14 4 1,-14-6-1,14 6 0,-11-6 0,11 6 0,-14-7 0,6 4 0,-1 1 0,0 1 0,-2-1 0,2 0 0,-2 1 0,3 1 0,-1 0 0,9 0 0,-16-2 0,16 2 0,-15-2 0,6 0 0,1 0 0,-2 1 0,1-1 0,-1-1 0,0 2 0,-1 0 0,0 0 0,-2 0 0,1 2 0,-3 0 0,2 3-1,-1-1 1,-1 0 0,3 3-2,2-3-1,10-3-2,-13 3-8,25 7-10,-12-10-9,11-10-8,1 4-1</inkml:trace>
  <inkml:trace contextRef="#ctx0" brushRef="#br0" timeOffset="10131.5795">16444 10746 14,'0'0'11,"-7"-10"1,7 10-3,0 0-1,-9-14-2,9 14-1,0 0 2,0 0-3,0 0-1,0 0-1,0 0-1,0 0 2,0 0-1,0 0 1,0 0 1,0 0-1,0 0 1,0 0 0,0 0 1,0 0-1,0 0 0,0 0-1,0 0-1,0 0 0,0 0 0,-9 5 0,9-5 0,0 0 0,-9 4 0,9-4 0,0 0 0,-12-1 0,12 1 0,0 0 0,-12-3-1,12 3 0,-16 0 0,5 2-1,-1 1 1,-2 1-1,-2 3 1,-5-2 0,1 2 0,-5 0 0,-1 1 0,0-1 0,-1 1-1,0-2 1,-1 1 0,4-2-1,0 0 1,2 1-1,0-1 1,1-1-1,2 1 0,-1 0 0,0-1 1,1 1-1,-1 3 0,2-1 0,-4 0 0,2 1 0,-2 0 1,3 0-1,-2-1 0,-1 1 0,1 0 1,1 0-1,-4 0 0,0 1 0,0 0 0,0-1 0,-1 1 1,0-1-1,0 1 0,1-1 1,-3 0 0,4-1-1,-1 2 1,2-2 1,1 3 0,-1-5 0,1 2-1,4 1 1,-1 0-2,0-1 2,4-2-2,0 3 1,1-3-1,-2 3 0,2-3 1,-2 2-1,2 0 0,-2-1 0,1 1 0,-1 1 0,-2-1 0,-1 2 0,-1-1 0,0 1 0,-4 3 0,-3 1 0,-2 1 1,-4-1-1,0 0 0,-3 0 0,-2 1 0,-2-2 1,-1 1-1,1 0 0,-1-1 0,3-1 0,1 1 0,2-1 0,4-3 0,4 0 0,4-2 0,3-1 0,4-3 0,2 2 0,5-3 0,8-1 0,-16 6 0,16-6 0,-11 8 0,11-8 0,-10 12 0,10-12 0,-12 14 0,12-14 0,-13 10 0,13-10 0,-11 7 0,11-7 1,-12 4-1,12-4 0,-12 5 0,12-5 0,-14 6 0,5-2 0,-1 0 0,0-1 0,1 2 0,-3 0 0,-2 0 0,1 1 0,-3 0 1,0 2-1,-1-1 0,-1 0 0,-2 3 0,-1-2 0,1 0 0,-1 0 0,3-1 0,-1-1 0,5-2 0,0-1 0,4-1 0,2-1 1,8-1-1,-13 2 0,13-2 0,0 0 0,-11 1 0,11-1 0,0 0 0,-11 3 0,11-3 0,-10 1 0,10-1 1,-13 3-1,13-3 0,-14 3 0,14-3 0,-14 5 0,14-5 0,-15 4 0,6-2 0,-1 0 0,0-1 0,0 0 0,-2 0 0,4 0 0,-2 1 0,10-2 1,-15 3-1,15-3 0,-10 2 0,10-2 0,0 0 0,-10 4 0,10-4 0,0 0 0,-10 7 0,10-7 0,-13 8 0,13-8 0,-13 8 0,13-8 0,-15 8 0,15-8 0,0 0 0,-11 6 0,11-6 0,0 0 0,0 0-1,0 0 1,-9 5 0,9-5 0,-8 6 1,8-6-1,-12 7 0,12-7 0,-7 5 0,7-5 0,0 0-1,0 0-1,0 0-1,0 0-1,0 0-1,5 12-7,-5-12-12,11-9-13,-11 9-3,19-11 3</inkml:trace>
  <inkml:trace contextRef="#ctx0" brushRef="#br0" timeOffset="10808.6182">13834 11468 16,'-1'-10'12,"1"10"-1,0 0 0,0 0 1,0 0 0,0 0 2,0 0-1,0 0-2,0 0-1,0 0-2,0 0-3,0 0-1,0 0-1,0 0-1,0 0 0,0 0-1,0 0 0,-8 7 0,8-7 0,-9 13-1,9-13 1,-9 21 0,4-10-1,1 4 1,-3-3 0,0 4 0,0-2 0,3-1 1,0 0-1,0 0 0,1-1 0,3-1 0,0-11 0,7 19 0,-7-19 0,16 11 0,-4-7 0,0-1 0,3 1-1,-2-3 2,1 0-2,-3 0 0,1 0 1,-2-1-1,-2 2-1,-8-2-1,15 1 0,-15-1-2,15 8-7,-15-8-21,0 0-6,10 9 0,-10-9 2</inkml:trace>
  <inkml:trace contextRef="#ctx0" brushRef="#br0" timeOffset="15263.873">13721 11761 20,'-4'-10'32,"4"10"-5,0 0-5,-13-13-7,13 13-5,-9-7-4,9 7-2,0 0-1,-9-15 0,9 15-1,-6-10 0,6 10 0,-7-14 0,7 14 0,-7-15-1,7 15 1,-8-12-1,8 12 0,-9-11 0,9 11 1,-9-11-1,9 11 0,-9-9 0,9 9 0,-13-9 0,13 9 0,-14-7 0,14 7 0,-18-7-1,9 4 2,1 0-2,-2 1 1,1-1 0,0 1-1,0 1 1,-1 0-1,1 1 1,-2 0 0,2 0 0,-4 0-1,1 0 1,-1-1-1,2 0 1,-1-2-1,1 1 1,0-1-1,-1-1 1,2 1-1,1-1 1,1 2-1,-1 1 1,0 0-1,-1 1 0,2 0 0,8 0 0,-16 2 0,6-2 0,10 0 0,-17 0 1,17 0-1,-15-1 0,15 1 0,-15-2 1,15 2-1,-16-5 0,16 5 0,-16-2 1,16 2-1,-15-5 0,15 5 0,-13-2 0,13 2 1,-15-4-1,15 4 0,-13-3 0,13 3 1,-13-4-1,13 4 0,-13-4 0,13 4 0,-12-5 0,12 5 0,-10-5 0,10 5 0,-12-4 0,12 4 0,-14-2 0,14 2 0,-14-3 0,14 3 0,-16-2 0,16 2 0,-13-1 1,13 1-1,-11-5 0,11 5 0,-12-2 0,12 2 0,-14-1 0,14 1 0,-14-1 0,14 1 0,-14 1 0,14-1 0,-15 1 0,15-1 0,-13 2 0,13-2 1,-12-1-1,12 1 0,-12-1 0,12 1 0,-13-1 0,13 1 0,-16 0 0,16 0 0,-15 0 0,6 0 0,9 0 0,-15 0 0,15 0 0,-14 0 0,14 0 0,-11 0 0,11 0 0,-11 0 1,11 0-1,-10 0 0,10 0 0,-12 0 0,12 0 0,-17-1 0,9 1 0,-1-2 0,-2 2 0,1-1 0,-3 0 0,2 1 0,-2-1 0,2 1 0,-2-2 0,1 2 0,3 0 0,0 0 0,0-2 0,9 2 0,-15-1 0,15 1 0,-13 0 0,13 0 0,-12 0 0,12 0 0,-16 3 0,16-3 0,-15 3 0,15-3 0,-16 5 0,16-5 0,-17 3 0,17-3 0,-16 2 0,16-2 0,-17 2 0,8 0 0,-1-1 0,0 1 0,1 1 0,-3 0 0,3 1 0,-3 0 0,0 2 0,2 0 0,-4 0 0,1-1 0,-1 2 0,2-1 0,-3 0 0,4 0 0,1-3 0,1 2-1,9-5 1,-14 5 0,14-5 0,-9 4 0,9-4 1,-8 3-1,8-3 0,-12 4-1,12-4 1,-15 6 0,15-6 0,-16 8 0,7-4 0,9-4 0,-16 9 0,16-9 0,-14 8 1,14-8-1,-12 9 0,12-9-1,-14 9 1,5-5 0,9-4 0,-15 14 0,6-5 0,9-9 0,-16 18 0,9-8 0,0 1 0,1-1-1,-2 5 1,1-4 0,2 2-1,2 0 1,-1-1-1,1 1 1,2 0-1,1 0 2,0-13-2,4 19 1,-4-19 0,7 20 0,-2-10 0,-1 0 0,3 2 1,-3 0-2,1 0 1,1 1 0,-1 1 0,0-3 1,0 1-1,2-1 0,0 1 0,1-2 0,1-2 0,0 2 0,1-1 1,-1 0-1,1 0 0,-1-1 0,-9-8 0,14 18 0,-14-18 0,13 17 0,-13-17 0,14 11 0,-14-11 0,15 8 1,-15-8-1,17 9 0,-17-9 0,17 8 0,-8-4 0,0 1 0,-9-5 0,14 9 0,-14-9 0,13 10 0,-13-10 0,10 9 0,-10-9 0,11 9 0,-11-9 0,11 7 0,-11-7 0,13 8 0,-13-8 0,13 7 0,-13-7 0,15 7 0,-7-5 0,-8-2 0,18 6 0,-9-4 1,0 0-1,2-1 0,-2-1 0,4 0 0,-1-1 0,4 0 1,-2 0-1,4-2 0,-1 0 0,0 2 0,3 0 0,-4 1 0,0-1 0,0 2 0,-4 1 0,1 1 0,-1-2 0,-2 0 0,3-1 0,-1 1 0,3-1 1,-1 0-1,4 0 0,-1 0 0,1 0 0,3 2 0,-5-1 0,0 3 0,-2-1 0,-2 1 0,-1-2 0,-2 0 0,1 1 0,-10-3 0,16 4 0,-7-3 0,-2 1 0,3-1 0,1 0 0,-2-1 0,3 1 0,-1-1 1,1-1-1,0-1 0,4 0 0,-2-1 0,0 0 0,2-2 1,-2 2-1,0-2 0,2 0 0,0 1 0,-2-1 0,-1-1 0,2 2 0,1-2 0,-1 0 0,0 0 0,2 1 0,-3-1 0,2 0 0,-3 3 0,0-2 0,-3 2 0,3 0 1,-4 2-1,2-1-1,-1 1 2,-1-2-1,1 0 0,1-2 0,1 2 0,-2-3 0,1 1 0,0-2 0,1 1 0,-1 0 0,0-1 0,-2 2 0,4-3 0,-2 1 0,-2 0 0,2 3 0,-2-3 0,2-1 0,-1 2 0,-1-3 0,-9 9 0,17-18 0,-17 18 1,14-17-1,-14 17 0,13-18 0,-13 18 0,10-18 0,-10 18 0,8-12 0,-8 12 0,0 0 0,9-14 0,-9 14 0,0 0 0,0 0 0,7-10 0,-7 10 0,0 0 0,5-12 0,-5 12 0,0 0 0,9-13 0,-9 13 0,0 0 0,0 0 0,8-11 0,-8 11 0,0 0 0,5-11 0,-5 11 0,4-11 0,-4 11 0,3-14 1,-3 14-1,4-16 0,-4 16 0,5-10 0,-5 10 0,0 0 0,5-13 0,-5 13 0,0 0 0,3-14 0,-3 14 0,1-13 0,-1 13 0,-4-12 0,4 12 1,-4-13-1,4 13 0,-1-12 0,1 12 1,0 0-1,-8-15 0,8 15 1,-5-13-1,5 13 0,-10-18 0,10 18 1,-12-16-1,12 16 0,-9-15 0,9 15 0,-9-11 0,9 11 0,0 0 0,0 0 0,0 0 0,0 0 0,-8-11 0,8 11 0,0 0 0,0 0 0,0 0 0,0 0 0,0 0 0,0 0 0,-9-11 0,9 11 0,0 0 0,0 0 0,-10-13 0,10 13 0,-9-12 0,9 12 0,-12-16 0,12 16 0,-18-19 0,11 10 0,-3-1 0,1 3 0,9 7 0,-14-12 0,14 12 0,-11-8 0,11 8-1,-9-5 1,9 5 0,-9-5 0,9 5 0,0 0 0,-10-1 0,10 1 0,0 0 0,-10 3 0,10-3 0,0 0 0,-8 3 0,8-3 0,0 0 0,0 0 0,-10 2-1,10-2-1,0 0-3,0 0-7,7 13-10,-7-13-7,0 0-8,3 10-5,-3-10 1</inkml:trace>
  <inkml:trace contextRef="#ctx0" brushRef="#br0" timeOffset="20222.1566">16167 12382 13,'0'0'16,"0"0"-1,0 0-1,0 0-2,0 0-1,0 0-2,0 0-2,0 0-2,0 0 0,0 0-1,0 0-1,0 0 0,0 0-1,0 0-1,0 0 0,0 0 1,0 0-1,0 0 0,0 0 1,0 0 0,0 0-1,12-5 1,-12 5 0,0 0 0,14-7-1,-14 7 0,14-6 0,-14 6 0,16-5-1,-7 3 1,0 1 0,1-2-1,2 0 1,-4 0 0,1 0 0,0-1 0,1 0 0,-10 4 0,16-7 0,-16 7 0,13-5 0,-13 5 0,11-4 0,-11 4 0,11-3 0,-11 3 0,12-6-1,-12 6 1,19-7-1,-9 4 1,2-1-1,0 0 0,0 1 1,0 0-1,-1-1 0,-1 0 0,2-1 0,0-1 1,0-1-1,0-1 1,0-1-1,0 0 1,1 1-1,-2 1 1,-1 1-1,0 0 1,-10 6-1,17-5 0,-8 3 0,-9 2 0,16-6 0,-6 3 1,1 0-1,-3-2 0,1 2 1,0-2-1,-1 2 0,-8 3 0,18-7 0,-18 7 1,15-8-1,-6 4 0,0 0 0,2 0 0,1-4 0,-1 3 1,2-2-1,-1-1 0,4 2 0,-1-1 2,-2-1-2,2-2 0,-1 5 0,-1-4 0,2 0 0,0 3 0,-1 0 0,-2-1 0,2 1 0,-1-1 1,1 0-1,-2 1 0,0 0 0,-2 2 0,0-2 0,2 2 0,-3 0 1,1 1-1,3-2 0,-2 0 0,3 0 0,0-1 1,3-1-1,1-1 0,1 0 0,2-1 0,-1 0 0,-1 0 0,3 0 0,0 1 1,-2 0-1,-1 0 0,0 1 0,3-1 0,-3 1 0,1 1 0,2 0 0,-3 2 0,0-2 0,0 3 0,-2-1 0,-3 3 0,0-1 0,-3 0 0,-2 2 0,3-2 0,-4 1 0,4-4 1,-1 2-1,-2-3 0,4-1 1,0-1-1,1 1 1,1 0-1,-1 2 0,3 0 1,0-2-1,1 2 0,3 0 1,1 0-1,2-2 1,-2 3-1,0-1 1,-1 0-1,0 1 1,-4 0 0,-2 2-1,-2 0 0,-1 0 0,0 0 0,-1 1 0,-2-1 0,2 1 0,-1-1 0,0 1 1,0-2-1,-2 0 0,1 1 0,2 0 0,-3 0 0,2-2 0,0 2 0,2-2 0,0 1 0,3-1 0,1 0 0,0-1 0,0 2 0,-1-1 0,1 0 0,-7 1 0,6 0-1,-8 1 1,-7 2 0,14-4 0,-14 4 0,11-1 0,-11 1 0,0 0 1,0 0-1,9-1 0,-9 1 0,0 0 0,0 0 0,0 0 0,0 0 0,13-1 0,-13 1 0,9-2 0,-9 2 0,13 2 0,-13-2 0,15 0 0,-6 1 0,2-1 0,-3 0 0,3 0 0,-1 0 0,-1 0 0,3-3 1,-1 2-1,1-1 0,-3 0 0,-2-1 0,-7 3 0,13-3 1,-13 3-1,0 0 0,0 0 0,0 0 0,0 0 0,0 0 0,0 0 0,0 0 0,0 0 0,0 0 0,0 0 0,0 0-1,0 0 1,0 0-1,0 0 0,0 0 0,0 0 0,0 0 1,0 0-1,0 0 1,0 0 0,0 0-1,0 0-2,0 0-1,0 0-4,0 0-10,0 0-16,-5-10-6,5 10 1</inkml:trace>
  <inkml:trace contextRef="#ctx0" brushRef="#br0" timeOffset="20945.198">18271 11518 11,'-7'-11'27,"7"11"-6,0 0-7,-10 3-4,10-3-1,0 0 0,-6 10-1,6-10 0,0 0-1,0 0-1,0 0-2,0 0 0,0 0-2,0 0 0,0 0 0,13 0-1,-13 0 0,11 1 0,-11-1 1,12 7-1,-12-7 0,14 9 1,-2-2-1,-2-1 0,5 0 1,0-3-1,6 2-1,0-2 1,-1 0 0,-1-1-1,-1 1 0,-3 1 0,-1 0 1,-6 3-1,-8-7 0,8 15 0,-8-15 1,0 19-1,0-19 1,-3 16-1,3-16 1,-7 14-1,7-14 0,-9 19 1,1-7-1,-3-1 0,0 2 0,-2 0 1,0-1-2,0-2 2,2 0-2,2-4 1,9-6 0,-11 6 0,11-6-1,0 0 0,0 0 0,-2 11-1,2-11-1,3 12-3,-3-12-5,0 0-20,11 3-7,-11-3 2</inkml:trace>
  <inkml:trace contextRef="#ctx0" brushRef="#br0" timeOffset="24665.4108">19663 10881 18,'0'0'26,"0"0"-8,-8 0-7,8 0-1,0 0-2,0 0-2,0 0 0,0 0-1,-10-2 1,10 2-1,0 0 0,0 0-1,-14-3-1,14 3 0,-10-2 0,10 2-1,0 0 0,-9-8-1,9 8 0,0 0 0,-12-9 0,12 9-1,-10-2 0,10 2 1,-19 0 0,9 0 0,-2-2 0,0 1 0,-1-1 0,1 1 0,-1-3 0,-1 4 0,1-1-1,-1 2 1,2 3-1,-1-1 0,2 0 0,-1 0 0,1-1 1,2 2-1,-1-3 1,0-1 0,1 0-1,0-1 1,0 1 0,0 0-1,0 1 1,-1-1-1,1 2 0,-1 1 0,0-2 1,-2 1-1,0-2 0,0 1 0,-2-1 0,1 0 0,-2-1 1,1 0-1,-2 1 0,3-1 0,-2 1 1,1 1-1,0 0 0,2 0 0,-2-1 0,3 1 0,-5 0 0,2 2 0,0-2 1,-1 1-1,1 1 0,-1-2 0,-1 1 0,2 0 1,1 2-1,1-1 0,-1 1 0,0 0 0,1 2 0,0 1 0,-1 0 0,-1 0 0,2-1 0,0-1 0,0 2 0,1 0 0,2-2 0,-2-1 0,11-4 0,-15 10 0,15-10 0,-13 8 0,13-8 0,-12 8 0,12-8 0,-12 8 0,12-8 0,-15 8 1,7-5-1,8-3 1,-17 7-1,17-7 0,-15 7 0,15-7 2,-16 9-1,16-9 0,-9 13 0,9-13-1,-11 14 1,11-14-1,-9 10 1,9-10-1,-10 8 0,10-8 0,0 0 0,-12 5 0,12-5 0,0 0 0,-11 9 0,11-9 0,-9 10-1,9-10 1,-12 12 0,12-12 0,-13 15 0,13-15 0,-16 14 0,16-14 0,-15 13 0,15-13 0,-14 15 0,14-15 0,-14 16 0,14-16 0,-11 18 0,11-18 0,-13 19 0,13-19 0,-12 18 0,12-18 0,-9 19 0,9-19 0,-8 17 0,8-17 0,-3 15 0,3-15 0,3 17 0,-1-6 0,-2-11 0,10 18 0,-10-18 0,9 17 0,-9-17 0,8 14 1,-8-14-1,8 16 0,-8-16 0,3 18 0,-3-18 0,5 16 0,-5-16 0,8 17 1,-8-17-1,11 19 0,-11-19 0,13 19 0,-13-19 0,14 17 0,-14-17 0,12 15 0,-12-15 1,9 13-1,-9-13 0,10 13 0,-10-13 0,9 10 1,-9-10-1,12 13 0,-12-13 0,13 13 0,-13-13 0,13 13 0,-13-13 0,14 12 0,-14-12 1,13 9-1,-13-9 0,13 9 0,-13-9 0,19 8 0,-7-4 0,-3 0 0,3 2 0,-2-1 0,2 1 0,-3-2 0,2 1 0,-3-3 0,0 3 0,2-3 0,1 2 0,1-2 0,0 1 0,-1 1 1,3 0-1,-1-1 0,1-1 0,0 1 0,0 0 0,1-1 0,1 0 0,-4 1 0,1-2 0,2 1 0,-2 0 0,1 1 0,0-2 0,0 0 0,1-1 0,2 0 1,0 0-1,-1 1 0,0-1 0,-3 1 0,3 1 0,-5-1 0,2 0 0,-4 1 0,0-1 0,1 0 0,-2-1 0,3 0 0,-2-1 0,2 1 0,1-1 0,-1-1 0,1 1 0,0 1 0,-1 0 0,2 0 0,-1 0 0,0 0 0,1-1 0,2-1-1,-1 1 1,1 0 0,1 0 0,-1-1 0,1 0 0,-1 0 0,-2 2 0,1-1 0,-3 0 0,4 0 0,-3-2 0,4 2 0,-4 0 1,3 1-1,-1-2 0,1-1 0,0 2 0,0-1 0,-2 1 0,-2-1 0,-1 0 0,0 2 0,0 0 0,-10 0 0,15-2 0,-15 2 0,16-2 0,-8 1 0,2-2 1,0 2-1,2-2 0,-2 0 0,1 0 0,1 1 0,-1-2 0,2 2 0,-2 0 0,-2-1 0,2 2 0,-2 0 0,-9 1 0,15-1 0,-15 1 0,16-3 1,-7 2-1,2-1 0,0-1 0,4-1 0,0 1 0,1-2 0,1 0 0,-1 1 0,0 0 0,-1-1 0,1 0 0,-5 0 0,2 1 1,-2-3-1,-2 1 0,2 0 1,-1-3-1,0 1 0,-10 8 0,18-17 0,-9 7 0,-1 0 0,1 0 0,-9 10 0,13-21 0,-13 21 0,11-21 1,-11 21-1,7-18 0,-7 18 0,7-20 0,-3 10 0,-4 10 0,10-20 0,-10 20 0,10-19 0,-5 6 0,1 4 0,-2-3 0,-1 1 1,-2-3-1,0 0 0,0 1 0,-1-2 0,-1 1 0,-1 1 0,2-1 0,-2 0 0,2 2 0,-2 0 0,1-2 0,0 2 0,-2 2 0,2 0 0,-3-2 0,4 12 0,-4-20 0,-1 9 0,5 11 0,-10-20 0,4 10 0,6 10-1,-12-21 0,4 8 1,1 3-1,7 10 0,-13-20 0,13 20 0,-14-15 1,14 15 0,-13-16 0,13 16 0,-17-15 0,7 7 0,-1 1 0,0-1 0,0 0 0,-2 0 0,1 0 0,-3 0 0,1 2 0,1 0 0,-1 2 0,-1-1 1,4 2-1,-3-3 0,1 3 0,3-2 1,0 0-1,1 3 0,-2-3 0,0 2 0,2 1 0,-3 0 0,0 1 0,-3 0 0,1 1 0,-3-1 0,0 1 0,0-1 0,-2-3 0,0 2 0,-3 0 0,1 1 0,2 0 0,1-1 0,-1 4 0,0-1 0,0 1 0,-1 1 0,3 2 0,-3 1 0,-2 1 0,-2 0 0,2 1 0,0-1 0,-1 0 1,5-2-2,3 0 0,1-3-1,4 2-2,0-8-7,10 4-9,0 0-10,0 0-7,-16 11-4</inkml:trace>
  <inkml:trace contextRef="#ctx0" brushRef="#br0" timeOffset="29278.6746">15829 12908 5,'-9'-5'7,"9"5"-1,0 0 1,0 0 0,0 0-1,-8 11 0,8-11 1,0 0 1,0 0 1,0 0 0,-5-11 0,5 11-2,0 0-1,0 0 1,-4-11-2,4 11-1,0 0 0,0 0-1,0 0 0,0 0-1,-10-9 0,10 9 0,0 0 0,0 0 0,0 0-1,0 0 1,0 0-1,0 0 0,0 0 0,12 16 0,-12-16 0,8 13 1,-8-13-1,11 16 1,-11-16-1,14 20 0,-9-9 1,2 2-1,3-2 0,0 3 0,1 1-1,1 0 1,0 0-1,0 1 1,4 2-1,-2-1 1,-1-1-1,-1-1 1,2 0-1,0 2 1,-3-4 0,2 2 0,-1-2-1,2-1-1,-3 2 2,1 0-2,-1-2 1,0-2 0,0 4 0,-4-4-1,3 0 1,-3 1 0,-7-11 0,14 18 1,-14-18-1,13 16 0,-13-16 0,10 19 0,-10-19 0,9 17 1,-9-17-1,14 15 0,-14-15 0,14 16 0,-14-16 0,14 19 1,-14-19-1,14 18 0,-6-7 0,-4-1 0,-4-10 0,11 21 0,-6-11 1,-5-10-1,12 20 0,-6-10 0,0 0 0,1 2 0,-1 1 0,1-3 1,-2 0-2,1 2 2,-6-12-1,11 16 0,-11-16 0,10 16 0,-10-16 0,9 18 0,-9-18 0,10 16 0,-10-16 0,9 17 0,-9-17 0,9 20 0,-9-20 0,12 17 0,-12-17 0,11 16 1,-11-16-1,9 17 0,-9-17 0,11 13 0,-11-13 0,8 16 0,-8-16 0,12 15 0,-12-15 0,10 15 0,-10-15 0,10 13 0,-10-13 0,12 11 0,-12-11 1,6 13-1,-6-13 0,5 13 0,-5-13 0,6 12 0,-6-12 0,6 13 0,-6-13 0,0 0 1,9 9-1,-9-9 2,0 0-2,5 11 0,-5-11 1,6 12-1,-6-12 1,5 13-1,-5-13 1,8 13-1,-8-13 0,5 10 0,-5-10 1,0 0-1,0 0 0,7 13 1,-7-13-1,0 0 0,0 0 1,7 11-1,-7-11 0,0 0 1,8 15-1,-8-15-1,0 0 1,6 12-1,-6-12 1,0 0-1,5 11 1,-5-11 0,0 0 0,0 0 0,0 0 1,0 0-1,0 0 0,0 0 1,0 0-1,0 0 1,0 0-1,0 0 0,0 0 0,0 0 0,0 0 0,0 0 0,0 0 0,0 0 0,0 0 0,0 0 1,0 0-1,0 0 0,0 0 0,0 0 0,-9-8 1,9 8 0,-14-9-1,3 2 1,-2-1-1,-5-2 1,0-1-2,-1 1 2,-1 1-1,0 0 0,3 0-1,0 4 1,4 0 0,2 2-1,11 3 1,-12-4 0,12 4 0,0 0 0,0 0 0,0 0 0,0 0 0,0 0 0,0 0 0,0 0 0,6 12 0,-6-12 0,11 8 1,-11-8-2,17 8 2,-10-1-1,3-1 0,2 0 1,-3 0-1,1 3 0,1-2 0,-2 0-1,3-2 1,-2 0 0,0-2 0,1-1 0,-3-1 1,1 1-1,-9-2 0,15 0 0,-15 0 0,7-2 0,-7 2 0,0 0 0,11-9 0,-11 9 0,7-16 0,-7 16 1,5-17-1,-5 5 0,0 0 0,-1-5-1,-2-2 1,-1-1 0,2-4 0,-2-1-1,1-2 1,2 4 0,1 0 0,2 5 0,0 4-1,2 3 0,-4 11-2,0 0-6,17 7-13,-17-7-8,0 0-10,-1 13-1</inkml:trace>
  <inkml:trace contextRef="#ctx0" brushRef="#br0" timeOffset="34236.9582">16612 14108 1,'0'0'29,"0"0"-9,0 0-4,0 0-3,1-11-1,-1 11-3,0 0-2,0 0 0,-14 1-1,14-1-2,-12 4 0,12-4-1,-12 0 0,12 0-1,-13-6 0,13 6 0,-10-6-1,10 6 1,-11-5-1,11 5 0,-12 0 0,12 0 0,-15 4 0,15-4 0,-15 7 0,5-3 0,1-2 0,9-2 0,-16 3 0,16-3 0,-16 3 0,16-3 0,-11-2 0,11 2 0,-10 0 0,10 0-1,0 0 1,-9-1 0,9 1-1,0 0 1,-13-3-1,13 3 0,-14-2 0,6-1 1,-2 2-1,-1 0 0,-1 2 1,0-1-1,1 0 0,-1 1 1,0 2-1,1-1 1,-1 1-1,2-2 0,-2 1 1,1 0-1,-3-2 2,2 1-2,-2-2 1,2 2-1,-3 0 0,0 3 0,2-2 0,0 1 0,-2 2 0,1 0 1,0-1-1,1 1 0,-2 0 0,1-2 0,-2 0 0,0 1 1,-2-1-1,2 3 0,-6-1 0,1 0 0,1 0 0,0 2 1,3 0-1,-2-2 0,3 0 0,0-1 0,4-1 0,-1 1 0,3-1 0,-1 2 0,2-2 0,9-3 0,-14 13 0,14-13 0,-13 15 0,13-15 0,-8 16 0,8-16 0,-9 15 0,9-15 0,-7 12 0,7-12 0,-9 10 0,9-10 0,-10 10 0,10-10 0,-10 11 0,10-11 0,-9 11 0,9-11 0,-12 11 0,12-11 0,-9 10 0,9-10 0,-6 13 0,6-13 0,-4 11 0,4-11-1,2 18 1,-2-18 0,5 17 0,-1-7 0,0 2 0,0-2 0,0 4 0,0-3 0,0 2 0,-3-1 0,1-2 0,-1 0 0,-1-10 0,4 19 0,-4-19 0,8 15 0,-8-15 0,11 16 0,-11-16 0,11 17 0,-6-5 0,-1-2 0,2 1 0,-2-1 0,-4-10 0,8 20 0,-8-20 0,10 13 1,-10-13-1,9 12 0,-9-12 0,13 10 1,-13-10-1,14 12 0,-14-12 1,15 14-1,-15-14 0,15 15 0,-15-15 1,12 15-1,-12-15 0,14 9 0,-14-9 0,13 7 0,-4-6 0,1 1 0,0 2 0,5-3-1,-3 1 1,3 2-1,-2-1 1,0-1-1,-1 2 1,-2-3-1,1 1 1,-3 1 0,2 0 1,-10-3-1,17 5 0,-8-3 0,0 0 0,-1 1 0,2-2 1,0 0-1,0 0 0,-1 0 0,0-1 0,2 0 0,0 0 0,-2 1 1,0-1-1,0 0 0,-2 2 0,-7-2 0,18 3 0,-9-2 0,0 1 0,2 1 0,-3-1 0,4 0 0,-2 1 0,1-1 0,1 1 0,-12-3 0,17 9 0,-7-6 0,-1 2 0,-1-2 0,1 1 0,0-2 0,-1 0 0,2 0 0,1-2 0,-2 2 0,2-2 0,-1 0 0,0 1 0,3 0 0,-2 0 1,2 0-1,-2 0 0,3-1 0,-2 2 0,2-4 0,-1 2 0,-1-1 0,1 0 0,-1 0 0,0 0 0,0 1 0,0-1 1,0 2-1,-2-1 0,2 0 0,-1 0 0,0 0 0,0-1-1,-1 1 1,3 1 0,-4-1 0,1 0 0,-1 0 0,-1 1 0,-8-1 0,17 1 0,-17-1 0,15 1 0,-6 0 0,2-1 0,-1 0 0,1 0 1,0 2-1,1-1 0,2-1 0,0 0 0,-1 0 0,0-1 0,1 1 0,-2-2 0,0 0 0,-1 1 0,-1 1 0,-1 0 0,-2 0 0,-7 0-1,16 1 1,-16-1 1,16 1-1,-16-1 0,17-2 0,-7 1 0,1 1 0,-2-1 0,3-1 0,-2 2 0,-1 0 0,1 2 0,-1-1 0,0 1 0,-9-2 0,16 4 0,-16-4 0,13 2 0,-13-2 0,14 0 0,-14 0 0,12 1 0,-12-1 0,13 0 0,-4 1 0,-9-1 0,15 2 0,-15-2 0,15 2 0,-15-2 0,17-2 0,-8 1 0,-1-2 0,2 1 0,2-1 0,-2 1 0,3 0 0,0 0 0,1 1 0,-1 0 0,1 0 0,0 0 1,0 0-1,0 0 0,1-2 0,-3 1 0,1-2 0,-2 2 0,5 0 0,-3 0 0,2-1 0,-1 2 0,1 0 0,0-1 0,1 0 0,1 0 0,-2-1 0,0-1 0,-1 0 0,0-2 0,-1 0 0,1 0 0,-1 1 0,1-3 0,1 1 1,1-3-1,0 5 1,-1-3-1,-2 2 1,2-2 0,-3 1 0,-2 3-1,1-1 0,-2 0 0,-9 5 0,19-10 0,-8 4-1,0 0 1,2-1 0,0 0 0,-1 0 0,1 1 1,0 2-2,-2-2 1,-1 2 0,-1 0 0,-9 4 0,16-6 0,-16 6 0,16-7 0,-16 7 0,17-9 0,-8 5 0,1-1 0,1 1 0,-3 1 0,1 1 0,-9 2 1,13-4-2,-13 4 2,10-3-1,-10 3 0,10-5 0,-10 5 0,10-7 0,-10 7 0,9-9 0,-9 9 0,12-8 0,-12 8 0,14-9 0,-14 9 0,14-11 0,-14 11 0,14-12 0,-14 12 0,15-15 0,-15 15 0,12-14 0,-12 14 0,12-14 0,-12 14 0,7-13 0,-7 13 0,6-12 0,-6 12 0,6-15 0,-6 15 0,7-15 1,-7 15-1,4-18 0,-4 18 0,2-16 0,-2 16 0,-1-15 0,1 15 0,-3-18 0,3 18 0,-4-18 0,4 18 0,-5-18 0,2 8 0,-1-2 0,1 2 0,-2-1 0,-3-3 0,8 14 0,-13-20 0,7 9 0,6 11 0,-15-19 0,6 11 0,9 8 0,-14-18 0,4 11 0,10 7 0,-17-12 0,7 6 0,2 3 0,-2-1 0,0-1 0,3 3 1,-2 0-1,9 2 0,-16-4 0,16 4 0,-15-7 0,15 7 0,-12-6 0,12 6 0,-12-8 0,2 4 0,2 2 0,-2-2 0,0 1 0,-2 1 0,-1-1 0,0 1 0,-3 0 0,3 0 0,-3 0 0,4 1 0,-4 0 0,4 0 0,0 0 0,1-1 0,2-1 0,9 3 0,-16-2 0,16 2 0,-15-4 0,7 3 0,8 1 0,-17-3 0,8 1 0,-1 1 0,0 0 0,1 0 0,-2-1 0,1 0 0,0 0 0,0 1 1,0 0-1,0-1 0,3 0 0,7 2 0,-17-3 0,17 3 0,-13-2 0,13 2 0,-18-4 0,8 4 0,-2-1 0,-2 0 0,0 1 0,-3-2 0,-1 0 0,3 1 0,-3-1 0,0 1 0,2 0 0,-2-1 0,3 0 0,0 2 0,-2-1 0,4 0 0,-2 0 0,3 0 0,-1-1 0,1 0 0,1 1 0,2 0 0,0-2 0,-2 3 0,0-1 0,2-1 0,-3 2 1,1 0-1,-2 0 0,-1 0 0,1-1 0,-1 1 0,-2-1 1,1 1-1,-2 0 0,-2 0 0,1 1 0,1-1 0,-3 2 0,0-1 0,1 2 0,2-1 0,-2-1 0,1 0 0,4-1-1,-2 0 1,1-1 0,2 0 0,2-1 0,1 0 0,1 0 0,9 2 0,-17-1 0,17 1 0,-14-1 1,14 1-1,-15 0 0,6 0 0,-1 1 0,0-1 0,1-1 0,-1 2 0,-2 1 0,1-1 0,-1 2 0,2-2 0,-1 2 0,-2 0 0,2-1 0,-3 1 0,1 1 0,0-2 0,1 2 0,-1-2 0,0-1 0,2 1 0,-1 1 0,0-1 0,0 0 0,0 2-1,1-1 1,-2 2 0,5-2 0,-3 0 0,11-3 0,-15 4 0,15-4 0,0 0-1,-12 1-1,12-1-4,0 0-10,0 0-5,0 0-6,12 4-10,-12-4-6</inkml:trace>
  <inkml:trace contextRef="#ctx0" brushRef="#br0" timeOffset="38713.2143">15112 12815 26,'0'0'16,"0"0"-1,0 0-1,0 0-2,0 0-2,0 0-3,0 0-2,-6 11-1,6-11-1,0 0 0,0 0-1,-11 14 0,11-14 1,0 0 0,-10 13-1,10-13 1,-6 12-1,6-12 0,0 0 0,-9 11-1,9-11 0,-8 13 0,8-13 0,-9 17 0,2-5 0,0 3-1,-1-2 1,1 5 0,-5-3-1,-1 3 1,-1 1 0,1-2 0,-1-3-1,-2 3 1,1-2-1,0-1 1,1 0 0,2-2-1,-4 2 1,2 2 0,0-1-1,-1 3 1,-1 1-1,0 3-1,-1-1 1,1 1-1,1-1 1,-3-2-1,3-3 1,-1 2 0,1-3 0,-1-3 0,3 0 0,1-1 1,0-1-1,1 0 0,2-1 0,9-9 0,-14 19 1,14-19-1,-14 18 0,6-9 0,-3 3 0,0 2 0,0 0 0,-1 1 0,1 1 0,0-1 0,0 0 0,1-3 0,0 0 0,2 1 0,-2-3 0,1 3 0,0 2 0,-2-2 1,-1 5-1,1 0 0,0 2 0,-1-2 0,-2-2 0,2-1 0,2 2 0,-2-4 1,2 1-1,-1-2 0,-1 2 0,2-1 0,0 0 0,0 1 1,-1 0-1,0 0 0,2-2 0,-1 0 0,1-2 0,0 1 0,0-3 0,9-8 0,-16 15 1,16-15-1,-14 11 0,14-11 0,-15 12 0,15-12 0,-13 11 0,13-11 0,-15 11 0,15-11 1,-14 16-1,14-16-2,-15 16 2,5-7-1,1 0 1,1-1-1,-2 0 1,-3-1-1,3 0 1,-1 0 0,1-1 0,0 0 0,-2 1 0,2 0 0,-1-2 0,1 2 0,1 0 0,-1 0 0,-1 2 0,0-2 0,0 1 0,2-1 1,0 0-1,9-7 0,-15 14 0,15-14 0,-16 16 0,16-16 0,-16 15-1,16-15 1,-16 16 1,16-16-1,-15 19 0,15-19 0,-13 14 0,13-14 0,-13 12 0,13-12 0,-13 15 0,13-15 1,-13 14-1,13-14 0,-14 14-1,14-14 2,-14 14-1,14-14 0,-12 8 0,12-8 0,0 0 0,-11 8 1,11-8-1,0 0 0,-7 13 0,7-13 0,-8 15 0,8-15 0,-7 17 0,2-7 0,5-10 0,-8 19 0,8-19 0,-8 15 0,8-15 0,-7 14 0,7-14 0,-7 16 0,7-16 0,-7 12 0,7-12 0,-7 13 0,7-13 0,-5 9 0,5-9 0,0 0 0,-7 15 0,7-15 0,-4 11 0,4-11 0,0 0 0,-7 13 0,7-13 0,0 0 0,0 0 0,0 0 0,0 0 1,0 0-1,0 0 0,0 0 1,0 0-1,0 0 0,0 0 0,0 0 0,0 0 0,-7 13 0,7-13 0,0 0 0,0 0 0,-5 13 0,5-13 0,0 0 0,0 0 0,0 0 0,0 0 0,0 0 0,0 0 1,0 0-1,0 0 0,0 0 1,0 0-1,0 0 0,0 0 0,0 0 0,-4-20 0,4 6 0,0-4 0,0-5 0,1-5 0,1-3 0,-1 2 0,-1 2 0,4 1 0,-1 3 0,-2 5 0,2 5 0,-3 13 0,0 0 0,0 0 0,0 0 0,0 0-1,1 12 1,-1-2 0,0 0 0,0 4 0,-1-2 0,1-2-1,0 5 1,0-2 0,-2 3 0,1 1 0,0 0 1,-1 1-2,1-1 2,1-2-2,-1-2 2,1-2-2,0 0 1,0-11 0,1 13 0,-1-13 0,4 11 0,-4-11 0,4 10 0,-4-10 0,3 13 0,-3-13 0,1 18 0,-1-18 0,3 14 0,-3-14 0,0 13 1,0-13-1,0 0 0,0 0 0,0 0 0,0 0 0,0 0 1,12 2-1,-12-2 0,18-4 0,-4 0 0,2 2 0,2-2 1,1 3-1,-2-1 0,1 1 0,-1 0 0,-2 1 0,-6 0-1,1 3-1,-10-3-3,15 21-15,-15-21-12,-4 26-7,0-12 1</inkml:trace>
  <inkml:trace contextRef="#ctx0" brushRef="#br0" timeOffset="42990.4589">13626 14650 2,'0'0'24,"0"0"-7,0 0-2,-7-11-2,7 11-1,0 0 0,0 0-1,0 0-2,0 0-2,-13-11-3,13 11 0,0 0-1,0 0-1,-12-6 0,12 6 0,0 0 0,-13-4-1,13 4 1,-11-3-1,11 3 1,-15-3-1,7 0 0,8 3 0,-18-3 0,18 3 0,-19-5 0,9 4 0,0-2 0,0 0 0,-3 1-1,2 0 1,-1-1 0,2 2 0,-4-2 0,4 3-1,-1-3 1,2 1 0,1 1-1,8 1 1,-16-2 0,16 2-1,-14-3 0,14 3 1,-13-3-1,13 3 0,-13-4 1,13 4-1,-14-2 0,14 2 1,-13-2-1,13 2 0,-15-3 1,1 1-1,4 0 0,0 2 0,1-1 0,-2 1 2,0 0-2,1 1 0,-3 0 0,4-1 0,0 1 0,-1-1 0,10 0 0,-16 0 0,16 0 0,-14 2 0,14-2 0,-14 3 0,14-3 0,-17 7 0,17-7 1,-16 5-1,16-5 0,-15 6 0,15-6 0,-13 5 0,13-5 0,-12 2 0,12-2 1,-8 1-1,8-1-1,-9 1 1,9-1 0,-12 2 0,12-2 0,-11 4 0,11-4 0,-15 5 0,15-5 1,-12 7-1,12-7 0,-12 3 0,12-3 0,-11 4 0,11-4 0,-11 2 0,11-2 0,-11 2 0,11-2 0,-12 5 0,12-5 0,-13 5 0,13-5 0,-15 4 0,15-4 0,-17 4 0,17-4 0,-15 2 0,15-2 0,-13 2 0,13-2 0,-12 1 0,12-1 0,-11 2 0,11-2 0,-8 1 0,8-1 0,-9 2 0,9-2 0,0 0 0,-12 2 0,12-2 0,0 0 0,-10 4 0,10-4 0,0 0 0,-10 2 0,10-2 0,0 0 0,-13 2 0,13-2 0,-8 4 0,8-4 0,-10 2 0,10-2 0,-9 2 1,9-2-1,0 0 0,-11 5 0,11-5 0,-10 1 0,10-1 0,-10 5 0,10-5 0,-13 4 0,13-4 0,-12 6 0,12-6 0,-11 6 0,11-6 0,-10 3 0,10-3 0,-9 4 0,9-4 0,-12 3 0,12-3 0,-12 4 0,12-4 0,-9 4 0,9-4 0,-12 6 0,12-6 0,-8 5 0,8-5 0,-11 3 0,11-3 0,-10 6 0,10-6 0,-10 7 0,10-7 0,-12 11 1,12-11-1,-13 15 0,13-15 0,-9 17 0,9-17 0,-8 15-1,8-15 1,-6 11-1,6-11 1,0 0-2,-7 15 2,7-15-2,0 0 2,-9 10 0,9-10 0,-7 11 0,7-11 0,-10 14 0,10-14 0,-13 12 0,13-12 2,-15 17-2,15-17 0,-16 15 0,16-15 0,-12 13 0,12-13 0,-10 13 0,10-13 0,-6 12 0,6-12 0,-6 11 0,6-11-2,-3 15 2,3-15 0,-3 17 0,1-6 0,0-1 0,2 3 0,-4-2 0,2 2 0,1-3 0,0 4 0,1-14 0,-3 18 0,3-18 0,0 16-1,0-16 1,1 14 0,-1-14 0,2 15 0,-2-15 0,3 17 0,-3-17 0,5 18 0,-4-7 0,2-1 0,-3-10 0,5 22 0,-1-12 0,0 1 0,3 0 0,-3 0 0,2-1 0,-1 2 0,-5-12 0,12 18 0,-12-18 0,16 18 0,-16-18 0,17 21 1,-17-21-1,16 20 0,-9-10 0,2-1 0,-3 3 0,-6-12 0,14 18 2,-14-18-2,12 17 0,-12-17 0,14 12 0,-14-12 0,14 11 1,-14-11-2,16 10 2,-8-7-1,0 1 0,2 0 0,0 1 0,-2-1 0,4-1 0,-4-1 0,3 1 0,-1-2 0,0 1 0,0-2 0,-10 0 0,17 2 0,-8 1 0,0-2 0,-9-1 0,18 3 0,-9 0 0,1-3 0,2 1 0,0-2 0,2-2 0,0 1 0,-1 0 0,1-1 0,-2-1 0,1 1 0,1 0 0,-1 0 0,-3 0 0,3 0 0,-2-1 0,2 1 0,-1-1 0,1 0 0,0-2 0,0-1 0,0 3 1,1-1-1,-2-1-1,-1 2 1,2-1 0,-1 1 0,-1 1 0,0 0 0,0-1 0,-1 2 0,2-3 1,0 2-1,-1-2 0,1-1 0,-1 1 0,1 0 0,1 0 0,-1 2 0,-3-1 0,1 2 0,0 0 0,-1 1 0,0-1 0,-9 2 0,16-1 0,-16 1 0,17-1 0,-7-1 0,0 0 0,2-2 0,-3-1 0,4 1 0,0-1 0,1 1 0,-1-1 0,2-1 0,-1 2 0,-1 0 0,2 1 0,2-1 0,-4 1 0,2-2 0,-1 2 0,-1 0 0,-1 0 1,1 0-1,-1 0 0,0 0 0,-1-1 0,1 1 0,1-1 0,-1 1 0,1-2 0,-2 0 0,0 0 0,-1 0 0,0 2 0,-1-1 0,-9 4 0,15-5 0,-7 2 0,-8 3 0,13-2 0,-13 2 0,12-1 0,-12 1 0,15-2 0,-7-1 0,-8 3 0,17-4 1,-8 2-1,1 0 0,0 1 0,0-1 0,0 1 0,-1-2 0,-1 2 0,-8 1 0,14-2 0,-14 2 0,11-4 0,-11 4 0,9-2 0,-9 2 0,0 0 0,13-3 0,-13 3 0,11-4 0,-11 4 0,15-8 0,-15 8 0,13-9 0,-13 9 1,12-11-1,-12 11 0,9-9 0,-9 9 0,0 0 0,6-10 1,-6 10-1,0 0 0,4-13 0,-4 13 0,4-11 0,-4 11 0,2-13 0,-2 13 0,4-14 1,-4 14-1,3-16 0,-3 16 0,3-16 0,-3 16 0,1-14 0,-1 14 0,1-16 0,-1 16 0,-1-17 0,1 17 0,-7-20 0,5 10 0,-2-1 0,4 11 1,-8-19-2,8 19 1,-6-17 0,6 17 0,-8-16 0,8 16 0,-9-17 0,4 7 0,5 10 1,-12-20-1,5 8 0,-1 2 0,3-1 0,5 11 1,-10-20-1,10 20 1,-8-18-1,4 7 1,4 11-1,-7-18 1,7 18-1,-5-15 0,5 15 0,-5-13-1,5 13 1,0 0 0,-11-14 0,11 14-1,-7-10 1,7 10 0,-8-12 0,8 12 0,-9-10 0,9 10 0,-11-8 0,11 8 0,-8-6 0,8 6 0,-13-6 0,13 6 0,-17-5 0,7 2 0,-1-1 0,1 0 0,-2 0 0,3 0 0,-2 1 0,2 1 0,9 2 0,-12-2 0,12 2 0,-12 1 0,12-1 0,-14 5 0,14-5 0,-14 7-1,14-7 1,-12 6-2,12-6-1,-11 4-4,10 9-7,-9-19-9,14 21-9,-4-15-8,-5 13-1</inkml:trace>
  <inkml:trace contextRef="#ctx0" brushRef="#br0" timeOffset="44162.5259">12960 15521 4,'0'0'25,"0"0"-13,0 0-5,0 0 1,7-11-1,-7 11 1,0 0 1,10-12 1,-12 2-2,2 10 1,0 0-3,0 0 0,1-12-2,-1 12-1,0 0-1,0 0-1,0 0 0,0 0-1,0 0 0,0 0 0,0 0 1,0 0 0,0 0 0,0 0 0,0 0 0,-9 2 1,9-2-1,-9 19 0,-1-2 0,0 4-1,-2 5 1,-2 2-1,-1 5 0,-3 4 0,-1-3 0,-1 3 0,-1-1 0,0-3 0,1-2 0,2-5 0,2-4 1,3-6-1,3-5 1,10-11-1,-10 11 1,10-11-1,0 0 1,0 0-1,0 0 0,6-11 0,-6 11 0,0 0 0,0 0 0,0 0 0,0 0 0,0 0 0,0 0 0,-3 12 0,3-12 0,-7 14 0,7-14 0,-9 10 0,9-10 0,0 0 0,0 0 0,0 0 0,0 0 0,0 0 0,0 0 1,0 0-1,0 0-1,-8 12 1,8-12 0,0 0 0,-5 13-1,5-13 1,-6 13 0,6-13-1,-6 13 0,6-13-1,0 0-2,0 0-7,0 0-20,0 0-6,0 0 1</inkml:trace>
  <inkml:trace contextRef="#ctx0" brushRef="#br0" timeOffset="44661.5545">12639 15797 9,'0'0'31,"0"0"-1,0 0-9,0 0-9,2 12-4,-2-12-3,0 0-1,0 0-1,-2 14 0,2-14 0,-4 22-1,1-4 0,1 2 0,0 1 0,0 3 0,0 1-1,1-2 0,1-5 0,2-2 0,1-4-1,-3-12 1,13 14 0,-3-12-1,2-3 1,4-3 0,-1-3-1,5 3 1,1-5-1,1 1-1,-2 2 1,1 0-1,-2 5-1,-3-1-1,1 6-1,-17-4-7,20 7-21,-20-7-5,5 12 1</inkml:trace>
  <inkml:trace contextRef="#ctx0" brushRef="#br0" timeOffset="49840.8507">12716 16135 19,'0'0'19,"0"0"-3,0 0-1,-16-13-1,16 13-1,-10-9-4,10 9-3,-11-8-1,11 8-2,-16-4-1,16 4 0,-16-1 1,16 1-1,-17 1 0,17-1 0,-15 0 0,15 0 0,-12 0 0,12 0 0,-10-1-1,10 1 0,-9-1 0,9 1 0,-9-2 0,9 2 0,-9-3 0,9 3 0,-12-1-1,12 1 1,-12-1-1,12 1 1,-13-1 0,13 1-1,-16-2 1,6 2-1,0 1 1,-1 1-1,-1 0 1,1 1-1,-1-1 0,2 2 1,0-2-1,1 0 0,9-2 1,-16 2-1,16-2 1,-15 3-1,15-3 1,-13 1-1,13-1 1,-15 1-1,15-1 0,-14 2 0,14-2 0,-15 2 1,15-2-1,-14 2 0,14-2 0,-17 1 1,17-1-1,-14-1 0,4 1 0,10 0 0,-18 0 1,10 1-1,-2 0 0,0-1 0,-1 1 0,2 0 0,-2 1 0,3-1 0,-2-1 0,0 1 1,0-1-1,1 1 0,9-1 0,-18 2 0,18-2 0,-15 3 0,15-3 1,-14 2-1,14-2 0,-12 7 0,12-7 0,-13 1 0,13-1 0,-10 5 0,10-5 0,-12 0 0,12 0 0,-11-3 0,11 3 0,-13 0 0,13 0 0,-12-2 0,12 2 0,-14 1 0,14-1 0,-13 3 0,13-3 0,-12 0 0,12 0 1,-13 0-1,13 0 0,-12 1 0,12-1 0,-17 2 0,17-2 0,-17 0 0,9 0 0,-1 0 0,1 1 0,8-1 0,-20-1 0,20 1 0,-16-2 0,16 2 0,-14 0 0,4 3 0,1-4 0,0 4 0,9-3 0,-18 4 0,18-4 0,-19 3 0,19-3 0,-16 2 0,16-2 0,-13 1 0,13-1 0,-13 1 0,13-1 0,-8 1 0,8-1 0,-11 1 0,11-1 0,-11 1 0,11-1 0,-14 3 0,5-2 0,0 1 0,0 0 0,-2 1 0,2-1 0,-4 0 0,1 4 0,-1-3 0,-2 4 0,0-4 0,1 6 0,-1-4 0,-1 3 0,2-4 0,5 1 0,-3-1 0,12-4 0,-14 6 0,14-6 0,-9 3 0,9-3 0,0 0 0,-9 3 0,9-3 0,0 0 0,-11 2 0,11-2 0,-8 3 0,8-3 0,-10 2 0,10-2 0,-14 1 0,14-1 0,-13 1 0,13-1 0,-15 1 0,15-1 0,-16 0 0,16 0 0,-11 2 0,11-2 0,-11 0 0,11 0 0,-12 2 0,12-2 0,-11 2 0,11-2 0,-13 4 0,13-4 0,-11 3 0,11-3 0,-9 5 0,9-5 0,-10 5 0,10-5 0,-10 7 0,10-7 0,-16 11-1,5-4 2,-1-2-2,1 2 1,-1 0-1,1-1 2,2 1-2,-1-1 2,1-1-1,9-5 0,-13 13 0,13-13 1,-13 13-1,13-13 0,-12 15 0,12-15 0,-13 16 0,13-16 0,-12 20 0,0-2 0,6-6 0,1-2 0,-2 0 0,1 1 0,1-1 0,5-10 0,-8 17 0,8-17 0,-3 17 0,3-17 0,0 16 0,0-16 0,0 18-1,1-8 1,0 3 0,0-1 1,-1 0-2,1-1 2,0 0-2,1 2 1,-2-13 0,5 18 0,-5-18 0,4 18 0,0-7 0,-4-11 0,5 20 0,1-1 0,-6-19 0,5 19 0,-5-19 0,7 18 0,-7-18 0,10 19 0,-10-19 0,10 16 0,-5-6 0,-5-10 0,12 19 0,-7-9 0,2 1 0,-1-1 0,-6-10 0,14 18 0,-5-8 0,0-3 1,1 2-1,-2-1 0,2-1 1,0 1-1,-1 0 1,3-1-1,-4-1 0,16 6 0,-13-7 0,4 4 0,-1-5 1,2 4-1,-1-4 0,1 3 0,2-2 0,-2 2 0,1-4 0,-2-1 2,0 5-2,0-4-2,0 5 2,-1-5 0,0 1 0,-1 1 0,0 4 0,1-6 0,-1 0 0,0 3 2,2-3-2,-4 0 0,2 3 0,0-3 0,-1 1 0,-2-1 0,2 4 1,0-5-1,-3 3 0,1-2 0,0 1 0,-1-1 0,3-2 0,-3 2 0,3-1 0,-2 0 0,2 0 1,0-4-1,-1 5 0,2-4 0,0 3 0,-1-2 0,2-1 0,-2 1 0,1-1 0,-2 2 0,4-4 0,-2-1 1,1 0-1,0 2 0,0-1 0,1-1 0,0 3 0,-2 0 0,2 0 0,-3 1 0,1 0 0,-2-3 0,2 1 0,-2 2 0,-1 0 0,4-2 0,-2-1 0,2 2 0,0-1 1,3 0-1,-3-1 0,3 1 0,0-1 0,-3 1 0,2 0 0,-3-1 0,1 2 0,-3-2 1,3 2-1,-1-1 0,-1 1 0,0-1 0,-1 2 0,2 2 0,-1-2 0,0 1 0,0 1 0,2-1 0,-1-1 1,0 0-1,-2-1 0,2-1 0,-1 1 0,-3 1 0,3-2 0,0 2 0,-4 0 1,1 2-1,3-4 0,-2 2 0,2-4 0,-3 4 0,4-6 0,0 5 1,0-1-1,0 0 0,-2-2 0,1 3 0,-1 1 0,1-1 0,0-2 0,0 2 0,1-2 0,-2 1 1,3 0-1,-2 0 0,3 0 0,0-1 0,-1 2 0,0-1 0,0-1 0,0 1 0,-1 0 0,-1 1 0,-1-2 0,-1 2 0,1-1 0,-1-4 0,-1 4 0,2 1 0,-1 0 0,-2-6 0,2 5 0,0-3 0,-2 4 0,2-2 0,1 0 0,1-6 1,0 4-1,0 0 0,2 1 0,-1-2 0,3 3 0,-1-1 0,-2 3 0,-1 0 0,1 1 0,-2-1 0,0-1 0,-2 1 0,-1 0-1,-8 1 1,15-7 0,-15 7 0,13-6 0,-13 6 0,15-4 0,-6 3 0,-9 1 0,16-4 0,-16 4 0,17-4 0,-9 1 0,1 0 0,0 1 0,1-3 0,1 1 0,-2 0 0,2 0 0,1 1 0,-2-1 0,0 1 0,1 0 0,-2-1 0,0 1 0,-9 3 0,16-8 0,-16 8 0,18-10 0,-10 5 0,2-2 0,1 2 0,-2 0 0,3 1 0,-2-1 0,0 1 0,-1-1 0,-9 5 1,16-8-1,-16 8 0,14-9 0,-14 9 0,12-8 0,-12 8 0,13-11 0,-13 11 0,11-9-1,-11 9 1,16-8 0,-16 8 1,12-7-2,-12 7 2,12-5-1,-12 5 0,0 0 0,10-5 0,-10 5 0,0 0 0,9-5 0,-9 5 0,0 0-1,9-7 2,-9 7-1,0 0 0,13-6 0,-13 6 0,0 0 0,11-9 0,-11 9 0,0 0 0,11-11 0,-11 11 0,0 0 0,6-11 0,-6 11 0,0 0 0,7-10 0,-7 10 0,0 0 0,7-13 0,-7 13 0,3-11 0,-3 11 0,4-15 0,-4 15 0,1-14 0,-1 14 0,0-14 0,0 14 0,-1-13 0,1 13 0,-4-11 0,4 11 0,-3-16 0,3 16 0,-5-17 0,5 17 0,-6-19 0,6 19 0,-5-17 1,5 17-1,-7-15 0,7 15 0,-10-14 0,10 14 0,-9-14 0,9 14 0,-11-16 0,11 16 0,-11-15 0,11 15 0,-9-12 0,9 12 0,-9-12 0,9 12 0,-9-11 0,9 11 0,-12-10 0,12 10 0,-16-14 1,16 14-1,-15-8-1,15 8 2,-17-11-1,17 11-1,-14-9 1,14 9 1,-13-8-1,13 8-1,-12-10 1,12 10 0,-17-11 0,17 11-1,-16-9 1,6 3 0,3 2 0,7 4 0,-19-8 0,19 8 0,-14-7 1,14 7-1,-16-7 0,16 7 0,-17-8 0,6 3 0,3 1 0,-4-1 0,0 2 0,0-2 0,-2 0 0,2 2 0,-2-1 0,2 2 0,-1-1 0,2-1 0,-1 1 0,0-4 0,0 4 0,-2-1 0,2 2 0,-2-2 0,1 1 1,-3-2-1,4 3 0,-1 3 0,2-5 0,0 2 0,1 1 1,10 1-1,-15-6 0,15 6 0,-13-7 0,13 7 0,-14-8 0,14 8 0,-14-7 0,14 7 0,-15-1 0,15 1 0,-17-2 0,7 1 0,10 1 0,-15-3 0,6 2 0,9 1 0,-17-4 0,17 4 0,-17-4 0,17 4 0,-15-2 0,15 2 0,-18-1 0,10-3 1,-2 3-2,-2-2 1,0-5 0,-1 3 0,-2-4 0,-3 3 1,0-4-1,-2 4 0,-3-5 0,-1 4 0,0 1 0,-1-1 0,3 0 0,-1 2 0,2 1 0,1 0 0,3 2 0,0 1 0,3-1 0,1 2 0,2 0 0,2 2-1,9-2 0,-14 4-3,14-4-7,3 19-7,-3-19-6,0 0-6,7-26-10</inkml:trace>
  <inkml:trace contextRef="#ctx0" brushRef="#br0" timeOffset="56112.2094">17458 10964 8,'0'0'12,"0"0"1,0 0 1,-5-13 0,5 13 1,0 0 0,0 0-2,0 0-5,0 0-3,0 0-3,0 0 0,0 0 0,0 0-2,0 0 2,6 13 0,-6-13 0,9 15 0,-6-5 1,3 3-1,-2 0 0,4 4 0,-3-1 0,5 5-1,-5-5 0,3 4 1,1-3-2,-1 4 1,0-3 0,2 3 0,-2 0 0,3 1-1,0 1 1,-3 3-1,3-3 1,-2 2-1,0-3 1,1-2-1,-2 0 1,-1-3 0,1 0 0,1-2-1,0 0 1,1 0 0,-2 0-1,3-1 1,-2-2-1,-1 0 0,0 1 1,-2-1-1,0-2 0,1 2 0,-1-2 0,0 0 1,-2 2-1,3-1 0,0 3 1,2-2-1,-3-1 0,0 0-1,1 1 1,0-1-1,-2 1 0,2 0 0,0 0 1,-1-2-1,1 0 0,-2 1 1,2 0 0,-1 0 0,-6-11 1,14 15-1,-14-15 0,10 16 1,-10-16-1,11 16 0,-11-16 0,11 18 1,-11-18-1,13 18 0,-13-18 0,13 17 0,-13-17 0,13 15 1,-13-15-1,10 17 0,-10-17 0,10 16 1,-10-16-1,9 19 0,-9-19 0,8 17 1,-8-17-1,10 17 0,-10-17 0,8 15 0,-8-15 0,8 15 1,-8-15-1,9 18 0,-9-18 0,9 18 1,-9-18-1,8 21 0,-8-21 0,7 17 1,-3-6-1,-4-11 0,9 20 0,-4-9 0,-1 1 0,4 0 0,0 2 0,0 0 0,-2 1 0,1 0 0,1-2 0,-1 2 1,0-2-1,-3 1 0,1-1 0,1-1 0,0 1 0,-2 0 0,0 0 0,1 0 1,1-1-1,-1-2 0,1 2 0,-1 0 0,0-1 0,2 0 0,-2 1 0,2 0 0,-1 1 1,1 3-1,2 0 0,-3 1-1,3-4 2,-2 2-2,-1-2 1,0-1-1,-2-2 1,-4-10-1,9 15 2,-9-15-1,8 18 0,-3-6 0,0 1 0,1 0 0,0 1 0,1 1 0,-3-1 0,3 0 1,-2-3-1,2 2 0,-7-13 0,8 19 0,-8-19 0,8 20 0,-2-7 0,-2 2 0,-1-2 0,3 1 0,-2 4 0,4-3 0,-2 1 0,0-1 0,0-1 0,2 0 1,-1 1-1,0-3 0,0 1 0,-2 3 0,3-2 0,-1 0 0,1 1 0,0-1 0,1 0 0,-1-1 0,-1 0 0,0 0 0,-1-3 0,-1 2 0,0 0 0,-1-1 2,-4-11-2,8 19 0,-8-19 0,8 18 0,-8-18 0,7 17 0,-7-17-2,7 17 4,-2-6-4,0-1 1,-1-1 1,-4-9 0,7 21-1,-4-11 1,2 1 0,-5-11-1,8 17 1,-8-17 0,8 17 0,-4-5 0,-4-12 0,8 18 0,-2-7 0,0-1 0,-2 1 0,1 1 0,-1 0 0,2 0 0,0 1 0,-1 0 0,0-1 0,-1 2 0,0-2 0,1-1 0,0 1 0,-1-2 0,2 1 0,-4-1 0,2 0 0,0 2 1,0 1-1,0 0 0,1-1 0,1 1 0,-3-2 0,-3-11 0,12 20 0,-12-20 0,10 13 0,-10-13 0,9 8 0,-9-8-1,11 9 1,-11-9 0,10 14 0,-10-14 1,9 17-2,-9-17 1,11 17 0,-11-17 0,7 16 0,-7-16 0,6 15 0,-6-15 0,8 15 0,-8-15 0,8 18 0,-8-18 1,8 18-1,-8-18 0,8 21 0,-3-11 0,-1 2 0,0-2 0,-4-10 0,10 19 0,-10-19 0,8 16 0,-8-16 0,6 12 0,-6-12 0,7 15 0,-7-15 0,7 12 0,-7-12 0,6 13 0,-6-13 1,6 10-1,-6-10 0,0 0 0,8 14 0,-8-14 0,0 0 0,0 0 0,5 10 0,-5-10 0,0 0 0,0 0 0,5 12 0,-5-12 0,0 0 0,0 0 0,6 10 0,-6-10 0,0 0 0,0 0 0,9 13 0,-9-13 0,4 11 0,-4-11-1,0 0 1,6 14-1,-6-14 1,0 0-1,5 12 1,-5-12 0,0 0 1,10 11-1,-10-11 0,9 10 0,-9-10 0,8 9 0,-8-9 0,0 0 0,10 9 0,-10-9 0,0 0 0,0 0 0,0 0 0,0 0 0,7 10 0,-7-10-1,0 0 1,0 0-1,0 0 1,0 0-1,0 0 1,0 0 0,9-8 0,-9 8 0,0 0 0,0 0 0,0 0 0,0 0 1,0 0-1,0 0 0,0 0 0,0 0-3,0 0-10,0 0-12,0 0-9,-9 4-7,-4-9-1</inkml:trace>
  <inkml:trace contextRef="#ctx0" brushRef="#br0" timeOffset="57974.3159">18839 13968 10,'0'0'14,"0"0"0,0 0-3,0 0 2,-2-11-3,2 11 0,0 0-2,0 0-1,0 0-2,0 0 0,0 0-1,0 0-1,0 0 0,0 0-1,0 0 0,0 0 1,0 0-1,0 0 0,0 0 0,0 0 0,0 0 0,0 0-1,0 0 0,0 0 0,1 10-1,-1-10 1,0 0-1,10 14 1,-10-14 0,10 12 0,-10-12 0,15 17-1,-5-8 2,3 2-2,-1 0 1,5 1-1,-2 1 1,-1-1-1,-1-2 1,-1-2-1,-12-8 1,14 13-1,-14-13 1,0 0 0,0 0 0,0 0 0,7-11 0,-7 11 0,2-18-1,-2 18 1,3-20-1,-2 10 0,-1-2 0,2 1 1,-4 1-1,4-1 1,-2 0-2,1-3 2,-1-1-1,4-1 0,0 1 0,0-2 0,1 3-1,-1-1 1,0 2 0,-1 2 0,-3 11 0,6-12-1,-6 12 1,0 0-2,0 0 0,0 0-1,0 0-6,0 0-23,-2 19-6,2-19 1</inkml:trace>
  <inkml:trace contextRef="#ctx0" brushRef="#br0" timeOffset="58576.3504">19096 14022 12,'0'0'7,"0"0"-4,0 0-1,9 9-2,-9-9 0,0 0 0,11 6 0,-11-6 0,0 0-4,0 0-4</inkml:trace>
  <inkml:trace contextRef="#ctx0" brushRef="#br0" timeOffset="62461.5726">19150 14124 11,'-9'-13'10,"9"13"0,0 0 0,0 0 1,0 0 1,0 0 0,-13-5-1,13 5-4,0 0-1,-8 4 0,8-4-2,-10 0-1,10 0 0,-10 0 0,10 0-1,-11-2 1,11 2-1,-12-2-1,12 2 1,-15-2 0,6 0-1,9 2 0,-16-4 1,16 4-2,-16-7 1,7 5 0,-1-1 0,1 0 1,-2 0-1,2 2 0,-2 0 0,1 1 0,0 0 0,10 0 0,-17 2 0,17-2 0,-18 2 0,18-2 0,-17 3-1,7-2 1,-1-1 0,0 1 0,-1 0-1,3 0 1,-3 0 0,0 2-1,0 0 1,0 2-1,0-1 1,-3 2-1,2 1 1,0-1-1,1 1 0,-2-2 1,3 0-1,1 0 1,0-3-1,10-2 0,-14 6 0,14-6 1,-14 9-1,14-9 0,-12 7 0,12-7 0,-14 10 0,14-10 0,-12 11 0,12-11 0,-15 10 0,15-10 0,-14 9 0,14-9 0,-16 11 0,16-11 0,-15 10 0,15-10 0,-16 9 0,16-9 0,-15 13 0,15-13 0,-15 11 0,15-11 1,-17 12-2,17-12 1,-15 13 0,15-13 0,-15 11 1,15-11-2,-11 14 1,11-14 0,-8 13 0,8-13 0,-6 11 0,6-11 0,-3 15 0,3-15 0,-3 16 0,3-16 0,-4 17 0,4-17 0,-4 17 0,4-17 0,-5 14 0,5-14 0,-5 13 0,5-13 1,-3 17-2,3-17 1,-2 13 1,2-13-1,-1 19-1,1-19 1,-2 17 0,1-6 0,0-1 1,-1 0-1,2-10 0,-4 19 0,4-19 0,0 19 0,0-19 0,0 15 0,0-15 0,7 13 0,-7-13 0,11 12 0,-11-12 0,14 11 0,-4-4 0,-10-7 0,15 13 0,-15-13 0,15 14 1,-15-14-1,15 15 0,-15-15 1,15 13-1,-15-13 0,17 11 0,-7-5 0,1-3 0,-1 2 0,3-2 1,-2 1-2,0-1 1,-1 2 1,1-1-1,-2 4 0,-9-8 0,15 13 0,-15-13 0,13 13 0,-13-13 0,13 11 0,-13-11 1,15 13-2,-7-6 1,-8-7-1,17 12 1,-6-6 0,1 3 0,0-3-1,-3 0 1,3 0 0,-1 0 0,0-1 0,-1 0 0,-10-5 0,15 7 0,-15-7 0,13 7 0,-13-7 0,14 3 0,-14-3 0,12 4 0,-12-4 0,13 1 1,-4-1-1,1 0 0,0 1 0,0-1 0,0 1 0,-1-1 0,1 1 0,0 0 0,-1 1 0,-9-2 0,16 2 0,-8-1 0,-8-1 0,17 4 0,-9-4 0,0 1 0,3 0 0,-3-1 0,5 1 0,-1-1 0,-1 1 1,1-1-1,-1 1 0,0-1 0,-1 1 0,-1 1 0,-9-2 0,17 2 0,-17-2 0,17 1 0,-8 0 0,0-1 0,3-1 0,0 0 0,0-1 0,0 0 0,0 0 0,1 0 0,-2 1 0,1-2 0,-3 3 0,1-1 0,0 1 0,0 0 0,-10 0 0,16-1 0,-4 1 0,-3-2 0,3-1 0,-1 2 0,1 0 0,0 1 0,-1-2 0,1 1 0,-4 1 0,2-1 0,-10 1 0,17-2 0,-17 2 0,16 0 0,-16 0 0,15 0 0,-5 0 0,0-1 0,0 0 0,0 0 0,2-1 0,-1-1 0,5 2 1,-4-1-1,1 1 0,-3 0 0,3 2 0,-5-1 0,-8 0 0,13 1 0,-13-1 0,0 0 0,11 0 0,-11 0 0,11-2 0,-11 2 0,16-3 0,-7 2 0,2-1 0,-1 1 0,0-2 0,0 1 0,-1 1 0,-9 1 1,14-5-1,-14 5 0,15-4 0,-15 4 0,16-6 0,-16 6-1,16-6 1,-7 4 0,-9 2 0,16-4 0,-16 4 0,13-1 0,-13 1 0,11-2 1,-11 2-1,9-2 0,-9 2 0,9-5 0,-9 5 0,11-6 0,-11 6 1,14-10-1,-14 10 2,16-9-2,-7 6 1,0-2-1,-9 5 1,15-7-1,-15 7 0,14-8 0,-14 8 0,9-11-1,-9 11 2,9-10-2,-9 10 1,12-9 0,-12 9 0,10-9 0,-10 9-1,15-6 1,-15 6 0,14-10 0,-14 10 0,13-10 0,-13 10 0,12-15 0,-12 15 0,12-16 0,-12 16 0,11-16 1,-11 16-1,8-16 0,-8 16 0,9-14 0,-9 14 0,5-15 0,-5 15 0,6-10 0,-6 10 0,0 0 0,4-13 0,-4 13-1,0 0 2,4-11-1,-4 11 0,0 0 0,4-15 0,-4 15 0,3-11 0,-3 11 1,1-13-1,-1 13 0,1-14 0,-1 14 0,0-15 0,0 15 0,-1-16 0,1 16 0,1-20 0,-1 20 0,2-17 0,-2 17 0,2-18 0,-2 18 0,2-18 0,-2 18 0,-2-17 0,2 17 1,-4-16-1,4 16 0,-5-17 0,5 17 0,-4-18 0,4 18 0,-5-13-1,5 13 1,-3-14 0,3 14 1,-4-12-2,4 12 2,0 0-1,-7-13 0,7 13 0,0 0 0,-9-11 0,9 11 0,0 0 0,-11-16 0,11 16 0,-9-14 0,9 14 0,-9-15 0,9 15 0,-12-15 0,12 15 0,-12-13 1,12 13-1,-12-10 0,12 10 0,-17-10 0,8 5 0,9 5 0,-18-12 1,10 8-1,-4-2 0,1 0 0,0 2 0,1-2 0,-1 1 0,-1 1 0,0 0 0,0 1 0,0-1 0,1 1 0,-1-1 0,0 2 0,2-1 0,-1 0 0,1 1 0,0 1 0,-2-1 0,1-2 0,-2 2 0,0-1 0,-2 2 0,0 0 0,-1 0 0,0 1 1,0 0-1,-1 0 0,2 0 0,-1-1 0,4 1 0,-2 0 0,3-1 0,-1 0 0,3 1 0,1-2 0,-1 1 0,0 0 0,0 0 0,9 1 0,-19-4 0,11 3 0,-3 1 0,0 0 0,0 0 0,-1 1 0,3-1 0,-4 2 1,0-1-1,1-1 0,0 0 1,0-1-1,-2-1 0,3 1 0,-2-1 1,2 0-1,1 1 0,-1-1 0,2 1 0,1 0 0,8 1 0,-16-1 1,16 1-1,-13-1 0,13 1 0,-13-1 0,13 1 0,-13-3 0,13 3 0,-17 0 0,7 1 0,-2 1 0,1-1 0,-2 0 0,-2 1 0,-1 1 0,0 0 0,0-2 0,-4 0 0,3 0 1,-3 1-1,2 0 0,-1-1 0,0 1 0,3 0 0,1-1 0,-1 0-1,4 2 0,-2 1-5,9 13-11,-9-12-10,8 11-10,-6-6-6,5-1-1</inkml:trace>
  <inkml:trace contextRef="#ctx0" brushRef="#br0" timeOffset="69234.96">14699 12400 18,'-9'6'20,"9"-6"-6,0 0-2,-13-6-2,13 6-2,-10-4 0,10 4-2,-12-4-1,12 4 0,-14-4 0,14 4-2,-13-3 1,13 3-1,-10-4 0,10 4 0,-11-3 1,11 3-1,-11-4-1,11 4 1,-13-4 0,13 4 0,-16-4-1,16 4 0,-18-3 0,18 3 0,-18-4 0,10 2-1,-1 0 0,9 2 0,-15-7 0,15 7 0,-15-7 0,15 7 0,-15-6 0,15 6 0,-18-9-1,9 7 1,-1-3 0,-2 0-1,1 1 1,-1 2-1,-2-3 1,0 3-1,0-1 2,-1 2-2,2-1 0,-3 2 1,1-1-1,-1 1 0,1-1 1,2 1-1,-3-2 1,1 2-1,-1-2 1,-1 1-1,-1-3 1,0 3-1,0-2 1,-2 2-1,-1 0 0,0 1 0,0 1 1,2 0-1,-2 0 0,2 0 0,-1 1 0,1-2 1,3 0-1,-2-1 0,0-2 1,1 1-1,0-2 1,1 1-1,0-1 0,-1 1 1,0 0-1,0 2 0,1 0 0,-3 1 0,3 0 1,0 0-1,-1-1 0,0 1 0,2-2 0,1 0 1,0 0-1,1 0 0,0 0 1,1-1-1,-2 1 0,2 1 1,-2-1-1,1-2 0,2 2 0,-3-1 0,3 0 0,-1 1 0,-1-2 0,-2 1 0,2 2 0,-2-2 0,0 2 1,-3-1-1,3 1 0,0 1 0,-2-1 0,3-1 0,-1 1 0,2-1 0,-1 0 0,2 0 0,0 0 1,-1-1-1,2 0 0,-1 1 0,0 0 0,0-1 0,2 1 0,-1 1 0,0-1 0,1 1 0,0-1 0,-1 1 0,1 1 0,0-1 0,-3 0 0,0 1 0,1-2 0,-2 0 0,-1 2 0,1-1 0,0 0 0,-1 0 0,1 0 0,1 1 0,-1 0 0,0-1 0,0 0 0,0 1 1,0-2-1,-3 2 0,2-1 0,-2 0 0,-2 1 0,1-1 0,-2 1 0,0-1 0,1 1 0,0 0 0,1 0 0,-1-1 0,1 1 0,0-3 0,2 3 1,-2-1-1,1 1-1,-2 0 1,1 1 1,0 0-1,0 2 0,0-1 0,-2-1 0,2 3 0,-1-2 0,2-1 0,-2 0 0,4-1-1,0 0 1,0-1 0,2 1 1,0-1-2,1-1 2,0 1-1,2-1 0,0 1 0,1-1 0,-2 2 0,11 0 0,-16-2 0,16 2 0,-13-3 0,13 3 0,-11-1 0,11 1 0,-10-1 0,10 1 0,-10-1 0,10 1 0,-8-1 0,8 1 0,-9 0 0,9 0 0,-11 1 0,11-1 0,-12 1 0,12-1 0,-15 1-1,15-1 2,-17 0-1,7-1 0,1 1 0,-3 0 0,0-1 0,2 1 0,-1 0 0,3 0 0,8 0 0,-17 1 0,17-1 0,-11 1 0,11-1 0,-8 1 0,8-1 0,-9 1 0,9-1 0,-10 0 0,10 0 0,-15 2 0,6-2 0,9 0 0,-15 1 0,15-1 0,-14 1 0,14-1 0,-10 0 0,10 0 0,0 0 0,-12 0 0,12 0 0,0 0 0,-8-1 0,8 1 0,0 0 0,-9 0 0,9 0 0,0 0 0,0 0 0,0 0 0,-9-1 0,9 1 0,0 0 0,0 0 0,0 0 0,-10-3 0,10 3 0,0 0 0,0 0 0,-11 0 0,11 0 0,0 0 0,0 0 0,0 0 0,0 0 0,0 0 0,0 0 0,0 0 0,0 0 0,0 0 0,0 0 0,0 0 0,0 0 0,0 0 0,0 0 0,0 0 0,0 0 0,0 0 1,0 0-1,0 0 0,0 0 0,0 0-1,0 0 0,0 0 0,10 7-1,-10-7 0,0 0 0,0 0-1,5 11-1,-5-11 1,0 0 0,-2 13 1,2-13 0,0 0 1,-5 11 0,5-11 1,0 0 1,0 0 0,0 0-1,0 0 1,0 0 0,0 0-1,0 0 1,0 0-1,1-11 0,-1 11 1,0 0 1,0 0-1,0 0 0,0 0 1,0 0-1,0 0 0,0 0 0,0 0 0,0 0 0,0 0-1,0 0 1,0 0 0,0 0-1,-11 0 1,11 0-1,0 0 1,-10 0 0,10 0-1,0 0 0,-11-1 1,11 1-1,0 0 0,0 0 0,0 0 0,0 0 0,0 0 0,-9 1 0,9-1 0,0 0 0,0 0 0,0 0 0,0 0-1,0 0 1,0 0 0,9 9 0,-9-9 0,11 9 0,-11-9 0,16 10 0,-7-4 0,-9-6 0,15 11 0,-15-11 0,14 13 0,-14-13 0,7 10 0,-7-10 1,4 11-2,-4-11 2,0 0-1,4 10 0,-4-10 0,0 0 0,0 0 1,0 0-1,0 0 1,0 0-1,0 0 1,0 0-1,0 0 0,-8-11 1,8 11-1,-12-13 0,2 5 0,-2-2 0,2 2 0,-2-2-1,2 3 1,-1 0 0,11 7 0,-14-8 0,14 8 0,0 0 0,-9-7 0,9 7 0,0 0-1,0 0 1,0 0 0,0 0 0,0 0 0,0 0 0,0 0 0,0 0 0,0 0 0,0 0 0,0 0-1,0 0 1,0 0 0,0 0 0,0 0 0,0 0-1,0 0 1,5-11 0,-5 11 0,10-13 0,-10 13 1,16-16-1,-8 8 0,2-4 0,2 4 0,-3 2-1,0 1 1,-9 5 0,15-1-1,-15 1 1,9 4-1,-9-4-1,7 12 1,-7-12-1,7 10-1,-7-10-5,9 19-9,-9-19-11,0 11-6,0-11-7,0 0 1</inkml:trace>
  <inkml:trace contextRef="#ctx0" brushRef="#br0" timeOffset="73477.2026">11868 12169 1,'0'0'31,"0"0"-3,0 0-6,-4-11-6,4 11-5,0 0-4,0 0-2,4-18-1,-4 18 0,1-12-1,-1 12 0,-1-19-1,1 19 1,-4-18-1,4 7 0,-4-2-1,4 13 1,-3-21-1,3 21 1,-4-21-1,4 21 0,-2-17 0,2 17 0,-7-15 1,7 15-1,-8-14-1,8 14 1,-12-13 0,12 13 0,-8-12 0,8 12 0,-8-14 0,8 14-1,-8-14 1,8 14 0,-7-13 0,7 13-1,-8-13 1,8 13 0,-9-12-1,9 12 2,-9-12-1,9 12 0,-10-11-1,10 11 1,-16-13-1,16 13 0,-13-11 1,13 11-1,-14-12 0,14 12 0,-12-12 1,12 12-1,-12-11 1,12 11-1,-8-9 1,8 9-1,-10-12 1,10 12 0,-13-9-1,13 9 0,-12-9 1,12 9-1,-16-10 1,16 10-1,-15-8 0,6 4 1,0 0 0,0 0-1,0 0 1,-2 0-1,2 0 0,-3 0 1,1 0-1,-1 1 0,0-1 0,-3 2 0,3 0 0,-2-1 1,1 3-1,0-2 0,0 0 0,0 1 0,1-3 0,2 3 0,0-3 0,1 1 1,9 3-1,-16-3 0,16 3 0,-14-5 0,14 5 0,-15-5 1,15 5-1,-14-4 0,4 1 0,10 3 0,-16-4 0,8 0 0,-4 2 0,4 0 0,-4 1 0,2-1-1,0 1 1,-1 1 0,1 0 0,0 0 0,1-1 0,-2 1-1,3-2 2,-1-1-1,-2 1 0,3 0 0,-1 0 0,-1-1 0,2 1 0,-2 2 0,0-1 0,1 1 0,-1 0 0,1 0 0,1-1 0,-1 1 0,0 0 0,9 0 0,-16-3 0,7 2 0,0 1 0,0-1 0,0 2 0,0-1 0,-1 2 0,1 0 0,-1 0 0,10-2 0,-17 1 0,9 1 0,-1-2 0,0 2 0,0-2 0,0 1 0,0-1 0,-1 1 0,1 1 0,0-1 0,9-1 0,-16 5 0,7-3 0,-1 1 0,1-1 0,-2 0 0,2-1 0,0 2-1,-1-1 1,0 1 0,3 0 0,7-3 0,-16 5 0,16-5 0,-11 5 0,11-5 0,-11 5 0,11-5 0,0 0 0,-12 2 0,12-2 0,0 0 1,-13 1-1,13-1 0,-9-1 0,9 1 0,-10 3 0,10-3 0,-9 2-1,9-2 1,-12 2 0,12-2 0,-11 1 0,11-1 0,-9 0 0,9 0 1,-13 0-2,13 0 1,-15-1 0,15 1 0,-14-1 0,14 1-1,-16-1 1,16 1 0,-12 0 0,12 0 0,-14 0 0,14 0 0,-10 1 0,10-1 0,-12 1 0,12-1 0,-11 1 0,11-1 0,-12 1 0,12-1 0,-12 1 0,12-1 0,-14 2 0,14-2 0,-15 1 0,15-1 0,-13 2 0,13-2 0,-14 3 0,14-3-1,-13 5 2,13-5-2,-13 5 1,13-5 0,-15 5 0,6 0 0,-3-1-1,2 1 1,-2 1-1,1 0 1,-2 1-1,2 1 1,-1-1 0,1 0 0,0-2-1,0 2 1,1-2 0,2 3 0,-2-1 0,-1-2-1,11-5 1,-15 11-1,15-11 1,-13 8-1,13-8 1,-11 8-1,11-8 1,-9 7 0,9-7 0,0 0 0,-10 14 0,10-14 0,-8 13 0,8-13 0,-9 16-1,9-16 2,-10 17-2,10-17 2,-10 14-2,10-14 1,-8 14 0,8-14 0,-8 11 0,8-11 0,-3 12 0,3-12 0,-5 17 0,5-17 0,-4 19 0,0-8 0,2 1 0,-1 3 0,0-2 0,1-1 0,0 1 0,1-2 0,-1 0 0,2 0 0,0 0-1,1-1 1,1 1 0,0 4 0,1 0 0,0 4 0,1-1 0,-1 2 1,1 0-1,-1-1 0,-1-2 0,1-2 0,0-1 0,0-1 0,1-2 0,0-1 0,-4-10 0,10 20 1,-5-9-2,2 0 2,-1 1-1,1 1 0,0-1 0,-1 1 0,0-2 0,0 2 0,-6-13 0,10 20 0,-10-20 1,12 19-1,-12-19 1,14 18-1,-9-8 0,5 0 0,0 2 0,-2-2-1,1 0 1,3-2 0,-2 2-1,1-3 1,0 0 0,-1 0 0,3-3 0,-3 1 0,3-3 0,-2 2 0,2-1 0,-1 0 0,-1-1 0,1 0 0,-3 0 0,1 1 0,-1-1 1,-9-2-2,14 5 1,-14-5 0,15 3 0,-15-3 0,13 4 0,-13-4 0,12 2 0,-12-2 1,12 1-1,-12-1 0,12 2 0,-12-2 0,12 3 0,-12-3 0,11 1 0,-3-1 0,-8 0 0,16 0 0,-6-1 1,0-1-1,2 0 1,0 0-1,-1 0 0,1-1 0,-1 0 0,0 0 0,0 1 1,0 0-2,1 1 2,-2-3-1,2 2 0,0 0 0,0-1 0,0 1 0,0 0 0,0 1 0,-1-2 0,2 2 0,-1-1 0,-1 0 0,-2-1 0,2 1 0,0 0 0,2-1 0,-1 0 0,1 1-1,0-1 1,5 1 0,-2 1 0,-1-2 1,4 1-1,-4-1 0,1-2 0,-1 2 0,2-3 0,-6 2 1,2-3-1,-3 5 1,3-5-1,-5 6 1,3-5-1,-3 2 1,2-1-1,1-1 0,1 1 0,3-6 0,-1 4-1,3-2 2,-1 1-1,1 0 0,-1 3 0,2 0 0,-3-1 1,-2 2-1,1-1 0,-2 1 0,-3 1 0,3-1 0,-1 0 1,-2 0-1,2-2 0,0 3 0,2-2 0,0 1 0,-1-1 0,2 0 0,0 2 0,1-1 0,-2 1 0,1 0 0,1 0 0,-3 0 0,1 0 0,-1 0 0,-2 1 0,2-1 0,-1 2 0,-3-1 0,3 1 0,-2-1 0,3 0 0,0 0 0,0-1 0,1 0 0,1 0 1,-2 1-1,-2-2 0,1 1 0,-2 0 0,-9 3 0,14-4 0,-14 4 0,14-4 0,-14 4 0,13-4 0,-13 4 0,18-7 0,-9 1 0,3 0 0,3-3 1,-2 1-1,-1-1 0,2 1 0,-4-2 1,1 5-1,-3-4 0,-8 9 0,13-8 0,-13 8 0,10-10 0,-10 10 0,12-11 1,-12 11-1,11-15 0,-6 4 0,-5 11 0,12-19 1,-12 19-1,7-20 0,-7 20 0,6-15 0,-6 15 0,3-16 0,-3 16 0,4-14 1,-4 14-1,3-14 0,-3 14 0,0-14 0,0 14 0,0 0-1,0-11 1,0 11 0,0 0 0,0 0-1,0 0 0,0 0-3,0 0-1,-5 10-10,-5-12-8,12 15-7,-12-8-8,10-5-3</inkml:trace>
  <inkml:trace contextRef="#ctx0" brushRef="#br0" timeOffset="76466.3736">10562 12624 16,'6'-12'16,"-6"12"-1,0 0-4,-1-12-2,1 12-2,0 0 0,0 0 1,0 0-1,0 0 0,-9 2-2,9-2 0,0 0-1,0 0-1,0 0 1,0 0-2,0 0 1,-9 8-1,9-8 0,0 0 0,-15 11 0,15-11 0,-14 16 0,8-5 0,-4-1 0,0 0 0,-1 0 0,-1 2-1,-2-1 1,-1 3-1,-2 1 0,-3 2 0,-3 0-1,0 3 1,-3 3 0,0 0-1,1 1 1,-3 2-1,2-2 1,2-1-1,0-1 1,4-2-1,0 1 0,4-3 1,1-2-1,-1-1 1,4 1-1,-1-1 0,3 1 0,-3-1 1,2 0-1,1 1 0,-3 0 0,-2 0 1,1 0-1,-3 5 0,0 0 1,-1-1-2,-2 2 2,-1 1-2,1 1 1,-1 0 0,-2 3 0,2-4-1,-2-2 1,1 4 0,-1-2 0,0 0 1,0-1-1,3 0 0,-1-3 1,0 2-1,0-1 1,2-1-1,-1 1 0,1 1 1,2 0-1,-2-2 0,3 2 0,1-1 0,0 1 0,0 0 0,0-1 0,2-2 1,1 0-1,-3 3 0,-1-1 0,0 1 0,0-1 0,0 3 0,-1-1 0,1 1 0,0 0 0,0-3 0,3 1 0,-2-3-1,3 2 1,-1-5 0,2 1 0,-2 2 0,1-1 0,-2 1 0,1-1 0,1 2 1,-3 3-2,-1-3 2,1 7-1,0-2 0,-2 0 0,-2 3 0,5-3 0,-1-1 0,2-1 0,0-5 0,4-2 0,-2-3 0,2 0 0,9-12 0,-15 19 0,15-19 0,-16 18 0,9-7 0,7-11 0,-18 19 0,9-6 0,0-2 0,1 2 0,0-1 0,-2 0 0,2 1 0,-2 0 0,1-2 0,0 1 0,1-1 0,-4 1 0,3 0 0,-1 0 0,0 1-1,-1-1 1,2 3 0,-3 0 0,0 2-1,-2 0 1,1-1-1,0 1 1,0 3-1,1-3 1,0-3-1,2 2 1,0 0 0,2-2 0,1 0 0,-1-3 0,0 2 0,0-2-1,1 1 2,0-1-1,7-11 0,-15 19-1,15-19 2,-15 18-2,15-18 2,-12 16-1,12-16 0,-7 10 0,7-10 0,0 0 0,-9 8 0,9-8 0,0 0 0,-9 6 1,9-6-1,0 0 0,-11 6 0,11-6 0,0 0 0,0 0 0,-9 3 1,9-3-1,0 0 0,0 0 0,0 0 0,-13 8 0,13-8 0,-8 11 0,8-11 0,-13 19 0,7-6 0,-3-3 0,1 4 0,-1 2 0,1-2 0,-1 1 0,0-1 0,1-1 0,1-3 0,7-10 0,-12 16 0,12-16 0,0 0 0,0 0 0,0 0 1,0 0-1,-8 7 0,8-7 0,0 0 0,0 0 0,0 0 0,0 0 0,0 0 0,0 0 0,0 0 0,0 0 0,0 0 0,0 0 0,0 0 1,0 0-1,0 0 0,0 0 0,0 0 0,0 0 0,0 0 0,0 0 0,0 0 0,0 0 0,0 0 0,0 0 0,-1-16 0,1 5 0,-3-4 0,3-4 0,-3-2 0,3-3 0,-1-4 0,1-2 0,0 0 0,0 3 0,4 0 0,-3 6 0,2 1 0,-2 5 0,1 3-1,-2 12 1,0 0 0,0 0 0,0 0-1,0 0 1,0 0 0,4 13-1,-4-13 1,3 16 0,-3-16 0,2 18 0,-2-18 0,3 18 0,-3-9 0,1 2 0,0 3 0,-1-1 0,0 1 0,2 1 0,0 0 0,0 1 0,0-2 0,2-2 0,0 1 0,0 0-1,2-2 1,-2 2 0,0-3 0,0 2 0,0-2 1,-1 1-1,-3-11 0,8 17 0,-8-17 0,5 11 1,-5-11-1,0 0 0,12 3 1,-12-3-1,17-14 1,-6 4-1,3-1 0,0-2 1,4 2-1,-1 1 0,2 0 0,-1 5 0,-2 1 0,2 3 0,-3 0 0,1 1 0,1 0 0,-2-1 0,0-2 0,-2 1-1,-2 0 0,0 6-2,-11-4-3,14 31-8,-21-19-13,9 19-9,-11-5-3,2 4-1</inkml:trace>
  <inkml:trace contextRef="#ctx0" brushRef="#br0" timeOffset="80206.5875">8408 15273 12,'0'0'19,"0"0"-7,0 0-6,0 0-2,0 0-3,0 0 0,0 0 0,0 0 1,-6-10 1,6 10 1,0 0 2,0 0 1,-8-7 1,8 7-1,0 0 1,0 0-2,-13-2 0,13 2-2,0 0 0,-12-1 0,12 1-1,-8-7 0,8 7 0,-14-11 0,5 6-1,0-1 1,-5 1-1,4 4 0,-8-1-1,2 3 0,-1 1 0,-2 2 0,2-1 0,0 2-1,0-2 1,-1 1 0,1-1-1,-1 2 1,1-3 0,-1 2 0,1 0-1,2 1 1,0-2 0,1 1 0,2 0-1,2-1 1,1-3-1,9 0 1,-16 1 0,16-1-1,-15-3 0,15 3 1,-18-1-1,10 2 0,-2 2 0,-1-1 0,0 0 0,1 2 1,-1 0-1,2 0 0,-3-1 0,2 1 0,0-4 0,-1 2 0,0-1 0,-2 0 0,0-1 0,-1 2 0,0-1 0,-2 1 0,2 0 0,0-1 0,2 1 0,-2-1 0,4 0 0,1-1 0,-1 0 0,2-1 0,-1 2 0,9-1 0,-16 0 0,7 1 0,0 1 0,-1 1 0,2 0 0,-3-1 0,2 2 0,-1-3 0,1 1 0,0 0 0,9-2 0,-15 1 0,15-1 0,-14 2 0,14-2 0,-13 2 0,13-2 0,-14 7 0,5-4 0,9-3 0,-15 6 0,15-6 0,-17 7 0,17-7-1,-14 7 1,14-7 0,-13 6 0,13-6 0,-13 6 0,13-6 0,-9 6 0,9-6 0,-9 7 0,9-7 0,-9 8 0,9-8 0,-10 9 0,10-9 0,-12 7 0,12-7 0,-10 9 0,10-9 0,-12 9 0,12-9 0,-11 7 0,11-7 0,-11 10 0,11-10-1,-12 11 1,12-11-1,-10 14 1,10-14-1,-10 15 2,10-15-2,-9 12 1,9-12 0,-7 11 0,7-11 0,0 0 0,-11 14 0,11-14 0,0 0 0,-10 16 0,10-16 0,0 0 0,-10 14 0,10-14 0,0 0 0,-9 12 0,9-12 0,0 0 0,-8 12 0,8-12 0,0 0 1,-7 12-2,7-12 1,-5 12 0,5-12 0,-4 15 0,4-15-1,-4 16 1,4-16 0,-2 17 0,2-17 0,-1 18 0,1-18 0,-4 17 0,4-17 0,3 17 0,-2-4 0,2-3 0,-1 2 0,2-1 0,-4-11-1,7 20 1,-7-20 0,5 17 0,-5-17 0,7 14 0,-7-14 1,5 13-1,-5-13 0,7 14 0,-7-14 0,8 15 0,-8-15 0,10 17 1,-10-17-1,13 18 0,-13-18 0,15 17 1,-15-17-1,15 15 0,-15-15 0,17 15 0,-8-10 0,-9-5 1,17 12-1,-17-12 0,16 11 0,-16-11 0,16 12 0,-16-12 1,14 10-1,-14-10 0,19 11 0,-11-7 0,3 2 0,-1-1 0,3 0 0,-2 0 0,-1 0 1,2-1-1,-3 1 0,3-2 0,-3 2 0,0 0 0,1-1 0,0 1 0,0-1 0,1 1 0,1-2 0,-1 1 0,4-1 1,-1 1-1,3-2 0,-1 2 0,1-1 0,0 2 0,0-1 0,1 0 0,-1 0 0,-1 0 1,0-1-1,-2 0 0,4 0 0,-2-2 0,1 0 0,1-1 1,0-1-1,3 0 0,-2 0 0,0-1 0,-1-1 1,1 2-1,-3 0 0,-2 1 0,-1-1 0,-1 0 0,-4 1 0,1 0 0,0-1 0,-1-1 0,-8 2 0,17-3 0,-8 2 0,1-2 0,0 2 0,0 0 0,-1 1 0,0-1 0,0 0 0,0 0 0,-1 0 0,1-1 2,0 1-2,0 0 0,0-1 0,-9 2 0,19-4 0,-10 2 0,1 1 0,2-1 0,-2-1 0,1 2 0,2-1 0,-1-1 0,0 2 0,-1-1 0,1 1 0,-1 0 1,1 1-2,-1-1 2,-2 1-1,2 0 0,1-2 0,-1 2 0,1-1 0,-1-1 0,4 1 0,-3-1 0,1-1 0,-2 2 0,3-1 0,-3 1 1,1-1-1,0 0 0,0 1 0,0-1 0,-1-1 0,0 1 0,1-1 0,-3 0 0,1 1 0,-10 2 0,15-6 0,-15 6 0,16-6 0,-16 6 0,12-5 0,-12 5 0,14-8 0,-14 8 0,14-10 1,-14 10-1,20-11 0,-12 4 0,4-1-1,-3 0 1,-1 1 0,2-1 1,-10 8-1,15-14 0,-15 14 0,13-12 0,-13 12 0,10-6 0,-10 6 0,0 0 0,9-10 0,-9 10 0,0 0 0,7-15 0,-7 15 0,5-14 0,-5 14 0,3-17 0,0 6 0,-2-1 0,1 1 0,-2-1 0,-1 1 0,0-3 0,-1 2 0,0 1 1,-1-1-1,0 1 0,0-2 0,-1 1 0,0 2 0,1 1 0,-1-3-1,1 2 2,-2-2-1,-1 1 0,-1-2 0,-2 0 0,1 0 0,-3-1 0,3 0 0,-4-1 0,1 5 0,3-2 0,2 0 0,6 12 0,-14-19 0,14 19 0,-8-16-1,8 16 1,-8-16 1,8 16-1,-12-15 0,12 15 0,-12-19 1,12 19-1,-12-17 1,12 17-1,-11-16 0,11 16 0,-10-15 0,10 15 0,-11-14 0,11 14 0,-10-14 0,10 14 0,-14-20 1,4 12-1,-1-3 0,-2 2 0,0-2 0,-2 1 0,-2 1 1,0-1-1,-3 2 0,3-1 0,-2 1 1,0-1-1,3 0 0,-3-1 0,2 0 0,3 1 0,-1 1 0,1 0 0,1-1 0,1 3 0,0-1 0,2 2 0,0-1 0,1 2 0,9 4 0,-13-7 0,13 7 0,0 0-1,-11-4-1,11 4-1,0 0-6,6 16-8,-10-29-7,16 15-9,-10-19-10,7-5 1</inkml:trace>
  <inkml:trace contextRef="#ctx0" brushRef="#br0" timeOffset="82565.7225">9834 7837 12,'0'0'32,"-1"-11"-6,1 11-4,0 0-7,0 0-4,0 0-2,0 0-3,0 0-3,0 0-1,0 0-1,0 0 0,0 0-1,0 0 1,0 0 0,0 0 0,0 0 1,0 19 0,4-5 0,1 4 1,-2 4-2,2 6 0,2 4 1,0 7-2,1 0 1,0 2-1,1 1 0,2 0 0,-1-3 0,0 2 1,1-9 0,5 0-1,-4-2 1,1 1-1,-1-2 1,0 1-1,0-1 1,0 0-1,0 0 0,-3 2 1,0-1-1,3-2 1,-3 2-1,1 2-2,0 1 3,0-2-2,-2 0 1,0 0-1,-1-1 1,-1-2-1,1-1 2,1-3-1,-1 1 0,2-1 0,0 1 0,2 2 0,1 2 0,0 1 1,-1 0-1,3 1 0,-3 0 0,3 2 0,-3-2 0,1-1 1,0 1-1,2-1 0,-2 0 0,0 2 0,0-1 0,0-1 1,-1 0-1,-1 1 1,1 2 0,1-1-1,-1 0 1,-1 3 0,3-2 1,-3 2-2,2-2 0,-1 3 1,-1-2-1,0-1 1,-3-1-1,2 3 0,-1-3 1,-1 2-1,1-2 0,-2 0 1,2-1-1,-1-1 0,1-4 0,-2 0 0,2-4 1,-2 2-1,-1-3 0,1 2 1,-1-4 0,0 2-1,-1 0 1,-2-1 0,1 1-1,-1-3 1,2 0-1,-2 0 0,0-1 0,0-1 0,0 3 0,1-3 0,0 2 0,-3 3 0,2 0 0,0 0 0,-2-1 0,1 2 1,1-1-1,0 1 0,1-3 0,1 0 1,-1-2-1,-1 3 0,0 1 0,2-3 1,-1 5-1,-1-1 0,1 1 0,-1-1 0,1 1 1,-1 1-1,2-4 0,-3-1 0,3-1 0,-3-2 0,2-1 0,-1 0 0,1 2 0,-3-1 0,3 3 0,0-1 0,1 2 1,-1-3-1,1 3 0,0-3 0,-1-1 0,0-1 0,-1 0 0,0 1 0,0-1 1,2 1-1,-3 1 0,3 0 0,-3-1 0,2 0 0,-1-3 0,0-2 0,0 0 0,0-1 0,-2-10 0,3 20 0,0-10 0,-1 2 0,1-1 0,0 2 1,0 0-1,0-2 0,-1-1 0,-2-10 0,4 14 0,-4-14 0,3 14 0,-3-14 0,4 17 0,-1-6 0,0-1 0,-1 3 1,1 0-1,0-2 0,0-1 0,-3-10 0,3 15 0,-3-15 0,0 0 1,0 0-1,4 11 0,-4-11 0,0 0 0,0 0 0,0 0 0,0 0-1,0 0-1,0 0-1,0 0-4,-3-23-14,3 23-8,-4-30-7,-3 4-6,-7-10 1</inkml:trace>
  <inkml:trace contextRef="#ctx0" brushRef="#br0" timeOffset="83723.7887">9822 7775 10,'0'0'26,"0"0"-7,0 0-6,0 0-3,0 0 1,0 0 0,0 0-1,0 0-1,0 0 0,0 0-2,0 0-1,-4 15-2,4-15-1,-5 23-1,-1-6-1,1 5 0,-2 3-1,1 1 1,-2-1-1,1-2 0,-1-1 0,2-5 0,1-3 0,1-2-1,4-12 1,-5 13-1,5-13 1,0 0 1,-2 11-1,2-11 0,0 0 0,0 0 1,5-12 0,-5 12 0,6-22 0,-2 8 1,-1-2-2,2-3 2,2-3-1,-1 0 1,0 0-2,-1 1 0,1 2 1,-1 2-1,-1 4 1,0 2-1,-4 11 0,5-11 1,-5 11 0,0 0-1,0 0 1,0 0 1,10 12-2,-10-12 1,9 13 0,-9-13-1,14 15 1,-14-15-1,18 19 1,-8-8 0,-1 1-1,3 1 1,-4 1-1,3 0 1,-3-2-1,0-1 1,-8-11-1,15 15 0,-15-15-1,10 2-2,-10-2-7,0 0-15,11-2-9,-11 2-6,0 0 1</inkml:trace>
  <inkml:trace contextRef="#ctx0" brushRef="#br0" timeOffset="87546.0073">9845 7790 9,'-15'9'30,"15"-9"-1,0 0-10,-9 1-8,9-1-3,0 0-2,0 0 0,-7-14-1,7 14 0,0 0 1,-12-1-1,3 0 0,9 1-1,-16 3-1,16-3 0,-15 3-1,15-3-1,-17-4 0,17 4 0,-16-8 0,5 5-1,0-1 1,-1 2 0,-2-2 0,1 3 0,-5 0 0,3 2 0,-2-1 0,2 1 0,-1-2-1,3 1 2,2-3-2,-2 0 1,2-2-1,1 0 1,-1 0-1,4 2 0,-4-2 1,2 2-1,1 2 1,8 1-1,-17-4 0,17 4 0,-15-3 1,15 3-1,-16-5 0,16 5 0,-15-6 0,15 6 1,-16-3-1,8 1 1,8 2-1,-14-5 0,5 4 1,9 1-1,-16-7 0,16 7 1,-15-12-1,15 12 1,-17-12-1,8 6 0,9 6 0,-17-14 1,17 14-1,-16-9 0,8 4 0,8 5 0,-16-10 0,6 4 0,10 6 0,-16-13 0,16 13 0,-14-13 0,14 13 0,-17-15 0,17 15 0,-17-13 0,17 13 0,-15-8 0,15 8 1,-14-7-1,14 7 0,-10-6 0,10 6 0,-11-6 0,11 6-1,0 0 1,-14-6 0,14 6 0,-8-5 0,8 5 0,-12-9 0,12 9 0,-13-13 1,13 13-2,-16-13 2,16 13-1,-15-9-1,15 9 1,-15-9 0,15 9 0,-15-8 0,15 8 0,-13-7 0,13 7 0,-12-5 0,12 5 0,-11-6 0,11 6 0,0 0 0,-11-9 0,11 9 0,-10-9 0,10 9 0,-9-7 0,9 7 1,-9-6-1,9 6 0,-9-3-1,9 3 1,0 0 0,-11-7 0,11 7 0,0 0 0,-7-12 0,7 12 0,0 0 0,-8-13 0,8 13 0,-4-13 0,4 13 0,-3-15-1,3 15 1,-2-19-1,2 19 2,-3-18-2,3 18 2,0-21-2,0 21 2,0-19-1,0 19 0,1-15 0,1 4 0,-2 11 0,2-14 0,-2 14 0,3-11 0,-3 11 0,0 0 0,4-13 0,-4 13 0,0 0 0,5-14 0,-5 14 0,5-13 0,-5 13 0,11-20 0,-3 8 0,0 2 0,-1 1 0,-7 9 1,13-20-1,-13 20-1,10-14 1,-10 14 0,8-13 1,-8 13-1,13-19 0,-13 19 0,16-21 0,-6 9 0,-2 0 0,4-1 0,-1 3 0,-2 3 0,2-1 0,-3 3 0,-8 5 0,15-9 0,-15 9 0,16-8 0,-16 8 0,18-11 0,-8 4 0,1 1 0,2-1 1,-2 2-1,1 1 0,-1 1 0,0 1 0,1 1 0,-3 0 0,2-3 0,-1 4 0,2-4 0,-1-1 1,0 1-1,1-2 0,3 1 0,-3-1 0,-1 4-1,-2-1 1,2 3 0,-3 1 0,1 0 0,0-1 0,-9 0 0,15-3 1,-6-1-1,2-3 0,1 3 1,0-5-2,-1 3 1,0-1 0,0 2 0,-11 5 1,16-3-1,-16 3 0,11 0 1,-11 0-1,8 2 1,-8-2-1,10 3 1,-10-3-1,12-1 0,-12 1 1,15-1-1,-15 1 0,17-5 0,-7 4 1,-1-1-1,1 2 0,-1-1 1,3 0-1,-4-1 0,4 1 1,-2 0-1,0 0 0,5-1 0,-3 1 1,0-1-1,-1 4 0,1-1 0,0 1 0,-1 0 1,0-1-1,-2 2 0,1-2 0,0-1 0,-1-1 0,2 0 0,0-2 1,-2 1-1,1 1 0,0 1 0,0 0 0,-1 1 0,1 0 0,-1 0 0,0 2 0,-1-1 1,1-1-1,1-1 0,0 0 0,-1 0 0,0 0 0,2 0 0,-11 0 0,17 0 0,-17 0 0,18 4 0,-9-2 1,-1-1-1,0-1 0,-8 0 0,17-1 0,-17 1 0,18-2 0,-18 2 0,14-2 0,-14 2 0,12 2 0,-12-2 0,9 5 0,-9-5-1,0 0 2,12 11-1,-12-11 0,10 8 0,-10-8 0,13 8 0,-13-8 0,16 6 0,-16-6 0,16 5 0,-7-1 0,1-2 0,-2 3 0,0-4 0,2 2 0,-2 1 0,1-3 0,-9-1 0,15 7 0,-15-7 0,13 7 0,-13-7 0,14 10 0,-14-10 0,14 12 0,-5-4 0,-9-8 0,15 14 0,-4-6 0,-11-8 0,16 11 0,-16-11 0,16 13 0,-16-13 0,11 11 0,-11-11 0,10 11 0,-10-11 0,11 16 0,-11-16 0,10 14 0,-10-14 0,9 16 0,-9-16 0,8 15 0,-8-15 0,8 15 0,-8-15 0,6 16 0,-6-16 0,6 14 0,-6-14 0,4 17 0,-4-17 0,4 16 0,-4-16 0,4 18 0,-4-18 0,4 15 0,-4-15 0,3 12 0,-3-12 0,2 11 0,-2-11 0,5 10 0,-5-10 0,0 0 0,5 15 0,-5-15 0,1 14 0,-1-14 0,1 16-1,-1-16 1,0 20-1,0-20 1,0 17-1,0-17 1,0 14-1,0-14 2,0 10-1,0-10 0,-1 11 0,1-11 0,-2 13 1,2-13-1,-3 17 0,3-17 0,-7 18 0,7-18 1,-5 15-1,5-15 0,-4 13 0,4-13 0,0 0 0,-7 14 0,7-14 0,-7 11 0,7-11 0,-10 12 0,10-12 0,-15 17 0,15-17 0,-15 17 0,7-10 0,-1-1 0,9-6 0,-20 11 0,8-4 1,-1-1-1,-2 0-1,0 0 1,-1 1 0,1-1 1,-2 1-1,0-1 0,1 0 0,0-3 0,1 2 0,-2 0 0,2-2 0,2-1 0,0 3 0,-1-3 0,5-1 0,-2 2 0,2-1 0,-1-1 0,2 0 0,-5 2 0,4-1 0,-3 1 1,1 1-1,-2 0 0,0 1 0,-1 1 0,1-2-1,1 2 1,-3-1 1,1 1-1,0 1 0,1-1 0,-2 3 0,-3-1 0,0 3 0,1-3 0,-1 3 0,1-2 0,-3 1-1,2-3 1,2-1 1,-2-3-1,2 1 0,1-3 0,-1-1 0,1-1 0,2 0 0,0-3 0,3 3 0,1-1 0,9 2 0,-12-4 0,12 4 0,0 0-1,0 0 0,0 0-1,-8-4-1,8 4-2,0 0-7,8 10-9,-8-10-7,0 0-6,0 0-7,-2-17 2</inkml:trace>
  <inkml:trace contextRef="#ctx0" brushRef="#br0" timeOffset="89819.1373">8893 7342 15,'0'0'31,"0"0"-1,-15-3-9,15 3-9,-10 1-2,10-1-5,-9 1 0,9-1-1,-9-4-1,9 4 0,-11 0 0,11 0-1,-18 6 0,8 1 0,-1-2 0,0 3-1,-3-4 1,0 3-1,-2-2 1,2 0 0,-4-2-1,2 1 2,-5-2-2,0 4 1,0-2 0,1 3-1,-1-1 1,-1 1-2,1-1 1,1-1-1,-2 1 0,1 0 1,0-3-1,-1 2 1,1 0 0,1-2 0,0 2-1,1-2 1,1-2 0,2 3 0,1-1-1,3 1 0,-2-1 1,4-2-1,-5 3 0,4-2 0,-3 3 0,-1-2 0,-2 3 0,-2 1 0,-3 1 1,-1 3-1,-2 1 0,-2 2 0,-1 2 0,-2-1 1,1-1-1,-5 0 0,2-3 0,-1-1 0,-1 1 0,-1-2 1,-1-2-1,1 2 0,1-1 0,3 0 1,0-2-1,2 0 0,2-3 0,2 1 0,-1-1 0,3-2 0,-1 2 0,1-1 0,-2 1 0,0 1 0,0 1 0,-1-2 0,1 0 0,1 2 0,0 0 0,0-3 1,1 1-1,0 1 0,0-1 0,-1 1 0,1 2 0,1-1 0,0 1 0,-1 1 0,1 0 0,3-1 0,0 0 0,2-1 0,0-2 1,2-1-1,-3 1 0,3 0 0,-2 1 0,0 1 0,-4 2 0,0 1 0,-1 2-1,-1 2 1,2-2 0,-2 1-1,0-3 1,2-1 0,0-3 0,1-2 0,-1 1 0,0-2 0,2 0 0,-1 0 0,-3 0 0,3 1 0,-1 1 1,2-1-1,-2 3 0,2-3 0,1 1 0,-1 0 0,2-1 0,-1 2 0,-2-2 0,1 0 0,-1 3 0,-1 0 0,1 1 0,-2 0 1,1 1-2,1 2-1,-2-2 1,1 4 0,2-6 1,1 5-1,-2-2-1,1 0 1,0 0 1,1-5-1,-2 5 2,1-5-2,-2 4 1,0-3-1,1-1 1,-1 0 1,-1 0-2,2 0 2,-1 1-1,2-1 0,1 0 0,1 1 0,0-1 0,0 1 0,2-1 0,1 0 0,-1 2 0,1-1 0,1 0 0,1 0 0,1 0 0,2 0 0,-2-2 0,11-2 0,-14 5 1,14-5-1,-12 1 0,12-1 0,-10 1 0,10-1 0,-9 2 0,9-2 0,-10 5 0,10-5 1,-12 3-1,12-3 0,-12 5 0,12-5 0,-16 3 1,16-3-1,-8 3 0,8-3 0,-11 2 0,11-2 0,0 0 0,0 0 0,-9 1 1,9-1-1,0 0 0,-11 6 0,11-6 0,0 0 0,0 0 0,-10 3 0,10-3 0,0 0 0,0 0-1,0 0-1,0 0-1,0 0-4,18 17-10,-18-17-9,14 8-9,-14-8-7,20-7 1</inkml:trace>
  <inkml:trace contextRef="#ctx0" brushRef="#br0" timeOffset="91102.2107">5613 8205 6,'0'0'26,"0"0"-5,0 0-4,9-3-1,-9 3-4,0 0-1,0-12-2,0 12-2,0 0-2,14-16-2,-11 5-1,4 0 0,1-3-1,3-2-1,-2 1 1,4-5 1,-1-1-1,-1 3 0,1 1 0,-5 4 2,0 1-2,-7 12 0,0 0 0,0 0-1,3 11 0,-6 1-1,-2 2 1,0 1-1,-2 4 0,-1 0 1,-1-1 0,1-1 0,-4 4 0,1-3 0,2 1-1,-3-3 1,3-3 0,3-1 0,6-12-1,0 0 1,0 0 0,0 0 0,0 0 0,0 0 0,11-5 0,-11 5 1,16-8 1,-7 7-1,-9 1 1,20-4 0,-9 2 0,4 2 0,-1-2 0,6 6-1,-2-4 0,0 3 0,0-1-1,-4 3 0,-1 1 0,-4-2-1,-9-4-1,11 10-2,-6 0-8,-5-10-18,0 0-10,-14-8 2</inkml:trace>
  <inkml:trace contextRef="#ctx0" brushRef="#br0" timeOffset="94091.3817">5603 8212 24,'0'0'27,"0"0"-6,0 0-5,-1-12-4,1 12-4,0 0-1,0 0-1,-9-2-2,9 2-1,0 0 0,0 0-1,-13-12-1,13 12 1,0 0 0,-5-11-1,5 11 1,0 0-1,-13-13 1,13 13-1,-9-10 1,9 10-1,-15-15 1,15 15-1,-17-20 0,7 11 0,-2-3 0,1 2 0,-1-2 0,2 3 1,-3-1-1,2 3 0,-2 2 1,1-1 0,-3 2 0,2-1 0,-1-3 1,-1 1-2,-3-1 0,1 0 2,1 0-3,2 0 1,-3 0-1,0 0 0,4 2 1,-3 1-1,4 1 1,0 0-1,-1 0 0,3-1 1,-1 1-1,1 0 1,0-2 0,0 2-1,1-2 0,-2 1 1,-2 0-1,2-1 0,-2 0 0,0 0 0,-1 0 1,1 2-1,-4 0 0,2 1 1,-2 1 0,0-1 0,2 2-1,-2 0 1,-2 0-1,4 1 1,-1 0-1,0 0 0,0 1 0,1 0 0,-2 0 0,1 0 0,0-2 0,-2 1 0,1 0 0,-2-2-1,0 1 1,0 0 1,0 1-1,1-1 0,-1 1 0,0 1 0,2 0 0,0 1 0,1 2 0,-1-2 0,2 0 0,0 1 0,0-1 0,1-1 0,1 1-1,-1 1 1,1 0 0,-2-1 0,2 2 0,1-1 0,0 2 0,1 0 0,-4-1 0,4 2 0,-2 0 1,3-2-1,-2 2 1,-1 2-1,0-2 1,1 2-1,1-3 0,-3 1 0,1 1 0,0-1 0,0 0 0,1-3-1,-1 3 1,1-4 0,1 4 0,2-2 0,-2-2 0,2 1 0,1 1 0,8-4 0,-16 7 0,16-7 0,-15 6 0,15-6-1,-15 8 1,15-8-1,-14 8 1,14-8-2,-19 10 2,19-10-1,-16 14 1,6-7 0,1 0-1,9-7 1,-17 14 0,8-7 0,9-7 0,-15 15 0,15-15 1,-13 12-1,13-12 0,-12 13 0,12-13-1,-11 11 2,11-11-2,-15 13 1,15-13 0,-13 13 0,13-13 0,-13 14 0,13-14 0,-10 12 0,10-12 0,-8 13-1,8-13 1,-6 17 0,6-17 0,-8 21 0,6-11 0,-2 3 0,1-1 0,0-2 1,3-10-2,-4 20 2,4-20-1,-3 17 0,5-7-1,-2-10 1,6 19 0,-1-8 0,1 1 0,2-3 0,1 3 0,2 3 0,0-4 0,0 1 0,-1 1 0,2-1 0,-1 1 0,4-1 0,-3-1 0,1-2 0,2 1 0,0-2 0,-1 2 0,1-1 0,-3 0 0,0-1 0,1-1 0,0 1 0,0-2 0,1 0 1,2-1-1,0-2 0,0 0 0,2 0 0,0-1 0,0-1 0,-1 1 0,3 2 0,-5-2 0,1 0-1,0 2 1,-4-1-1,0 1 1,0-1 0,-1 1-1,0-2 1,0 0 0,0 1 0,2-1 0,-3 0 0,5 1 0,-3 0 0,1 0 0,-1 2 0,0 0 0,-1-3 0,-3 1 0,2 0 0,-10-3 0,16 6 1,-16-6-1,15 6 0,-6-3 0,-9-3 0,16 5 0,-5-2 1,-1-1-1,4 0 0,-2 0 0,3-1 0,-2 0 0,3 0 0,-1-1 0,-2 1 0,-1 0 0,0 0 0,1-1 0,-3 2 0,2-1 0,-1-1 0,2 1 0,-1-1 0,1 1 0,-1-1 0,-1 0 0,1 0 0,-3 0 0,2 0 0,-2 0 0,1 1 0,-1-1 0,4 1 0,-6 1 0,5-2 0,-1 1-1,-1 0 1,1 0-1,-2 0 1,1 0 0,-10-1 0,14 1-1,-14-1 1,15 2 1,-15-2-2,15 0 1,-15 0 0,18 0 0,-10 0 0,-8 0 1,17 0-2,-17 0 1,16 0 1,-6-2-1,0 0 0,1-1 0,1-2 0,1 0 0,4 0 1,-1-2-1,1 0 0,0-1 0,1 2 0,-1 0 0,1 2 0,-4-1 0,1 0 0,-2 1 0,1 0 0,-2 1 0,-1-2 0,-1 1 0,-1-1 0,1 0 0,-1-1 0,0-1 1,2-1-1,-1-2 0,1 0 0,-1 0 0,0 0 0,1 0 0,-2 1 0,2 0 0,-11 9 0,13-17 0,-13 17 0,15-15 0,-15 15 0,12-16 0,-12 16 0,14-21 0,-14 21 0,16-20 0,-7 7 0,-2 3 1,1-4-1,0 2 0,1 0 0,-4 1 0,4 0 0,-2 0 0,-1 0 0,0-3 0,-6 14 0,10-20 0,-10 20 0,10-19 0,-10 19 0,7-19 0,-3 8 0,0 0 1,-2 1-1,2-3 0,-1 1 0,1-1 0,-3 1 1,0 1-1,0-1 0,-3 1 0,-1-2 0,-2 0 1,-3-3-1,-3 5 0,-3-2 0,-2 0 0,-3 4-1,0 3 0,-1-2-3,5 13-11,-4-17-5,19 12-8,-16-11-5,16-2-7,3-8-1</inkml:trace>
  <inkml:trace contextRef="#ctx1" brushRef="#br0">24869 14449</inkml:trace>
  <inkml:trace contextRef="#ctx0" brushRef="#br0" timeOffset="101564.8092">10361 7567 33,'-9'-10'24,"9"10"-2,0 0-5,0 0-5,0 0-6,-3 10-2,3-10-2,0 0 0,0 0 0,0 0-1,0 0 1,10 2 0,-10-2 0,11 12 1,-11-12 0,15 18-1,-5-9 1,2 4-1,-3-2-1,3-2 1,-4 0-1,7 0 1,-4-2-1,2 2 0,-2-1 0,5 4 1,-3-2-1,3 5 0,17 12 1,-17-14-1,1-1-1,-2 0 1,-1-3-1,2 0 1,-3-1-1,2-1 1,-4-1-1,2 0 1,-1-1 0,-1 1-1,2 0 0,-1 0 1,1 0-1,-2 0 0,1 1 0,-2 0 0,0 0 0,1 0 0,0 1 1,-2-1-1,0 0-1,0 0 1,1 1-2,1-2 2,1 2-1,0-5 1,1 4-1,1 0 1,0-1 1,2 1-1,-3 0 1,3 0 0,-3-3-1,1 7 1,-2-6 0,1 2-1,0 0 0,-2 1 0,3-1 0,-3 1 0,3-1 0,-3 1 0,3 0 0,0 0 0,-1 1 0,1-1 0,0 1 1,-2-1-2,2 0 2,0-1-1,0-1 0,-2 1 0,0-2 0,0 0 0,-2 0 0,2-1 2,-3 0-2,-1 0 0,2 1 0,-10-5 0,16 10 0,-16-10 1,17 15-1,-17-15 0,15 15 0,-15-15 0,16 14 0,-16-14 0,24 21 1,-24-21-1,15 13 0,-6-7 0,1 0 1,2 0-1,-3 0 0,-1 0 0,-8-6 0,17 8 1,-17-8-1,15 7 0,-15-7 0,12 6 0,-12-6 0,12 7 0,-12-7 0,13 8 0,-13-8 0,11 8 0,-11-8 0,10 7 0,-10-7 1,10 11-1,-10-11 0,11 9 0,-11-9 0,16 9 0,-16-9 0,12 7 0,-12-7 0,12 4 0,-12-4 0,10 1 1,-10-1-1,0 0 0,0 0 0,10 4 0,-10-4 0,9 4 0,-9-4 0,9 4 0,-9-4 0,0 0 0,9 5 0,-9-5 0,0 0 0,0 0 1,0 0-1,0 0 0,0 0 0,0 0 0,0 0 0,0 0 0,0 0 0,0 0 0,0 0 1,0 0-1,0 0 0,0 0 1,0 0-1,0 0 0,0 0 0,0 0 0,-8 4 0,8-4 0,-15-4 0,4 2 0,-4-2 0,-23 0 0,19 0 0,-1 2 0,1-2 0,1 3 0,3-2 0,2 4 0,4-3 0,9 2 0,-14-4 0,14 4 0,0 0 0,-11-1-1,11 1 1,0 0 0,0 0 0,0 0 0,11 2-1,-11-2 1,11 6 0,-11-6 0,12 4 0,-3-2 0,1 3 1,0-2-1,1 3 0,-1 0 0,0-1 0,3 3 0,0-1 0,-1-1 0,0-1 0,-1-1 0,14-1 0,-14-3 0,-3-3 0,-8 3 1,14-7-1,-14 7 0,0 0 0,7-12 1,-7 12-1,-3-12 0,3 12 1,-10-17-1,4 3 0,-3-2 0,0-5 0,-3-1 1,0-1-1,0-2 0,1 2 0,1 2 0,2 4 0,0 3 0,2 2 0,6 12 1,-11-19-1,11 19 0,-8-16 0,2 1-2,6 15-1,-5-12-2,5 12-10,0 0-12,8 7-7,-8-7-6,2 10 0</inkml:trace>
  <inkml:trace contextRef="#ctx0" brushRef="#br0" timeOffset="105749.0485">12084 8408 20,'-11'2'26,"11"-2"-4,0 0-3,-9-14-5,9 14-3,0 0-3,0 0-3,-14 0-1,14 0-2,0 0 0,0 0 0,-12-2 1,12 2-1,-9-4 0,9 4 1,-12-3 0,12 3-1,-19-1 0,11 3 0,-5 0-1,1 2 0,-3 0 0,3 2 0,1 1-1,-1-1 1,0-2-1,2-1 1,-1-1 0,2-1-1,-1-1 1,10 0 0,-17 1-1,17-1 1,-17 4-1,17-4 1,-12 7-1,12-7 1,-12 8-1,12-8 1,-10 8-1,10-8 1,-9 6-1,9-6 0,-12 4 2,12-4-2,-13 11 1,3-4-1,0 3 0,-1 0 0,-3 4 1,1-1-1,-4 0 0,2-3 0,2-1 0,-2-1 0,2-3 0,2-1 1,-2-1-1,3 0 0,-1 1 0,1 0 0,1 3 0,0 0 0,9-7 0,-15 15 0,15-15 0,-14 15 0,14-15 0,-9 10 1,9-10-2,0 0 2,-5 14-1,5-14 0,-5 14 0,5-14-2,-3 14 2,-1-1-2,4-13 2,-3 19-2,2-7 2,-2-1-1,2 1 1,1 1 1,-1 0-1,1-1 2,-2 2-2,4-2 1,-1 1-2,4-3 2,-2 1-2,-3-11 1,12 18 0,-12-18 0,13 18 0,-13-18 1,15 17-1,-15-17 0,13 17 0,-13-17 0,16 15 0,-8-8 0,2 1 0,1 0 0,-1-1 1,2 1-1,0 0 0,-1 3 0,0-2 0,-2 2 1,2-1-1,-2 0 0,0 0 0,-1 1 0,1-1 0,-2 1 0,-7-11 1,16 16-1,-16-16 0,16 16 0,-8-9 0,1-3 1,0 1-1,0-3 0,0 1 0,1-1 0,-1-1 1,0 0-1,-9-1 0,15 4 0,-15-4 0,15 7 0,-15-7 0,12 8 1,-12-8-1,10 10-1,-10-10 1,11 9 0,-11-9 0,12 6 1,-12-6-1,14 4 0,-14-4 0,16 2 0,-8-1 0,-8-1 0,16 0 0,-16 0 0,14-1 1,-14 1-1,14 1 0,-14-1 0,13 1 0,-13-1 0,15 1 0,-15-1 0,15 0 0,-6 0 0,-9 0 0,17 1 0,-8-1 1,1 2-1,-1-1 0,-1 1 0,2-1 0,-1 0 0,0 1 0,0-2 0,0 1 0,-9-1 0,15 1 0,-5-1 0,-1 0 0,2-1 0,-1 0 0,0 1 1,2-2-1,-1 2 0,1-1 0,-1 1 0,0 3 0,-1-2 0,1 0 0,0 0 0,-1 0 0,-1-1 0,2 2 1,-1-2-1,-2 2 0,3-2 0,-2 0 0,-2 1 0,-7-1 1,17 2-2,-17-2 2,15 2-1,-15-2 0,16 3 0,-16-3 0,12 0 0,-12 0 0,13 0 0,-13 0 0,15 0 0,-15 0 0,14 3 0,-14-3 0,15 2 0,-5 0 0,-3-1 0,3 0 0,-10-1 1,16 0-1,-16 0 0,16-1 0,-16 1 0,12 0 0,-12 0 0,13 0 0,-13 0-1,14 1 1,-14-1 0,13 1 1,-13-1-1,15 0 0,-15 0 0,17-3 0,-17 3 0,16-4 0,-16 4 0,16-5 0,-16 5 0,16-5 0,-4 4 1,-5-2-1,-7 3 0,19-3 0,-10 2 0,-9 1 0,16-5 0,-16 5 0,17-6 0,-17 6 0,18-7 0,-10 3 0,1 0 0,3 1 0,-4-1 0,2 0 0,-10 4 0,17-6 0,-8 3 0,-9 3 0,17-7 0,-17 7 0,15-8 0,-15 8 1,15-11-1,-15 11 0,14-14 0,-14 14 0,15-15 0,-15 15 0,16-17 0,-16 17 0,16-15 0,-16 15 1,14-14-1,-14 14 0,12-11 0,-12 11 0,0 0 0,10-13 0,-10 13 0,0 0 0,9-15 0,-9 15 0,6-10 0,-6 10 0,7-13 0,-7 13 0,6-14 0,-6 14 1,6-15-1,-6 15 0,5-16 0,-5 16 0,4-18 0,-4 18 0,4-21 0,-4 21 0,4-19 0,-4 19 0,2-17 0,-2 17 0,2-15 0,-2 15 0,0-17 0,0 4 0,0 3-1,-2-6 1,0-1 0,1 1-1,-1 1 1,0 0 0,0 4 0,2 11 0,-4-20 1,4 20-1,-4-16 2,4 16-2,-7-15 1,7 15-1,-6-20 0,2 10 0,-2 0 0,2-2 0,4 12 0,-9-18 0,9 18 0,-11-15 1,11 15-2,-10-13 1,10 13 1,-14-12-1,14 12 0,-12-11 0,12 11 0,-13-13 0,13 13 0,-15-16 0,15 16 0,-14-16 0,4 8 0,2 0 0,-1 1 0,-2 0 0,2 1 0,-2 0 0,0 3 0,0-1 0,-1 1 1,2 0-2,-4-2 2,4-1-2,-1 0 1,-1 1 1,2-1-2,-1 0 1,2 0 0,-2 3 0,2-2 0,-2 4 0,-2-1 0,1 3 0,1-1 0,-2 0 0,-1-1 0,1 0 0,-2 0 0,2-1 0,-2 0 1,1 0-1,0 1 0,-2-2 0,1 3 0,-2 0 0,1 0 0,1 1 0,-2 2 0,2-2 0,0 0 0,4 1 0,-3 0 0,4-1 0,-1-1 1,2 0-2,9 0 1,-15-3 0,15 3 0,-15-1 0,15 1 1,-12-1-1,12 1-1,-10-2 2,10 2-1,-12 0 0,12 0 0,-14-1 0,14 1-1,-15-3 1,15 3 0,-15-2 0,15 2 0,-14-2 0,14 2 0,-15-3 0,15 3 0,-16 0 0,16 0 0,-15 0 0,7-1 1,-1 1-1,-1 0 0,10 0 0,-17-2 0,7 1 0,1 0 0,9 1 0,-16 1 0,7 0 0,-1 2 0,-2 1 0,4-1 0,-4 0 0,1 0 0,1-3 0,-1 2 0,0 1 0,-1-3 0,3 0 0,0 2 0,-2-2 0,0 3 0,1 1 0,-1 1 0,2-2 0,-1 3 0,-1-2 0,2 1 0,-2 2 0,11-7 0,-17 11 0,8-3 0,-1 1 0,3 1 0,-3 0 0,1 1-1,4 3 0,-3-4-2,4 5-5,-7-15-11,12 13-5,-13-21-9,12 8-5,-11-19-4</inkml:trace>
  <inkml:trace contextRef="#ctx0" brushRef="#br0" timeOffset="124598.1266">15917 11907 17,'0'0'23,"-9"0"-6,9 0-4,0 0-4,0 0 0,-13-3-3,13 3 0,0 0-2,0 0 1,-11-7-1,11 7 0,0 0 0,-11-7 0,11 7-1,-9-6 1,9 6-1,-12-3-1,12 3 1,-12-2-1,12 2-1,-9-3 1,9 3 0,-10-3-1,10 3 1,0 0-1,-11-6 0,11 6 0,0 0 0,-10-5 0,10 5-1,0 0 1,-11-3-1,11 3 0,0 0 1,-12-5-1,12 5 1,-11-5 0,2 1 0,0 2-1,-2-3 1,0 3-1,0-3 1,-1 2-1,1-2 0,-1 3 0,1-3 0,0 1 0,-2-1 1,1 0-1,0 1 0,1-1 1,-2 3-1,-1-2 1,1 4-1,0-1 1,2 2-1,-1-1 0,1-1 1,-1 4-1,0-2 0,1 0 1,-1-1-1,1 3 0,-1-1 2,2 1-2,-3-3 0,1 2 0,0-1 1,1 3-1,-1-3 0,-1 0 0,2 2 0,-2-2 0,0 3 1,-1-3-1,-1 5 0,2-3 0,-2 0 0,0 0 1,1 3-1,-3-2 0,3 1 0,-3 0 0,3 1 0,-1 0 0,0-1 1,2 1-1,1-1 0,1-1 0,1 0 0,0 0 0,1-1 0,1 0 0,8-3 0,-16 7 1,16-7-1,-15 8 0,15-8 0,-16 9 0,16-9 0,-15 10 0,5-5 0,1 0 0,0 1 0,0-2 0,-1 1 1,-1 1-1,2-2 0,-2 2 0,2-1 0,0-1 0,9-4 0,-16 10 0,16-10 0,-14 12 0,14-12 0,-12 13 0,12-13 0,-12 15 0,12-15 0,-12 15 0,12-15 0,-13 16 0,13-16 0,-14 17 0,14-17 0,-15 21 0,15-21 0,-13 20 0,10-11 0,3-9 0,-10 16 0,10-16 0,-7 19 0,7-19 0,-4 16 0,4-16 0,-4 18 0,1-7 0,1-1 0,0 0 0,-2 2 0,4-12 0,-5 19 0,5-19 0,-3 17 0,3-17 0,0 17 0,-1-6 0,1-11 0,-4 19 0,4-19 0,-3 19 0,2-8 0,1-11 0,-3 18 0,3-18 0,-2 16 0,2-16 0,-2 13 0,2-13 1,2 12-2,-2-12 2,2 12-1,-2-12 0,3 15 0,-3-15 0,2 15 1,-2-15-1,1 14 0,-1-14 0,0 12 0,0-12 0,1 11 1,-1-11-2,2 12 2,-2-12-1,4 11 0,-4-11 0,4 12 0,-4-12 0,5 14 1,-5-14-1,6 18 0,-6-18 0,6 17 0,-6-17-1,8 19 1,-8-19 0,9 17 0,-9-17 0,10 13 0,-10-13 0,10 15 0,-10-15 0,9 16 1,-9-16-1,7 15 0,-7-15 0,10 15 0,-10-15 0,10 14 1,-10-14-1,12 15 0,-12-15 0,15 16 0,-15-16 0,11 11 0,-11-11 0,10 13 0,-10-13 0,11 8 0,-11-8 0,11 9 0,-11-9 1,12 10-1,-3-3 0,2-2 0,-2 2 0,1 1 0,0-2 0,1 2 0,-3-1 0,2 1 0,-10-8 0,15 12 0,-15-12 0,13 7 0,-13-7 0,16 10 0,-16-10 0,16 10 0,-16-10 0,15 15 0,-15-15 1,17 16-1,-17-16 0,13 15 0,-13-15 0,14 13 0,-14-13 0,11 8 0,-11-8 0,14 8 0,-14-8 0,14 7 0,-14-7 0,16 7 0,-16-7 0,17 6 0,-17-6 0,18 5 0,-10-4 1,-8-1-1,16 0 0,-16 0 0,16 1 0,-16-1 0,16 0 0,-16 0 0,14 3 0,-5-2 0,-9-1 0,16 5 0,-7-4 0,-1 0 0,2 1 0,0-2 0,-1 1 1,0-1-1,-1 1 0,1 0 0,0-1 0,0 0 0,0 0 0,1 0 0,-1-1 0,1 1 0,1 0 0,1-1 0,-1 1 0,1 0 0,-2 0 0,1 0 0,0 1 0,0-1 0,0-1 0,1 1 0,2-3 0,1 2 0,-1-1 0,2 0 0,0-1 0,-2 2 0,-1 0-1,1 0 1,-4 1 0,-10 0 0,16 0 0,-16 0 0,15 2 0,-15-2 0,16 1 0,-7-1 0,-9 0 0,16 3 0,-6-5 0,0 4 0,0-2 0,-1 0 0,1 0 0,-2-2 0,3 2 1,-2 0-1,0-1 0,1 0 0,-1 0 0,-2 0 0,4 0 0,-1 0 0,0 1 0,-1-2 0,3 2 0,-4 0 0,4 0 0,-1-2 0,-2 1 0,2 1 0,-3-2 0,1-2 0,-9 4 0,16-4 0,-7 1 0,-9 3 0,16-1 0,-16 1 0,17-1 0,-17 1 0,15-2 0,-6 2 0,-9 0 0,17-5 0,-17 5 0,16-8 0,-7 2 0,-9 6 0,16-11 0,-6 5 0,-2 0 0,2 1 1,0 1-2,-2-1 2,3 3-2,-1-2 1,-1 2 0,2-1 0,-3 0 0,1 0 0,2-2 0,-11 5 0,13-8 0,-13 8 0,15-8 0,-15 8 0,15-11 0,-15 11 0,16-14 0,-16 14 0,15-13 0,-15 13 0,13-11 0,-13 11 0,11-11 0,-11 11 0,12-14 0,-12 14 1,12-12-1,-12 12 0,11-16 0,-11 16 0,11-18 0,-11 18 0,8-19 0,-4 8 0,0 1 0,0-3 0,0 2 0,1-3 0,-1 0 1,1-2-1,-2 3-1,3-3 1,-2 1 1,0-1-1,-2 2 1,1 0-1,-2 2 1,-1 0-1,-1-2 1,1 14-1,-3-21 0,2 11-1,0-1 1,-1-3 0,2 0 0,0-1 0,0 0 0,0-1 0,0-2 0,0 2 0,-1 1 0,-2 3 0,1-2 0,-2 2 0,0 2 0,4 10 0,-8-19 0,8 19 0,-10-17 0,10 17 0,-10-19 0,5 6 0,-1 1 0,-1 0 0,-1 0 0,3-1 0,-2 3 0,7 10 0,-18-22 0,10 15 0,-1 0 0,0-2 0,0 0 0,-3 1 0,3-3 0,-3 0 0,1 2 0,-1-4 0,-3 4 0,2-2 0,1 2 1,-3-1-1,1 2 0,2 0 0,-2 1 0,2 0 0,1 0 0,-2 1 0,2-1 0,-2 1 0,3 1 0,-2 0 0,1-2 0,0 2 0,-1 2 0,3-2 0,-2 2 0,-1-1 1,3 0-1,-3 0 0,0 2 0,2-1 0,-1-2 0,0 2 0,-2-2 0,3 3 0,1-1 0,0 0 0,-1 1 0,10 2 0,-13-4 0,13 4 0,-12-3 0,12 3 0,-17-5 0,6 3 0,2-1 0,-2 1 0,-2-1 0,2-1 0,-2 2 0,3-2 0,-1 2 0,1 0 0,-1-2 0,0 2 0,2 1 0,-2-1 0,1 0 0,0 1 0,0 0 0,-3 1 0,1 1 0,-1-1 0,0 1 0,-2 1 0,3-2 0,-2-2 0,3 1 0,0 1 0,0-2 1,-1 1-1,2-1 0,1 0-1,-3 2 2,2 3-1,-3 0-1,0 2 1,2-1 0,-1 2 0,1 0 0,-2-1 0,3-2 0,0 0 1,-2 0-1,3-1 0,-1-1 0,-2 0 0,3 0 0,-6 1 0,4 0 0,-4 1 0,2 1 0,-3 2 0,4-2 0,-2 1 0,2 1 0,-1-3 0,2 1 0,3-1 0,8-3 0,-18 3 0,10-1 0,8-2 0,-14 2 0,14-2 0,-12 1 0,12-1 0,-12 2 0,12-2 0,-15 4 0,15-4 0,-17 7 0,9-4 0,-2 3 0,1 0 0,-1-2 0,1 2 0,0 0 0,9-6 0,-15 10 0,15-10 0,-16 8 0,8-2 0,8-6 0,-18 8 0,18-8 1,-17 11-1,7-5 0,1 1 0,-2 1 0,0 2 0,0 1 0,2 0 0,0-2 0,2 2-1,-1 1 1,2-2-1,6-10-2,-8 21-1,8-21-2,-2 35-10,2-35-7,-1 31-5,1-31-7,-7 12-5</inkml:trace>
</inkml:ink>
</file>

<file path=ppt/ink/ink2.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2127E-7" units="1/dev"/>
        </inkml:channelProperties>
      </inkml:inkSource>
      <inkml:timestamp xml:id="ts0" timeString="2013-05-09T14:42:04.839"/>
    </inkml:context>
    <inkml:brush xml:id="br0">
      <inkml:brushProperty name="width" value="0.05292" units="cm"/>
      <inkml:brushProperty name="height" value="0.05292" units="cm"/>
      <inkml:brushProperty name="color" value="#FF0000"/>
    </inkml:brush>
  </inkml:definitions>
  <inkml:trace contextRef="#ctx0" brushRef="#br0">15442 11915 9,'-24'-18'10,"24"18"-1,-41-10-2,14 12 0,-4-2-2,0 8 0,-8-4-2,6 10 2,0-10-1,5 9 2,-7-11-1,12 8 1,-4-8 1,27-2-2,-37 12 0,37-12-1,-43 25-1,27-5-1,-7-3 0,3 5-1,1 1 1,-2 1-1,5-1 1,2-1-1,-1-1 0,7 1 0,0-4 1,-2 7-1,1 2 0,-1 5 0,-2-3 1,3 10-2,-3-6 1,4 3 0,0-5-1,1 4 1,5-11 0,4 3-1,7-5 1,-1 1-1,6-1 1,5 3-1,3 0 1,1 3-1,6-3 1,0 1 0,6-1 0,2 1-1,6-3 1,0-1 0,6-5 0,1 1 0,-7-1-1,8 3 1,-1-2-1,-3 3 1,-2 1-1,-4 1 0,-2 1 0,4-1 1,5-7-1,-3-7 1,8-5-1,-5-8 1,5-5-1,-1-5 0,-3-2 1,-4-1-1,-4-3 0,0 6 1,-8-1-1,-4 1 0,-2-2 1,-5-1-1,7-5 0,-8-1 0,-1-5 1,-3-3-1,-3 0 0,-2-4 0,-3 5 1,-5-5-1,-2 4 0,-2 3 0,0-5 1,-2 2-1,2-4 0,-4-1-1,4-5 1,-2 8 1,-5-4-1,5 2 1,-10 5-1,0-1 1,-9 9-1,-1 1 1,-1 5 0,-6-7-2,-2 9 1,5 0 0,-5-5 0,0 3 0,-2-3 0,-2 1 0,-6 0 0,-2-1 0,-7-1 0,-3-3 0,-5 1 0,1-1 0,3 1 0,3 3 0,2 3 0,5 2 0,5 1-1,0 9 1,2 4 0,-4 4 0,-2 9 0,4 1 0,-4 4 0,2 3 0,-2 1 0,1 1 0,-1 1 0,8-1 0,4-1 0,5-1 0,1-5 0,4 5 0,1-3 0,12 2 0,2 1 0,6 8-1,0 3 1,8 7-1,6 0 1,-2 10-1,5-4 1,3 4-1,-1-2 0,-1 0 1,3-6 0,-7-2 0,7 0 0,6-4 1,4 2-1,4-7 0,8 1 0,6-2 0,11-9 1,7 0-1,8-5 0,-4-5 1,8-2-1,-7-6 0,0-4 1,-3 0-1,-5 0 0,-4 2 0,-3-8 0,1-2 0,-9-1 1,3-5-1,-3 0 0,-6-3 0,7-1 1,-7 3-1,-6-7 0,2 6 0,0-3 0,-10 1 1,-3-3-1,-3-1 0,0-9 1,-3 0-1,-1-4 0,-15-10 1,2-4-1,-8 4 1,-10-8-1,-9 2 1,-8-3-1,-2 3 0,-10 0 0,-8 4 0,-9 6 0,-5 4 0,-3 4-1,-8 3 1,-4 7 1,-7 3-2,3 1 2,-2 7-1,8 2 0,8-1-1,6 7 1,9 6 0,3 0 0,9 6 0,0 4 0,10 5 0,-6 3 0,-4 5 0,6-1-1,-2 7 2,0-3-2,2 9 2,0-2-2,11 4 2,5 0-2,5 6 0,6-7 1,1 16-1,7-7 1,7 0-1,-1 2 1,8-7-1,-4 1 1,9-2 0,6-2 0,3-8 0,1-5 0,12 3 0,-4-3 1,11 1-1,-5-1 0,2 1 0,-2-2 0,4-3 0,-1 2 0,-3-5 0,0 3 0,-2-1 0,0-3 0,2-4 0,-4 1 0,5-1 0,-9-4 1,6-4-1,2-4 0,-4-4 0,2-6 1,6 0-1,-8-3 0,5-3 0,-7 0 1,2-7-1,-8 3 0,3-1 0,-3 5 0,-4-5 0,0 5 1,4-4-2,-5-3 1,-1 3 0,2-7 0,-5 0 0,-3-7 0,-3 3 0,-7-18 0,-5 4 1,-15-6-1,-3-4 0,-15 1 0,-8-5 1,-12 4-1,-11 2 0,-12 1 0,-12 5 0,0 4 0,-3-2 0,1 7 0,0 3 0,5 6 0,5 7 0,4 7 0,7 9 0,5 6 0,2 6 0,-3 7 0,5 1 0,3 8-1,-1-1 1,7 5 0,0 1 1,10 2-1,0 1 0,8 3 0,4 2 0,9 0 0,-1 2 0,3 3 0,4-3-1,1 10 1,7-6-1,-4 0 1,0 0-1,4-6 1,4 0-1,2-3 0,4 1 2,1-4-2,7 3 1,9 5 0,-1 0 0,20 2 0,-1 4 1,14-2-1,7-6 0,4-5 0,6-5 1,-2-9-1,0-2 0,4-14 0,-4-6 0,0-2 0,-8 0-1,1-2-2,-13-9-4,9 25-21,-21-6-10,-14 9 0,-26-9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EBD9FC-AAD7-4908-8F29-BD870708ADE7}" type="datetimeFigureOut">
              <a:rPr lang="en-US" smtClean="0"/>
              <a:t>4/30/2013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969197-6AF6-42D3-BB98-518916B8F516}" type="slidenum">
              <a:rPr lang="en-US" smtClean="0"/>
              <a:t>‹#›</a:t>
            </a:fld>
            <a:endParaRPr lang="en-US"/>
          </a:p>
        </p:txBody>
      </p:sp>
    </p:spTree>
    <p:extLst>
      <p:ext uri="{BB962C8B-B14F-4D97-AF65-F5344CB8AC3E}">
        <p14:creationId xmlns:p14="http://schemas.microsoft.com/office/powerpoint/2010/main" val="3422957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3BE1D89F-7E71-4B67-8585-18F5E4BA1E61}" type="slidenum">
              <a:rPr lang="en-US" smtClean="0"/>
              <a:pPr>
                <a:defRPr/>
              </a:pPr>
              <a:t>1</a:t>
            </a:fld>
            <a:endParaRPr lang="en-US"/>
          </a:p>
        </p:txBody>
      </p:sp>
    </p:spTree>
    <p:extLst>
      <p:ext uri="{BB962C8B-B14F-4D97-AF65-F5344CB8AC3E}">
        <p14:creationId xmlns:p14="http://schemas.microsoft.com/office/powerpoint/2010/main" val="350721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50735A-223E-4E18-A1B2-818E6CFB4D91}" type="datetimeFigureOut">
              <a:rPr lang="en-US" smtClean="0"/>
              <a:t>4/30/2013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4E2F4-A4C0-42A1-ABBB-E424B42E44A0}" type="slidenum">
              <a:rPr lang="en-US" smtClean="0"/>
              <a:t>‹#›</a:t>
            </a:fld>
            <a:endParaRPr lang="en-US"/>
          </a:p>
        </p:txBody>
      </p:sp>
    </p:spTree>
    <p:extLst>
      <p:ext uri="{BB962C8B-B14F-4D97-AF65-F5344CB8AC3E}">
        <p14:creationId xmlns:p14="http://schemas.microsoft.com/office/powerpoint/2010/main" val="20846034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50735A-223E-4E18-A1B2-818E6CFB4D91}" type="datetimeFigureOut">
              <a:rPr lang="en-US" smtClean="0"/>
              <a:t>4/30/2013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4E2F4-A4C0-42A1-ABBB-E424B42E44A0}" type="slidenum">
              <a:rPr lang="en-US" smtClean="0"/>
              <a:t>‹#›</a:t>
            </a:fld>
            <a:endParaRPr lang="en-US"/>
          </a:p>
        </p:txBody>
      </p:sp>
    </p:spTree>
    <p:extLst>
      <p:ext uri="{BB962C8B-B14F-4D97-AF65-F5344CB8AC3E}">
        <p14:creationId xmlns:p14="http://schemas.microsoft.com/office/powerpoint/2010/main" val="46348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50735A-223E-4E18-A1B2-818E6CFB4D91}" type="datetimeFigureOut">
              <a:rPr lang="en-US" smtClean="0"/>
              <a:t>4/30/2013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4E2F4-A4C0-42A1-ABBB-E424B42E44A0}" type="slidenum">
              <a:rPr lang="en-US" smtClean="0"/>
              <a:t>‹#›</a:t>
            </a:fld>
            <a:endParaRPr lang="en-US"/>
          </a:p>
        </p:txBody>
      </p:sp>
    </p:spTree>
    <p:extLst>
      <p:ext uri="{BB962C8B-B14F-4D97-AF65-F5344CB8AC3E}">
        <p14:creationId xmlns:p14="http://schemas.microsoft.com/office/powerpoint/2010/main" val="4210711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750" y="0"/>
            <a:ext cx="8686800" cy="1143000"/>
          </a:xfrm>
        </p:spPr>
        <p:txBody>
          <a:bodyPr/>
          <a:lstStyle>
            <a:lvl1pPr>
              <a:defRPr>
                <a:latin typeface="Berlin Sans FB Dem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0" y="1276600"/>
            <a:ext cx="8991600" cy="4754563"/>
          </a:xfrm>
        </p:spPr>
        <p:txBody>
          <a:bodyPr/>
          <a:lstStyle>
            <a:lvl1pPr>
              <a:buClr>
                <a:schemeClr val="bg1"/>
              </a:buClr>
              <a:defRPr>
                <a:latin typeface="+mn-lt"/>
                <a:ea typeface="Adobe Fan Heiti Std B" pitchFamily="34" charset="-128"/>
              </a:defRPr>
            </a:lvl1pPr>
            <a:lvl2pPr>
              <a:defRPr>
                <a:solidFill>
                  <a:schemeClr val="accent1">
                    <a:lumMod val="75000"/>
                  </a:schemeClr>
                </a:solidFill>
                <a:latin typeface="+mn-lt"/>
                <a:ea typeface="Adobe Fan Heiti Std B" pitchFamily="34" charset="-128"/>
              </a:defRPr>
            </a:lvl2pPr>
            <a:lvl3pPr>
              <a:defRPr>
                <a:latin typeface="+mn-lt"/>
                <a:ea typeface="Adobe Fan Heiti Std B" pitchFamily="34" charset="-128"/>
              </a:defRPr>
            </a:lvl3pPr>
            <a:lvl4pPr>
              <a:defRPr>
                <a:latin typeface="+mn-lt"/>
                <a:ea typeface="Adobe Fan Heiti Std B" pitchFamily="34" charset="-128"/>
              </a:defRPr>
            </a:lvl4pPr>
            <a:lvl5pPr>
              <a:defRPr>
                <a:latin typeface="+mn-lt"/>
                <a:ea typeface="Adobe Fan Heiti Std B" pitchFamily="34" charset="-128"/>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450735A-223E-4E18-A1B2-818E6CFB4D91}" type="datetimeFigureOut">
              <a:rPr lang="en-US" smtClean="0"/>
              <a:t>4/30/2013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4E2F4-A4C0-42A1-ABBB-E424B42E44A0}" type="slidenum">
              <a:rPr lang="en-US" smtClean="0"/>
              <a:t>‹#›</a:t>
            </a:fld>
            <a:endParaRPr lang="en-US"/>
          </a:p>
        </p:txBody>
      </p:sp>
    </p:spTree>
    <p:extLst>
      <p:ext uri="{BB962C8B-B14F-4D97-AF65-F5344CB8AC3E}">
        <p14:creationId xmlns:p14="http://schemas.microsoft.com/office/powerpoint/2010/main" val="20876292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581400"/>
            <a:ext cx="7772400" cy="1362075"/>
          </a:xfrm>
        </p:spPr>
        <p:txBody>
          <a:bodyPr anchor="t"/>
          <a:lstStyle>
            <a:lvl1pPr algn="l">
              <a:defRPr sz="4000" b="1" cap="all">
                <a:solidFill>
                  <a:schemeClr val="bg2">
                    <a:lumMod val="50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953001"/>
            <a:ext cx="7772400" cy="53340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450735A-223E-4E18-A1B2-818E6CFB4D91}" type="datetimeFigureOut">
              <a:rPr lang="en-US" smtClean="0"/>
              <a:t>4/30/2013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4E2F4-A4C0-42A1-ABBB-E424B42E44A0}" type="slidenum">
              <a:rPr lang="en-US" smtClean="0"/>
              <a:t>‹#›</a:t>
            </a:fld>
            <a:endParaRPr lang="en-US"/>
          </a:p>
        </p:txBody>
      </p:sp>
    </p:spTree>
    <p:extLst>
      <p:ext uri="{BB962C8B-B14F-4D97-AF65-F5344CB8AC3E}">
        <p14:creationId xmlns:p14="http://schemas.microsoft.com/office/powerpoint/2010/main" val="11961509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50735A-223E-4E18-A1B2-818E6CFB4D91}" type="datetimeFigureOut">
              <a:rPr lang="en-US" smtClean="0"/>
              <a:t>4/30/2013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44E2F4-A4C0-42A1-ABBB-E424B42E44A0}" type="slidenum">
              <a:rPr lang="en-US" smtClean="0"/>
              <a:t>‹#›</a:t>
            </a:fld>
            <a:endParaRPr lang="en-US"/>
          </a:p>
        </p:txBody>
      </p:sp>
    </p:spTree>
    <p:extLst>
      <p:ext uri="{BB962C8B-B14F-4D97-AF65-F5344CB8AC3E}">
        <p14:creationId xmlns:p14="http://schemas.microsoft.com/office/powerpoint/2010/main" val="33743364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50735A-223E-4E18-A1B2-818E6CFB4D91}" type="datetimeFigureOut">
              <a:rPr lang="en-US" smtClean="0"/>
              <a:t>4/30/2013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44E2F4-A4C0-42A1-ABBB-E424B42E44A0}" type="slidenum">
              <a:rPr lang="en-US" smtClean="0"/>
              <a:t>‹#›</a:t>
            </a:fld>
            <a:endParaRPr lang="en-US"/>
          </a:p>
        </p:txBody>
      </p:sp>
    </p:spTree>
    <p:extLst>
      <p:ext uri="{BB962C8B-B14F-4D97-AF65-F5344CB8AC3E}">
        <p14:creationId xmlns:p14="http://schemas.microsoft.com/office/powerpoint/2010/main" val="3143114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50735A-223E-4E18-A1B2-818E6CFB4D91}" type="datetimeFigureOut">
              <a:rPr lang="en-US" smtClean="0"/>
              <a:t>4/30/2013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44E2F4-A4C0-42A1-ABBB-E424B42E44A0}" type="slidenum">
              <a:rPr lang="en-US" smtClean="0"/>
              <a:t>‹#›</a:t>
            </a:fld>
            <a:endParaRPr lang="en-US"/>
          </a:p>
        </p:txBody>
      </p:sp>
    </p:spTree>
    <p:extLst>
      <p:ext uri="{BB962C8B-B14F-4D97-AF65-F5344CB8AC3E}">
        <p14:creationId xmlns:p14="http://schemas.microsoft.com/office/powerpoint/2010/main" val="2619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50735A-223E-4E18-A1B2-818E6CFB4D91}" type="datetimeFigureOut">
              <a:rPr lang="en-US" smtClean="0"/>
              <a:t>4/30/2013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44E2F4-A4C0-42A1-ABBB-E424B42E44A0}" type="slidenum">
              <a:rPr lang="en-US" smtClean="0"/>
              <a:t>‹#›</a:t>
            </a:fld>
            <a:endParaRPr lang="en-US"/>
          </a:p>
        </p:txBody>
      </p:sp>
    </p:spTree>
    <p:extLst>
      <p:ext uri="{BB962C8B-B14F-4D97-AF65-F5344CB8AC3E}">
        <p14:creationId xmlns:p14="http://schemas.microsoft.com/office/powerpoint/2010/main" val="2763590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50735A-223E-4E18-A1B2-818E6CFB4D91}" type="datetimeFigureOut">
              <a:rPr lang="en-US" smtClean="0"/>
              <a:t>4/30/2013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44E2F4-A4C0-42A1-ABBB-E424B42E44A0}" type="slidenum">
              <a:rPr lang="en-US" smtClean="0"/>
              <a:t>‹#›</a:t>
            </a:fld>
            <a:endParaRPr lang="en-US"/>
          </a:p>
        </p:txBody>
      </p:sp>
    </p:spTree>
    <p:extLst>
      <p:ext uri="{BB962C8B-B14F-4D97-AF65-F5344CB8AC3E}">
        <p14:creationId xmlns:p14="http://schemas.microsoft.com/office/powerpoint/2010/main" val="1649113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50735A-223E-4E18-A1B2-818E6CFB4D91}" type="datetimeFigureOut">
              <a:rPr lang="en-US" smtClean="0"/>
              <a:t>4/30/2013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44E2F4-A4C0-42A1-ABBB-E424B42E44A0}" type="slidenum">
              <a:rPr lang="en-US" smtClean="0"/>
              <a:t>‹#›</a:t>
            </a:fld>
            <a:endParaRPr lang="en-US"/>
          </a:p>
        </p:txBody>
      </p:sp>
    </p:spTree>
    <p:extLst>
      <p:ext uri="{BB962C8B-B14F-4D97-AF65-F5344CB8AC3E}">
        <p14:creationId xmlns:p14="http://schemas.microsoft.com/office/powerpoint/2010/main" val="1373455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8991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0" y="1371600"/>
            <a:ext cx="8991600" cy="4754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49287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50735A-223E-4E18-A1B2-818E6CFB4D91}" type="datetimeFigureOut">
              <a:rPr lang="en-US" smtClean="0"/>
              <a:t>4/30/2013</a:t>
            </a:fld>
            <a:endParaRPr lang="en-US"/>
          </a:p>
        </p:txBody>
      </p:sp>
      <p:sp>
        <p:nvSpPr>
          <p:cNvPr id="5"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44E2F4-A4C0-42A1-ABBB-E424B42E44A0}" type="slidenum">
              <a:rPr lang="en-US" smtClean="0"/>
              <a:t>‹#›</a:t>
            </a:fld>
            <a:endParaRPr lang="en-US"/>
          </a:p>
        </p:txBody>
      </p:sp>
      <p:sp>
        <p:nvSpPr>
          <p:cNvPr id="13" name="Rectangle 12"/>
          <p:cNvSpPr/>
          <p:nvPr/>
        </p:nvSpPr>
        <p:spPr>
          <a:xfrm>
            <a:off x="152400" y="904500"/>
            <a:ext cx="8991600" cy="18288"/>
          </a:xfrm>
          <a:prstGeom prst="rect">
            <a:avLst/>
          </a:prstGeom>
          <a:gradFill>
            <a:gsLst>
              <a:gs pos="7000">
                <a:schemeClr val="bg1"/>
              </a:gs>
              <a:gs pos="48000">
                <a:schemeClr val="accent4">
                  <a:lumMod val="18000"/>
                  <a:lumOff val="82000"/>
                </a:schemeClr>
              </a:gs>
              <a:gs pos="100000">
                <a:schemeClr val="accent4"/>
              </a:gs>
            </a:gsLst>
            <a:lin ang="108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998006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accent4"/>
          </a:solidFill>
          <a:latin typeface="Berlin Sans FB Demi" pitchFamily="34" charset="0"/>
          <a:ea typeface="+mj-ea"/>
          <a:cs typeface="+mj-cs"/>
        </a:defRPr>
      </a:lvl1pPr>
    </p:titleStyle>
    <p:bodyStyle>
      <a:lvl1pPr marL="0" indent="0" algn="l" defTabSz="914400" rtl="0" eaLnBrk="1" latinLnBrk="0" hangingPunct="1">
        <a:spcBef>
          <a:spcPct val="20000"/>
        </a:spcBef>
        <a:buClr>
          <a:schemeClr val="tx1"/>
        </a:buClr>
        <a:buSzPct val="83000"/>
        <a:buFont typeface="Arial" pitchFamily="34" charset="0"/>
        <a:buChar char="•"/>
        <a:defRPr sz="3200" kern="1200">
          <a:solidFill>
            <a:schemeClr val="tx1"/>
          </a:solidFill>
          <a:latin typeface="+mn-lt"/>
          <a:ea typeface="+mn-ea"/>
          <a:cs typeface="+mn-cs"/>
        </a:defRPr>
      </a:lvl1pPr>
      <a:lvl2pPr marL="365760" indent="-182880" algn="l" defTabSz="914400" rtl="0" eaLnBrk="1" latinLnBrk="0" hangingPunct="1">
        <a:spcBef>
          <a:spcPct val="20000"/>
        </a:spcBef>
        <a:buSzPct val="60000"/>
        <a:buFont typeface="Wingdings" pitchFamily="2" charset="2"/>
        <a:buChar char="§"/>
        <a:defRPr sz="2800" kern="1200">
          <a:solidFill>
            <a:schemeClr val="accent1">
              <a:lumMod val="75000"/>
            </a:schemeClr>
          </a:solidFill>
          <a:latin typeface="+mn-lt"/>
          <a:ea typeface="+mn-ea"/>
          <a:cs typeface="+mn-cs"/>
        </a:defRPr>
      </a:lvl2pPr>
      <a:lvl3pPr marL="548640" indent="-182880" algn="l" defTabSz="914400" rtl="0" eaLnBrk="1" latinLnBrk="0" hangingPunct="1">
        <a:spcBef>
          <a:spcPct val="20000"/>
        </a:spcBef>
        <a:buSzPct val="110000"/>
        <a:buFont typeface="Garamond" pitchFamily="18"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customXml" Target="../ink/ink2.x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bit.ly/YxpBR7" TargetMode="External"/><Relationship Id="rId2" Type="http://schemas.openxmlformats.org/officeDocument/2006/relationships/hyperlink" Target="http://bit.ly/13GQvXz" TargetMode="External"/><Relationship Id="rId1" Type="http://schemas.openxmlformats.org/officeDocument/2006/relationships/slideLayout" Target="../slideLayouts/slideLayout2.xml"/><Relationship Id="rId5" Type="http://schemas.openxmlformats.org/officeDocument/2006/relationships/hyperlink" Target="http://bit.ly/ZCwSQg" TargetMode="External"/><Relationship Id="rId4" Type="http://schemas.openxmlformats.org/officeDocument/2006/relationships/hyperlink" Target="http://bit.ly/11ocFRp"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990600"/>
            <a:ext cx="7772400" cy="2460625"/>
          </a:xfrm>
        </p:spPr>
        <p:txBody>
          <a:bodyPr>
            <a:normAutofit/>
          </a:bodyPr>
          <a:lstStyle/>
          <a:p>
            <a:pPr algn="ctr"/>
            <a:r>
              <a:rPr lang="en-US" sz="4800" dirty="0" smtClean="0"/>
              <a:t>Real Lecture </a:t>
            </a:r>
            <a:r>
              <a:rPr lang="en-US" sz="4800" dirty="0" smtClean="0"/>
              <a:t>23: </a:t>
            </a:r>
            <a:br>
              <a:rPr lang="en-US" sz="4800" dirty="0" smtClean="0"/>
            </a:br>
            <a:r>
              <a:rPr lang="en-US" dirty="0" smtClean="0"/>
              <a:t>More Graphs: </a:t>
            </a:r>
            <a:br>
              <a:rPr lang="en-US" dirty="0" smtClean="0"/>
            </a:br>
            <a:r>
              <a:rPr lang="en-US" dirty="0" smtClean="0"/>
              <a:t>DFS, BFS and shortest paths</a:t>
            </a:r>
            <a:endParaRPr lang="en-US" sz="4800" dirty="0"/>
          </a:p>
        </p:txBody>
      </p:sp>
      <p:sp>
        <p:nvSpPr>
          <p:cNvPr id="5" name="Subtitle 4"/>
          <p:cNvSpPr>
            <a:spLocks noGrp="1"/>
          </p:cNvSpPr>
          <p:nvPr>
            <p:ph type="subTitle" idx="1"/>
          </p:nvPr>
        </p:nvSpPr>
        <p:spPr>
          <a:xfrm>
            <a:off x="685800" y="3736975"/>
            <a:ext cx="7772400" cy="685800"/>
          </a:xfrm>
        </p:spPr>
        <p:txBody>
          <a:bodyPr>
            <a:normAutofit/>
          </a:bodyPr>
          <a:lstStyle/>
          <a:p>
            <a:endParaRPr lang="en-US" cap="small" dirty="0">
              <a:solidFill>
                <a:schemeClr val="bg2">
                  <a:lumMod val="75000"/>
                </a:schemeClr>
              </a:solidFill>
            </a:endParaRPr>
          </a:p>
        </p:txBody>
      </p:sp>
      <p:pic>
        <p:nvPicPr>
          <p:cNvPr id="6" name="Picture 2" descr="mit_csai_top"/>
          <p:cNvPicPr>
            <a:picLocks noChangeAspect="1" noChangeArrowheads="1"/>
          </p:cNvPicPr>
          <p:nvPr/>
        </p:nvPicPr>
        <p:blipFill>
          <a:blip r:embed="rId3" cstate="print"/>
          <a:srcRect t="17308" r="49430" b="43750"/>
          <a:stretch>
            <a:fillRect/>
          </a:stretch>
        </p:blipFill>
        <p:spPr bwMode="auto">
          <a:xfrm>
            <a:off x="228600" y="5715000"/>
            <a:ext cx="5147733" cy="685800"/>
          </a:xfrm>
          <a:prstGeom prst="rect">
            <a:avLst/>
          </a:prstGeom>
          <a:noFill/>
          <a:ln w="9525">
            <a:noFill/>
            <a:miter lim="800000"/>
            <a:headEnd/>
            <a:tailEnd/>
          </a:ln>
        </p:spPr>
      </p:pic>
      <p:pic>
        <p:nvPicPr>
          <p:cNvPr id="7" name="Picture 2" descr="mit_csai_top"/>
          <p:cNvPicPr>
            <a:picLocks noChangeAspect="1" noChangeArrowheads="1"/>
          </p:cNvPicPr>
          <p:nvPr/>
        </p:nvPicPr>
        <p:blipFill>
          <a:blip r:embed="rId3" cstate="print"/>
          <a:srcRect l="71862"/>
          <a:stretch>
            <a:fillRect/>
          </a:stretch>
        </p:blipFill>
        <p:spPr bwMode="auto">
          <a:xfrm>
            <a:off x="7239000" y="5562600"/>
            <a:ext cx="1611147" cy="990600"/>
          </a:xfrm>
          <a:prstGeom prst="rect">
            <a:avLst/>
          </a:prstGeom>
          <a:noFill/>
          <a:ln w="9525">
            <a:noFill/>
            <a:miter lim="800000"/>
            <a:headEnd/>
            <a:tailEnd/>
          </a:ln>
        </p:spPr>
      </p:pic>
    </p:spTree>
    <p:extLst>
      <p:ext uri="{BB962C8B-B14F-4D97-AF65-F5344CB8AC3E}">
        <p14:creationId xmlns:p14="http://schemas.microsoft.com/office/powerpoint/2010/main" val="37714930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53581" r="33798"/>
          <a:stretch/>
        </p:blipFill>
        <p:spPr>
          <a:xfrm>
            <a:off x="228600" y="534537"/>
            <a:ext cx="8378844" cy="6309815"/>
          </a:xfr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1395360" y="2454120"/>
              <a:ext cx="7557840" cy="3712680"/>
            </p14:xfrm>
          </p:contentPart>
        </mc:Choice>
        <mc:Fallback>
          <p:pic>
            <p:nvPicPr>
              <p:cNvPr id="5" name="Ink 4"/>
              <p:cNvPicPr/>
              <p:nvPr/>
            </p:nvPicPr>
            <p:blipFill>
              <a:blip r:embed="rId4"/>
              <a:stretch>
                <a:fillRect/>
              </a:stretch>
            </p:blipFill>
            <p:spPr>
              <a:xfrm>
                <a:off x="1388880" y="2447640"/>
                <a:ext cx="7569000" cy="3725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p14:cNvContentPartPr/>
              <p14:nvPr/>
            </p14:nvContentPartPr>
            <p14:xfrm>
              <a:off x="5307480" y="4240800"/>
              <a:ext cx="628200" cy="460080"/>
            </p14:xfrm>
          </p:contentPart>
        </mc:Choice>
        <mc:Fallback>
          <p:pic>
            <p:nvPicPr>
              <p:cNvPr id="6" name="Ink 5"/>
              <p:cNvPicPr/>
              <p:nvPr/>
            </p:nvPicPr>
            <p:blipFill>
              <a:blip r:embed="rId6"/>
              <a:stretch>
                <a:fillRect/>
              </a:stretch>
            </p:blipFill>
            <p:spPr>
              <a:xfrm>
                <a:off x="5297760" y="4229640"/>
                <a:ext cx="649080" cy="481680"/>
              </a:xfrm>
              <a:prstGeom prst="rect">
                <a:avLst/>
              </a:prstGeom>
            </p:spPr>
          </p:pic>
        </mc:Fallback>
      </mc:AlternateContent>
    </p:spTree>
    <p:extLst>
      <p:ext uri="{BB962C8B-B14F-4D97-AF65-F5344CB8AC3E}">
        <p14:creationId xmlns:p14="http://schemas.microsoft.com/office/powerpoint/2010/main" val="1953601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in a Graph</a:t>
            </a:r>
            <a:endParaRPr lang="en-US" dirty="0"/>
          </a:p>
        </p:txBody>
      </p:sp>
      <p:sp>
        <p:nvSpPr>
          <p:cNvPr id="3" name="Content Placeholder 2"/>
          <p:cNvSpPr>
            <a:spLocks noGrp="1"/>
          </p:cNvSpPr>
          <p:nvPr>
            <p:ph idx="1"/>
          </p:nvPr>
        </p:nvSpPr>
        <p:spPr>
          <a:xfrm>
            <a:off x="0" y="1276601"/>
            <a:ext cx="8991600" cy="1009400"/>
          </a:xfrm>
        </p:spPr>
        <p:txBody>
          <a:bodyPr/>
          <a:lstStyle/>
          <a:p>
            <a:r>
              <a:rPr lang="en-US" dirty="0" smtClean="0"/>
              <a:t>Basic search algorithm</a:t>
            </a:r>
            <a:endParaRPr lang="en-US" dirty="0"/>
          </a:p>
        </p:txBody>
      </p:sp>
      <p:sp>
        <p:nvSpPr>
          <p:cNvPr id="4" name="TextBox 3"/>
          <p:cNvSpPr txBox="1"/>
          <p:nvPr/>
        </p:nvSpPr>
        <p:spPr>
          <a:xfrm>
            <a:off x="914400" y="2081284"/>
            <a:ext cx="6801862" cy="4401205"/>
          </a:xfrm>
          <a:prstGeom prst="rect">
            <a:avLst/>
          </a:prstGeom>
          <a:noFill/>
        </p:spPr>
        <p:txBody>
          <a:bodyPr wrap="none" rtlCol="0">
            <a:spAutoFit/>
          </a:bodyPr>
          <a:lstStyle/>
          <a:p>
            <a:r>
              <a:rPr lang="en-US" sz="2000" dirty="0" err="1">
                <a:solidFill>
                  <a:srgbClr val="0000FF"/>
                </a:solidFill>
                <a:latin typeface="Courier New"/>
              </a:rPr>
              <a:t>def</a:t>
            </a:r>
            <a:r>
              <a:rPr lang="en-US" sz="2000" dirty="0">
                <a:solidFill>
                  <a:srgbClr val="000000"/>
                </a:solidFill>
                <a:latin typeface="Courier New"/>
              </a:rPr>
              <a:t> </a:t>
            </a:r>
            <a:r>
              <a:rPr lang="en-US" sz="2000" b="1" dirty="0" err="1">
                <a:solidFill>
                  <a:srgbClr val="000000"/>
                </a:solidFill>
                <a:latin typeface="Courier New"/>
              </a:rPr>
              <a:t>reachableNodes</a:t>
            </a:r>
            <a:r>
              <a:rPr lang="en-US" sz="2000" b="1" dirty="0">
                <a:solidFill>
                  <a:srgbClr val="000000"/>
                </a:solidFill>
                <a:latin typeface="Courier New"/>
              </a:rPr>
              <a:t>(origin, graph, empty):</a:t>
            </a:r>
          </a:p>
          <a:p>
            <a:r>
              <a:rPr lang="en-US" sz="2000" dirty="0">
                <a:solidFill>
                  <a:srgbClr val="000000"/>
                </a:solidFill>
                <a:latin typeface="Courier New"/>
              </a:rPr>
              <a:t>    S = empty  </a:t>
            </a:r>
            <a:r>
              <a:rPr lang="en-US" sz="2000" dirty="0">
                <a:solidFill>
                  <a:schemeClr val="tx2">
                    <a:lumMod val="60000"/>
                    <a:lumOff val="40000"/>
                  </a:schemeClr>
                </a:solidFill>
                <a:latin typeface="Courier New"/>
              </a:rPr>
              <a:t>#collection of pending nodes</a:t>
            </a:r>
          </a:p>
          <a:p>
            <a:r>
              <a:rPr lang="en-US" sz="2000" dirty="0">
                <a:solidFill>
                  <a:srgbClr val="000000"/>
                </a:solidFill>
                <a:latin typeface="Courier New"/>
              </a:rPr>
              <a:t>    V = set({})  </a:t>
            </a:r>
            <a:r>
              <a:rPr lang="en-US" sz="2000" dirty="0">
                <a:solidFill>
                  <a:schemeClr val="tx2">
                    <a:lumMod val="60000"/>
                    <a:lumOff val="40000"/>
                  </a:schemeClr>
                </a:solidFill>
                <a:latin typeface="Courier New"/>
              </a:rPr>
              <a:t>#set of visited nodes</a:t>
            </a:r>
          </a:p>
          <a:p>
            <a:r>
              <a:rPr lang="en-US" sz="2000" dirty="0">
                <a:solidFill>
                  <a:srgbClr val="000000"/>
                </a:solidFill>
                <a:latin typeface="Courier New"/>
              </a:rPr>
              <a:t>    </a:t>
            </a:r>
            <a:r>
              <a:rPr lang="en-US" sz="2000" dirty="0" err="1">
                <a:solidFill>
                  <a:srgbClr val="000000"/>
                </a:solidFill>
                <a:latin typeface="Courier New"/>
              </a:rPr>
              <a:t>S.add</a:t>
            </a:r>
            <a:r>
              <a:rPr lang="en-US" sz="2000" dirty="0">
                <a:solidFill>
                  <a:srgbClr val="000000"/>
                </a:solidFill>
                <a:latin typeface="Courier New"/>
              </a:rPr>
              <a:t>(origin</a:t>
            </a:r>
            <a:r>
              <a:rPr lang="en-US" sz="2000" dirty="0" smtClean="0">
                <a:solidFill>
                  <a:srgbClr val="000000"/>
                </a:solidFill>
                <a:latin typeface="Courier New"/>
              </a:rPr>
              <a:t>)</a:t>
            </a:r>
          </a:p>
          <a:p>
            <a:r>
              <a:rPr lang="en-US" sz="2000" dirty="0" smtClean="0">
                <a:solidFill>
                  <a:srgbClr val="000000"/>
                </a:solidFill>
                <a:latin typeface="Courier New"/>
              </a:rPr>
              <a:t>    </a:t>
            </a:r>
            <a:r>
              <a:rPr lang="en-US" sz="2000" dirty="0" err="1" smtClean="0">
                <a:solidFill>
                  <a:srgbClr val="000000"/>
                </a:solidFill>
                <a:latin typeface="Courier New"/>
              </a:rPr>
              <a:t>V.add</a:t>
            </a:r>
            <a:r>
              <a:rPr lang="en-US" sz="2000" dirty="0" smtClean="0">
                <a:solidFill>
                  <a:srgbClr val="000000"/>
                </a:solidFill>
                <a:latin typeface="Courier New"/>
              </a:rPr>
              <a:t>(origin)</a:t>
            </a:r>
            <a:endParaRPr lang="en-US" sz="2000" dirty="0">
              <a:solidFill>
                <a:srgbClr val="000000"/>
              </a:solidFill>
              <a:latin typeface="Courier New"/>
            </a:endParaRPr>
          </a:p>
          <a:p>
            <a:r>
              <a:rPr lang="en-US" sz="2000" dirty="0">
                <a:solidFill>
                  <a:srgbClr val="000000"/>
                </a:solidFill>
                <a:latin typeface="Courier New"/>
              </a:rPr>
              <a:t>    </a:t>
            </a:r>
            <a:r>
              <a:rPr lang="en-US" sz="2000" dirty="0">
                <a:solidFill>
                  <a:srgbClr val="0000FF"/>
                </a:solidFill>
                <a:latin typeface="Courier New"/>
              </a:rPr>
              <a:t>while</a:t>
            </a:r>
            <a:r>
              <a:rPr lang="en-US" sz="2000" dirty="0">
                <a:solidFill>
                  <a:srgbClr val="000000"/>
                </a:solidFill>
                <a:latin typeface="Courier New"/>
              </a:rPr>
              <a:t> </a:t>
            </a:r>
            <a:r>
              <a:rPr lang="en-US" sz="2000" dirty="0">
                <a:solidFill>
                  <a:srgbClr val="0000FF"/>
                </a:solidFill>
                <a:latin typeface="Courier New"/>
              </a:rPr>
              <a:t>not</a:t>
            </a:r>
            <a:r>
              <a:rPr lang="en-US" sz="2000" dirty="0">
                <a:solidFill>
                  <a:srgbClr val="000000"/>
                </a:solidFill>
                <a:latin typeface="Courier New"/>
              </a:rPr>
              <a:t> </a:t>
            </a:r>
            <a:r>
              <a:rPr lang="en-US" sz="2000" dirty="0" err="1">
                <a:solidFill>
                  <a:srgbClr val="000000"/>
                </a:solidFill>
                <a:latin typeface="Courier New"/>
              </a:rPr>
              <a:t>S.empty</a:t>
            </a:r>
            <a:r>
              <a:rPr lang="en-US" sz="2000" dirty="0">
                <a:solidFill>
                  <a:srgbClr val="000000"/>
                </a:solidFill>
                <a:latin typeface="Courier New"/>
              </a:rPr>
              <a:t>():</a:t>
            </a:r>
          </a:p>
          <a:p>
            <a:r>
              <a:rPr lang="en-US" sz="2000" dirty="0">
                <a:solidFill>
                  <a:srgbClr val="000000"/>
                </a:solidFill>
                <a:latin typeface="Courier New"/>
              </a:rPr>
              <a:t>        n = </a:t>
            </a:r>
            <a:r>
              <a:rPr lang="en-US" sz="2000" dirty="0" err="1">
                <a:solidFill>
                  <a:srgbClr val="000000"/>
                </a:solidFill>
                <a:latin typeface="Courier New"/>
              </a:rPr>
              <a:t>S.pop</a:t>
            </a:r>
            <a:r>
              <a:rPr lang="en-US" sz="2000" dirty="0">
                <a:solidFill>
                  <a:srgbClr val="000000"/>
                </a:solidFill>
                <a:latin typeface="Courier New"/>
              </a:rPr>
              <a:t>()        </a:t>
            </a:r>
          </a:p>
          <a:p>
            <a:r>
              <a:rPr lang="en-US" sz="2000" dirty="0">
                <a:solidFill>
                  <a:srgbClr val="000000"/>
                </a:solidFill>
                <a:latin typeface="Courier New"/>
              </a:rPr>
              <a:t>        </a:t>
            </a:r>
            <a:r>
              <a:rPr lang="en-US" sz="2000" dirty="0">
                <a:solidFill>
                  <a:srgbClr val="0000FF"/>
                </a:solidFill>
                <a:latin typeface="Courier New"/>
              </a:rPr>
              <a:t>print</a:t>
            </a:r>
            <a:r>
              <a:rPr lang="en-US" sz="2000" dirty="0">
                <a:solidFill>
                  <a:srgbClr val="000000"/>
                </a:solidFill>
                <a:latin typeface="Courier New"/>
              </a:rPr>
              <a:t> </a:t>
            </a:r>
            <a:r>
              <a:rPr lang="en-US" sz="2000" dirty="0" err="1">
                <a:solidFill>
                  <a:srgbClr val="000000"/>
                </a:solidFill>
                <a:latin typeface="Courier New"/>
              </a:rPr>
              <a:t>str</a:t>
            </a:r>
            <a:r>
              <a:rPr lang="en-US" sz="2000" dirty="0">
                <a:solidFill>
                  <a:srgbClr val="000000"/>
                </a:solidFill>
                <a:latin typeface="Courier New"/>
              </a:rPr>
              <a:t>(n</a:t>
            </a:r>
            <a:r>
              <a:rPr lang="en-US" sz="2000" dirty="0" smtClean="0">
                <a:solidFill>
                  <a:srgbClr val="000000"/>
                </a:solidFill>
                <a:latin typeface="Courier New"/>
              </a:rPr>
              <a:t>)</a:t>
            </a:r>
            <a:endParaRPr lang="en-US" sz="2000" u="sng" dirty="0">
              <a:solidFill>
                <a:srgbClr val="C0C0C0"/>
              </a:solidFill>
              <a:latin typeface="Courier New"/>
            </a:endParaRPr>
          </a:p>
          <a:p>
            <a:r>
              <a:rPr lang="en-US" sz="2000" dirty="0">
                <a:solidFill>
                  <a:srgbClr val="000000"/>
                </a:solidFill>
                <a:latin typeface="Courier New"/>
              </a:rPr>
              <a:t>        </a:t>
            </a:r>
            <a:r>
              <a:rPr lang="en-US" sz="2000" dirty="0">
                <a:solidFill>
                  <a:srgbClr val="0000FF"/>
                </a:solidFill>
                <a:latin typeface="Courier New"/>
              </a:rPr>
              <a:t>for</a:t>
            </a:r>
            <a:r>
              <a:rPr lang="en-US" sz="2000" dirty="0">
                <a:solidFill>
                  <a:srgbClr val="000000"/>
                </a:solidFill>
                <a:latin typeface="Courier New"/>
              </a:rPr>
              <a:t> edge </a:t>
            </a:r>
            <a:r>
              <a:rPr lang="en-US" sz="2000" dirty="0">
                <a:solidFill>
                  <a:srgbClr val="0000FF"/>
                </a:solidFill>
                <a:latin typeface="Courier New"/>
              </a:rPr>
              <a:t>in</a:t>
            </a:r>
            <a:r>
              <a:rPr lang="en-US" sz="2000" dirty="0">
                <a:solidFill>
                  <a:srgbClr val="000000"/>
                </a:solidFill>
                <a:latin typeface="Courier New"/>
              </a:rPr>
              <a:t> </a:t>
            </a:r>
            <a:r>
              <a:rPr lang="en-US" sz="2000" dirty="0" err="1">
                <a:solidFill>
                  <a:srgbClr val="000000"/>
                </a:solidFill>
                <a:latin typeface="Courier New"/>
              </a:rPr>
              <a:t>graph.edgesOf</a:t>
            </a:r>
            <a:r>
              <a:rPr lang="en-US" sz="2000" dirty="0">
                <a:solidFill>
                  <a:srgbClr val="000000"/>
                </a:solidFill>
                <a:latin typeface="Courier New"/>
              </a:rPr>
              <a:t>(n):</a:t>
            </a:r>
          </a:p>
          <a:p>
            <a:r>
              <a:rPr lang="en-US" sz="2000" dirty="0">
                <a:solidFill>
                  <a:srgbClr val="000000"/>
                </a:solidFill>
                <a:latin typeface="Courier New"/>
              </a:rPr>
              <a:t>            </a:t>
            </a:r>
            <a:r>
              <a:rPr lang="en-US" sz="2000" dirty="0" err="1">
                <a:solidFill>
                  <a:srgbClr val="000000"/>
                </a:solidFill>
                <a:latin typeface="Courier New"/>
              </a:rPr>
              <a:t>dest</a:t>
            </a:r>
            <a:r>
              <a:rPr lang="en-US" sz="2000" dirty="0">
                <a:solidFill>
                  <a:srgbClr val="000000"/>
                </a:solidFill>
                <a:latin typeface="Courier New"/>
              </a:rPr>
              <a:t> = </a:t>
            </a:r>
            <a:r>
              <a:rPr lang="en-US" sz="2000" dirty="0" err="1">
                <a:solidFill>
                  <a:srgbClr val="000000"/>
                </a:solidFill>
                <a:latin typeface="Courier New"/>
              </a:rPr>
              <a:t>edge.getDestination</a:t>
            </a:r>
            <a:r>
              <a:rPr lang="en-US" sz="2000" dirty="0">
                <a:solidFill>
                  <a:srgbClr val="000000"/>
                </a:solidFill>
                <a:latin typeface="Courier New"/>
              </a:rPr>
              <a:t>()</a:t>
            </a:r>
          </a:p>
          <a:p>
            <a:r>
              <a:rPr lang="en-US" sz="2000" dirty="0">
                <a:solidFill>
                  <a:srgbClr val="000000"/>
                </a:solidFill>
                <a:latin typeface="Courier New"/>
              </a:rPr>
              <a:t>            </a:t>
            </a:r>
            <a:r>
              <a:rPr lang="en-US" sz="2000" dirty="0">
                <a:solidFill>
                  <a:srgbClr val="0000FF"/>
                </a:solidFill>
                <a:latin typeface="Courier New"/>
              </a:rPr>
              <a:t>if</a:t>
            </a:r>
            <a:r>
              <a:rPr lang="en-US" sz="2000" dirty="0">
                <a:solidFill>
                  <a:srgbClr val="000000"/>
                </a:solidFill>
                <a:latin typeface="Courier New"/>
              </a:rPr>
              <a:t> </a:t>
            </a:r>
            <a:r>
              <a:rPr lang="en-US" sz="2000" dirty="0" err="1">
                <a:solidFill>
                  <a:srgbClr val="000000"/>
                </a:solidFill>
                <a:latin typeface="Courier New"/>
              </a:rPr>
              <a:t>dest</a:t>
            </a:r>
            <a:r>
              <a:rPr lang="en-US" sz="2000" dirty="0">
                <a:solidFill>
                  <a:srgbClr val="000000"/>
                </a:solidFill>
                <a:latin typeface="Courier New"/>
              </a:rPr>
              <a:t> </a:t>
            </a:r>
            <a:r>
              <a:rPr lang="en-US" sz="2000" dirty="0">
                <a:solidFill>
                  <a:srgbClr val="0000FF"/>
                </a:solidFill>
                <a:latin typeface="Courier New"/>
              </a:rPr>
              <a:t>not</a:t>
            </a:r>
            <a:r>
              <a:rPr lang="en-US" sz="2000" dirty="0">
                <a:solidFill>
                  <a:srgbClr val="000000"/>
                </a:solidFill>
                <a:latin typeface="Courier New"/>
              </a:rPr>
              <a:t> </a:t>
            </a:r>
            <a:r>
              <a:rPr lang="en-US" sz="2000" dirty="0">
                <a:solidFill>
                  <a:srgbClr val="0000FF"/>
                </a:solidFill>
                <a:latin typeface="Courier New"/>
              </a:rPr>
              <a:t>in</a:t>
            </a:r>
            <a:r>
              <a:rPr lang="en-US" sz="2000" dirty="0">
                <a:solidFill>
                  <a:srgbClr val="000000"/>
                </a:solidFill>
                <a:latin typeface="Courier New"/>
              </a:rPr>
              <a:t> V:</a:t>
            </a:r>
          </a:p>
          <a:p>
            <a:r>
              <a:rPr lang="en-US" sz="2000" dirty="0">
                <a:solidFill>
                  <a:srgbClr val="000000"/>
                </a:solidFill>
                <a:latin typeface="Courier New"/>
              </a:rPr>
              <a:t>                </a:t>
            </a:r>
            <a:r>
              <a:rPr lang="en-US" sz="2000" dirty="0" err="1" smtClean="0">
                <a:solidFill>
                  <a:srgbClr val="000000"/>
                </a:solidFill>
                <a:latin typeface="Courier New"/>
              </a:rPr>
              <a:t>V.add</a:t>
            </a:r>
            <a:r>
              <a:rPr lang="en-US" sz="2000" dirty="0" smtClean="0">
                <a:solidFill>
                  <a:srgbClr val="000000"/>
                </a:solidFill>
                <a:latin typeface="Courier New"/>
              </a:rPr>
              <a:t>(</a:t>
            </a:r>
            <a:r>
              <a:rPr lang="en-US" sz="2000" dirty="0" err="1" smtClean="0">
                <a:solidFill>
                  <a:srgbClr val="000000"/>
                </a:solidFill>
                <a:latin typeface="Courier New"/>
              </a:rPr>
              <a:t>dest</a:t>
            </a:r>
            <a:r>
              <a:rPr lang="en-US" sz="2000" dirty="0" smtClean="0">
                <a:solidFill>
                  <a:srgbClr val="000000"/>
                </a:solidFill>
                <a:latin typeface="Courier New"/>
              </a:rPr>
              <a:t>)</a:t>
            </a:r>
          </a:p>
          <a:p>
            <a:r>
              <a:rPr lang="en-US" sz="2000" dirty="0">
                <a:solidFill>
                  <a:srgbClr val="000000"/>
                </a:solidFill>
                <a:latin typeface="Courier New"/>
              </a:rPr>
              <a:t> </a:t>
            </a:r>
            <a:r>
              <a:rPr lang="en-US" sz="2000" dirty="0" smtClean="0">
                <a:solidFill>
                  <a:srgbClr val="000000"/>
                </a:solidFill>
                <a:latin typeface="Courier New"/>
              </a:rPr>
              <a:t>               </a:t>
            </a:r>
            <a:r>
              <a:rPr lang="en-US" sz="2000" dirty="0" err="1" smtClean="0">
                <a:solidFill>
                  <a:srgbClr val="000000"/>
                </a:solidFill>
                <a:latin typeface="Courier New"/>
              </a:rPr>
              <a:t>S.add</a:t>
            </a:r>
            <a:r>
              <a:rPr lang="en-US" sz="2000" dirty="0" smtClean="0">
                <a:solidFill>
                  <a:srgbClr val="000000"/>
                </a:solidFill>
                <a:latin typeface="Courier New"/>
              </a:rPr>
              <a:t>(</a:t>
            </a:r>
            <a:r>
              <a:rPr lang="en-US" sz="2000" dirty="0" err="1" smtClean="0">
                <a:solidFill>
                  <a:srgbClr val="000000"/>
                </a:solidFill>
                <a:latin typeface="Courier New"/>
              </a:rPr>
              <a:t>dest</a:t>
            </a:r>
            <a:r>
              <a:rPr lang="en-US" sz="2000" dirty="0">
                <a:solidFill>
                  <a:srgbClr val="000000"/>
                </a:solidFill>
                <a:latin typeface="Courier New"/>
              </a:rPr>
              <a:t>)</a:t>
            </a:r>
          </a:p>
          <a:p>
            <a:r>
              <a:rPr lang="en-US" sz="2000" dirty="0">
                <a:solidFill>
                  <a:srgbClr val="000000"/>
                </a:solidFill>
                <a:latin typeface="Courier New"/>
              </a:rPr>
              <a:t>    </a:t>
            </a:r>
            <a:r>
              <a:rPr lang="en-US" sz="2000" dirty="0">
                <a:solidFill>
                  <a:srgbClr val="0000FF"/>
                </a:solidFill>
                <a:latin typeface="Courier New"/>
              </a:rPr>
              <a:t>return</a:t>
            </a:r>
            <a:r>
              <a:rPr lang="en-US" sz="2000" dirty="0">
                <a:solidFill>
                  <a:srgbClr val="000000"/>
                </a:solidFill>
                <a:latin typeface="Courier New"/>
              </a:rPr>
              <a:t> V</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1335790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Breath First Search</a:t>
            </a:r>
            <a:endParaRPr lang="en-US" dirty="0"/>
          </a:p>
        </p:txBody>
      </p:sp>
      <p:sp>
        <p:nvSpPr>
          <p:cNvPr id="7" name="Content Placeholder 6"/>
          <p:cNvSpPr>
            <a:spLocks noGrp="1"/>
          </p:cNvSpPr>
          <p:nvPr>
            <p:ph idx="1"/>
          </p:nvPr>
        </p:nvSpPr>
        <p:spPr/>
        <p:txBody>
          <a:bodyPr>
            <a:normAutofit/>
          </a:bodyPr>
          <a:lstStyle/>
          <a:p>
            <a:r>
              <a:rPr lang="en-US" sz="2800" dirty="0" smtClean="0"/>
              <a:t>Keep the collection of nodes to visit as a FIFO </a:t>
            </a:r>
            <a:r>
              <a:rPr lang="en-US" sz="2800" i="1" dirty="0" smtClean="0"/>
              <a:t>queue</a:t>
            </a:r>
            <a:endParaRPr lang="en-US" sz="2800" i="1" dirty="0"/>
          </a:p>
        </p:txBody>
      </p:sp>
      <p:sp>
        <p:nvSpPr>
          <p:cNvPr id="5" name="Rectangle 4"/>
          <p:cNvSpPr/>
          <p:nvPr/>
        </p:nvSpPr>
        <p:spPr>
          <a:xfrm>
            <a:off x="1981200" y="2133600"/>
            <a:ext cx="4572000" cy="2585323"/>
          </a:xfrm>
          <a:prstGeom prst="rect">
            <a:avLst/>
          </a:prstGeom>
        </p:spPr>
        <p:txBody>
          <a:bodyPr>
            <a:spAutoFit/>
          </a:bodyPr>
          <a:lstStyle/>
          <a:p>
            <a:r>
              <a:rPr lang="en-US" dirty="0">
                <a:solidFill>
                  <a:srgbClr val="0000FF"/>
                </a:solidFill>
                <a:latin typeface="Courier New"/>
              </a:rPr>
              <a:t>class</a:t>
            </a:r>
            <a:r>
              <a:rPr lang="en-US" dirty="0">
                <a:solidFill>
                  <a:srgbClr val="000000"/>
                </a:solidFill>
                <a:latin typeface="Courier New"/>
              </a:rPr>
              <a:t> </a:t>
            </a:r>
            <a:r>
              <a:rPr lang="en-US" b="1" dirty="0" err="1">
                <a:solidFill>
                  <a:srgbClr val="000000"/>
                </a:solidFill>
                <a:latin typeface="Courier New"/>
              </a:rPr>
              <a:t>Fifo</a:t>
            </a:r>
            <a:r>
              <a:rPr lang="en-US" b="1" dirty="0">
                <a:solidFill>
                  <a:srgbClr val="000000"/>
                </a:solidFill>
                <a:latin typeface="Courier New"/>
              </a:rPr>
              <a:t>(Collection):</a:t>
            </a:r>
          </a:p>
          <a:p>
            <a:r>
              <a:rPr lang="en-US" dirty="0">
                <a:solidFill>
                  <a:srgbClr val="000000"/>
                </a:solidFill>
                <a:latin typeface="Courier New"/>
              </a:rPr>
              <a:t>    </a:t>
            </a:r>
            <a:r>
              <a:rPr lang="en-US" dirty="0" err="1">
                <a:solidFill>
                  <a:srgbClr val="0000FF"/>
                </a:solidFill>
                <a:latin typeface="Courier New"/>
              </a:rPr>
              <a:t>def</a:t>
            </a:r>
            <a:r>
              <a:rPr lang="en-US" dirty="0">
                <a:solidFill>
                  <a:srgbClr val="000000"/>
                </a:solidFill>
                <a:latin typeface="Courier New"/>
              </a:rPr>
              <a:t> </a:t>
            </a:r>
            <a:r>
              <a:rPr lang="en-US" b="1" dirty="0">
                <a:solidFill>
                  <a:srgbClr val="000000"/>
                </a:solidFill>
                <a:latin typeface="Courier New"/>
              </a:rPr>
              <a:t>__</a:t>
            </a:r>
            <a:r>
              <a:rPr lang="en-US" b="1" dirty="0" err="1">
                <a:solidFill>
                  <a:srgbClr val="000000"/>
                </a:solidFill>
                <a:latin typeface="Courier New"/>
              </a:rPr>
              <a:t>init</a:t>
            </a:r>
            <a:r>
              <a:rPr lang="en-US" b="1" dirty="0">
                <a:solidFill>
                  <a:srgbClr val="000000"/>
                </a:solidFill>
                <a:latin typeface="Courier New"/>
              </a:rPr>
              <a:t>__(</a:t>
            </a:r>
            <a:r>
              <a:rPr lang="en-US" b="1" i="1" dirty="0">
                <a:solidFill>
                  <a:srgbClr val="000000"/>
                </a:solidFill>
                <a:latin typeface="Courier New"/>
              </a:rPr>
              <a:t>self):</a:t>
            </a:r>
          </a:p>
          <a:p>
            <a:r>
              <a:rPr lang="en-US" dirty="0">
                <a:solidFill>
                  <a:srgbClr val="000000"/>
                </a:solidFill>
                <a:latin typeface="Courier New"/>
              </a:rPr>
              <a:t>        </a:t>
            </a:r>
            <a:r>
              <a:rPr lang="en-US" i="1" dirty="0" err="1">
                <a:solidFill>
                  <a:srgbClr val="000000"/>
                </a:solidFill>
                <a:latin typeface="Courier New"/>
              </a:rPr>
              <a:t>self.lst</a:t>
            </a:r>
            <a:r>
              <a:rPr lang="en-US" i="1" dirty="0">
                <a:solidFill>
                  <a:srgbClr val="000000"/>
                </a:solidFill>
                <a:latin typeface="Courier New"/>
              </a:rPr>
              <a:t> = []</a:t>
            </a:r>
          </a:p>
          <a:p>
            <a:r>
              <a:rPr lang="en-US" dirty="0">
                <a:solidFill>
                  <a:srgbClr val="000000"/>
                </a:solidFill>
                <a:latin typeface="Courier New"/>
              </a:rPr>
              <a:t>    </a:t>
            </a:r>
            <a:r>
              <a:rPr lang="en-US" dirty="0" err="1">
                <a:solidFill>
                  <a:srgbClr val="0000FF"/>
                </a:solidFill>
                <a:latin typeface="Courier New"/>
              </a:rPr>
              <a:t>def</a:t>
            </a:r>
            <a:r>
              <a:rPr lang="en-US" dirty="0">
                <a:solidFill>
                  <a:srgbClr val="000000"/>
                </a:solidFill>
                <a:latin typeface="Courier New"/>
              </a:rPr>
              <a:t> </a:t>
            </a:r>
            <a:r>
              <a:rPr lang="en-US" b="1" dirty="0">
                <a:solidFill>
                  <a:srgbClr val="000000"/>
                </a:solidFill>
                <a:latin typeface="Courier New"/>
              </a:rPr>
              <a:t>add(</a:t>
            </a:r>
            <a:r>
              <a:rPr lang="en-US" b="1" i="1" dirty="0">
                <a:solidFill>
                  <a:srgbClr val="000000"/>
                </a:solidFill>
                <a:latin typeface="Courier New"/>
              </a:rPr>
              <a:t>self, x):</a:t>
            </a:r>
          </a:p>
          <a:p>
            <a:r>
              <a:rPr lang="en-US" dirty="0">
                <a:solidFill>
                  <a:srgbClr val="000000"/>
                </a:solidFill>
                <a:latin typeface="Courier New"/>
              </a:rPr>
              <a:t>        </a:t>
            </a:r>
            <a:r>
              <a:rPr lang="en-US" i="1" dirty="0" err="1">
                <a:solidFill>
                  <a:srgbClr val="000000"/>
                </a:solidFill>
                <a:latin typeface="Courier New"/>
              </a:rPr>
              <a:t>self.lst.append</a:t>
            </a:r>
            <a:r>
              <a:rPr lang="en-US" i="1" dirty="0">
                <a:solidFill>
                  <a:srgbClr val="000000"/>
                </a:solidFill>
                <a:latin typeface="Courier New"/>
              </a:rPr>
              <a:t>(x)</a:t>
            </a:r>
          </a:p>
          <a:p>
            <a:r>
              <a:rPr lang="en-US" dirty="0">
                <a:solidFill>
                  <a:srgbClr val="000000"/>
                </a:solidFill>
                <a:latin typeface="Courier New"/>
              </a:rPr>
              <a:t>    </a:t>
            </a:r>
            <a:r>
              <a:rPr lang="en-US" dirty="0" err="1">
                <a:solidFill>
                  <a:srgbClr val="0000FF"/>
                </a:solidFill>
                <a:latin typeface="Courier New"/>
              </a:rPr>
              <a:t>def</a:t>
            </a:r>
            <a:r>
              <a:rPr lang="en-US" dirty="0">
                <a:solidFill>
                  <a:srgbClr val="000000"/>
                </a:solidFill>
                <a:latin typeface="Courier New"/>
              </a:rPr>
              <a:t> </a:t>
            </a:r>
            <a:r>
              <a:rPr lang="en-US" b="1" dirty="0">
                <a:solidFill>
                  <a:srgbClr val="000000"/>
                </a:solidFill>
                <a:latin typeface="Courier New"/>
              </a:rPr>
              <a:t>empty(</a:t>
            </a:r>
            <a:r>
              <a:rPr lang="en-US" b="1" i="1" dirty="0">
                <a:solidFill>
                  <a:srgbClr val="000000"/>
                </a:solidFill>
                <a:latin typeface="Courier New"/>
              </a:rPr>
              <a:t>self):</a:t>
            </a:r>
          </a:p>
          <a:p>
            <a:r>
              <a:rPr lang="en-US" dirty="0">
                <a:solidFill>
                  <a:srgbClr val="000000"/>
                </a:solidFill>
                <a:latin typeface="Courier New"/>
              </a:rPr>
              <a:t>        </a:t>
            </a:r>
            <a:r>
              <a:rPr lang="en-US" dirty="0">
                <a:solidFill>
                  <a:srgbClr val="0000FF"/>
                </a:solidFill>
                <a:latin typeface="Courier New"/>
              </a:rPr>
              <a:t>return</a:t>
            </a:r>
            <a:r>
              <a:rPr lang="en-US" dirty="0">
                <a:solidFill>
                  <a:srgbClr val="000000"/>
                </a:solidFill>
                <a:latin typeface="Courier New"/>
              </a:rPr>
              <a:t> </a:t>
            </a:r>
            <a:r>
              <a:rPr lang="en-US" dirty="0" err="1">
                <a:solidFill>
                  <a:srgbClr val="000000"/>
                </a:solidFill>
                <a:latin typeface="Courier New"/>
              </a:rPr>
              <a:t>len</a:t>
            </a:r>
            <a:r>
              <a:rPr lang="en-US" dirty="0">
                <a:solidFill>
                  <a:srgbClr val="000000"/>
                </a:solidFill>
                <a:latin typeface="Courier New"/>
              </a:rPr>
              <a:t>(</a:t>
            </a:r>
            <a:r>
              <a:rPr lang="en-US" i="1" dirty="0" err="1">
                <a:solidFill>
                  <a:srgbClr val="000000"/>
                </a:solidFill>
                <a:latin typeface="Courier New"/>
              </a:rPr>
              <a:t>self.lst</a:t>
            </a:r>
            <a:r>
              <a:rPr lang="en-US" i="1" dirty="0">
                <a:solidFill>
                  <a:srgbClr val="000000"/>
                </a:solidFill>
                <a:latin typeface="Courier New"/>
              </a:rPr>
              <a:t>)==</a:t>
            </a:r>
            <a:r>
              <a:rPr lang="en-US" i="1" dirty="0">
                <a:solidFill>
                  <a:srgbClr val="800000"/>
                </a:solidFill>
                <a:latin typeface="Courier New"/>
              </a:rPr>
              <a:t>0</a:t>
            </a:r>
          </a:p>
          <a:p>
            <a:r>
              <a:rPr lang="en-US" dirty="0">
                <a:solidFill>
                  <a:srgbClr val="000000"/>
                </a:solidFill>
                <a:latin typeface="Courier New"/>
              </a:rPr>
              <a:t>    </a:t>
            </a:r>
            <a:r>
              <a:rPr lang="en-US" dirty="0" err="1">
                <a:solidFill>
                  <a:srgbClr val="0000FF"/>
                </a:solidFill>
                <a:latin typeface="Courier New"/>
              </a:rPr>
              <a:t>def</a:t>
            </a:r>
            <a:r>
              <a:rPr lang="en-US" dirty="0">
                <a:solidFill>
                  <a:srgbClr val="000000"/>
                </a:solidFill>
                <a:latin typeface="Courier New"/>
              </a:rPr>
              <a:t> </a:t>
            </a:r>
            <a:r>
              <a:rPr lang="en-US" b="1" dirty="0">
                <a:solidFill>
                  <a:srgbClr val="000000"/>
                </a:solidFill>
                <a:latin typeface="Courier New"/>
              </a:rPr>
              <a:t>pop(</a:t>
            </a:r>
            <a:r>
              <a:rPr lang="en-US" b="1" i="1" dirty="0">
                <a:solidFill>
                  <a:srgbClr val="000000"/>
                </a:solidFill>
                <a:latin typeface="Courier New"/>
              </a:rPr>
              <a:t>self):</a:t>
            </a:r>
          </a:p>
          <a:p>
            <a:r>
              <a:rPr lang="en-US" dirty="0">
                <a:solidFill>
                  <a:srgbClr val="000000"/>
                </a:solidFill>
                <a:latin typeface="Courier New"/>
              </a:rPr>
              <a:t>        </a:t>
            </a:r>
            <a:r>
              <a:rPr lang="en-US" dirty="0">
                <a:solidFill>
                  <a:srgbClr val="0000FF"/>
                </a:solidFill>
                <a:latin typeface="Courier New"/>
              </a:rPr>
              <a:t>return</a:t>
            </a:r>
            <a:r>
              <a:rPr lang="en-US" dirty="0">
                <a:solidFill>
                  <a:srgbClr val="000000"/>
                </a:solidFill>
                <a:latin typeface="Courier New"/>
              </a:rPr>
              <a:t> </a:t>
            </a:r>
            <a:r>
              <a:rPr lang="en-US" i="1" dirty="0" err="1">
                <a:solidFill>
                  <a:srgbClr val="000000"/>
                </a:solidFill>
                <a:latin typeface="Courier New"/>
              </a:rPr>
              <a:t>self.lst.pop</a:t>
            </a:r>
            <a:r>
              <a:rPr lang="en-US" i="1" dirty="0">
                <a:solidFill>
                  <a:srgbClr val="000000"/>
                </a:solidFill>
                <a:latin typeface="Courier New"/>
              </a:rPr>
              <a:t>(</a:t>
            </a:r>
            <a:r>
              <a:rPr lang="en-US" i="1" dirty="0">
                <a:solidFill>
                  <a:srgbClr val="800000"/>
                </a:solidFill>
                <a:latin typeface="Courier New"/>
              </a:rPr>
              <a:t>0</a:t>
            </a:r>
            <a:r>
              <a:rPr lang="en-US" i="1" dirty="0">
                <a:solidFill>
                  <a:srgbClr val="000000"/>
                </a:solidFill>
                <a:latin typeface="Courier New"/>
              </a:rPr>
              <a:t>)</a:t>
            </a:r>
            <a:endParaRPr lang="en-US" dirty="0"/>
          </a:p>
        </p:txBody>
      </p:sp>
      <p:sp>
        <p:nvSpPr>
          <p:cNvPr id="6" name="TextBox 5"/>
          <p:cNvSpPr txBox="1"/>
          <p:nvPr/>
        </p:nvSpPr>
        <p:spPr>
          <a:xfrm>
            <a:off x="1524000" y="5152072"/>
            <a:ext cx="5836854" cy="1477328"/>
          </a:xfrm>
          <a:prstGeom prst="rect">
            <a:avLst/>
          </a:prstGeom>
          <a:noFill/>
        </p:spPr>
        <p:txBody>
          <a:bodyPr wrap="none" rtlCol="0">
            <a:spAutoFit/>
          </a:bodyPr>
          <a:lstStyle/>
          <a:p>
            <a:r>
              <a:rPr lang="en-US" dirty="0">
                <a:solidFill>
                  <a:srgbClr val="000000"/>
                </a:solidFill>
                <a:latin typeface="Courier New"/>
              </a:rPr>
              <a:t>data = </a:t>
            </a:r>
            <a:r>
              <a:rPr lang="en-US" dirty="0" err="1">
                <a:solidFill>
                  <a:srgbClr val="000000"/>
                </a:solidFill>
                <a:latin typeface="Courier New"/>
              </a:rPr>
              <a:t>cl.getDataPoints</a:t>
            </a:r>
            <a:r>
              <a:rPr lang="en-US" dirty="0">
                <a:solidFill>
                  <a:srgbClr val="000000"/>
                </a:solidFill>
                <a:latin typeface="Courier New"/>
              </a:rPr>
              <a:t>(</a:t>
            </a:r>
            <a:r>
              <a:rPr lang="en-US" i="1" dirty="0">
                <a:solidFill>
                  <a:srgbClr val="00AA00"/>
                </a:solidFill>
                <a:latin typeface="Courier New"/>
              </a:rPr>
              <a:t>'responses2.</a:t>
            </a:r>
            <a:r>
              <a:rPr lang="en-US" i="1" u="sng" dirty="0">
                <a:solidFill>
                  <a:srgbClr val="00AA00"/>
                </a:solidFill>
                <a:latin typeface="Courier New"/>
              </a:rPr>
              <a:t>csv'</a:t>
            </a:r>
            <a:r>
              <a:rPr lang="en-US" i="1" u="sng" dirty="0">
                <a:solidFill>
                  <a:srgbClr val="000000"/>
                </a:solidFill>
                <a:latin typeface="Courier New"/>
              </a:rPr>
              <a:t>)</a:t>
            </a:r>
          </a:p>
          <a:p>
            <a:endParaRPr lang="en-US" dirty="0">
              <a:latin typeface="Courier New"/>
            </a:endParaRPr>
          </a:p>
          <a:p>
            <a:r>
              <a:rPr lang="en-US" dirty="0">
                <a:solidFill>
                  <a:srgbClr val="000000"/>
                </a:solidFill>
                <a:latin typeface="Courier New"/>
              </a:rPr>
              <a:t>(</a:t>
            </a:r>
            <a:r>
              <a:rPr lang="en-US" dirty="0" err="1">
                <a:solidFill>
                  <a:srgbClr val="000000"/>
                </a:solidFill>
                <a:latin typeface="Courier New"/>
              </a:rPr>
              <a:t>g,nodes</a:t>
            </a:r>
            <a:r>
              <a:rPr lang="en-US" dirty="0">
                <a:solidFill>
                  <a:srgbClr val="000000"/>
                </a:solidFill>
                <a:latin typeface="Courier New"/>
              </a:rPr>
              <a:t>) = </a:t>
            </a:r>
            <a:r>
              <a:rPr lang="en-US" dirty="0" err="1">
                <a:solidFill>
                  <a:srgbClr val="000000"/>
                </a:solidFill>
                <a:latin typeface="Courier New"/>
              </a:rPr>
              <a:t>cg.getGraphFromData</a:t>
            </a:r>
            <a:r>
              <a:rPr lang="en-US" dirty="0">
                <a:solidFill>
                  <a:srgbClr val="000000"/>
                </a:solidFill>
                <a:latin typeface="Courier New"/>
              </a:rPr>
              <a:t>(data)</a:t>
            </a:r>
          </a:p>
          <a:p>
            <a:endParaRPr lang="en-US" dirty="0" smtClean="0">
              <a:solidFill>
                <a:srgbClr val="000000"/>
              </a:solidFill>
              <a:latin typeface="Courier New"/>
            </a:endParaRPr>
          </a:p>
          <a:p>
            <a:r>
              <a:rPr lang="en-US" dirty="0" err="1" smtClean="0">
                <a:solidFill>
                  <a:srgbClr val="000000"/>
                </a:solidFill>
                <a:latin typeface="Courier New"/>
              </a:rPr>
              <a:t>reachableNodes</a:t>
            </a:r>
            <a:r>
              <a:rPr lang="en-US" dirty="0" smtClean="0">
                <a:solidFill>
                  <a:srgbClr val="000000"/>
                </a:solidFill>
                <a:latin typeface="Courier New"/>
              </a:rPr>
              <a:t>(nodes[</a:t>
            </a:r>
            <a:r>
              <a:rPr lang="en-US" dirty="0" smtClean="0">
                <a:solidFill>
                  <a:srgbClr val="800000"/>
                </a:solidFill>
                <a:latin typeface="Courier New"/>
              </a:rPr>
              <a:t>0</a:t>
            </a:r>
            <a:r>
              <a:rPr lang="en-US" dirty="0">
                <a:solidFill>
                  <a:srgbClr val="000000"/>
                </a:solidFill>
                <a:latin typeface="Courier New"/>
              </a:rPr>
              <a:t>], g, </a:t>
            </a:r>
            <a:r>
              <a:rPr lang="en-US" dirty="0" err="1">
                <a:solidFill>
                  <a:srgbClr val="000000"/>
                </a:solidFill>
                <a:latin typeface="Courier New"/>
              </a:rPr>
              <a:t>Fifo</a:t>
            </a:r>
            <a:r>
              <a:rPr lang="en-US" dirty="0">
                <a:solidFill>
                  <a:srgbClr val="000000"/>
                </a:solidFill>
                <a:latin typeface="Courier New"/>
              </a:rPr>
              <a:t>())</a:t>
            </a:r>
            <a:endParaRPr lang="en-US" dirty="0"/>
          </a:p>
        </p:txBody>
      </p:sp>
    </p:spTree>
    <p:extLst>
      <p:ext uri="{BB962C8B-B14F-4D97-AF65-F5344CB8AC3E}">
        <p14:creationId xmlns:p14="http://schemas.microsoft.com/office/powerpoint/2010/main" val="2011449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 First Search</a:t>
            </a:r>
            <a:endParaRPr lang="en-US" dirty="0"/>
          </a:p>
        </p:txBody>
      </p:sp>
      <p:sp>
        <p:nvSpPr>
          <p:cNvPr id="7" name="Content Placeholder 6"/>
          <p:cNvSpPr>
            <a:spLocks noGrp="1"/>
          </p:cNvSpPr>
          <p:nvPr>
            <p:ph idx="1"/>
          </p:nvPr>
        </p:nvSpPr>
        <p:spPr/>
        <p:txBody>
          <a:bodyPr>
            <a:normAutofit/>
          </a:bodyPr>
          <a:lstStyle/>
          <a:p>
            <a:r>
              <a:rPr lang="en-US" sz="2800" dirty="0" smtClean="0"/>
              <a:t>Keep the collection of nodes to visit as a LIFO </a:t>
            </a:r>
            <a:r>
              <a:rPr lang="en-US" sz="2800" i="1" dirty="0" smtClean="0"/>
              <a:t>stack</a:t>
            </a:r>
            <a:endParaRPr lang="en-US" sz="2800" i="1" dirty="0"/>
          </a:p>
        </p:txBody>
      </p:sp>
      <p:sp>
        <p:nvSpPr>
          <p:cNvPr id="5" name="Rectangle 4"/>
          <p:cNvSpPr/>
          <p:nvPr/>
        </p:nvSpPr>
        <p:spPr>
          <a:xfrm>
            <a:off x="1981200" y="2133600"/>
            <a:ext cx="4572000" cy="2585323"/>
          </a:xfrm>
          <a:prstGeom prst="rect">
            <a:avLst/>
          </a:prstGeom>
        </p:spPr>
        <p:txBody>
          <a:bodyPr>
            <a:spAutoFit/>
          </a:bodyPr>
          <a:lstStyle/>
          <a:p>
            <a:r>
              <a:rPr lang="en-US" dirty="0">
                <a:solidFill>
                  <a:srgbClr val="0000FF"/>
                </a:solidFill>
                <a:latin typeface="Courier New"/>
              </a:rPr>
              <a:t>class</a:t>
            </a:r>
            <a:r>
              <a:rPr lang="en-US" dirty="0">
                <a:solidFill>
                  <a:srgbClr val="000000"/>
                </a:solidFill>
                <a:latin typeface="Courier New"/>
              </a:rPr>
              <a:t> </a:t>
            </a:r>
            <a:r>
              <a:rPr lang="en-US" b="1" dirty="0" err="1">
                <a:solidFill>
                  <a:srgbClr val="000000"/>
                </a:solidFill>
                <a:latin typeface="Courier New"/>
              </a:rPr>
              <a:t>Lifo</a:t>
            </a:r>
            <a:r>
              <a:rPr lang="en-US" b="1" dirty="0">
                <a:solidFill>
                  <a:srgbClr val="000000"/>
                </a:solidFill>
                <a:latin typeface="Courier New"/>
              </a:rPr>
              <a:t>(Collection):</a:t>
            </a:r>
          </a:p>
          <a:p>
            <a:r>
              <a:rPr lang="en-US" dirty="0">
                <a:solidFill>
                  <a:srgbClr val="000000"/>
                </a:solidFill>
                <a:latin typeface="Courier New"/>
              </a:rPr>
              <a:t>    </a:t>
            </a:r>
            <a:r>
              <a:rPr lang="en-US" dirty="0" err="1">
                <a:solidFill>
                  <a:srgbClr val="0000FF"/>
                </a:solidFill>
                <a:latin typeface="Courier New"/>
              </a:rPr>
              <a:t>def</a:t>
            </a:r>
            <a:r>
              <a:rPr lang="en-US" dirty="0">
                <a:solidFill>
                  <a:srgbClr val="000000"/>
                </a:solidFill>
                <a:latin typeface="Courier New"/>
              </a:rPr>
              <a:t> </a:t>
            </a:r>
            <a:r>
              <a:rPr lang="en-US" b="1" dirty="0">
                <a:solidFill>
                  <a:srgbClr val="000000"/>
                </a:solidFill>
                <a:latin typeface="Courier New"/>
              </a:rPr>
              <a:t>__</a:t>
            </a:r>
            <a:r>
              <a:rPr lang="en-US" b="1" dirty="0" err="1">
                <a:solidFill>
                  <a:srgbClr val="000000"/>
                </a:solidFill>
                <a:latin typeface="Courier New"/>
              </a:rPr>
              <a:t>init</a:t>
            </a:r>
            <a:r>
              <a:rPr lang="en-US" b="1" dirty="0">
                <a:solidFill>
                  <a:srgbClr val="000000"/>
                </a:solidFill>
                <a:latin typeface="Courier New"/>
              </a:rPr>
              <a:t>__(</a:t>
            </a:r>
            <a:r>
              <a:rPr lang="en-US" b="1" i="1" dirty="0">
                <a:solidFill>
                  <a:srgbClr val="000000"/>
                </a:solidFill>
                <a:latin typeface="Courier New"/>
              </a:rPr>
              <a:t>self):</a:t>
            </a:r>
          </a:p>
          <a:p>
            <a:r>
              <a:rPr lang="en-US" dirty="0">
                <a:solidFill>
                  <a:srgbClr val="000000"/>
                </a:solidFill>
                <a:latin typeface="Courier New"/>
              </a:rPr>
              <a:t>        </a:t>
            </a:r>
            <a:r>
              <a:rPr lang="en-US" i="1" dirty="0" err="1">
                <a:solidFill>
                  <a:srgbClr val="000000"/>
                </a:solidFill>
                <a:latin typeface="Courier New"/>
              </a:rPr>
              <a:t>self.lst</a:t>
            </a:r>
            <a:r>
              <a:rPr lang="en-US" i="1" dirty="0">
                <a:solidFill>
                  <a:srgbClr val="000000"/>
                </a:solidFill>
                <a:latin typeface="Courier New"/>
              </a:rPr>
              <a:t> = []</a:t>
            </a:r>
          </a:p>
          <a:p>
            <a:r>
              <a:rPr lang="en-US" dirty="0">
                <a:solidFill>
                  <a:srgbClr val="000000"/>
                </a:solidFill>
                <a:latin typeface="Courier New"/>
              </a:rPr>
              <a:t>    </a:t>
            </a:r>
            <a:r>
              <a:rPr lang="en-US" dirty="0" err="1">
                <a:solidFill>
                  <a:srgbClr val="0000FF"/>
                </a:solidFill>
                <a:latin typeface="Courier New"/>
              </a:rPr>
              <a:t>def</a:t>
            </a:r>
            <a:r>
              <a:rPr lang="en-US" dirty="0">
                <a:solidFill>
                  <a:srgbClr val="000000"/>
                </a:solidFill>
                <a:latin typeface="Courier New"/>
              </a:rPr>
              <a:t> </a:t>
            </a:r>
            <a:r>
              <a:rPr lang="en-US" b="1" dirty="0">
                <a:solidFill>
                  <a:srgbClr val="000000"/>
                </a:solidFill>
                <a:latin typeface="Courier New"/>
              </a:rPr>
              <a:t>add(</a:t>
            </a:r>
            <a:r>
              <a:rPr lang="en-US" b="1" i="1" dirty="0">
                <a:solidFill>
                  <a:srgbClr val="000000"/>
                </a:solidFill>
                <a:latin typeface="Courier New"/>
              </a:rPr>
              <a:t>self, x):</a:t>
            </a:r>
          </a:p>
          <a:p>
            <a:r>
              <a:rPr lang="en-US" dirty="0">
                <a:solidFill>
                  <a:srgbClr val="000000"/>
                </a:solidFill>
                <a:latin typeface="Courier New"/>
              </a:rPr>
              <a:t>        </a:t>
            </a:r>
            <a:r>
              <a:rPr lang="en-US" i="1" dirty="0" err="1">
                <a:solidFill>
                  <a:srgbClr val="000000"/>
                </a:solidFill>
                <a:latin typeface="Courier New"/>
              </a:rPr>
              <a:t>self.lst.append</a:t>
            </a:r>
            <a:r>
              <a:rPr lang="en-US" i="1" dirty="0">
                <a:solidFill>
                  <a:srgbClr val="000000"/>
                </a:solidFill>
                <a:latin typeface="Courier New"/>
              </a:rPr>
              <a:t>(x)</a:t>
            </a:r>
          </a:p>
          <a:p>
            <a:r>
              <a:rPr lang="en-US" dirty="0">
                <a:solidFill>
                  <a:srgbClr val="000000"/>
                </a:solidFill>
                <a:latin typeface="Courier New"/>
              </a:rPr>
              <a:t>    </a:t>
            </a:r>
            <a:r>
              <a:rPr lang="en-US" dirty="0" err="1">
                <a:solidFill>
                  <a:srgbClr val="0000FF"/>
                </a:solidFill>
                <a:latin typeface="Courier New"/>
              </a:rPr>
              <a:t>def</a:t>
            </a:r>
            <a:r>
              <a:rPr lang="en-US" dirty="0">
                <a:solidFill>
                  <a:srgbClr val="000000"/>
                </a:solidFill>
                <a:latin typeface="Courier New"/>
              </a:rPr>
              <a:t> </a:t>
            </a:r>
            <a:r>
              <a:rPr lang="en-US" b="1" dirty="0">
                <a:solidFill>
                  <a:srgbClr val="000000"/>
                </a:solidFill>
                <a:latin typeface="Courier New"/>
              </a:rPr>
              <a:t>empty(</a:t>
            </a:r>
            <a:r>
              <a:rPr lang="en-US" b="1" i="1" dirty="0">
                <a:solidFill>
                  <a:srgbClr val="000000"/>
                </a:solidFill>
                <a:latin typeface="Courier New"/>
              </a:rPr>
              <a:t>self):</a:t>
            </a:r>
          </a:p>
          <a:p>
            <a:r>
              <a:rPr lang="en-US" dirty="0">
                <a:solidFill>
                  <a:srgbClr val="000000"/>
                </a:solidFill>
                <a:latin typeface="Courier New"/>
              </a:rPr>
              <a:t>        </a:t>
            </a:r>
            <a:r>
              <a:rPr lang="en-US" dirty="0">
                <a:solidFill>
                  <a:srgbClr val="0000FF"/>
                </a:solidFill>
                <a:latin typeface="Courier New"/>
              </a:rPr>
              <a:t>return</a:t>
            </a:r>
            <a:r>
              <a:rPr lang="en-US" dirty="0">
                <a:solidFill>
                  <a:srgbClr val="000000"/>
                </a:solidFill>
                <a:latin typeface="Courier New"/>
              </a:rPr>
              <a:t> </a:t>
            </a:r>
            <a:r>
              <a:rPr lang="en-US" dirty="0" err="1">
                <a:solidFill>
                  <a:srgbClr val="000000"/>
                </a:solidFill>
                <a:latin typeface="Courier New"/>
              </a:rPr>
              <a:t>len</a:t>
            </a:r>
            <a:r>
              <a:rPr lang="en-US" dirty="0">
                <a:solidFill>
                  <a:srgbClr val="000000"/>
                </a:solidFill>
                <a:latin typeface="Courier New"/>
              </a:rPr>
              <a:t>(</a:t>
            </a:r>
            <a:r>
              <a:rPr lang="en-US" i="1" dirty="0" err="1">
                <a:solidFill>
                  <a:srgbClr val="000000"/>
                </a:solidFill>
                <a:latin typeface="Courier New"/>
              </a:rPr>
              <a:t>self.lst</a:t>
            </a:r>
            <a:r>
              <a:rPr lang="en-US" i="1" dirty="0">
                <a:solidFill>
                  <a:srgbClr val="000000"/>
                </a:solidFill>
                <a:latin typeface="Courier New"/>
              </a:rPr>
              <a:t>)==</a:t>
            </a:r>
            <a:r>
              <a:rPr lang="en-US" i="1" dirty="0">
                <a:solidFill>
                  <a:srgbClr val="800000"/>
                </a:solidFill>
                <a:latin typeface="Courier New"/>
              </a:rPr>
              <a:t>0</a:t>
            </a:r>
          </a:p>
          <a:p>
            <a:r>
              <a:rPr lang="en-US" dirty="0">
                <a:solidFill>
                  <a:srgbClr val="000000"/>
                </a:solidFill>
                <a:latin typeface="Courier New"/>
              </a:rPr>
              <a:t>    </a:t>
            </a:r>
            <a:r>
              <a:rPr lang="en-US" dirty="0" err="1">
                <a:solidFill>
                  <a:srgbClr val="0000FF"/>
                </a:solidFill>
                <a:latin typeface="Courier New"/>
              </a:rPr>
              <a:t>def</a:t>
            </a:r>
            <a:r>
              <a:rPr lang="en-US" dirty="0">
                <a:solidFill>
                  <a:srgbClr val="000000"/>
                </a:solidFill>
                <a:latin typeface="Courier New"/>
              </a:rPr>
              <a:t> </a:t>
            </a:r>
            <a:r>
              <a:rPr lang="en-US" b="1" dirty="0">
                <a:solidFill>
                  <a:srgbClr val="000000"/>
                </a:solidFill>
                <a:latin typeface="Courier New"/>
              </a:rPr>
              <a:t>pop(</a:t>
            </a:r>
            <a:r>
              <a:rPr lang="en-US" b="1" i="1" dirty="0">
                <a:solidFill>
                  <a:srgbClr val="000000"/>
                </a:solidFill>
                <a:latin typeface="Courier New"/>
              </a:rPr>
              <a:t>self):</a:t>
            </a:r>
          </a:p>
          <a:p>
            <a:r>
              <a:rPr lang="en-US" dirty="0">
                <a:solidFill>
                  <a:srgbClr val="000000"/>
                </a:solidFill>
                <a:latin typeface="Courier New"/>
              </a:rPr>
              <a:t>        </a:t>
            </a:r>
            <a:r>
              <a:rPr lang="en-US" dirty="0">
                <a:solidFill>
                  <a:srgbClr val="0000FF"/>
                </a:solidFill>
                <a:latin typeface="Courier New"/>
              </a:rPr>
              <a:t>return</a:t>
            </a:r>
            <a:r>
              <a:rPr lang="en-US" dirty="0">
                <a:solidFill>
                  <a:srgbClr val="000000"/>
                </a:solidFill>
                <a:latin typeface="Courier New"/>
              </a:rPr>
              <a:t> </a:t>
            </a:r>
            <a:r>
              <a:rPr lang="en-US" i="1" dirty="0" err="1">
                <a:solidFill>
                  <a:srgbClr val="000000"/>
                </a:solidFill>
                <a:latin typeface="Courier New"/>
              </a:rPr>
              <a:t>self.lst.pop</a:t>
            </a:r>
            <a:r>
              <a:rPr lang="en-US" i="1" dirty="0">
                <a:solidFill>
                  <a:srgbClr val="000000"/>
                </a:solidFill>
                <a:latin typeface="Courier New"/>
              </a:rPr>
              <a:t>()</a:t>
            </a:r>
            <a:endParaRPr lang="en-US" dirty="0"/>
          </a:p>
        </p:txBody>
      </p:sp>
      <p:sp>
        <p:nvSpPr>
          <p:cNvPr id="6" name="TextBox 5"/>
          <p:cNvSpPr txBox="1"/>
          <p:nvPr/>
        </p:nvSpPr>
        <p:spPr>
          <a:xfrm>
            <a:off x="1524000" y="5152072"/>
            <a:ext cx="5836854" cy="1477328"/>
          </a:xfrm>
          <a:prstGeom prst="rect">
            <a:avLst/>
          </a:prstGeom>
          <a:noFill/>
        </p:spPr>
        <p:txBody>
          <a:bodyPr wrap="none" rtlCol="0">
            <a:spAutoFit/>
          </a:bodyPr>
          <a:lstStyle/>
          <a:p>
            <a:r>
              <a:rPr lang="en-US" dirty="0">
                <a:solidFill>
                  <a:srgbClr val="000000"/>
                </a:solidFill>
                <a:latin typeface="Courier New"/>
              </a:rPr>
              <a:t>data = </a:t>
            </a:r>
            <a:r>
              <a:rPr lang="en-US" dirty="0" err="1">
                <a:solidFill>
                  <a:srgbClr val="000000"/>
                </a:solidFill>
                <a:latin typeface="Courier New"/>
              </a:rPr>
              <a:t>cl.getDataPoints</a:t>
            </a:r>
            <a:r>
              <a:rPr lang="en-US" dirty="0">
                <a:solidFill>
                  <a:srgbClr val="000000"/>
                </a:solidFill>
                <a:latin typeface="Courier New"/>
              </a:rPr>
              <a:t>(</a:t>
            </a:r>
            <a:r>
              <a:rPr lang="en-US" i="1" dirty="0">
                <a:solidFill>
                  <a:srgbClr val="00AA00"/>
                </a:solidFill>
                <a:latin typeface="Courier New"/>
              </a:rPr>
              <a:t>'responses2.</a:t>
            </a:r>
            <a:r>
              <a:rPr lang="en-US" i="1" u="sng" dirty="0">
                <a:solidFill>
                  <a:srgbClr val="00AA00"/>
                </a:solidFill>
                <a:latin typeface="Courier New"/>
              </a:rPr>
              <a:t>csv'</a:t>
            </a:r>
            <a:r>
              <a:rPr lang="en-US" i="1" u="sng" dirty="0">
                <a:solidFill>
                  <a:srgbClr val="000000"/>
                </a:solidFill>
                <a:latin typeface="Courier New"/>
              </a:rPr>
              <a:t>)</a:t>
            </a:r>
          </a:p>
          <a:p>
            <a:endParaRPr lang="en-US" dirty="0">
              <a:latin typeface="Courier New"/>
            </a:endParaRPr>
          </a:p>
          <a:p>
            <a:r>
              <a:rPr lang="en-US" dirty="0">
                <a:solidFill>
                  <a:srgbClr val="000000"/>
                </a:solidFill>
                <a:latin typeface="Courier New"/>
              </a:rPr>
              <a:t>(</a:t>
            </a:r>
            <a:r>
              <a:rPr lang="en-US" dirty="0" err="1">
                <a:solidFill>
                  <a:srgbClr val="000000"/>
                </a:solidFill>
                <a:latin typeface="Courier New"/>
              </a:rPr>
              <a:t>g,nodes</a:t>
            </a:r>
            <a:r>
              <a:rPr lang="en-US" dirty="0">
                <a:solidFill>
                  <a:srgbClr val="000000"/>
                </a:solidFill>
                <a:latin typeface="Courier New"/>
              </a:rPr>
              <a:t>) = </a:t>
            </a:r>
            <a:r>
              <a:rPr lang="en-US" dirty="0" err="1">
                <a:solidFill>
                  <a:srgbClr val="000000"/>
                </a:solidFill>
                <a:latin typeface="Courier New"/>
              </a:rPr>
              <a:t>cg.getGraphFromData</a:t>
            </a:r>
            <a:r>
              <a:rPr lang="en-US" dirty="0">
                <a:solidFill>
                  <a:srgbClr val="000000"/>
                </a:solidFill>
                <a:latin typeface="Courier New"/>
              </a:rPr>
              <a:t>(data)</a:t>
            </a:r>
          </a:p>
          <a:p>
            <a:endParaRPr lang="en-US" dirty="0" smtClean="0">
              <a:solidFill>
                <a:srgbClr val="000000"/>
              </a:solidFill>
              <a:latin typeface="Courier New"/>
            </a:endParaRPr>
          </a:p>
          <a:p>
            <a:r>
              <a:rPr lang="en-US" dirty="0" err="1" smtClean="0">
                <a:solidFill>
                  <a:srgbClr val="000000"/>
                </a:solidFill>
                <a:latin typeface="Courier New"/>
              </a:rPr>
              <a:t>reachableNodes</a:t>
            </a:r>
            <a:r>
              <a:rPr lang="en-US" dirty="0" smtClean="0">
                <a:solidFill>
                  <a:srgbClr val="000000"/>
                </a:solidFill>
                <a:latin typeface="Courier New"/>
              </a:rPr>
              <a:t>(nodes[</a:t>
            </a:r>
            <a:r>
              <a:rPr lang="en-US" dirty="0" smtClean="0">
                <a:solidFill>
                  <a:srgbClr val="800000"/>
                </a:solidFill>
                <a:latin typeface="Courier New"/>
              </a:rPr>
              <a:t>0</a:t>
            </a:r>
            <a:r>
              <a:rPr lang="en-US" dirty="0">
                <a:solidFill>
                  <a:srgbClr val="000000"/>
                </a:solidFill>
                <a:latin typeface="Courier New"/>
              </a:rPr>
              <a:t>], g, </a:t>
            </a:r>
            <a:r>
              <a:rPr lang="en-US" dirty="0" err="1">
                <a:solidFill>
                  <a:srgbClr val="000000"/>
                </a:solidFill>
                <a:latin typeface="Courier New"/>
              </a:rPr>
              <a:t>Fifo</a:t>
            </a:r>
            <a:r>
              <a:rPr lang="en-US" dirty="0">
                <a:solidFill>
                  <a:srgbClr val="000000"/>
                </a:solidFill>
                <a:latin typeface="Courier New"/>
              </a:rPr>
              <a:t>())</a:t>
            </a:r>
            <a:endParaRPr lang="en-US" dirty="0"/>
          </a:p>
        </p:txBody>
      </p:sp>
    </p:spTree>
    <p:extLst>
      <p:ext uri="{BB962C8B-B14F-4D97-AF65-F5344CB8AC3E}">
        <p14:creationId xmlns:p14="http://schemas.microsoft.com/office/powerpoint/2010/main" val="3480261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path</a:t>
            </a:r>
            <a:endParaRPr lang="en-US" dirty="0"/>
          </a:p>
        </p:txBody>
      </p:sp>
      <p:sp>
        <p:nvSpPr>
          <p:cNvPr id="3" name="Content Placeholder 2"/>
          <p:cNvSpPr>
            <a:spLocks noGrp="1"/>
          </p:cNvSpPr>
          <p:nvPr>
            <p:ph idx="1"/>
          </p:nvPr>
        </p:nvSpPr>
        <p:spPr/>
        <p:txBody>
          <a:bodyPr>
            <a:normAutofit/>
          </a:bodyPr>
          <a:lstStyle/>
          <a:p>
            <a:r>
              <a:rPr lang="en-US" dirty="0" smtClean="0"/>
              <a:t>For an </a:t>
            </a:r>
            <a:r>
              <a:rPr lang="en-US" dirty="0" err="1" smtClean="0"/>
              <a:t>unweighted</a:t>
            </a:r>
            <a:r>
              <a:rPr lang="en-US" dirty="0" smtClean="0"/>
              <a:t> graph</a:t>
            </a:r>
          </a:p>
          <a:p>
            <a:pPr lvl="1"/>
            <a:r>
              <a:rPr lang="en-US" dirty="0" smtClean="0"/>
              <a:t>BFS will find the shortest path</a:t>
            </a:r>
          </a:p>
          <a:p>
            <a:pPr lvl="1"/>
            <a:r>
              <a:rPr lang="en-US" dirty="0" smtClean="0"/>
              <a:t>Argument:</a:t>
            </a:r>
          </a:p>
          <a:p>
            <a:pPr lvl="2"/>
            <a:r>
              <a:rPr lang="en-US" dirty="0" smtClean="0"/>
              <a:t>Every element in the wait queue was reached through the shortest path</a:t>
            </a:r>
          </a:p>
          <a:p>
            <a:pPr lvl="2"/>
            <a:r>
              <a:rPr lang="en-US" dirty="0" smtClean="0"/>
              <a:t>At the entry point of the outer loop, the length of the path to any unvisited element is greater than or equal to the length of the path to any element in the wait queue</a:t>
            </a:r>
          </a:p>
          <a:p>
            <a:pPr lvl="2"/>
            <a:r>
              <a:rPr lang="en-US" dirty="0" smtClean="0"/>
              <a:t>We can prove this by induction!</a:t>
            </a:r>
          </a:p>
          <a:p>
            <a:pPr lvl="3"/>
            <a:r>
              <a:rPr lang="en-US" dirty="0" smtClean="0"/>
              <a:t>The property is preserved because the FIFO queue ensures that we always pick the ‘nearest’ node to visit next</a:t>
            </a:r>
          </a:p>
          <a:p>
            <a:pPr lvl="2"/>
            <a:endParaRPr lang="en-US" dirty="0" smtClean="0"/>
          </a:p>
        </p:txBody>
      </p:sp>
    </p:spTree>
    <p:extLst>
      <p:ext uri="{BB962C8B-B14F-4D97-AF65-F5344CB8AC3E}">
        <p14:creationId xmlns:p14="http://schemas.microsoft.com/office/powerpoint/2010/main" val="657487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path</a:t>
            </a:r>
            <a:endParaRPr lang="en-US" dirty="0"/>
          </a:p>
        </p:txBody>
      </p:sp>
      <p:sp>
        <p:nvSpPr>
          <p:cNvPr id="3" name="Content Placeholder 2"/>
          <p:cNvSpPr>
            <a:spLocks noGrp="1"/>
          </p:cNvSpPr>
          <p:nvPr>
            <p:ph idx="1"/>
          </p:nvPr>
        </p:nvSpPr>
        <p:spPr/>
        <p:txBody>
          <a:bodyPr/>
          <a:lstStyle/>
          <a:p>
            <a:r>
              <a:rPr lang="en-US" dirty="0" smtClean="0"/>
              <a:t>What if the graph has weights?</a:t>
            </a:r>
          </a:p>
          <a:p>
            <a:pPr lvl="2"/>
            <a:r>
              <a:rPr lang="en-US" dirty="0" smtClean="0"/>
              <a:t>The same idea as BFS, but we can no longer assume that the head of the FIFO queue is the nearest node</a:t>
            </a:r>
          </a:p>
          <a:p>
            <a:pPr lvl="2"/>
            <a:r>
              <a:rPr lang="en-US" dirty="0" smtClean="0"/>
              <a:t>We need to keep a distance estimate for each node in the collection of nodes to visit and visit the one with the smallest distance</a:t>
            </a:r>
          </a:p>
          <a:p>
            <a:pPr lvl="2"/>
            <a:r>
              <a:rPr lang="en-US" dirty="0" smtClean="0"/>
              <a:t>This is called </a:t>
            </a:r>
            <a:r>
              <a:rPr lang="en-US" b="1" dirty="0" err="1" smtClean="0"/>
              <a:t>Dijkstra’s</a:t>
            </a:r>
            <a:r>
              <a:rPr lang="en-US" b="1" dirty="0" smtClean="0"/>
              <a:t> algorithm</a:t>
            </a:r>
            <a:endParaRPr lang="en-US" b="1" dirty="0"/>
          </a:p>
          <a:p>
            <a:pPr lvl="2"/>
            <a:endParaRPr lang="en-US" dirty="0" smtClean="0"/>
          </a:p>
          <a:p>
            <a:pPr lvl="3"/>
            <a:endParaRPr lang="en-US" dirty="0"/>
          </a:p>
        </p:txBody>
      </p:sp>
    </p:spTree>
    <p:extLst>
      <p:ext uri="{BB962C8B-B14F-4D97-AF65-F5344CB8AC3E}">
        <p14:creationId xmlns:p14="http://schemas.microsoft.com/office/powerpoint/2010/main" val="2677193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a:t>
            </a:r>
            <a:endParaRPr lang="en-US" dirty="0"/>
          </a:p>
        </p:txBody>
      </p:sp>
      <p:sp>
        <p:nvSpPr>
          <p:cNvPr id="3" name="Content Placeholder 2"/>
          <p:cNvSpPr>
            <a:spLocks noGrp="1"/>
          </p:cNvSpPr>
          <p:nvPr>
            <p:ph idx="1"/>
          </p:nvPr>
        </p:nvSpPr>
        <p:spPr/>
        <p:txBody>
          <a:bodyPr/>
          <a:lstStyle/>
          <a:p>
            <a:r>
              <a:rPr lang="en-US" dirty="0" smtClean="0"/>
              <a:t>The search code for the graph can </a:t>
            </a:r>
            <a:r>
              <a:rPr lang="en-US" dirty="0"/>
              <a:t>be found here: </a:t>
            </a:r>
            <a:r>
              <a:rPr lang="en-US" dirty="0">
                <a:hlinkClick r:id="rId2"/>
              </a:rPr>
              <a:t>http://</a:t>
            </a:r>
            <a:r>
              <a:rPr lang="en-US" dirty="0" smtClean="0">
                <a:hlinkClick r:id="rId2"/>
              </a:rPr>
              <a:t>bit.ly/13GQvXz</a:t>
            </a:r>
            <a:r>
              <a:rPr lang="en-US" dirty="0" smtClean="0"/>
              <a:t> </a:t>
            </a:r>
          </a:p>
          <a:p>
            <a:pPr lvl="1"/>
            <a:r>
              <a:rPr lang="en-US" dirty="0" smtClean="0"/>
              <a:t>The code to build the graph from the </a:t>
            </a:r>
            <a:r>
              <a:rPr lang="en-US" dirty="0"/>
              <a:t>class data is here: </a:t>
            </a:r>
            <a:r>
              <a:rPr lang="en-US" dirty="0">
                <a:hlinkClick r:id="rId3"/>
              </a:rPr>
              <a:t>http://</a:t>
            </a:r>
            <a:r>
              <a:rPr lang="en-US" dirty="0" smtClean="0">
                <a:hlinkClick r:id="rId3"/>
              </a:rPr>
              <a:t>bit.ly/YxpBR7</a:t>
            </a:r>
            <a:endParaRPr lang="en-US" dirty="0" smtClean="0"/>
          </a:p>
          <a:p>
            <a:pPr lvl="1"/>
            <a:r>
              <a:rPr lang="en-US" dirty="0" smtClean="0"/>
              <a:t>The graph </a:t>
            </a:r>
            <a:r>
              <a:rPr lang="en-US" dirty="0"/>
              <a:t>definition itself is here: </a:t>
            </a:r>
            <a:r>
              <a:rPr lang="en-US" dirty="0">
                <a:hlinkClick r:id="rId4"/>
              </a:rPr>
              <a:t>http://</a:t>
            </a:r>
            <a:r>
              <a:rPr lang="en-US" dirty="0" smtClean="0">
                <a:hlinkClick r:id="rId4"/>
              </a:rPr>
              <a:t>bit.ly/11ocFRp</a:t>
            </a:r>
            <a:r>
              <a:rPr lang="en-US" dirty="0" smtClean="0"/>
              <a:t> </a:t>
            </a:r>
          </a:p>
          <a:p>
            <a:pPr lvl="1"/>
            <a:r>
              <a:rPr lang="en-US" dirty="0" smtClean="0"/>
              <a:t>You will also need </a:t>
            </a:r>
            <a:r>
              <a:rPr lang="en-US" dirty="0"/>
              <a:t>the definition of the data itself from here: </a:t>
            </a:r>
            <a:r>
              <a:rPr lang="en-US" dirty="0">
                <a:hlinkClick r:id="rId5"/>
              </a:rPr>
              <a:t>http://</a:t>
            </a:r>
            <a:r>
              <a:rPr lang="en-US" dirty="0" smtClean="0">
                <a:hlinkClick r:id="rId5"/>
              </a:rPr>
              <a:t>bit.ly/ZCwSQg</a:t>
            </a:r>
            <a:r>
              <a:rPr lang="en-US" dirty="0" smtClean="0"/>
              <a:t> </a:t>
            </a:r>
          </a:p>
          <a:p>
            <a:pPr lvl="1"/>
            <a:r>
              <a:rPr lang="en-US" dirty="0" smtClean="0"/>
              <a:t>Remember all the files must be in the same folder</a:t>
            </a:r>
            <a:endParaRPr lang="en-US" dirty="0"/>
          </a:p>
        </p:txBody>
      </p:sp>
    </p:spTree>
    <p:extLst>
      <p:ext uri="{BB962C8B-B14F-4D97-AF65-F5344CB8AC3E}">
        <p14:creationId xmlns:p14="http://schemas.microsoft.com/office/powerpoint/2010/main" val="3502938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52600" y="228600"/>
            <a:ext cx="6101576" cy="6553200"/>
          </a:xfrm>
        </p:spPr>
      </p:pic>
    </p:spTree>
    <p:extLst>
      <p:ext uri="{BB962C8B-B14F-4D97-AF65-F5344CB8AC3E}">
        <p14:creationId xmlns:p14="http://schemas.microsoft.com/office/powerpoint/2010/main" val="3933945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37955" r="24938"/>
          <a:stretch/>
        </p:blipFill>
        <p:spPr>
          <a:xfrm>
            <a:off x="838200" y="213815"/>
            <a:ext cx="7467577" cy="6629400"/>
          </a:xfrm>
        </p:spPr>
      </p:pic>
    </p:spTree>
    <p:extLst>
      <p:ext uri="{BB962C8B-B14F-4D97-AF65-F5344CB8AC3E}">
        <p14:creationId xmlns:p14="http://schemas.microsoft.com/office/powerpoint/2010/main" val="3654128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C00000"/>
      </a:dk2>
      <a:lt2>
        <a:srgbClr val="F2F2F2"/>
      </a:lt2>
      <a:accent1>
        <a:srgbClr val="339933"/>
      </a:accent1>
      <a:accent2>
        <a:srgbClr val="B2B2B2"/>
      </a:accent2>
      <a:accent3>
        <a:srgbClr val="A50021"/>
      </a:accent3>
      <a:accent4>
        <a:srgbClr val="002060"/>
      </a:accent4>
      <a:accent5>
        <a:srgbClr val="4BACC6"/>
      </a:accent5>
      <a:accent6>
        <a:srgbClr val="F79646"/>
      </a:accent6>
      <a:hlink>
        <a:srgbClr val="0000FF"/>
      </a:hlink>
      <a:folHlink>
        <a:srgbClr val="800080"/>
      </a:folHlink>
    </a:clrScheme>
    <a:fontScheme name="CAV">
      <a:majorFont>
        <a:latin typeface="Berlin Sans FB"/>
        <a:ea typeface=""/>
        <a:cs typeface=""/>
      </a:majorFont>
      <a:minorFont>
        <a:latin typeface="Kozuka Gothic Pro 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60171</TotalTime>
  <Words>449</Words>
  <Application>Microsoft Office PowerPoint</Application>
  <PresentationFormat>On-screen Show (4:3)</PresentationFormat>
  <Paragraphs>69</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Real Lecture 23:  More Graphs:  DFS, BFS and shortest paths</vt:lpstr>
      <vt:lpstr>Search in a Graph</vt:lpstr>
      <vt:lpstr>Breath First Search</vt:lpstr>
      <vt:lpstr>Depth First Search</vt:lpstr>
      <vt:lpstr>Shortest path</vt:lpstr>
      <vt:lpstr>Shortest path</vt:lpstr>
      <vt:lpstr>The Code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asolar</dc:creator>
  <cp:lastModifiedBy>asolar</cp:lastModifiedBy>
  <cp:revision>400</cp:revision>
  <cp:lastPrinted>2013-05-09T21:51:02Z</cp:lastPrinted>
  <dcterms:created xsi:type="dcterms:W3CDTF">2011-07-14T19:49:03Z</dcterms:created>
  <dcterms:modified xsi:type="dcterms:W3CDTF">2013-05-14T15:46:14Z</dcterms:modified>
</cp:coreProperties>
</file>