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429" r:id="rId4"/>
    <p:sldId id="430" r:id="rId5"/>
    <p:sldId id="431" r:id="rId6"/>
    <p:sldId id="428" r:id="rId7"/>
    <p:sldId id="383" r:id="rId8"/>
    <p:sldId id="384" r:id="rId9"/>
    <p:sldId id="420" r:id="rId10"/>
    <p:sldId id="407" r:id="rId11"/>
    <p:sldId id="458" r:id="rId12"/>
    <p:sldId id="473" r:id="rId13"/>
    <p:sldId id="474" r:id="rId14"/>
    <p:sldId id="411" r:id="rId15"/>
    <p:sldId id="38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07D"/>
    <a:srgbClr val="3EE70D"/>
    <a:srgbClr val="E9E2DB"/>
    <a:srgbClr val="5C3A3B"/>
    <a:srgbClr val="6D7AFF"/>
    <a:srgbClr val="E00D86"/>
    <a:srgbClr val="0DD5E0"/>
    <a:srgbClr val="FF7800"/>
    <a:srgbClr val="FFCE1F"/>
    <a:srgbClr val="F88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4D60-1B03-4312-9BAA-B4C32F53C11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140C-2C58-4C46-BC63-4348D422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9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5037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8" t="1" r="15638" b="262"/>
          <a:stretch/>
        </p:blipFill>
        <p:spPr>
          <a:xfrm>
            <a:off x="-1" y="0"/>
            <a:ext cx="7070501" cy="6858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2163650" y="-25758"/>
            <a:ext cx="10034915" cy="6890766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3399" h="6883758">
                <a:moveTo>
                  <a:pt x="1" y="6883758"/>
                </a:moveTo>
                <a:lnTo>
                  <a:pt x="7171923" y="6870879"/>
                </a:lnTo>
                <a:lnTo>
                  <a:pt x="9983399" y="6870879"/>
                </a:lnTo>
                <a:lnTo>
                  <a:pt x="9065117" y="25758"/>
                </a:lnTo>
                <a:lnTo>
                  <a:pt x="0" y="0"/>
                </a:lnTo>
                <a:cubicBezTo>
                  <a:pt x="0" y="2294586"/>
                  <a:pt x="1" y="4589172"/>
                  <a:pt x="1" y="688375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7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 b="1503"/>
          <a:stretch/>
        </p:blipFill>
        <p:spPr>
          <a:xfrm>
            <a:off x="-1" y="0"/>
            <a:ext cx="7070501" cy="6858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E7E1D01-6E8C-A02A-77D7-F970E223F0B0}"/>
              </a:ext>
            </a:extLst>
          </p:cNvPr>
          <p:cNvSpPr/>
          <p:nvPr userDrawn="1"/>
        </p:nvSpPr>
        <p:spPr>
          <a:xfrm rot="16602627">
            <a:off x="1206930" y="2080637"/>
            <a:ext cx="7233935" cy="2702205"/>
          </a:xfrm>
          <a:custGeom>
            <a:avLst/>
            <a:gdLst>
              <a:gd name="connsiteX0" fmla="*/ 0 w 7233935"/>
              <a:gd name="connsiteY0" fmla="*/ 0 h 2698928"/>
              <a:gd name="connsiteX1" fmla="*/ 7233935 w 7233935"/>
              <a:gd name="connsiteY1" fmla="*/ 0 h 2698928"/>
              <a:gd name="connsiteX2" fmla="*/ 7233935 w 7233935"/>
              <a:gd name="connsiteY2" fmla="*/ 2698928 h 2698928"/>
              <a:gd name="connsiteX3" fmla="*/ 0 w 7233935"/>
              <a:gd name="connsiteY3" fmla="*/ 2698928 h 2698928"/>
              <a:gd name="connsiteX4" fmla="*/ 0 w 7233935"/>
              <a:gd name="connsiteY4" fmla="*/ 0 h 2698928"/>
              <a:gd name="connsiteX0" fmla="*/ 0 w 7233935"/>
              <a:gd name="connsiteY0" fmla="*/ 3277 h 2702205"/>
              <a:gd name="connsiteX1" fmla="*/ 6918570 w 7233935"/>
              <a:gd name="connsiteY1" fmla="*/ 0 h 2702205"/>
              <a:gd name="connsiteX2" fmla="*/ 7233935 w 7233935"/>
              <a:gd name="connsiteY2" fmla="*/ 2702205 h 2702205"/>
              <a:gd name="connsiteX3" fmla="*/ 0 w 7233935"/>
              <a:gd name="connsiteY3" fmla="*/ 2702205 h 2702205"/>
              <a:gd name="connsiteX4" fmla="*/ 0 w 7233935"/>
              <a:gd name="connsiteY4" fmla="*/ 3277 h 2702205"/>
              <a:gd name="connsiteX0" fmla="*/ 0 w 7233935"/>
              <a:gd name="connsiteY0" fmla="*/ 3277 h 2702205"/>
              <a:gd name="connsiteX1" fmla="*/ 6918570 w 7233935"/>
              <a:gd name="connsiteY1" fmla="*/ 0 h 2702205"/>
              <a:gd name="connsiteX2" fmla="*/ 7233935 w 7233935"/>
              <a:gd name="connsiteY2" fmla="*/ 2702205 h 2702205"/>
              <a:gd name="connsiteX3" fmla="*/ 322862 w 7233935"/>
              <a:gd name="connsiteY3" fmla="*/ 2700561 h 2702205"/>
              <a:gd name="connsiteX4" fmla="*/ 0 w 7233935"/>
              <a:gd name="connsiteY4" fmla="*/ 3277 h 270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935" h="2702205">
                <a:moveTo>
                  <a:pt x="0" y="3277"/>
                </a:moveTo>
                <a:lnTo>
                  <a:pt x="6918570" y="0"/>
                </a:lnTo>
                <a:lnTo>
                  <a:pt x="7233935" y="2702205"/>
                </a:lnTo>
                <a:lnTo>
                  <a:pt x="322862" y="2700561"/>
                </a:lnTo>
                <a:lnTo>
                  <a:pt x="0" y="3277"/>
                </a:lnTo>
                <a:close/>
              </a:path>
            </a:pathLst>
          </a:custGeom>
          <a:gradFill>
            <a:gsLst>
              <a:gs pos="58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5697832" y="-2"/>
            <a:ext cx="6501800" cy="6858569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086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 b="21829"/>
          <a:stretch/>
        </p:blipFill>
        <p:spPr>
          <a:xfrm>
            <a:off x="0" y="8999"/>
            <a:ext cx="12204000" cy="6876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B1D67-960C-D0BB-C5E8-C5E0345E5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2000">
                <a:schemeClr val="tx1">
                  <a:alpha val="17000"/>
                </a:schemeClr>
              </a:gs>
              <a:gs pos="100000">
                <a:schemeClr val="tx1">
                  <a:alpha val="7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345902" y="161080"/>
            <a:ext cx="11621980" cy="6508661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360D-84AD-6159-F68D-7656A4095542}"/>
              </a:ext>
            </a:extLst>
          </p:cNvPr>
          <p:cNvSpPr/>
          <p:nvPr userDrawn="1"/>
        </p:nvSpPr>
        <p:spPr>
          <a:xfrm>
            <a:off x="-13448" y="-2"/>
            <a:ext cx="134472" cy="6858002"/>
          </a:xfrm>
          <a:prstGeom prst="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4369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 b="21829"/>
          <a:stretch/>
        </p:blipFill>
        <p:spPr>
          <a:xfrm>
            <a:off x="0" y="8999"/>
            <a:ext cx="12204000" cy="6876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B1D67-960C-D0BB-C5E8-C5E0345E5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2000">
                <a:schemeClr val="tx1">
                  <a:alpha val="17000"/>
                </a:schemeClr>
              </a:gs>
              <a:gs pos="100000">
                <a:schemeClr val="tx1">
                  <a:alpha val="7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345902" y="161080"/>
            <a:ext cx="11621980" cy="6508661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360D-84AD-6159-F68D-7656A4095542}"/>
              </a:ext>
            </a:extLst>
          </p:cNvPr>
          <p:cNvSpPr/>
          <p:nvPr userDrawn="1"/>
        </p:nvSpPr>
        <p:spPr>
          <a:xfrm>
            <a:off x="-13448" y="-2"/>
            <a:ext cx="134472" cy="6858002"/>
          </a:xfrm>
          <a:prstGeom prst="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11422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832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9" r="134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89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3022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90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DFE9B0-A93E-2B97-13EA-720E7296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70570-0385-C72F-B9B3-611B5CCC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05A7B-0B69-6B88-4A80-31E979BF1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F948-E013-473B-AAD6-65E53E8ED626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B7B48-227D-C96E-EF91-310930C90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E85E8-F2AC-36CE-05B8-56525F4B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08FD-5B6E-4E67-B3F5-F69E1F767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6" r:id="rId3"/>
    <p:sldLayoutId id="2147483690" r:id="rId4"/>
    <p:sldLayoutId id="2147483700" r:id="rId5"/>
    <p:sldLayoutId id="2147483703" r:id="rId6"/>
    <p:sldLayoutId id="2147483660" r:id="rId7"/>
    <p:sldLayoutId id="214748367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1C43E8-A760-40C3-E319-66A84A68B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3CC5A884-ADA8-4202-433A-604688877A36}"/>
              </a:ext>
            </a:extLst>
          </p:cNvPr>
          <p:cNvSpPr txBox="1"/>
          <p:nvPr/>
        </p:nvSpPr>
        <p:spPr>
          <a:xfrm>
            <a:off x="1156856" y="3142701"/>
            <a:ext cx="967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</a:t>
            </a:r>
            <a:r>
              <a:rPr lang="en-US" sz="480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FRANCE </a:t>
            </a:r>
            <a:b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</a:t>
            </a:r>
            <a:r>
              <a:rPr lang="en-US" sz="48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B830158A-BD92-1A10-1AAC-63A204C1D114}"/>
              </a:ext>
            </a:extLst>
          </p:cNvPr>
          <p:cNvSpPr txBox="1"/>
          <p:nvPr/>
        </p:nvSpPr>
        <p:spPr>
          <a:xfrm>
            <a:off x="4471416" y="4757127"/>
            <a:ext cx="30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Style guide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38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27.0.0.1:6363[2]&gt; zadd hackers 1953 &quot;Richard Stallman&quot;…">
            <a:extLst>
              <a:ext uri="{FF2B5EF4-FFF2-40B4-BE49-F238E27FC236}">
                <a16:creationId xmlns:a16="http://schemas.microsoft.com/office/drawing/2014/main" id="{91B5890C-A37C-E825-2774-439A0357971A}"/>
              </a:ext>
            </a:extLst>
          </p:cNvPr>
          <p:cNvSpPr txBox="1">
            <a:spLocks/>
          </p:cNvSpPr>
          <p:nvPr/>
        </p:nvSpPr>
        <p:spPr>
          <a:xfrm>
            <a:off x="2201363" y="531852"/>
            <a:ext cx="9147955" cy="5853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1953 "Richard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1969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1912 "Alan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 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</a:t>
            </a:r>
            <a:r>
              <a:rPr lang="fr-FR" sz="16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0 -1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2) "Richard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3)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0 -1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withscores</a:t>
            </a:r>
            <a:endParaRPr lang="fr-FR" sz="16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2) "1912"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3) "Richard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4) "1953"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5)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6) "1969"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zrangebyscore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1910 1940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</p:txBody>
      </p:sp>
      <p:sp>
        <p:nvSpPr>
          <p:cNvPr id="2" name="TextBox 24">
            <a:extLst>
              <a:ext uri="{FF2B5EF4-FFF2-40B4-BE49-F238E27FC236}">
                <a16:creationId xmlns:a16="http://schemas.microsoft.com/office/drawing/2014/main" id="{489F2E40-D6C3-E7F3-72E4-46857A05D13B}"/>
              </a:ext>
            </a:extLst>
          </p:cNvPr>
          <p:cNvSpPr txBox="1"/>
          <p:nvPr/>
        </p:nvSpPr>
        <p:spPr>
          <a:xfrm rot="16931249">
            <a:off x="-706647" y="621545"/>
            <a:ext cx="38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71324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489F2E40-D6C3-E7F3-72E4-46857A05D13B}"/>
              </a:ext>
            </a:extLst>
          </p:cNvPr>
          <p:cNvSpPr txBox="1"/>
          <p:nvPr/>
        </p:nvSpPr>
        <p:spPr>
          <a:xfrm rot="16931249">
            <a:off x="-706647" y="621545"/>
            <a:ext cx="38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263841-8E8E-31C6-5A7E-48530A6A07E0}"/>
              </a:ext>
            </a:extLst>
          </p:cNvPr>
          <p:cNvSpPr txBox="1"/>
          <p:nvPr/>
        </p:nvSpPr>
        <p:spPr>
          <a:xfrm>
            <a:off x="2489255" y="4605906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213BF3-B512-E9AA-5A79-79DBF2F9A301}"/>
              </a:ext>
            </a:extLst>
          </p:cNvPr>
          <p:cNvSpPr/>
          <p:nvPr/>
        </p:nvSpPr>
        <p:spPr>
          <a:xfrm>
            <a:off x="3194911" y="1605113"/>
            <a:ext cx="1552164" cy="1552164"/>
          </a:xfrm>
          <a:prstGeom prst="ellipse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0CD1952-29FC-172E-C6BB-DB2EB4B7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211" y="1758413"/>
            <a:ext cx="1245565" cy="12455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7DAC3A-9E55-1996-8A25-07E1DBBA93BD}"/>
              </a:ext>
            </a:extLst>
          </p:cNvPr>
          <p:cNvSpPr txBox="1"/>
          <p:nvPr/>
        </p:nvSpPr>
        <p:spPr>
          <a:xfrm>
            <a:off x="3194911" y="3456884"/>
            <a:ext cx="1779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5AB4AE-A9CC-1349-7A8A-F1CF8D7786CF}"/>
              </a:ext>
            </a:extLst>
          </p:cNvPr>
          <p:cNvSpPr txBox="1"/>
          <p:nvPr/>
        </p:nvSpPr>
        <p:spPr>
          <a:xfrm>
            <a:off x="6962195" y="4605906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8468AE-CB57-C495-38F0-05BA9F175140}"/>
              </a:ext>
            </a:extLst>
          </p:cNvPr>
          <p:cNvSpPr/>
          <p:nvPr/>
        </p:nvSpPr>
        <p:spPr>
          <a:xfrm>
            <a:off x="7667851" y="1605113"/>
            <a:ext cx="1552164" cy="1552164"/>
          </a:xfrm>
          <a:prstGeom prst="ellipse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D40968A-8511-48EE-B408-B29F42C68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821151" y="1758413"/>
            <a:ext cx="1245565" cy="124556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500BCA1-65B0-0F7E-A680-7C64F73F6CAA}"/>
              </a:ext>
            </a:extLst>
          </p:cNvPr>
          <p:cNvSpPr txBox="1"/>
          <p:nvPr/>
        </p:nvSpPr>
        <p:spPr>
          <a:xfrm>
            <a:off x="7584031" y="3456884"/>
            <a:ext cx="2034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+150</a:t>
            </a:r>
          </a:p>
        </p:txBody>
      </p:sp>
    </p:spTree>
    <p:extLst>
      <p:ext uri="{BB962C8B-B14F-4D97-AF65-F5344CB8AC3E}">
        <p14:creationId xmlns:p14="http://schemas.microsoft.com/office/powerpoint/2010/main" val="34721050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84348" y="1102200"/>
            <a:ext cx="388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98ADE09-B96D-88A1-D347-B6432992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747"/>
          <a:stretch/>
        </p:blipFill>
        <p:spPr>
          <a:xfrm>
            <a:off x="3114040" y="533401"/>
            <a:ext cx="7795260" cy="4434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8BF053C-24D5-DA3C-FD3F-5C209445A111}"/>
              </a:ext>
            </a:extLst>
          </p:cNvPr>
          <p:cNvSpPr txBox="1"/>
          <p:nvPr/>
        </p:nvSpPr>
        <p:spPr>
          <a:xfrm>
            <a:off x="7011670" y="5352798"/>
            <a:ext cx="389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3280DA-3A7F-EE5A-1E17-6CEA1FCAF09F}"/>
              </a:ext>
            </a:extLst>
          </p:cNvPr>
          <p:cNvSpPr txBox="1"/>
          <p:nvPr/>
        </p:nvSpPr>
        <p:spPr>
          <a:xfrm>
            <a:off x="3114040" y="5352798"/>
            <a:ext cx="4699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Devoxx.fr</a:t>
            </a:r>
          </a:p>
        </p:txBody>
      </p:sp>
    </p:spTree>
    <p:extLst>
      <p:ext uri="{BB962C8B-B14F-4D97-AF65-F5344CB8AC3E}">
        <p14:creationId xmlns:p14="http://schemas.microsoft.com/office/powerpoint/2010/main" val="129083764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84348" y="1240700"/>
            <a:ext cx="388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ROADMAP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90D8128-ECD5-A66D-BE9D-ED41D070FA1A}"/>
              </a:ext>
            </a:extLst>
          </p:cNvPr>
          <p:cNvSpPr/>
          <p:nvPr/>
        </p:nvSpPr>
        <p:spPr>
          <a:xfrm>
            <a:off x="2174240" y="1696720"/>
            <a:ext cx="2235200" cy="965200"/>
          </a:xfrm>
          <a:prstGeom prst="round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83B8736-4842-CEF1-231A-F349E2283CFB}"/>
              </a:ext>
            </a:extLst>
          </p:cNvPr>
          <p:cNvSpPr/>
          <p:nvPr/>
        </p:nvSpPr>
        <p:spPr>
          <a:xfrm>
            <a:off x="4551680" y="1696720"/>
            <a:ext cx="2235200" cy="965200"/>
          </a:xfrm>
          <a:prstGeom prst="round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8C2498-C0CE-C080-3788-69A86E3BC944}"/>
              </a:ext>
            </a:extLst>
          </p:cNvPr>
          <p:cNvSpPr/>
          <p:nvPr/>
        </p:nvSpPr>
        <p:spPr>
          <a:xfrm>
            <a:off x="6898640" y="1696720"/>
            <a:ext cx="2235200" cy="965200"/>
          </a:xfrm>
          <a:prstGeom prst="round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DA87568-83FE-5212-E787-BCA0B731AAAF}"/>
              </a:ext>
            </a:extLst>
          </p:cNvPr>
          <p:cNvSpPr/>
          <p:nvPr/>
        </p:nvSpPr>
        <p:spPr>
          <a:xfrm>
            <a:off x="9235163" y="1682045"/>
            <a:ext cx="2235200" cy="965200"/>
          </a:xfrm>
          <a:prstGeom prst="roundRect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EEDF10-259E-8EE8-4A73-F40F65AF4649}"/>
              </a:ext>
            </a:extLst>
          </p:cNvPr>
          <p:cNvSpPr txBox="1"/>
          <p:nvPr/>
        </p:nvSpPr>
        <p:spPr>
          <a:xfrm>
            <a:off x="2214907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4768A9-0B08-674D-10DD-26680BC7EAEC}"/>
              </a:ext>
            </a:extLst>
          </p:cNvPr>
          <p:cNvSpPr txBox="1"/>
          <p:nvPr/>
        </p:nvSpPr>
        <p:spPr>
          <a:xfrm>
            <a:off x="2402171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6D7A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744738-6F70-4435-0AFF-9A18082873DE}"/>
              </a:ext>
            </a:extLst>
          </p:cNvPr>
          <p:cNvSpPr txBox="1"/>
          <p:nvPr/>
        </p:nvSpPr>
        <p:spPr>
          <a:xfrm>
            <a:off x="4719067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6D7A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2305B3-0D45-5627-B5FE-3570165FF68E}"/>
              </a:ext>
            </a:extLst>
          </p:cNvPr>
          <p:cNvSpPr txBox="1"/>
          <p:nvPr/>
        </p:nvSpPr>
        <p:spPr>
          <a:xfrm>
            <a:off x="7035964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6D7A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436632-44D4-1D2F-A498-59DBF0BAE7F5}"/>
              </a:ext>
            </a:extLst>
          </p:cNvPr>
          <p:cNvSpPr txBox="1"/>
          <p:nvPr/>
        </p:nvSpPr>
        <p:spPr>
          <a:xfrm>
            <a:off x="9382924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6D7A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F4FCE0-0C53-3BE7-BA09-DD11F9675272}"/>
              </a:ext>
            </a:extLst>
          </p:cNvPr>
          <p:cNvSpPr txBox="1"/>
          <p:nvPr/>
        </p:nvSpPr>
        <p:spPr>
          <a:xfrm>
            <a:off x="4551680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C0B5EA-1498-E242-1182-55BCC588ACB1}"/>
              </a:ext>
            </a:extLst>
          </p:cNvPr>
          <p:cNvSpPr txBox="1"/>
          <p:nvPr/>
        </p:nvSpPr>
        <p:spPr>
          <a:xfrm>
            <a:off x="6898640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96B8E0-EEE4-02B8-F7CE-97611754E3A6}"/>
              </a:ext>
            </a:extLst>
          </p:cNvPr>
          <p:cNvSpPr txBox="1"/>
          <p:nvPr/>
        </p:nvSpPr>
        <p:spPr>
          <a:xfrm>
            <a:off x="9235163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7748DE-6EEA-FE1E-55A7-F720C40DE041}"/>
              </a:ext>
            </a:extLst>
          </p:cNvPr>
          <p:cNvSpPr txBox="1"/>
          <p:nvPr/>
        </p:nvSpPr>
        <p:spPr>
          <a:xfrm>
            <a:off x="2394469" y="1964590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C60A6C-CA6F-4DFE-7035-29293E70A0C5}"/>
              </a:ext>
            </a:extLst>
          </p:cNvPr>
          <p:cNvSpPr txBox="1"/>
          <p:nvPr/>
        </p:nvSpPr>
        <p:spPr>
          <a:xfrm>
            <a:off x="4842752" y="1964590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5F7D11-BC44-A3C3-C1FF-5F5A9CC7B0DC}"/>
              </a:ext>
            </a:extLst>
          </p:cNvPr>
          <p:cNvSpPr txBox="1"/>
          <p:nvPr/>
        </p:nvSpPr>
        <p:spPr>
          <a:xfrm>
            <a:off x="7126572" y="1979265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C1A387A-075B-486D-5556-446CED816E03}"/>
              </a:ext>
            </a:extLst>
          </p:cNvPr>
          <p:cNvSpPr txBox="1"/>
          <p:nvPr/>
        </p:nvSpPr>
        <p:spPr>
          <a:xfrm>
            <a:off x="9422427" y="1979265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E8D5BD-466A-6B36-54C1-313ECF793475}"/>
              </a:ext>
            </a:extLst>
          </p:cNvPr>
          <p:cNvSpPr txBox="1"/>
          <p:nvPr/>
        </p:nvSpPr>
        <p:spPr>
          <a:xfrm>
            <a:off x="5690431" y="797400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QUARTER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3F4E2B2A-FE90-3D28-56B1-0092CEEB8263}"/>
              </a:ext>
            </a:extLst>
          </p:cNvPr>
          <p:cNvSpPr/>
          <p:nvPr/>
        </p:nvSpPr>
        <p:spPr>
          <a:xfrm>
            <a:off x="4161214" y="2021136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6D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396AC32-E536-D7C7-819E-D045297BA7F4}"/>
              </a:ext>
            </a:extLst>
          </p:cNvPr>
          <p:cNvSpPr/>
          <p:nvPr/>
        </p:nvSpPr>
        <p:spPr>
          <a:xfrm>
            <a:off x="6517356" y="2014673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6D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18FABBE-0BE5-88BB-94FD-F6F991672175}"/>
              </a:ext>
            </a:extLst>
          </p:cNvPr>
          <p:cNvSpPr/>
          <p:nvPr/>
        </p:nvSpPr>
        <p:spPr>
          <a:xfrm>
            <a:off x="8762548" y="2000878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6D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E3CE71A-F321-401D-1489-E3780EBDC7A4}"/>
              </a:ext>
            </a:extLst>
          </p:cNvPr>
          <p:cNvCxnSpPr/>
          <p:nvPr/>
        </p:nvCxnSpPr>
        <p:spPr>
          <a:xfrm>
            <a:off x="2661920" y="1452880"/>
            <a:ext cx="834136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570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0" y="3360463"/>
            <a:ext cx="3607626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C5299AAE-51BD-E752-FC78-C161893C82C2}"/>
              </a:ext>
            </a:extLst>
          </p:cNvPr>
          <p:cNvSpPr txBox="1"/>
          <p:nvPr/>
        </p:nvSpPr>
        <p:spPr>
          <a:xfrm>
            <a:off x="4045119" y="2920877"/>
            <a:ext cx="7001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WATCHING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32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0" y="3360463"/>
            <a:ext cx="3607626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C5299AAE-51BD-E752-FC78-C161893C82C2}"/>
              </a:ext>
            </a:extLst>
          </p:cNvPr>
          <p:cNvSpPr txBox="1"/>
          <p:nvPr/>
        </p:nvSpPr>
        <p:spPr>
          <a:xfrm>
            <a:off x="4045119" y="2920877"/>
            <a:ext cx="7001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it was </a:t>
            </a:r>
            <a:r>
              <a:rPr lang="en-US" sz="4800" dirty="0" err="1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Helpfull</a:t>
            </a:r>
            <a:endParaRPr lang="en-US" sz="4800" dirty="0">
              <a:solidFill>
                <a:srgbClr val="E2A86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you will manage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you soon 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6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-283335" y="3360463"/>
            <a:ext cx="3890961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FED63CD-F71E-9632-8B26-BCED4299A953}"/>
              </a:ext>
            </a:extLst>
          </p:cNvPr>
          <p:cNvSpPr txBox="1"/>
          <p:nvPr/>
        </p:nvSpPr>
        <p:spPr>
          <a:xfrm>
            <a:off x="3780812" y="2920877"/>
            <a:ext cx="8007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Guide wasn’t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Actually made by an</a:t>
            </a:r>
            <a:r>
              <a:rPr lang="en-US" sz="48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moment…</a:t>
            </a:r>
          </a:p>
        </p:txBody>
      </p:sp>
    </p:spTree>
    <p:extLst>
      <p:ext uri="{BB962C8B-B14F-4D97-AF65-F5344CB8AC3E}">
        <p14:creationId xmlns:p14="http://schemas.microsoft.com/office/powerpoint/2010/main" val="15359190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5" y="1680561"/>
            <a:ext cx="1981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15327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 MORE !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3279927"/>
            <a:ext cx="489921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Devoxx France runs on 3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Audience loves live coding and demo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much bullet points is super boring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text : less concentration from the audience that will just read your slides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is exactly what you should not do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less slides is better</a:t>
            </a:r>
          </a:p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 more slides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056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5" y="1680561"/>
            <a:ext cx="2510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BIGGER IS YOUR CODE, BETTER IS THE EXPLAIN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2708427"/>
            <a:ext cx="489921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keep a font size as big as possible. Remember also that too much code on one slide is useless. The audience reads this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does not listen to your presentation anymore. Try to split on different slides your presentation.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me </a:t>
            </a:r>
            <a:r>
              <a:rPr lang="en-US" sz="3600" spc="-150" dirty="0" err="1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shome</a:t>
            </a:r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code ! 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01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4" y="1680561"/>
            <a:ext cx="2640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light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BIGGER IS YOUR CODE, BETTER IS THE EXPLAIN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2708427"/>
            <a:ext cx="4899212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dark mode or light mode presentation. We made the both mask for the slide. The main theme is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globaly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dark mode, its better for reading highlighting code. But you can use white background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530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dark to show code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012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5" y="1680561"/>
            <a:ext cx="3958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Congrats</a:t>
            </a:r>
          </a:p>
          <a:p>
            <a:r>
              <a:rPr lang="en-US" sz="4800" b="1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6277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flipH="1">
            <a:off x="6835607" y="1106034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9123740" y="4304930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start !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320196-524F-74C1-0A8A-86FE417FC999}"/>
              </a:ext>
            </a:extLst>
          </p:cNvPr>
          <p:cNvSpPr txBox="1"/>
          <p:nvPr/>
        </p:nvSpPr>
        <p:spPr>
          <a:xfrm>
            <a:off x="3642052" y="29833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 now follow the white rabbit…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52D1A-149E-8344-00F6-4A498ED5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248656"/>
            <a:ext cx="160020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633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10800000">
            <a:off x="11537186" y="0"/>
            <a:ext cx="654814" cy="654814"/>
          </a:xfrm>
          <a:prstGeom prst="rtTriangle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5F9040AA-BCD5-17AF-7751-D78E6C47E156}"/>
              </a:ext>
            </a:extLst>
          </p:cNvPr>
          <p:cNvSpPr txBox="1"/>
          <p:nvPr/>
        </p:nvSpPr>
        <p:spPr>
          <a:xfrm>
            <a:off x="7341766" y="1644839"/>
            <a:ext cx="4050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rgbClr val="E8EAE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fr-FR" sz="3600" b="0" i="0" dirty="0" err="1">
                <a:solidFill>
                  <a:srgbClr val="E8EAE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hematic</a:t>
            </a:r>
            <a:endParaRPr lang="fr-FR" sz="3600" b="0" i="0" dirty="0">
              <a:solidFill>
                <a:srgbClr val="E8EAE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6600" i="0" dirty="0">
                <a:solidFill>
                  <a:srgbClr val="6D7AFF"/>
                </a:solidFill>
                <a:effectLst/>
                <a:latin typeface="Caesar Dressing"/>
              </a:rPr>
              <a:t>People</a:t>
            </a:r>
            <a:br>
              <a:rPr lang="fr-FR" sz="6600" i="0" dirty="0">
                <a:solidFill>
                  <a:srgbClr val="6D7AFF"/>
                </a:solidFill>
                <a:effectLst/>
                <a:latin typeface="Caesar Dressing"/>
              </a:rPr>
            </a:br>
            <a:r>
              <a:rPr lang="fr-FR" sz="6600" i="0" dirty="0">
                <a:solidFill>
                  <a:srgbClr val="6D7AFF"/>
                </a:solidFill>
                <a:effectLst/>
                <a:latin typeface="Caesar Dressing"/>
              </a:rPr>
              <a:t>&amp;Culture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E4E540B7-9EB9-6B12-1F8D-E750E39B8295}"/>
              </a:ext>
            </a:extLst>
          </p:cNvPr>
          <p:cNvSpPr txBox="1"/>
          <p:nvPr/>
        </p:nvSpPr>
        <p:spPr>
          <a:xfrm>
            <a:off x="7398663" y="1070313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10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512C7033-5066-E4E7-B054-E4537B5EE919}"/>
              </a:ext>
            </a:extLst>
          </p:cNvPr>
          <p:cNvCxnSpPr/>
          <p:nvPr/>
        </p:nvCxnSpPr>
        <p:spPr>
          <a:xfrm flipH="1" flipV="1">
            <a:off x="7438707" y="1321152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315356D4-9F54-F831-4644-A473A042C244}"/>
              </a:ext>
            </a:extLst>
          </p:cNvPr>
          <p:cNvCxnSpPr/>
          <p:nvPr/>
        </p:nvCxnSpPr>
        <p:spPr>
          <a:xfrm flipH="1">
            <a:off x="7451583" y="1327502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0592219" y="1070313"/>
            <a:ext cx="106018" cy="106018"/>
          </a:xfrm>
          <a:prstGeom prst="plus">
            <a:avLst>
              <a:gd name="adj" fmla="val 37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31">
            <a:extLst>
              <a:ext uri="{FF2B5EF4-FFF2-40B4-BE49-F238E27FC236}">
                <a16:creationId xmlns:a16="http://schemas.microsoft.com/office/drawing/2014/main" id="{F3823270-8748-D96A-E0CF-2080596E26D1}"/>
              </a:ext>
            </a:extLst>
          </p:cNvPr>
          <p:cNvSpPr/>
          <p:nvPr/>
        </p:nvSpPr>
        <p:spPr>
          <a:xfrm rot="5400000">
            <a:off x="7438707" y="4674193"/>
            <a:ext cx="231131" cy="231131"/>
          </a:xfrm>
          <a:prstGeom prst="rtTriangle">
            <a:avLst/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94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0592219" y="1070313"/>
            <a:ext cx="106018" cy="106018"/>
          </a:xfrm>
          <a:prstGeom prst="plus">
            <a:avLst>
              <a:gd name="adj" fmla="val 37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1A283832-14CC-47A2-E298-C2210823DB46}"/>
              </a:ext>
            </a:extLst>
          </p:cNvPr>
          <p:cNvSpPr txBox="1"/>
          <p:nvPr/>
        </p:nvSpPr>
        <p:spPr>
          <a:xfrm>
            <a:off x="2272224" y="1855097"/>
            <a:ext cx="392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24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5FED70C1-D55F-6C9E-F39C-13BFDB185419}"/>
              </a:ext>
            </a:extLst>
          </p:cNvPr>
          <p:cNvCxnSpPr/>
          <p:nvPr/>
        </p:nvCxnSpPr>
        <p:spPr>
          <a:xfrm flipH="1" flipV="1">
            <a:off x="2369165" y="2396916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76309787-1DE2-6F4F-ED4C-DF63B7D148A0}"/>
              </a:ext>
            </a:extLst>
          </p:cNvPr>
          <p:cNvCxnSpPr/>
          <p:nvPr/>
        </p:nvCxnSpPr>
        <p:spPr>
          <a:xfrm flipH="1">
            <a:off x="2382041" y="2403266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3">
            <a:extLst>
              <a:ext uri="{FF2B5EF4-FFF2-40B4-BE49-F238E27FC236}">
                <a16:creationId xmlns:a16="http://schemas.microsoft.com/office/drawing/2014/main" id="{8A8C8525-3C4A-0463-51B8-6212776BC2F2}"/>
              </a:ext>
            </a:extLst>
          </p:cNvPr>
          <p:cNvSpPr txBox="1"/>
          <p:nvPr/>
        </p:nvSpPr>
        <p:spPr>
          <a:xfrm>
            <a:off x="2272224" y="2720603"/>
            <a:ext cx="4646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6600" i="0" dirty="0">
                <a:solidFill>
                  <a:srgbClr val="6D7AFF"/>
                </a:solidFill>
                <a:effectLst/>
                <a:latin typeface="Caesar Dressing" panose="02000000000000000000" pitchFamily="2" charset="0"/>
                <a:ea typeface="Stick" panose="02020700000000000000" pitchFamily="18" charset="-128"/>
              </a:rPr>
              <a:t>The </a:t>
            </a:r>
            <a:r>
              <a:rPr lang="fr-FR" sz="6600" i="0" dirty="0" err="1">
                <a:solidFill>
                  <a:srgbClr val="6D7AFF"/>
                </a:solidFill>
                <a:effectLst/>
                <a:latin typeface="Caesar Dressing" panose="02000000000000000000" pitchFamily="2" charset="0"/>
                <a:ea typeface="Stick" panose="02020700000000000000" pitchFamily="18" charset="-128"/>
              </a:rPr>
              <a:t>Title</a:t>
            </a:r>
            <a:endParaRPr lang="fr-FR" sz="6600" i="0" dirty="0">
              <a:solidFill>
                <a:srgbClr val="6D7AFF"/>
              </a:solidFill>
              <a:effectLst/>
              <a:latin typeface="Caesar Dressing" panose="02000000000000000000" pitchFamily="2" charset="0"/>
              <a:ea typeface="Stick" panose="02020700000000000000" pitchFamily="18" charset="-128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81A211EF-4034-96A5-3F40-058BF947B254}"/>
              </a:ext>
            </a:extLst>
          </p:cNvPr>
          <p:cNvSpPr txBox="1"/>
          <p:nvPr/>
        </p:nvSpPr>
        <p:spPr>
          <a:xfrm>
            <a:off x="8664860" y="4369974"/>
            <a:ext cx="2772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 &amp;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HALL 9000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TEAM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351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22C5B4A-3BE2-93F9-FFE4-3729CFD9AE9F}"/>
              </a:ext>
            </a:extLst>
          </p:cNvPr>
          <p:cNvSpPr/>
          <p:nvPr/>
        </p:nvSpPr>
        <p:spPr>
          <a:xfrm rot="16986450">
            <a:off x="1174910" y="3728897"/>
            <a:ext cx="4159884" cy="2364081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417875"/>
              <a:gd name="connsiteX1" fmla="*/ 4778062 w 4778062"/>
              <a:gd name="connsiteY1" fmla="*/ 0 h 1417875"/>
              <a:gd name="connsiteX2" fmla="*/ 3812146 w 4778062"/>
              <a:gd name="connsiteY2" fmla="*/ 1339402 h 1417875"/>
              <a:gd name="connsiteX3" fmla="*/ 802216 w 4778062"/>
              <a:gd name="connsiteY3" fmla="*/ 1417875 h 1417875"/>
              <a:gd name="connsiteX4" fmla="*/ 0 w 4778062"/>
              <a:gd name="connsiteY4" fmla="*/ 0 h 1417875"/>
              <a:gd name="connsiteX0" fmla="*/ 0 w 4778062"/>
              <a:gd name="connsiteY0" fmla="*/ 0 h 1419057"/>
              <a:gd name="connsiteX1" fmla="*/ 4778062 w 4778062"/>
              <a:gd name="connsiteY1" fmla="*/ 0 h 1419057"/>
              <a:gd name="connsiteX2" fmla="*/ 3812146 w 4778062"/>
              <a:gd name="connsiteY2" fmla="*/ 1339402 h 1419057"/>
              <a:gd name="connsiteX3" fmla="*/ 833993 w 4778062"/>
              <a:gd name="connsiteY3" fmla="*/ 1419057 h 1419057"/>
              <a:gd name="connsiteX4" fmla="*/ 0 w 4778062"/>
              <a:gd name="connsiteY4" fmla="*/ 0 h 1419057"/>
              <a:gd name="connsiteX0" fmla="*/ 0 w 5542214"/>
              <a:gd name="connsiteY0" fmla="*/ 0 h 1419057"/>
              <a:gd name="connsiteX1" fmla="*/ 4778062 w 5542214"/>
              <a:gd name="connsiteY1" fmla="*/ 0 h 1419057"/>
              <a:gd name="connsiteX2" fmla="*/ 5542214 w 5542214"/>
              <a:gd name="connsiteY2" fmla="*/ 1356459 h 1419057"/>
              <a:gd name="connsiteX3" fmla="*/ 833993 w 5542214"/>
              <a:gd name="connsiteY3" fmla="*/ 1419057 h 1419057"/>
              <a:gd name="connsiteX4" fmla="*/ 0 w 5542214"/>
              <a:gd name="connsiteY4" fmla="*/ 0 h 1419057"/>
              <a:gd name="connsiteX0" fmla="*/ 0 w 5590951"/>
              <a:gd name="connsiteY0" fmla="*/ 0 h 1422241"/>
              <a:gd name="connsiteX1" fmla="*/ 4778062 w 5590951"/>
              <a:gd name="connsiteY1" fmla="*/ 0 h 1422241"/>
              <a:gd name="connsiteX2" fmla="*/ 5590950 w 5590951"/>
              <a:gd name="connsiteY2" fmla="*/ 1422241 h 1422241"/>
              <a:gd name="connsiteX3" fmla="*/ 833993 w 5590951"/>
              <a:gd name="connsiteY3" fmla="*/ 1419057 h 1422241"/>
              <a:gd name="connsiteX4" fmla="*/ 0 w 5590951"/>
              <a:gd name="connsiteY4" fmla="*/ 0 h 1422241"/>
              <a:gd name="connsiteX0" fmla="*/ 0 w 5474227"/>
              <a:gd name="connsiteY0" fmla="*/ 0 h 1419057"/>
              <a:gd name="connsiteX1" fmla="*/ 4778062 w 5474227"/>
              <a:gd name="connsiteY1" fmla="*/ 0 h 1419057"/>
              <a:gd name="connsiteX2" fmla="*/ 5474227 w 5474227"/>
              <a:gd name="connsiteY2" fmla="*/ 1222156 h 1419057"/>
              <a:gd name="connsiteX3" fmla="*/ 833993 w 5474227"/>
              <a:gd name="connsiteY3" fmla="*/ 1419057 h 1419057"/>
              <a:gd name="connsiteX4" fmla="*/ 0 w 5474227"/>
              <a:gd name="connsiteY4" fmla="*/ 0 h 1419057"/>
              <a:gd name="connsiteX0" fmla="*/ 0 w 5474227"/>
              <a:gd name="connsiteY0" fmla="*/ 0 h 1246435"/>
              <a:gd name="connsiteX1" fmla="*/ 4778062 w 5474227"/>
              <a:gd name="connsiteY1" fmla="*/ 0 h 1246435"/>
              <a:gd name="connsiteX2" fmla="*/ 5474227 w 5474227"/>
              <a:gd name="connsiteY2" fmla="*/ 1222156 h 1246435"/>
              <a:gd name="connsiteX3" fmla="*/ 733292 w 5474227"/>
              <a:gd name="connsiteY3" fmla="*/ 1246435 h 1246435"/>
              <a:gd name="connsiteX4" fmla="*/ 0 w 5474227"/>
              <a:gd name="connsiteY4" fmla="*/ 0 h 1246435"/>
              <a:gd name="connsiteX0" fmla="*/ 0 w 5493886"/>
              <a:gd name="connsiteY0" fmla="*/ 0 h 1246435"/>
              <a:gd name="connsiteX1" fmla="*/ 4778062 w 5493886"/>
              <a:gd name="connsiteY1" fmla="*/ 0 h 1246435"/>
              <a:gd name="connsiteX2" fmla="*/ 5493886 w 5493886"/>
              <a:gd name="connsiteY2" fmla="*/ 1220329 h 1246435"/>
              <a:gd name="connsiteX3" fmla="*/ 733292 w 5493886"/>
              <a:gd name="connsiteY3" fmla="*/ 1246435 h 1246435"/>
              <a:gd name="connsiteX4" fmla="*/ 0 w 5493886"/>
              <a:gd name="connsiteY4" fmla="*/ 0 h 1246435"/>
              <a:gd name="connsiteX0" fmla="*/ 0 w 5493886"/>
              <a:gd name="connsiteY0" fmla="*/ 0 h 1249733"/>
              <a:gd name="connsiteX1" fmla="*/ 4778062 w 5493886"/>
              <a:gd name="connsiteY1" fmla="*/ 0 h 1249733"/>
              <a:gd name="connsiteX2" fmla="*/ 5493886 w 5493886"/>
              <a:gd name="connsiteY2" fmla="*/ 1220329 h 1249733"/>
              <a:gd name="connsiteX3" fmla="*/ 728149 w 5493886"/>
              <a:gd name="connsiteY3" fmla="*/ 1249733 h 1249733"/>
              <a:gd name="connsiteX4" fmla="*/ 0 w 5493886"/>
              <a:gd name="connsiteY4" fmla="*/ 0 h 1249733"/>
              <a:gd name="connsiteX0" fmla="*/ 0 w 5509951"/>
              <a:gd name="connsiteY0" fmla="*/ 0 h 1249733"/>
              <a:gd name="connsiteX1" fmla="*/ 4778062 w 5509951"/>
              <a:gd name="connsiteY1" fmla="*/ 0 h 1249733"/>
              <a:gd name="connsiteX2" fmla="*/ 5509952 w 5509951"/>
              <a:gd name="connsiteY2" fmla="*/ 1235755 h 1249733"/>
              <a:gd name="connsiteX3" fmla="*/ 728149 w 5509951"/>
              <a:gd name="connsiteY3" fmla="*/ 1249733 h 1249733"/>
              <a:gd name="connsiteX4" fmla="*/ 0 w 5509951"/>
              <a:gd name="connsiteY4" fmla="*/ 0 h 1249733"/>
              <a:gd name="connsiteX0" fmla="*/ 0 w 5500129"/>
              <a:gd name="connsiteY0" fmla="*/ 0 h 1249733"/>
              <a:gd name="connsiteX1" fmla="*/ 4778062 w 5500129"/>
              <a:gd name="connsiteY1" fmla="*/ 0 h 1249733"/>
              <a:gd name="connsiteX2" fmla="*/ 5500129 w 5500129"/>
              <a:gd name="connsiteY2" fmla="*/ 1231028 h 1249733"/>
              <a:gd name="connsiteX3" fmla="*/ 728149 w 5500129"/>
              <a:gd name="connsiteY3" fmla="*/ 1249733 h 1249733"/>
              <a:gd name="connsiteX4" fmla="*/ 0 w 5500129"/>
              <a:gd name="connsiteY4" fmla="*/ 0 h 1249733"/>
              <a:gd name="connsiteX0" fmla="*/ 0 w 5514173"/>
              <a:gd name="connsiteY0" fmla="*/ 0 h 1255102"/>
              <a:gd name="connsiteX1" fmla="*/ 4778062 w 5514173"/>
              <a:gd name="connsiteY1" fmla="*/ 0 h 1255102"/>
              <a:gd name="connsiteX2" fmla="*/ 5514173 w 5514173"/>
              <a:gd name="connsiteY2" fmla="*/ 1255102 h 1255102"/>
              <a:gd name="connsiteX3" fmla="*/ 728149 w 5514173"/>
              <a:gd name="connsiteY3" fmla="*/ 1249733 h 1255102"/>
              <a:gd name="connsiteX4" fmla="*/ 0 w 5514173"/>
              <a:gd name="connsiteY4" fmla="*/ 0 h 1255102"/>
              <a:gd name="connsiteX0" fmla="*/ 0 w 5509491"/>
              <a:gd name="connsiteY0" fmla="*/ 0 h 1249733"/>
              <a:gd name="connsiteX1" fmla="*/ 4778062 w 5509491"/>
              <a:gd name="connsiteY1" fmla="*/ 0 h 1249733"/>
              <a:gd name="connsiteX2" fmla="*/ 5509491 w 5509491"/>
              <a:gd name="connsiteY2" fmla="*/ 1247077 h 1249733"/>
              <a:gd name="connsiteX3" fmla="*/ 728149 w 5509491"/>
              <a:gd name="connsiteY3" fmla="*/ 1249733 h 1249733"/>
              <a:gd name="connsiteX4" fmla="*/ 0 w 5509491"/>
              <a:gd name="connsiteY4" fmla="*/ 0 h 124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9491" h="1249733">
                <a:moveTo>
                  <a:pt x="0" y="0"/>
                </a:moveTo>
                <a:lnTo>
                  <a:pt x="4778062" y="0"/>
                </a:lnTo>
                <a:lnTo>
                  <a:pt x="5509491" y="1247077"/>
                </a:lnTo>
                <a:lnTo>
                  <a:pt x="728149" y="124973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tx1">
                  <a:lumMod val="90000"/>
                  <a:lumOff val="10000"/>
                  <a:alpha val="0"/>
                </a:schemeClr>
              </a:gs>
              <a:gs pos="100000">
                <a:srgbClr val="6D7A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1493556" y="371449"/>
            <a:ext cx="229441" cy="229441"/>
          </a:xfrm>
          <a:prstGeom prst="plus">
            <a:avLst>
              <a:gd name="adj" fmla="val 37500"/>
            </a:avLst>
          </a:prstGeom>
          <a:solidFill>
            <a:srgbClr val="6D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928B935-89AB-8308-85CB-891F25E7738A}"/>
              </a:ext>
            </a:extLst>
          </p:cNvPr>
          <p:cNvSpPr txBox="1"/>
          <p:nvPr/>
        </p:nvSpPr>
        <p:spPr>
          <a:xfrm>
            <a:off x="2272224" y="1143173"/>
            <a:ext cx="392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24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13FCC964-4A23-2C13-323B-7A3A6E69B9E7}"/>
              </a:ext>
            </a:extLst>
          </p:cNvPr>
          <p:cNvCxnSpPr/>
          <p:nvPr/>
        </p:nvCxnSpPr>
        <p:spPr>
          <a:xfrm flipH="1">
            <a:off x="2382041" y="1691342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7B8A4131-7B70-E9F0-9C4B-EE1620EA26EA}"/>
              </a:ext>
            </a:extLst>
          </p:cNvPr>
          <p:cNvCxnSpPr/>
          <p:nvPr/>
        </p:nvCxnSpPr>
        <p:spPr>
          <a:xfrm flipH="1" flipV="1">
            <a:off x="2369165" y="1687829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53369B8E-AAAF-A5B8-02CB-7223B2CB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62773" y="2392684"/>
            <a:ext cx="4833243" cy="4556021"/>
          </a:xfrm>
          <a:prstGeom prst="rect">
            <a:avLst/>
          </a:prstGeom>
        </p:spPr>
      </p:pic>
      <p:sp>
        <p:nvSpPr>
          <p:cNvPr id="2" name="TextBox 23">
            <a:extLst>
              <a:ext uri="{FF2B5EF4-FFF2-40B4-BE49-F238E27FC236}">
                <a16:creationId xmlns:a16="http://schemas.microsoft.com/office/drawing/2014/main" id="{8E1B0795-05CC-669B-5BEF-6821238C1FBF}"/>
              </a:ext>
            </a:extLst>
          </p:cNvPr>
          <p:cNvSpPr txBox="1"/>
          <p:nvPr/>
        </p:nvSpPr>
        <p:spPr>
          <a:xfrm>
            <a:off x="2261330" y="1857498"/>
            <a:ext cx="292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4800" b="1" spc="-1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49B5DF93-9F96-DC99-841D-79A790E09FFE}"/>
              </a:ext>
            </a:extLst>
          </p:cNvPr>
          <p:cNvSpPr txBox="1"/>
          <p:nvPr/>
        </p:nvSpPr>
        <p:spPr>
          <a:xfrm>
            <a:off x="6195985" y="1857498"/>
            <a:ext cx="373468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1</a:t>
            </a:r>
          </a:p>
          <a:p>
            <a:r>
              <a:rPr lang="en-US" sz="15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2</a:t>
            </a:r>
          </a:p>
          <a:p>
            <a:r>
              <a:rPr lang="en-US" sz="15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3</a:t>
            </a:r>
          </a:p>
          <a:p>
            <a:r>
              <a:rPr lang="en-US" sz="15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4</a:t>
            </a:r>
          </a:p>
          <a:p>
            <a:r>
              <a:rPr lang="en-US" sz="1500" dirty="0">
                <a:solidFill>
                  <a:srgbClr val="6D7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endParaRPr lang="en-US" sz="15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688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520</Words>
  <Application>Microsoft Office PowerPoint</Application>
  <PresentationFormat>Grand écran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Caesar Dressing</vt:lpstr>
      <vt:lpstr>Calibri</vt:lpstr>
      <vt:lpstr>Calibri Light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Itschner</dc:creator>
  <cp:lastModifiedBy>Stéphane Itschner</cp:lastModifiedBy>
  <cp:revision>38</cp:revision>
  <dcterms:created xsi:type="dcterms:W3CDTF">2023-01-26T08:16:31Z</dcterms:created>
  <dcterms:modified xsi:type="dcterms:W3CDTF">2023-03-10T08:50:37Z</dcterms:modified>
</cp:coreProperties>
</file>