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429" r:id="rId4"/>
    <p:sldId id="430" r:id="rId5"/>
    <p:sldId id="431" r:id="rId6"/>
    <p:sldId id="428" r:id="rId7"/>
    <p:sldId id="378" r:id="rId8"/>
    <p:sldId id="422" r:id="rId9"/>
    <p:sldId id="461" r:id="rId10"/>
    <p:sldId id="423" r:id="rId11"/>
    <p:sldId id="462" r:id="rId12"/>
    <p:sldId id="463" r:id="rId13"/>
    <p:sldId id="464" r:id="rId14"/>
    <p:sldId id="415" r:id="rId15"/>
    <p:sldId id="38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07D"/>
    <a:srgbClr val="3EE70D"/>
    <a:srgbClr val="E9E2DB"/>
    <a:srgbClr val="5C3A3B"/>
    <a:srgbClr val="6D7AFF"/>
    <a:srgbClr val="E00D86"/>
    <a:srgbClr val="0DD5E0"/>
    <a:srgbClr val="FF7800"/>
    <a:srgbClr val="FFCE1F"/>
    <a:srgbClr val="F88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4D60-1B03-4312-9BAA-B4C32F53C11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140C-2C58-4C46-BC63-4348D422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9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5037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8" t="1" r="15638" b="262"/>
          <a:stretch/>
        </p:blipFill>
        <p:spPr>
          <a:xfrm>
            <a:off x="-1" y="0"/>
            <a:ext cx="7070501" cy="6858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2163650" y="-25758"/>
            <a:ext cx="10034915" cy="6890766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3399" h="6883758">
                <a:moveTo>
                  <a:pt x="1" y="6883758"/>
                </a:moveTo>
                <a:lnTo>
                  <a:pt x="7171923" y="6870879"/>
                </a:lnTo>
                <a:lnTo>
                  <a:pt x="9983399" y="6870879"/>
                </a:lnTo>
                <a:lnTo>
                  <a:pt x="9065117" y="25758"/>
                </a:lnTo>
                <a:lnTo>
                  <a:pt x="0" y="0"/>
                </a:lnTo>
                <a:cubicBezTo>
                  <a:pt x="0" y="2294586"/>
                  <a:pt x="1" y="4589172"/>
                  <a:pt x="1" y="688375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7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r="16740"/>
          <a:stretch/>
        </p:blipFill>
        <p:spPr>
          <a:xfrm>
            <a:off x="0" y="-2"/>
            <a:ext cx="7128000" cy="6858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644C71-CB15-A075-1309-A20C9507719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41000">
                <a:schemeClr val="tx1">
                  <a:alpha val="0"/>
                </a:schemeClr>
              </a:gs>
              <a:gs pos="5500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7B38B3-DE51-1EDB-837A-D2755FEA18FB}"/>
              </a:ext>
            </a:extLst>
          </p:cNvPr>
          <p:cNvSpPr/>
          <p:nvPr userDrawn="1"/>
        </p:nvSpPr>
        <p:spPr>
          <a:xfrm rot="16602627">
            <a:off x="1206930" y="2080637"/>
            <a:ext cx="7233935" cy="2702205"/>
          </a:xfrm>
          <a:custGeom>
            <a:avLst/>
            <a:gdLst>
              <a:gd name="connsiteX0" fmla="*/ 0 w 7233935"/>
              <a:gd name="connsiteY0" fmla="*/ 0 h 2698928"/>
              <a:gd name="connsiteX1" fmla="*/ 7233935 w 7233935"/>
              <a:gd name="connsiteY1" fmla="*/ 0 h 2698928"/>
              <a:gd name="connsiteX2" fmla="*/ 7233935 w 7233935"/>
              <a:gd name="connsiteY2" fmla="*/ 2698928 h 2698928"/>
              <a:gd name="connsiteX3" fmla="*/ 0 w 7233935"/>
              <a:gd name="connsiteY3" fmla="*/ 2698928 h 2698928"/>
              <a:gd name="connsiteX4" fmla="*/ 0 w 7233935"/>
              <a:gd name="connsiteY4" fmla="*/ 0 h 2698928"/>
              <a:gd name="connsiteX0" fmla="*/ 0 w 7233935"/>
              <a:gd name="connsiteY0" fmla="*/ 3277 h 2702205"/>
              <a:gd name="connsiteX1" fmla="*/ 6918570 w 7233935"/>
              <a:gd name="connsiteY1" fmla="*/ 0 h 2702205"/>
              <a:gd name="connsiteX2" fmla="*/ 7233935 w 7233935"/>
              <a:gd name="connsiteY2" fmla="*/ 2702205 h 2702205"/>
              <a:gd name="connsiteX3" fmla="*/ 0 w 7233935"/>
              <a:gd name="connsiteY3" fmla="*/ 2702205 h 2702205"/>
              <a:gd name="connsiteX4" fmla="*/ 0 w 7233935"/>
              <a:gd name="connsiteY4" fmla="*/ 3277 h 2702205"/>
              <a:gd name="connsiteX0" fmla="*/ 0 w 7233935"/>
              <a:gd name="connsiteY0" fmla="*/ 3277 h 2702205"/>
              <a:gd name="connsiteX1" fmla="*/ 6918570 w 7233935"/>
              <a:gd name="connsiteY1" fmla="*/ 0 h 2702205"/>
              <a:gd name="connsiteX2" fmla="*/ 7233935 w 7233935"/>
              <a:gd name="connsiteY2" fmla="*/ 2702205 h 2702205"/>
              <a:gd name="connsiteX3" fmla="*/ 322862 w 7233935"/>
              <a:gd name="connsiteY3" fmla="*/ 2700561 h 2702205"/>
              <a:gd name="connsiteX4" fmla="*/ 0 w 7233935"/>
              <a:gd name="connsiteY4" fmla="*/ 3277 h 270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935" h="2702205">
                <a:moveTo>
                  <a:pt x="0" y="3277"/>
                </a:moveTo>
                <a:lnTo>
                  <a:pt x="6918570" y="0"/>
                </a:lnTo>
                <a:lnTo>
                  <a:pt x="7233935" y="2702205"/>
                </a:lnTo>
                <a:lnTo>
                  <a:pt x="322862" y="2700561"/>
                </a:lnTo>
                <a:lnTo>
                  <a:pt x="0" y="3277"/>
                </a:lnTo>
                <a:close/>
              </a:path>
            </a:pathLst>
          </a:custGeom>
          <a:gradFill>
            <a:gsLst>
              <a:gs pos="58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5697832" y="-2"/>
            <a:ext cx="6501800" cy="6858569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21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 b="5983"/>
          <a:stretch/>
        </p:blipFill>
        <p:spPr>
          <a:xfrm>
            <a:off x="0" y="8999"/>
            <a:ext cx="12204000" cy="6876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464701-D906-EA0F-3AAD-89DC5E5864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345902" y="161080"/>
            <a:ext cx="11621980" cy="6508661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360D-84AD-6159-F68D-7656A4095542}"/>
              </a:ext>
            </a:extLst>
          </p:cNvPr>
          <p:cNvSpPr/>
          <p:nvPr userDrawn="1"/>
        </p:nvSpPr>
        <p:spPr>
          <a:xfrm>
            <a:off x="-13448" y="-2"/>
            <a:ext cx="134472" cy="6858002"/>
          </a:xfrm>
          <a:prstGeom prst="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3196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BA887-9D67-422C-801D-86508225F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 b="5983"/>
          <a:stretch/>
        </p:blipFill>
        <p:spPr>
          <a:xfrm>
            <a:off x="0" y="8999"/>
            <a:ext cx="12204000" cy="6876000"/>
          </a:xfrm>
          <a:custGeom>
            <a:avLst/>
            <a:gdLst>
              <a:gd name="connsiteX0" fmla="*/ 0 w 3067050"/>
              <a:gd name="connsiteY0" fmla="*/ 0 h 6858000"/>
              <a:gd name="connsiteX1" fmla="*/ 3067050 w 3067050"/>
              <a:gd name="connsiteY1" fmla="*/ 0 h 6858000"/>
              <a:gd name="connsiteX2" fmla="*/ 3067050 w 3067050"/>
              <a:gd name="connsiteY2" fmla="*/ 6858000 h 6858000"/>
              <a:gd name="connsiteX3" fmla="*/ 0 w 3067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6858000">
                <a:moveTo>
                  <a:pt x="0" y="0"/>
                </a:moveTo>
                <a:lnTo>
                  <a:pt x="3067050" y="0"/>
                </a:lnTo>
                <a:lnTo>
                  <a:pt x="3067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464701-D906-EA0F-3AAD-89DC5E5864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345902" y="161080"/>
            <a:ext cx="11621980" cy="6508661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264" h="6851594">
                <a:moveTo>
                  <a:pt x="2" y="6851594"/>
                </a:moveTo>
                <a:lnTo>
                  <a:pt x="4353118" y="6851581"/>
                </a:lnTo>
                <a:lnTo>
                  <a:pt x="7115264" y="6851581"/>
                </a:lnTo>
                <a:lnTo>
                  <a:pt x="6204032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360D-84AD-6159-F68D-7656A4095542}"/>
              </a:ext>
            </a:extLst>
          </p:cNvPr>
          <p:cNvSpPr/>
          <p:nvPr userDrawn="1"/>
        </p:nvSpPr>
        <p:spPr>
          <a:xfrm>
            <a:off x="-13448" y="-2"/>
            <a:ext cx="134472" cy="6858002"/>
          </a:xfrm>
          <a:prstGeom prst="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DE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8237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5" b="6055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51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9" r="13479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89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EBD1-4A16-4501-854D-1D8F90238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3022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90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DFE9B0-A93E-2B97-13EA-720E7296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70570-0385-C72F-B9B3-611B5CCC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05A7B-0B69-6B88-4A80-31E979BF1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F948-E013-473B-AAD6-65E53E8ED626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B7B48-227D-C96E-EF91-310930C90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E85E8-F2AC-36CE-05B8-56525F4B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08FD-5B6E-4E67-B3F5-F69E1F767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755" r:id="rId3"/>
    <p:sldLayoutId id="2147483753" r:id="rId4"/>
    <p:sldLayoutId id="2147483754" r:id="rId5"/>
    <p:sldLayoutId id="2147483756" r:id="rId6"/>
    <p:sldLayoutId id="2147483660" r:id="rId7"/>
    <p:sldLayoutId id="214748367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1C43E8-A760-40C3-E319-66A84A68B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44CBD01C-3291-D60A-C256-43271FD53FCF}"/>
              </a:ext>
            </a:extLst>
          </p:cNvPr>
          <p:cNvSpPr txBox="1"/>
          <p:nvPr/>
        </p:nvSpPr>
        <p:spPr>
          <a:xfrm>
            <a:off x="1156856" y="3142701"/>
            <a:ext cx="967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</a:t>
            </a:r>
            <a:r>
              <a:rPr lang="en-US" sz="480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FRANCE </a:t>
            </a:r>
            <a:b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</a:t>
            </a:r>
            <a:r>
              <a:rPr lang="en-US" sz="48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3D4D27C7-F54B-1311-BB55-E87C7E8D52C3}"/>
              </a:ext>
            </a:extLst>
          </p:cNvPr>
          <p:cNvSpPr txBox="1"/>
          <p:nvPr/>
        </p:nvSpPr>
        <p:spPr>
          <a:xfrm>
            <a:off x="4471416" y="4757127"/>
            <a:ext cx="30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Style guide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38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27.0.0.1:6363[2]&gt; zadd hackers 1953 &quot;Richard Stallman&quot;…">
            <a:extLst>
              <a:ext uri="{FF2B5EF4-FFF2-40B4-BE49-F238E27FC236}">
                <a16:creationId xmlns:a16="http://schemas.microsoft.com/office/drawing/2014/main" id="{91B5890C-A37C-E825-2774-439A0357971A}"/>
              </a:ext>
            </a:extLst>
          </p:cNvPr>
          <p:cNvSpPr txBox="1">
            <a:spLocks/>
          </p:cNvSpPr>
          <p:nvPr/>
        </p:nvSpPr>
        <p:spPr>
          <a:xfrm>
            <a:off x="2201363" y="531852"/>
            <a:ext cx="9147955" cy="5853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1953 "Richard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1969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zadd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1912 "Alan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 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(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integer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) 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</a:t>
            </a:r>
            <a:r>
              <a:rPr lang="fr-FR" sz="16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0 -1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2) "Richard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3)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0 -1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withscores</a:t>
            </a:r>
            <a:endParaRPr lang="fr-FR" sz="16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2) "1912"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3) "Richard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Stallman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4) "1953"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5) "Linus"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6) "1969"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127.0.0.1:6363[2]&gt;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zrangebyscore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hackers 1910 1940</a:t>
            </a:r>
          </a:p>
          <a:p>
            <a:pPr defTabSz="642937">
              <a:lnSpc>
                <a:spcPct val="12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3200" b="0">
                <a:solidFill>
                  <a:srgbClr val="313741">
                    <a:alpha val="12334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1) "Alan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turing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"</a:t>
            </a:r>
          </a:p>
        </p:txBody>
      </p:sp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06647" y="621545"/>
            <a:ext cx="38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848220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06647" y="621545"/>
            <a:ext cx="38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A3CFF1-C5A9-3DAD-90EA-73975603C380}"/>
              </a:ext>
            </a:extLst>
          </p:cNvPr>
          <p:cNvSpPr txBox="1"/>
          <p:nvPr/>
        </p:nvSpPr>
        <p:spPr>
          <a:xfrm>
            <a:off x="2489255" y="4605906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497C4E-92C9-B0B6-DE1B-E12BDBBED1A4}"/>
              </a:ext>
            </a:extLst>
          </p:cNvPr>
          <p:cNvSpPr/>
          <p:nvPr/>
        </p:nvSpPr>
        <p:spPr>
          <a:xfrm>
            <a:off x="3194911" y="1605113"/>
            <a:ext cx="1552164" cy="1552164"/>
          </a:xfrm>
          <a:prstGeom prst="ellipse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9AC9DDB-3401-8E10-5F5B-07D566C5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211" y="1758413"/>
            <a:ext cx="1245565" cy="12455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254A46-5BD8-1CB1-FCE8-29CBB3191276}"/>
              </a:ext>
            </a:extLst>
          </p:cNvPr>
          <p:cNvSpPr txBox="1"/>
          <p:nvPr/>
        </p:nvSpPr>
        <p:spPr>
          <a:xfrm>
            <a:off x="3194911" y="3456884"/>
            <a:ext cx="1779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E64945-1CB8-4587-AA58-01B4357BF34B}"/>
              </a:ext>
            </a:extLst>
          </p:cNvPr>
          <p:cNvSpPr txBox="1"/>
          <p:nvPr/>
        </p:nvSpPr>
        <p:spPr>
          <a:xfrm>
            <a:off x="6962195" y="4605906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1CF110-ABB4-3A41-A2CF-37FDF876298B}"/>
              </a:ext>
            </a:extLst>
          </p:cNvPr>
          <p:cNvSpPr/>
          <p:nvPr/>
        </p:nvSpPr>
        <p:spPr>
          <a:xfrm>
            <a:off x="7667851" y="1605113"/>
            <a:ext cx="1552164" cy="1552164"/>
          </a:xfrm>
          <a:prstGeom prst="ellipse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B189586A-E67C-D3AA-D1A7-8D9A36EB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821151" y="1758413"/>
            <a:ext cx="1245565" cy="124556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50E17F-7893-EA43-D78E-1DBD3CB4E90D}"/>
              </a:ext>
            </a:extLst>
          </p:cNvPr>
          <p:cNvSpPr txBox="1"/>
          <p:nvPr/>
        </p:nvSpPr>
        <p:spPr>
          <a:xfrm>
            <a:off x="7584031" y="3456884"/>
            <a:ext cx="2034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+150</a:t>
            </a:r>
          </a:p>
        </p:txBody>
      </p:sp>
    </p:spTree>
    <p:extLst>
      <p:ext uri="{BB962C8B-B14F-4D97-AF65-F5344CB8AC3E}">
        <p14:creationId xmlns:p14="http://schemas.microsoft.com/office/powerpoint/2010/main" val="27965006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84348" y="1102200"/>
            <a:ext cx="388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98ADE09-B96D-88A1-D347-B6432992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747"/>
          <a:stretch/>
        </p:blipFill>
        <p:spPr>
          <a:xfrm>
            <a:off x="3114040" y="533401"/>
            <a:ext cx="7795260" cy="4434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8BF053C-24D5-DA3C-FD3F-5C209445A111}"/>
              </a:ext>
            </a:extLst>
          </p:cNvPr>
          <p:cNvSpPr txBox="1"/>
          <p:nvPr/>
        </p:nvSpPr>
        <p:spPr>
          <a:xfrm>
            <a:off x="7011670" y="5352798"/>
            <a:ext cx="389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3280DA-3A7F-EE5A-1E17-6CEA1FCAF09F}"/>
              </a:ext>
            </a:extLst>
          </p:cNvPr>
          <p:cNvSpPr txBox="1"/>
          <p:nvPr/>
        </p:nvSpPr>
        <p:spPr>
          <a:xfrm>
            <a:off x="3114040" y="5352798"/>
            <a:ext cx="4699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Devoxx.fr</a:t>
            </a:r>
          </a:p>
        </p:txBody>
      </p:sp>
    </p:spTree>
    <p:extLst>
      <p:ext uri="{BB962C8B-B14F-4D97-AF65-F5344CB8AC3E}">
        <p14:creationId xmlns:p14="http://schemas.microsoft.com/office/powerpoint/2010/main" val="41036360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EAE9709-70AF-2217-8979-D89CD6C294BA}"/>
              </a:ext>
            </a:extLst>
          </p:cNvPr>
          <p:cNvSpPr txBox="1"/>
          <p:nvPr/>
        </p:nvSpPr>
        <p:spPr>
          <a:xfrm rot="16931249">
            <a:off x="-784348" y="1240700"/>
            <a:ext cx="388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ROADMAP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90D8128-ECD5-A66D-BE9D-ED41D070FA1A}"/>
              </a:ext>
            </a:extLst>
          </p:cNvPr>
          <p:cNvSpPr/>
          <p:nvPr/>
        </p:nvSpPr>
        <p:spPr>
          <a:xfrm>
            <a:off x="2174240" y="1696720"/>
            <a:ext cx="2235200" cy="965200"/>
          </a:xfrm>
          <a:prstGeom prst="round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83B8736-4842-CEF1-231A-F349E2283CFB}"/>
              </a:ext>
            </a:extLst>
          </p:cNvPr>
          <p:cNvSpPr/>
          <p:nvPr/>
        </p:nvSpPr>
        <p:spPr>
          <a:xfrm>
            <a:off x="4551680" y="1696720"/>
            <a:ext cx="2235200" cy="965200"/>
          </a:xfrm>
          <a:prstGeom prst="round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8C2498-C0CE-C080-3788-69A86E3BC944}"/>
              </a:ext>
            </a:extLst>
          </p:cNvPr>
          <p:cNvSpPr/>
          <p:nvPr/>
        </p:nvSpPr>
        <p:spPr>
          <a:xfrm>
            <a:off x="6898640" y="1696720"/>
            <a:ext cx="2235200" cy="965200"/>
          </a:xfrm>
          <a:prstGeom prst="round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DA87568-83FE-5212-E787-BCA0B731AAAF}"/>
              </a:ext>
            </a:extLst>
          </p:cNvPr>
          <p:cNvSpPr/>
          <p:nvPr/>
        </p:nvSpPr>
        <p:spPr>
          <a:xfrm>
            <a:off x="9235163" y="1682045"/>
            <a:ext cx="2235200" cy="965200"/>
          </a:xfrm>
          <a:prstGeom prst="roundRect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EEDF10-259E-8EE8-4A73-F40F65AF4649}"/>
              </a:ext>
            </a:extLst>
          </p:cNvPr>
          <p:cNvSpPr txBox="1"/>
          <p:nvPr/>
        </p:nvSpPr>
        <p:spPr>
          <a:xfrm>
            <a:off x="2214907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4768A9-0B08-674D-10DD-26680BC7EAEC}"/>
              </a:ext>
            </a:extLst>
          </p:cNvPr>
          <p:cNvSpPr txBox="1"/>
          <p:nvPr/>
        </p:nvSpPr>
        <p:spPr>
          <a:xfrm>
            <a:off x="2402171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0DE07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744738-6F70-4435-0AFF-9A18082873DE}"/>
              </a:ext>
            </a:extLst>
          </p:cNvPr>
          <p:cNvSpPr txBox="1"/>
          <p:nvPr/>
        </p:nvSpPr>
        <p:spPr>
          <a:xfrm>
            <a:off x="4719067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0DE07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2305B3-0D45-5627-B5FE-3570165FF68E}"/>
              </a:ext>
            </a:extLst>
          </p:cNvPr>
          <p:cNvSpPr txBox="1"/>
          <p:nvPr/>
        </p:nvSpPr>
        <p:spPr>
          <a:xfrm>
            <a:off x="7035964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0DE07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436632-44D4-1D2F-A498-59DBF0BAE7F5}"/>
              </a:ext>
            </a:extLst>
          </p:cNvPr>
          <p:cNvSpPr txBox="1"/>
          <p:nvPr/>
        </p:nvSpPr>
        <p:spPr>
          <a:xfrm>
            <a:off x="9382924" y="3192724"/>
            <a:ext cx="177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fr-FR" sz="4000" b="1" dirty="0">
              <a:solidFill>
                <a:srgbClr val="0DE07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F4FCE0-0C53-3BE7-BA09-DD11F9675272}"/>
              </a:ext>
            </a:extLst>
          </p:cNvPr>
          <p:cNvSpPr txBox="1"/>
          <p:nvPr/>
        </p:nvSpPr>
        <p:spPr>
          <a:xfrm>
            <a:off x="4551680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C0B5EA-1498-E242-1182-55BCC588ACB1}"/>
              </a:ext>
            </a:extLst>
          </p:cNvPr>
          <p:cNvSpPr txBox="1"/>
          <p:nvPr/>
        </p:nvSpPr>
        <p:spPr>
          <a:xfrm>
            <a:off x="6898640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96B8E0-EEE4-02B8-F7CE-97611754E3A6}"/>
              </a:ext>
            </a:extLst>
          </p:cNvPr>
          <p:cNvSpPr txBox="1"/>
          <p:nvPr/>
        </p:nvSpPr>
        <p:spPr>
          <a:xfrm>
            <a:off x="9235163" y="4196081"/>
            <a:ext cx="2153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adipiscing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7748DE-6EEA-FE1E-55A7-F720C40DE041}"/>
              </a:ext>
            </a:extLst>
          </p:cNvPr>
          <p:cNvSpPr txBox="1"/>
          <p:nvPr/>
        </p:nvSpPr>
        <p:spPr>
          <a:xfrm>
            <a:off x="2394469" y="1964590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C60A6C-CA6F-4DFE-7035-29293E70A0C5}"/>
              </a:ext>
            </a:extLst>
          </p:cNvPr>
          <p:cNvSpPr txBox="1"/>
          <p:nvPr/>
        </p:nvSpPr>
        <p:spPr>
          <a:xfrm>
            <a:off x="4842752" y="1964590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5F7D11-BC44-A3C3-C1FF-5F5A9CC7B0DC}"/>
              </a:ext>
            </a:extLst>
          </p:cNvPr>
          <p:cNvSpPr txBox="1"/>
          <p:nvPr/>
        </p:nvSpPr>
        <p:spPr>
          <a:xfrm>
            <a:off x="7126572" y="1979265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C1A387A-075B-486D-5556-446CED816E03}"/>
              </a:ext>
            </a:extLst>
          </p:cNvPr>
          <p:cNvSpPr txBox="1"/>
          <p:nvPr/>
        </p:nvSpPr>
        <p:spPr>
          <a:xfrm>
            <a:off x="9422427" y="1979265"/>
            <a:ext cx="17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E8D5BD-466A-6B36-54C1-313ECF793475}"/>
              </a:ext>
            </a:extLst>
          </p:cNvPr>
          <p:cNvSpPr txBox="1"/>
          <p:nvPr/>
        </p:nvSpPr>
        <p:spPr>
          <a:xfrm>
            <a:off x="5690431" y="797400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QUARTER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3F4E2B2A-FE90-3D28-56B1-0092CEEB8263}"/>
              </a:ext>
            </a:extLst>
          </p:cNvPr>
          <p:cNvSpPr/>
          <p:nvPr/>
        </p:nvSpPr>
        <p:spPr>
          <a:xfrm>
            <a:off x="4161214" y="2021136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0DE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396AC32-E536-D7C7-819E-D045297BA7F4}"/>
              </a:ext>
            </a:extLst>
          </p:cNvPr>
          <p:cNvSpPr/>
          <p:nvPr/>
        </p:nvSpPr>
        <p:spPr>
          <a:xfrm>
            <a:off x="6517356" y="2014673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0DE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18FABBE-0BE5-88BB-94FD-F6F991672175}"/>
              </a:ext>
            </a:extLst>
          </p:cNvPr>
          <p:cNvSpPr/>
          <p:nvPr/>
        </p:nvSpPr>
        <p:spPr>
          <a:xfrm>
            <a:off x="8762548" y="2000878"/>
            <a:ext cx="661246" cy="327533"/>
          </a:xfrm>
          <a:prstGeom prst="rightArrow">
            <a:avLst/>
          </a:prstGeom>
          <a:solidFill>
            <a:schemeClr val="bg1"/>
          </a:solidFill>
          <a:ln>
            <a:solidFill>
              <a:srgbClr val="0DE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E3CE71A-F321-401D-1489-E3780EBDC7A4}"/>
              </a:ext>
            </a:extLst>
          </p:cNvPr>
          <p:cNvCxnSpPr/>
          <p:nvPr/>
        </p:nvCxnSpPr>
        <p:spPr>
          <a:xfrm>
            <a:off x="2661920" y="1452880"/>
            <a:ext cx="834136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7367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0" y="3360463"/>
            <a:ext cx="3607626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C5299AAE-51BD-E752-FC78-C161893C82C2}"/>
              </a:ext>
            </a:extLst>
          </p:cNvPr>
          <p:cNvSpPr txBox="1"/>
          <p:nvPr/>
        </p:nvSpPr>
        <p:spPr>
          <a:xfrm>
            <a:off x="4045119" y="2920877"/>
            <a:ext cx="7001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WATCHING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6446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0" y="3360463"/>
            <a:ext cx="3607626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C5299AAE-51BD-E752-FC78-C161893C82C2}"/>
              </a:ext>
            </a:extLst>
          </p:cNvPr>
          <p:cNvSpPr txBox="1"/>
          <p:nvPr/>
        </p:nvSpPr>
        <p:spPr>
          <a:xfrm>
            <a:off x="4045119" y="2920877"/>
            <a:ext cx="7001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it was </a:t>
            </a:r>
            <a:r>
              <a:rPr lang="en-US" sz="4800" dirty="0" err="1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Helpfull</a:t>
            </a:r>
            <a:endParaRPr lang="en-US" sz="4800" dirty="0">
              <a:solidFill>
                <a:srgbClr val="E2A86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you will manage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you soon 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6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8888-71E2-6813-A364-BEDD5C536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1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9612A31-A717-4C6B-8CDF-0DE0137277D7}"/>
              </a:ext>
            </a:extLst>
          </p:cNvPr>
          <p:cNvSpPr/>
          <p:nvPr/>
        </p:nvSpPr>
        <p:spPr>
          <a:xfrm>
            <a:off x="970258" y="1376337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BA9A679-AC3D-4442-ABB6-6FFC5D6B5E08}"/>
              </a:ext>
            </a:extLst>
          </p:cNvPr>
          <p:cNvSpPr/>
          <p:nvPr/>
        </p:nvSpPr>
        <p:spPr>
          <a:xfrm>
            <a:off x="10606292" y="4880546"/>
            <a:ext cx="186597" cy="186597"/>
          </a:xfrm>
          <a:prstGeom prst="plus">
            <a:avLst>
              <a:gd name="adj" fmla="val 39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C32ACBB-BD21-4741-9B44-EF43F91EF675}"/>
              </a:ext>
            </a:extLst>
          </p:cNvPr>
          <p:cNvSpPr/>
          <p:nvPr/>
        </p:nvSpPr>
        <p:spPr>
          <a:xfrm rot="2700000">
            <a:off x="10699590" y="89535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69DBE8-F63F-4485-89D6-ED1DDC047A2E}"/>
              </a:ext>
            </a:extLst>
          </p:cNvPr>
          <p:cNvSpPr/>
          <p:nvPr/>
        </p:nvSpPr>
        <p:spPr>
          <a:xfrm rot="2700000">
            <a:off x="3479640" y="5334000"/>
            <a:ext cx="110490" cy="9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5B56A-5702-46DD-A5C7-035419E16070}"/>
              </a:ext>
            </a:extLst>
          </p:cNvPr>
          <p:cNvSpPr/>
          <p:nvPr/>
        </p:nvSpPr>
        <p:spPr>
          <a:xfrm>
            <a:off x="5715000" y="87023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011E-FCC8-4D8C-B806-F7B15CD61CDD}"/>
              </a:ext>
            </a:extLst>
          </p:cNvPr>
          <p:cNvSpPr/>
          <p:nvPr/>
        </p:nvSpPr>
        <p:spPr>
          <a:xfrm>
            <a:off x="6610350" y="5613684"/>
            <a:ext cx="145482" cy="145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79ED8-2C8C-03C0-0C96-D16F7F44314B}"/>
              </a:ext>
            </a:extLst>
          </p:cNvPr>
          <p:cNvSpPr/>
          <p:nvPr/>
        </p:nvSpPr>
        <p:spPr>
          <a:xfrm>
            <a:off x="-283335" y="3360463"/>
            <a:ext cx="3890961" cy="850004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062" h="1339402">
                <a:moveTo>
                  <a:pt x="0" y="0"/>
                </a:moveTo>
                <a:lnTo>
                  <a:pt x="4778062" y="0"/>
                </a:lnTo>
                <a:lnTo>
                  <a:pt x="3812146" y="1339402"/>
                </a:lnTo>
                <a:lnTo>
                  <a:pt x="0" y="1339402"/>
                </a:lnTo>
                <a:lnTo>
                  <a:pt x="0" y="0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C5299AAE-51BD-E752-FC78-C161893C82C2}"/>
              </a:ext>
            </a:extLst>
          </p:cNvPr>
          <p:cNvSpPr txBox="1"/>
          <p:nvPr/>
        </p:nvSpPr>
        <p:spPr>
          <a:xfrm>
            <a:off x="3780812" y="2920877"/>
            <a:ext cx="8007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2A86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Guide wasn’t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Actually made by an</a:t>
            </a:r>
            <a:r>
              <a:rPr lang="en-US" sz="48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moment…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58DBBA-AEDA-3C70-262A-ED3870E50F1B}"/>
              </a:ext>
            </a:extLst>
          </p:cNvPr>
          <p:cNvSpPr/>
          <p:nvPr/>
        </p:nvSpPr>
        <p:spPr>
          <a:xfrm>
            <a:off x="2926900" y="3605082"/>
            <a:ext cx="853911" cy="605386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1122874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1122874 w 4778062"/>
              <a:gd name="connsiteY4" fmla="*/ 0 h 1339402"/>
              <a:gd name="connsiteX0" fmla="*/ 4096119 w 4778062"/>
              <a:gd name="connsiteY0" fmla="*/ 0 h 1359696"/>
              <a:gd name="connsiteX1" fmla="*/ 4778062 w 4778062"/>
              <a:gd name="connsiteY1" fmla="*/ 20294 h 1359696"/>
              <a:gd name="connsiteX2" fmla="*/ 3812146 w 4778062"/>
              <a:gd name="connsiteY2" fmla="*/ 1359696 h 1359696"/>
              <a:gd name="connsiteX3" fmla="*/ 0 w 4778062"/>
              <a:gd name="connsiteY3" fmla="*/ 1359696 h 1359696"/>
              <a:gd name="connsiteX4" fmla="*/ 4096119 w 4778062"/>
              <a:gd name="connsiteY4" fmla="*/ 0 h 1359696"/>
              <a:gd name="connsiteX0" fmla="*/ 1138689 w 1820632"/>
              <a:gd name="connsiteY0" fmla="*/ 0 h 1359696"/>
              <a:gd name="connsiteX1" fmla="*/ 1820632 w 1820632"/>
              <a:gd name="connsiteY1" fmla="*/ 20294 h 1359696"/>
              <a:gd name="connsiteX2" fmla="*/ 854716 w 1820632"/>
              <a:gd name="connsiteY2" fmla="*/ 1359696 h 1359696"/>
              <a:gd name="connsiteX3" fmla="*/ 0 w 1820632"/>
              <a:gd name="connsiteY3" fmla="*/ 1359696 h 1359696"/>
              <a:gd name="connsiteX4" fmla="*/ 1138689 w 1820632"/>
              <a:gd name="connsiteY4" fmla="*/ 0 h 1359696"/>
              <a:gd name="connsiteX0" fmla="*/ 1107060 w 1789003"/>
              <a:gd name="connsiteY0" fmla="*/ 0 h 1359696"/>
              <a:gd name="connsiteX1" fmla="*/ 1789003 w 1789003"/>
              <a:gd name="connsiteY1" fmla="*/ 20294 h 1359696"/>
              <a:gd name="connsiteX2" fmla="*/ 823087 w 1789003"/>
              <a:gd name="connsiteY2" fmla="*/ 1359696 h 1359696"/>
              <a:gd name="connsiteX3" fmla="*/ 0 w 1789003"/>
              <a:gd name="connsiteY3" fmla="*/ 1359696 h 1359696"/>
              <a:gd name="connsiteX4" fmla="*/ 1107060 w 1789003"/>
              <a:gd name="connsiteY4" fmla="*/ 0 h 1359696"/>
              <a:gd name="connsiteX0" fmla="*/ 869833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869833 w 1551776"/>
              <a:gd name="connsiteY4" fmla="*/ 0 h 1400284"/>
              <a:gd name="connsiteX0" fmla="*/ 964724 w 1551776"/>
              <a:gd name="connsiteY0" fmla="*/ 0 h 1400284"/>
              <a:gd name="connsiteX1" fmla="*/ 1551776 w 1551776"/>
              <a:gd name="connsiteY1" fmla="*/ 20294 h 1400284"/>
              <a:gd name="connsiteX2" fmla="*/ 585860 w 1551776"/>
              <a:gd name="connsiteY2" fmla="*/ 1359696 h 1400284"/>
              <a:gd name="connsiteX3" fmla="*/ 0 w 1551776"/>
              <a:gd name="connsiteY3" fmla="*/ 1400284 h 1400284"/>
              <a:gd name="connsiteX4" fmla="*/ 964724 w 1551776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585860 w 1472701"/>
              <a:gd name="connsiteY2" fmla="*/ 1359696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472701"/>
              <a:gd name="connsiteY0" fmla="*/ 0 h 1400284"/>
              <a:gd name="connsiteX1" fmla="*/ 1472701 w 1472701"/>
              <a:gd name="connsiteY1" fmla="*/ 20294 h 1400284"/>
              <a:gd name="connsiteX2" fmla="*/ 601675 w 1472701"/>
              <a:gd name="connsiteY2" fmla="*/ 1379990 h 1400284"/>
              <a:gd name="connsiteX3" fmla="*/ 0 w 1472701"/>
              <a:gd name="connsiteY3" fmla="*/ 1400284 h 1400284"/>
              <a:gd name="connsiteX4" fmla="*/ 964724 w 1472701"/>
              <a:gd name="connsiteY4" fmla="*/ 0 h 1400284"/>
              <a:gd name="connsiteX0" fmla="*/ 964724 w 1520146"/>
              <a:gd name="connsiteY0" fmla="*/ 20293 h 1420577"/>
              <a:gd name="connsiteX1" fmla="*/ 1520146 w 1520146"/>
              <a:gd name="connsiteY1" fmla="*/ 0 h 1420577"/>
              <a:gd name="connsiteX2" fmla="*/ 601675 w 1520146"/>
              <a:gd name="connsiteY2" fmla="*/ 1400283 h 1420577"/>
              <a:gd name="connsiteX3" fmla="*/ 0 w 1520146"/>
              <a:gd name="connsiteY3" fmla="*/ 1420577 h 1420577"/>
              <a:gd name="connsiteX4" fmla="*/ 964724 w 1520146"/>
              <a:gd name="connsiteY4" fmla="*/ 20293 h 142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46" h="1420577">
                <a:moveTo>
                  <a:pt x="964724" y="20293"/>
                </a:moveTo>
                <a:lnTo>
                  <a:pt x="1520146" y="0"/>
                </a:lnTo>
                <a:lnTo>
                  <a:pt x="601675" y="1400283"/>
                </a:lnTo>
                <a:lnTo>
                  <a:pt x="0" y="1420577"/>
                </a:lnTo>
                <a:lnTo>
                  <a:pt x="964724" y="20293"/>
                </a:lnTo>
                <a:close/>
              </a:path>
            </a:pathLst>
          </a:cu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9190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4" y="1680561"/>
            <a:ext cx="231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15327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 MORE !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3279927"/>
            <a:ext cx="489921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Devoxx France runs on 3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Audience loves live coding and demo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much bullet points is super boring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text : less concentration from the audience that will just read your slides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is exactly what you should not do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less slides is better</a:t>
            </a:r>
          </a:p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 more slides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056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5" y="1680561"/>
            <a:ext cx="2510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BIGGER IS YOUR CODE, BETTER IS THE EXPLAIN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2708427"/>
            <a:ext cx="489921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keep a font size as big as possible. Remember also that too much code on one slide is useless. The audience reads this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does not listen to your presentation anymore. Try to split on different slides your presentation.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me </a:t>
            </a:r>
            <a:r>
              <a:rPr lang="en-US" sz="3600" spc="-150" dirty="0" err="1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shome</a:t>
            </a:r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code ! 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01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4" y="1680561"/>
            <a:ext cx="2838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light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8182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7037765" y="782109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cap="all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BIGGER IS YOUR CODE, BETTER IS THE EXPLAIN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ross 27">
            <a:extLst>
              <a:ext uri="{FF2B5EF4-FFF2-40B4-BE49-F238E27FC236}">
                <a16:creationId xmlns:a16="http://schemas.microsoft.com/office/drawing/2014/main" id="{0776FCA3-BDBB-930B-A29F-EEEA41F4965B}"/>
              </a:ext>
            </a:extLst>
          </p:cNvPr>
          <p:cNvSpPr/>
          <p:nvPr/>
        </p:nvSpPr>
        <p:spPr>
          <a:xfrm flipH="1">
            <a:off x="6607007" y="867909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578FA-40EB-3CAA-0A97-22721551EC79}"/>
              </a:ext>
            </a:extLst>
          </p:cNvPr>
          <p:cNvSpPr/>
          <p:nvPr/>
        </p:nvSpPr>
        <p:spPr>
          <a:xfrm>
            <a:off x="6740338" y="2708427"/>
            <a:ext cx="4899212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dark mode or light mode presentation. We made the both mask for the slide. The main theme is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globaly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dark mode, its better for reading highlighting code. But you can use white background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C754079D-A5C1-3C44-5F94-0CA2C826C2E9}"/>
              </a:ext>
            </a:extLst>
          </p:cNvPr>
          <p:cNvSpPr txBox="1"/>
          <p:nvPr/>
        </p:nvSpPr>
        <p:spPr>
          <a:xfrm>
            <a:off x="6625844" y="1870518"/>
            <a:ext cx="513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dark to show code</a:t>
            </a:r>
            <a:endParaRPr lang="en-US" sz="4800" b="1" spc="-150" dirty="0">
              <a:solidFill>
                <a:srgbClr val="F882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012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85155" y="1680561"/>
            <a:ext cx="5436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Congrats</a:t>
            </a:r>
          </a:p>
          <a:p>
            <a:r>
              <a:rPr lang="en-US" sz="4800" b="1" spc="-150" dirty="0">
                <a:solidFill>
                  <a:srgbClr val="F882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2052" y="110603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GLOBAL GUIDE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682096" y="1356874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62777" y="1363224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flipH="1">
            <a:off x="6835607" y="1106034"/>
            <a:ext cx="265907" cy="265907"/>
          </a:xfrm>
          <a:prstGeom prst="plus">
            <a:avLst>
              <a:gd name="adj" fmla="val 37500"/>
            </a:avLst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ight Triangle 31"/>
          <p:cNvSpPr/>
          <p:nvPr/>
        </p:nvSpPr>
        <p:spPr>
          <a:xfrm rot="5400000">
            <a:off x="3682096" y="4064459"/>
            <a:ext cx="231131" cy="231131"/>
          </a:xfrm>
          <a:prstGeom prst="rtTriangle">
            <a:avLst/>
          </a:prstGeom>
          <a:solidFill>
            <a:srgbClr val="F88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B4AC5D7D-86B6-2B51-6213-2C30AE240E98}"/>
              </a:ext>
            </a:extLst>
          </p:cNvPr>
          <p:cNvSpPr txBox="1"/>
          <p:nvPr/>
        </p:nvSpPr>
        <p:spPr>
          <a:xfrm>
            <a:off x="9123740" y="4304930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start !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320196-524F-74C1-0A8A-86FE417FC999}"/>
              </a:ext>
            </a:extLst>
          </p:cNvPr>
          <p:cNvSpPr txBox="1"/>
          <p:nvPr/>
        </p:nvSpPr>
        <p:spPr>
          <a:xfrm>
            <a:off x="3642052" y="29833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 now follow the white rabbit…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52D1A-149E-8344-00F6-4A498ED5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248656"/>
            <a:ext cx="160020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633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10800000">
            <a:off x="11537186" y="0"/>
            <a:ext cx="654814" cy="654814"/>
          </a:xfrm>
          <a:prstGeom prst="rtTriangle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E4E540B7-9EB9-6B12-1F8D-E750E39B8295}"/>
              </a:ext>
            </a:extLst>
          </p:cNvPr>
          <p:cNvSpPr txBox="1"/>
          <p:nvPr/>
        </p:nvSpPr>
        <p:spPr>
          <a:xfrm>
            <a:off x="7398663" y="1070313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10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10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512C7033-5066-E4E7-B054-E4537B5EE919}"/>
              </a:ext>
            </a:extLst>
          </p:cNvPr>
          <p:cNvCxnSpPr/>
          <p:nvPr/>
        </p:nvCxnSpPr>
        <p:spPr>
          <a:xfrm flipH="1" flipV="1">
            <a:off x="7438707" y="1321152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315356D4-9F54-F831-4644-A473A042C244}"/>
              </a:ext>
            </a:extLst>
          </p:cNvPr>
          <p:cNvCxnSpPr/>
          <p:nvPr/>
        </p:nvCxnSpPr>
        <p:spPr>
          <a:xfrm flipH="1">
            <a:off x="7451583" y="1327502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0592219" y="1070313"/>
            <a:ext cx="106018" cy="106018"/>
          </a:xfrm>
          <a:prstGeom prst="plus">
            <a:avLst>
              <a:gd name="adj" fmla="val 37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31">
            <a:extLst>
              <a:ext uri="{FF2B5EF4-FFF2-40B4-BE49-F238E27FC236}">
                <a16:creationId xmlns:a16="http://schemas.microsoft.com/office/drawing/2014/main" id="{F3823270-8748-D96A-E0CF-2080596E26D1}"/>
              </a:ext>
            </a:extLst>
          </p:cNvPr>
          <p:cNvSpPr/>
          <p:nvPr/>
        </p:nvSpPr>
        <p:spPr>
          <a:xfrm rot="5400000">
            <a:off x="7438707" y="4463077"/>
            <a:ext cx="231131" cy="231131"/>
          </a:xfrm>
          <a:prstGeom prst="rtTriangle">
            <a:avLst/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57B683D8-71F6-A909-D892-5E532FC46E9E}"/>
              </a:ext>
            </a:extLst>
          </p:cNvPr>
          <p:cNvSpPr txBox="1"/>
          <p:nvPr/>
        </p:nvSpPr>
        <p:spPr>
          <a:xfrm>
            <a:off x="7341766" y="1644839"/>
            <a:ext cx="35091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rgbClr val="E8EAE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fr-FR" sz="3600" b="0" i="0" dirty="0" err="1">
                <a:solidFill>
                  <a:srgbClr val="E8EAE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hematic</a:t>
            </a:r>
            <a:endParaRPr lang="fr-FR" sz="3600" b="0" i="0" dirty="0">
              <a:solidFill>
                <a:srgbClr val="E8EAE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fr-FR" sz="6600" b="1" i="0" dirty="0">
                <a:solidFill>
                  <a:srgbClr val="0DE07D"/>
                </a:solidFill>
                <a:effectLst/>
                <a:latin typeface="Abril Fatface" panose="02000503000000020003" pitchFamily="2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655530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0592219" y="1070313"/>
            <a:ext cx="106018" cy="106018"/>
          </a:xfrm>
          <a:prstGeom prst="plus">
            <a:avLst>
              <a:gd name="adj" fmla="val 37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928B935-89AB-8308-85CB-891F25E7738A}"/>
              </a:ext>
            </a:extLst>
          </p:cNvPr>
          <p:cNvSpPr txBox="1"/>
          <p:nvPr/>
        </p:nvSpPr>
        <p:spPr>
          <a:xfrm>
            <a:off x="2272224" y="1855097"/>
            <a:ext cx="392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24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B1C8A9CD-B868-E354-6073-464DFE0F17ED}"/>
              </a:ext>
            </a:extLst>
          </p:cNvPr>
          <p:cNvCxnSpPr/>
          <p:nvPr/>
        </p:nvCxnSpPr>
        <p:spPr>
          <a:xfrm flipH="1" flipV="1">
            <a:off x="2369165" y="2396916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13FCC964-4A23-2C13-323B-7A3A6E69B9E7}"/>
              </a:ext>
            </a:extLst>
          </p:cNvPr>
          <p:cNvCxnSpPr/>
          <p:nvPr/>
        </p:nvCxnSpPr>
        <p:spPr>
          <a:xfrm flipH="1">
            <a:off x="2382041" y="2403266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3">
            <a:extLst>
              <a:ext uri="{FF2B5EF4-FFF2-40B4-BE49-F238E27FC236}">
                <a16:creationId xmlns:a16="http://schemas.microsoft.com/office/drawing/2014/main" id="{D0D0BC54-79C5-2F22-3E7E-2803BED07344}"/>
              </a:ext>
            </a:extLst>
          </p:cNvPr>
          <p:cNvSpPr txBox="1"/>
          <p:nvPr/>
        </p:nvSpPr>
        <p:spPr>
          <a:xfrm>
            <a:off x="2272224" y="2720603"/>
            <a:ext cx="5065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6600" b="1" i="0" dirty="0">
                <a:solidFill>
                  <a:srgbClr val="0DE07D"/>
                </a:solidFill>
                <a:effectLst/>
                <a:latin typeface="Abril Fatface" panose="02000503000000020003" pitchFamily="2" charset="0"/>
              </a:rPr>
              <a:t>The </a:t>
            </a:r>
            <a:r>
              <a:rPr lang="fr-FR" sz="6600" b="1" i="0" dirty="0" err="1">
                <a:solidFill>
                  <a:srgbClr val="0DE07D"/>
                </a:solidFill>
                <a:effectLst/>
                <a:latin typeface="Abril Fatface" panose="02000503000000020003" pitchFamily="2" charset="0"/>
              </a:rPr>
              <a:t>Title</a:t>
            </a:r>
            <a:endParaRPr lang="fr-FR" sz="6600" b="1" i="0" dirty="0">
              <a:solidFill>
                <a:srgbClr val="0DE07D"/>
              </a:solidFill>
              <a:effectLst/>
              <a:latin typeface="Abril Fatface" panose="02000503000000020003" pitchFamily="2" charset="0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112FEA92-5D8C-8B47-2086-9D2D174065A5}"/>
              </a:ext>
            </a:extLst>
          </p:cNvPr>
          <p:cNvSpPr txBox="1"/>
          <p:nvPr/>
        </p:nvSpPr>
        <p:spPr>
          <a:xfrm>
            <a:off x="8664860" y="4369974"/>
            <a:ext cx="3161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SIGOURNEY WEAVER &amp;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JAMES WEBB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NASA</a:t>
            </a: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749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0A5B165-1325-1BBE-BD38-62515AEE01ED}"/>
              </a:ext>
            </a:extLst>
          </p:cNvPr>
          <p:cNvSpPr/>
          <p:nvPr/>
        </p:nvSpPr>
        <p:spPr>
          <a:xfrm rot="16986450">
            <a:off x="1174910" y="3728897"/>
            <a:ext cx="4159884" cy="2364081"/>
          </a:xfrm>
          <a:custGeom>
            <a:avLst/>
            <a:gdLst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4778062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339402"/>
              <a:gd name="connsiteX1" fmla="*/ 4778062 w 4778062"/>
              <a:gd name="connsiteY1" fmla="*/ 0 h 1339402"/>
              <a:gd name="connsiteX2" fmla="*/ 3812146 w 4778062"/>
              <a:gd name="connsiteY2" fmla="*/ 1339402 h 1339402"/>
              <a:gd name="connsiteX3" fmla="*/ 0 w 4778062"/>
              <a:gd name="connsiteY3" fmla="*/ 1339402 h 1339402"/>
              <a:gd name="connsiteX4" fmla="*/ 0 w 4778062"/>
              <a:gd name="connsiteY4" fmla="*/ 0 h 1339402"/>
              <a:gd name="connsiteX0" fmla="*/ 0 w 4778062"/>
              <a:gd name="connsiteY0" fmla="*/ 0 h 1417875"/>
              <a:gd name="connsiteX1" fmla="*/ 4778062 w 4778062"/>
              <a:gd name="connsiteY1" fmla="*/ 0 h 1417875"/>
              <a:gd name="connsiteX2" fmla="*/ 3812146 w 4778062"/>
              <a:gd name="connsiteY2" fmla="*/ 1339402 h 1417875"/>
              <a:gd name="connsiteX3" fmla="*/ 802216 w 4778062"/>
              <a:gd name="connsiteY3" fmla="*/ 1417875 h 1417875"/>
              <a:gd name="connsiteX4" fmla="*/ 0 w 4778062"/>
              <a:gd name="connsiteY4" fmla="*/ 0 h 1417875"/>
              <a:gd name="connsiteX0" fmla="*/ 0 w 4778062"/>
              <a:gd name="connsiteY0" fmla="*/ 0 h 1419057"/>
              <a:gd name="connsiteX1" fmla="*/ 4778062 w 4778062"/>
              <a:gd name="connsiteY1" fmla="*/ 0 h 1419057"/>
              <a:gd name="connsiteX2" fmla="*/ 3812146 w 4778062"/>
              <a:gd name="connsiteY2" fmla="*/ 1339402 h 1419057"/>
              <a:gd name="connsiteX3" fmla="*/ 833993 w 4778062"/>
              <a:gd name="connsiteY3" fmla="*/ 1419057 h 1419057"/>
              <a:gd name="connsiteX4" fmla="*/ 0 w 4778062"/>
              <a:gd name="connsiteY4" fmla="*/ 0 h 1419057"/>
              <a:gd name="connsiteX0" fmla="*/ 0 w 5542214"/>
              <a:gd name="connsiteY0" fmla="*/ 0 h 1419057"/>
              <a:gd name="connsiteX1" fmla="*/ 4778062 w 5542214"/>
              <a:gd name="connsiteY1" fmla="*/ 0 h 1419057"/>
              <a:gd name="connsiteX2" fmla="*/ 5542214 w 5542214"/>
              <a:gd name="connsiteY2" fmla="*/ 1356459 h 1419057"/>
              <a:gd name="connsiteX3" fmla="*/ 833993 w 5542214"/>
              <a:gd name="connsiteY3" fmla="*/ 1419057 h 1419057"/>
              <a:gd name="connsiteX4" fmla="*/ 0 w 5542214"/>
              <a:gd name="connsiteY4" fmla="*/ 0 h 1419057"/>
              <a:gd name="connsiteX0" fmla="*/ 0 w 5590951"/>
              <a:gd name="connsiteY0" fmla="*/ 0 h 1422241"/>
              <a:gd name="connsiteX1" fmla="*/ 4778062 w 5590951"/>
              <a:gd name="connsiteY1" fmla="*/ 0 h 1422241"/>
              <a:gd name="connsiteX2" fmla="*/ 5590950 w 5590951"/>
              <a:gd name="connsiteY2" fmla="*/ 1422241 h 1422241"/>
              <a:gd name="connsiteX3" fmla="*/ 833993 w 5590951"/>
              <a:gd name="connsiteY3" fmla="*/ 1419057 h 1422241"/>
              <a:gd name="connsiteX4" fmla="*/ 0 w 5590951"/>
              <a:gd name="connsiteY4" fmla="*/ 0 h 1422241"/>
              <a:gd name="connsiteX0" fmla="*/ 0 w 5474227"/>
              <a:gd name="connsiteY0" fmla="*/ 0 h 1419057"/>
              <a:gd name="connsiteX1" fmla="*/ 4778062 w 5474227"/>
              <a:gd name="connsiteY1" fmla="*/ 0 h 1419057"/>
              <a:gd name="connsiteX2" fmla="*/ 5474227 w 5474227"/>
              <a:gd name="connsiteY2" fmla="*/ 1222156 h 1419057"/>
              <a:gd name="connsiteX3" fmla="*/ 833993 w 5474227"/>
              <a:gd name="connsiteY3" fmla="*/ 1419057 h 1419057"/>
              <a:gd name="connsiteX4" fmla="*/ 0 w 5474227"/>
              <a:gd name="connsiteY4" fmla="*/ 0 h 1419057"/>
              <a:gd name="connsiteX0" fmla="*/ 0 w 5474227"/>
              <a:gd name="connsiteY0" fmla="*/ 0 h 1246435"/>
              <a:gd name="connsiteX1" fmla="*/ 4778062 w 5474227"/>
              <a:gd name="connsiteY1" fmla="*/ 0 h 1246435"/>
              <a:gd name="connsiteX2" fmla="*/ 5474227 w 5474227"/>
              <a:gd name="connsiteY2" fmla="*/ 1222156 h 1246435"/>
              <a:gd name="connsiteX3" fmla="*/ 733292 w 5474227"/>
              <a:gd name="connsiteY3" fmla="*/ 1246435 h 1246435"/>
              <a:gd name="connsiteX4" fmla="*/ 0 w 5474227"/>
              <a:gd name="connsiteY4" fmla="*/ 0 h 1246435"/>
              <a:gd name="connsiteX0" fmla="*/ 0 w 5493886"/>
              <a:gd name="connsiteY0" fmla="*/ 0 h 1246435"/>
              <a:gd name="connsiteX1" fmla="*/ 4778062 w 5493886"/>
              <a:gd name="connsiteY1" fmla="*/ 0 h 1246435"/>
              <a:gd name="connsiteX2" fmla="*/ 5493886 w 5493886"/>
              <a:gd name="connsiteY2" fmla="*/ 1220329 h 1246435"/>
              <a:gd name="connsiteX3" fmla="*/ 733292 w 5493886"/>
              <a:gd name="connsiteY3" fmla="*/ 1246435 h 1246435"/>
              <a:gd name="connsiteX4" fmla="*/ 0 w 5493886"/>
              <a:gd name="connsiteY4" fmla="*/ 0 h 1246435"/>
              <a:gd name="connsiteX0" fmla="*/ 0 w 5493886"/>
              <a:gd name="connsiteY0" fmla="*/ 0 h 1249733"/>
              <a:gd name="connsiteX1" fmla="*/ 4778062 w 5493886"/>
              <a:gd name="connsiteY1" fmla="*/ 0 h 1249733"/>
              <a:gd name="connsiteX2" fmla="*/ 5493886 w 5493886"/>
              <a:gd name="connsiteY2" fmla="*/ 1220329 h 1249733"/>
              <a:gd name="connsiteX3" fmla="*/ 728149 w 5493886"/>
              <a:gd name="connsiteY3" fmla="*/ 1249733 h 1249733"/>
              <a:gd name="connsiteX4" fmla="*/ 0 w 5493886"/>
              <a:gd name="connsiteY4" fmla="*/ 0 h 1249733"/>
              <a:gd name="connsiteX0" fmla="*/ 0 w 5509951"/>
              <a:gd name="connsiteY0" fmla="*/ 0 h 1249733"/>
              <a:gd name="connsiteX1" fmla="*/ 4778062 w 5509951"/>
              <a:gd name="connsiteY1" fmla="*/ 0 h 1249733"/>
              <a:gd name="connsiteX2" fmla="*/ 5509952 w 5509951"/>
              <a:gd name="connsiteY2" fmla="*/ 1235755 h 1249733"/>
              <a:gd name="connsiteX3" fmla="*/ 728149 w 5509951"/>
              <a:gd name="connsiteY3" fmla="*/ 1249733 h 1249733"/>
              <a:gd name="connsiteX4" fmla="*/ 0 w 5509951"/>
              <a:gd name="connsiteY4" fmla="*/ 0 h 1249733"/>
              <a:gd name="connsiteX0" fmla="*/ 0 w 5500129"/>
              <a:gd name="connsiteY0" fmla="*/ 0 h 1249733"/>
              <a:gd name="connsiteX1" fmla="*/ 4778062 w 5500129"/>
              <a:gd name="connsiteY1" fmla="*/ 0 h 1249733"/>
              <a:gd name="connsiteX2" fmla="*/ 5500129 w 5500129"/>
              <a:gd name="connsiteY2" fmla="*/ 1231028 h 1249733"/>
              <a:gd name="connsiteX3" fmla="*/ 728149 w 5500129"/>
              <a:gd name="connsiteY3" fmla="*/ 1249733 h 1249733"/>
              <a:gd name="connsiteX4" fmla="*/ 0 w 5500129"/>
              <a:gd name="connsiteY4" fmla="*/ 0 h 1249733"/>
              <a:gd name="connsiteX0" fmla="*/ 0 w 5514173"/>
              <a:gd name="connsiteY0" fmla="*/ 0 h 1255102"/>
              <a:gd name="connsiteX1" fmla="*/ 4778062 w 5514173"/>
              <a:gd name="connsiteY1" fmla="*/ 0 h 1255102"/>
              <a:gd name="connsiteX2" fmla="*/ 5514173 w 5514173"/>
              <a:gd name="connsiteY2" fmla="*/ 1255102 h 1255102"/>
              <a:gd name="connsiteX3" fmla="*/ 728149 w 5514173"/>
              <a:gd name="connsiteY3" fmla="*/ 1249733 h 1255102"/>
              <a:gd name="connsiteX4" fmla="*/ 0 w 5514173"/>
              <a:gd name="connsiteY4" fmla="*/ 0 h 1255102"/>
              <a:gd name="connsiteX0" fmla="*/ 0 w 5509491"/>
              <a:gd name="connsiteY0" fmla="*/ 0 h 1249733"/>
              <a:gd name="connsiteX1" fmla="*/ 4778062 w 5509491"/>
              <a:gd name="connsiteY1" fmla="*/ 0 h 1249733"/>
              <a:gd name="connsiteX2" fmla="*/ 5509491 w 5509491"/>
              <a:gd name="connsiteY2" fmla="*/ 1247077 h 1249733"/>
              <a:gd name="connsiteX3" fmla="*/ 728149 w 5509491"/>
              <a:gd name="connsiteY3" fmla="*/ 1249733 h 1249733"/>
              <a:gd name="connsiteX4" fmla="*/ 0 w 5509491"/>
              <a:gd name="connsiteY4" fmla="*/ 0 h 124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9491" h="1249733">
                <a:moveTo>
                  <a:pt x="0" y="0"/>
                </a:moveTo>
                <a:lnTo>
                  <a:pt x="4778062" y="0"/>
                </a:lnTo>
                <a:lnTo>
                  <a:pt x="5509491" y="1247077"/>
                </a:lnTo>
                <a:lnTo>
                  <a:pt x="728149" y="124973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tx1">
                  <a:lumMod val="90000"/>
                  <a:lumOff val="10000"/>
                  <a:alpha val="0"/>
                </a:schemeClr>
              </a:gs>
              <a:gs pos="100000">
                <a:srgbClr val="0DE0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EE70D"/>
              </a:solidFill>
            </a:endParaRPr>
          </a:p>
        </p:txBody>
      </p:sp>
      <p:sp>
        <p:nvSpPr>
          <p:cNvPr id="7" name="Cross 27">
            <a:extLst>
              <a:ext uri="{FF2B5EF4-FFF2-40B4-BE49-F238E27FC236}">
                <a16:creationId xmlns:a16="http://schemas.microsoft.com/office/drawing/2014/main" id="{2B03E154-8E9C-5FE1-B87A-CA0D814A6CAA}"/>
              </a:ext>
            </a:extLst>
          </p:cNvPr>
          <p:cNvSpPr/>
          <p:nvPr/>
        </p:nvSpPr>
        <p:spPr>
          <a:xfrm flipH="1">
            <a:off x="11493556" y="371449"/>
            <a:ext cx="229441" cy="229441"/>
          </a:xfrm>
          <a:prstGeom prst="plus">
            <a:avLst>
              <a:gd name="adj" fmla="val 37500"/>
            </a:avLst>
          </a:prstGeom>
          <a:solidFill>
            <a:srgbClr val="0D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928B935-89AB-8308-85CB-891F25E7738A}"/>
              </a:ext>
            </a:extLst>
          </p:cNvPr>
          <p:cNvSpPr txBox="1"/>
          <p:nvPr/>
        </p:nvSpPr>
        <p:spPr>
          <a:xfrm>
            <a:off x="2272224" y="1143173"/>
            <a:ext cx="392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Devox</a:t>
            </a:r>
            <a:r>
              <a:rPr lang="en-US" sz="2400" i="1" dirty="0">
                <a:solidFill>
                  <a:srgbClr val="F88224"/>
                </a:solidFill>
                <a:ea typeface="Roboto Medium" charset="0"/>
                <a:cs typeface="Roboto Medium" charset="0"/>
              </a:rPr>
              <a:t>x</a:t>
            </a:r>
            <a:r>
              <a:rPr lang="en-US" sz="2400" i="1" dirty="0">
                <a:solidFill>
                  <a:schemeClr val="bg1"/>
                </a:solidFill>
                <a:ea typeface="Roboto Medium" charset="0"/>
                <a:cs typeface="Roboto Medium" charset="0"/>
              </a:rPr>
              <a:t> France 2023</a:t>
            </a:r>
          </a:p>
        </p:txBody>
      </p:sp>
      <p:cxnSp>
        <p:nvCxnSpPr>
          <p:cNvPr id="11" name="Straight Connector 26">
            <a:extLst>
              <a:ext uri="{FF2B5EF4-FFF2-40B4-BE49-F238E27FC236}">
                <a16:creationId xmlns:a16="http://schemas.microsoft.com/office/drawing/2014/main" id="{13FCC964-4A23-2C13-323B-7A3A6E69B9E7}"/>
              </a:ext>
            </a:extLst>
          </p:cNvPr>
          <p:cNvCxnSpPr/>
          <p:nvPr/>
        </p:nvCxnSpPr>
        <p:spPr>
          <a:xfrm flipH="1">
            <a:off x="2382041" y="1691342"/>
            <a:ext cx="265907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7B8A4131-7B70-E9F0-9C4B-EE1620EA26EA}"/>
              </a:ext>
            </a:extLst>
          </p:cNvPr>
          <p:cNvCxnSpPr/>
          <p:nvPr/>
        </p:nvCxnSpPr>
        <p:spPr>
          <a:xfrm flipH="1" flipV="1">
            <a:off x="2369165" y="1687829"/>
            <a:ext cx="1546640" cy="4619"/>
          </a:xfrm>
          <a:prstGeom prst="line">
            <a:avLst/>
          </a:prstGeom>
          <a:ln>
            <a:solidFill>
              <a:schemeClr val="bg1">
                <a:lumMod val="8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53369B8E-AAAF-A5B8-02CB-7223B2CB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24" y="2337783"/>
            <a:ext cx="5409376" cy="5146307"/>
          </a:xfrm>
          <a:prstGeom prst="rect">
            <a:avLst/>
          </a:prstGeom>
        </p:spPr>
      </p:pic>
      <p:sp>
        <p:nvSpPr>
          <p:cNvPr id="8" name="TextBox 23">
            <a:extLst>
              <a:ext uri="{FF2B5EF4-FFF2-40B4-BE49-F238E27FC236}">
                <a16:creationId xmlns:a16="http://schemas.microsoft.com/office/drawing/2014/main" id="{49B5DF93-9F96-DC99-841D-79A790E09FFE}"/>
              </a:ext>
            </a:extLst>
          </p:cNvPr>
          <p:cNvSpPr txBox="1"/>
          <p:nvPr/>
        </p:nvSpPr>
        <p:spPr>
          <a:xfrm>
            <a:off x="6195985" y="1857498"/>
            <a:ext cx="471585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1</a:t>
            </a:r>
          </a:p>
          <a:p>
            <a:r>
              <a:rPr lang="en-US" sz="15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2</a:t>
            </a:r>
          </a:p>
          <a:p>
            <a:r>
              <a:rPr lang="en-US" sz="15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3</a:t>
            </a:r>
          </a:p>
          <a:p>
            <a:r>
              <a:rPr lang="en-US" sz="15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PART 4</a:t>
            </a:r>
          </a:p>
          <a:p>
            <a:r>
              <a:rPr lang="en-US" sz="1500" dirty="0">
                <a:solidFill>
                  <a:srgbClr val="0DE0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&amp; description</a:t>
            </a:r>
          </a:p>
          <a:p>
            <a:pPr>
              <a:lnSpc>
                <a:spcPct val="200000"/>
              </a:lnSpc>
            </a:pPr>
            <a:endParaRPr lang="en-US" sz="15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8E1B0795-05CC-669B-5BEF-6821238C1FBF}"/>
              </a:ext>
            </a:extLst>
          </p:cNvPr>
          <p:cNvSpPr txBox="1"/>
          <p:nvPr/>
        </p:nvSpPr>
        <p:spPr>
          <a:xfrm>
            <a:off x="2261330" y="1857498"/>
            <a:ext cx="324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4800" b="1" spc="-1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403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517</Words>
  <Application>Microsoft Office PowerPoint</Application>
  <PresentationFormat>Grand écran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Abril Fatface</vt:lpstr>
      <vt:lpstr>Arial</vt:lpstr>
      <vt:lpstr>Calibri</vt:lpstr>
      <vt:lpstr>Calibri Light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Itschner</dc:creator>
  <cp:lastModifiedBy>Stéphane Itschner</cp:lastModifiedBy>
  <cp:revision>39</cp:revision>
  <dcterms:created xsi:type="dcterms:W3CDTF">2023-01-26T08:16:31Z</dcterms:created>
  <dcterms:modified xsi:type="dcterms:W3CDTF">2023-03-10T10:25:49Z</dcterms:modified>
</cp:coreProperties>
</file>