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6" r:id="rId3"/>
    <p:sldId id="284" r:id="rId4"/>
    <p:sldId id="259" r:id="rId5"/>
    <p:sldId id="260" r:id="rId6"/>
    <p:sldId id="261" r:id="rId7"/>
    <p:sldId id="285" r:id="rId8"/>
    <p:sldId id="262" r:id="rId9"/>
    <p:sldId id="265" r:id="rId10"/>
    <p:sldId id="288" r:id="rId11"/>
    <p:sldId id="282" r:id="rId12"/>
    <p:sldId id="271" r:id="rId13"/>
    <p:sldId id="275" r:id="rId14"/>
    <p:sldId id="276" r:id="rId15"/>
    <p:sldId id="279" r:id="rId16"/>
    <p:sldId id="290" r:id="rId17"/>
    <p:sldId id="291" r:id="rId18"/>
    <p:sldId id="267" r:id="rId19"/>
    <p:sldId id="273" r:id="rId20"/>
    <p:sldId id="268" r:id="rId21"/>
    <p:sldId id="278" r:id="rId22"/>
    <p:sldId id="277" r:id="rId23"/>
    <p:sldId id="269" r:id="rId24"/>
    <p:sldId id="270" r:id="rId25"/>
    <p:sldId id="287" r:id="rId26"/>
    <p:sldId id="280" r:id="rId27"/>
    <p:sldId id="283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3F80CD"/>
    <a:srgbClr val="64646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10" autoAdjust="0"/>
  </p:normalViewPr>
  <p:slideViewPr>
    <p:cSldViewPr snapToGrid="0" snapToObjects="1">
      <p:cViewPr varScale="1">
        <p:scale>
          <a:sx n="90" d="100"/>
          <a:sy n="90" d="100"/>
        </p:scale>
        <p:origin x="-1432" y="-104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Theoretical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1 GigE</c:v>
                </c:pt>
                <c:pt idx="1">
                  <c:v>10 GigE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1.48</c:v>
                </c:pt>
                <c:pt idx="1">
                  <c:v>14.88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ZMap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Sheet1!$A$2:$A$3</c:f>
              <c:strCache>
                <c:ptCount val="2"/>
                <c:pt idx="0">
                  <c:v>1 GigE</c:v>
                </c:pt>
                <c:pt idx="1">
                  <c:v>10 GigE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1.44</c:v>
                </c:pt>
                <c:pt idx="1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9963096"/>
        <c:axId val="-2129957512"/>
      </c:barChart>
      <c:catAx>
        <c:axId val="-2129963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Uplink</a:t>
                </a:r>
                <a:endParaRPr lang="en-US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-2129957512"/>
        <c:crosses val="autoZero"/>
        <c:auto val="1"/>
        <c:lblAlgn val="ctr"/>
        <c:lblOffset val="100"/>
        <c:noMultiLvlLbl val="0"/>
      </c:catAx>
      <c:valAx>
        <c:axId val="-2129957512"/>
        <c:scaling>
          <c:orientation val="minMax"/>
          <c:max val="1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err="1" smtClean="0"/>
                  <a:t>Mpps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29963096"/>
        <c:crosses val="autoZero"/>
        <c:crossBetween val="between"/>
        <c:majorUnit val="1.0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C49D6-0122-164E-8F48-2FCAB3BA174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C3787-3107-E145-9121-5EF12864F863}">
      <dgm:prSet phldrT="[Text]"/>
      <dgm:spPr/>
      <dgm:t>
        <a:bodyPr/>
        <a:lstStyle/>
        <a:p>
          <a:endParaRPr lang="en-US" dirty="0"/>
        </a:p>
      </dgm:t>
    </dgm:pt>
    <dgm:pt modelId="{78DACF99-EFAA-8D43-A4F1-D7F3E7532D78}" type="parTrans" cxnId="{39653C8E-3295-BF49-B814-6A5B0744E3F0}">
      <dgm:prSet/>
      <dgm:spPr/>
      <dgm:t>
        <a:bodyPr/>
        <a:lstStyle/>
        <a:p>
          <a:endParaRPr lang="en-US"/>
        </a:p>
      </dgm:t>
    </dgm:pt>
    <dgm:pt modelId="{AD7D2342-89EB-944F-9486-2D9A16993312}" type="sibTrans" cxnId="{39653C8E-3295-BF49-B814-6A5B0744E3F0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0A35EB3-16C0-4041-8A6E-C99D023303CC}">
      <dgm:prSet phldrT="[Text]"/>
      <dgm:spPr/>
      <dgm:t>
        <a:bodyPr/>
        <a:lstStyle/>
        <a:p>
          <a:endParaRPr lang="en-US" dirty="0"/>
        </a:p>
      </dgm:t>
    </dgm:pt>
    <dgm:pt modelId="{E6FD930C-302A-1B40-AB81-66BC389F303B}" type="parTrans" cxnId="{77176031-990C-9742-BB75-80A33C2CBFAA}">
      <dgm:prSet/>
      <dgm:spPr/>
      <dgm:t>
        <a:bodyPr/>
        <a:lstStyle/>
        <a:p>
          <a:endParaRPr lang="en-US"/>
        </a:p>
      </dgm:t>
    </dgm:pt>
    <dgm:pt modelId="{9D0F1A04-6DD6-6F4B-81EA-E0A6F095436B}" type="sibTrans" cxnId="{77176031-990C-9742-BB75-80A33C2CBFAA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76653E23-D7B3-274F-AFCB-14BEA2A6ACF0}">
      <dgm:prSet phldrT="[Text]"/>
      <dgm:spPr/>
      <dgm:t>
        <a:bodyPr/>
        <a:lstStyle/>
        <a:p>
          <a:endParaRPr lang="en-US" dirty="0"/>
        </a:p>
      </dgm:t>
    </dgm:pt>
    <dgm:pt modelId="{A30D5D0F-06D6-F647-B747-3FCF9E7A2EBB}" type="parTrans" cxnId="{933BD7B8-A9DD-8148-B872-0C42DAB6E04D}">
      <dgm:prSet/>
      <dgm:spPr/>
      <dgm:t>
        <a:bodyPr/>
        <a:lstStyle/>
        <a:p>
          <a:endParaRPr lang="en-US"/>
        </a:p>
      </dgm:t>
    </dgm:pt>
    <dgm:pt modelId="{F56AA946-241E-454C-A0BA-44C35107C7B0}" type="sibTrans" cxnId="{933BD7B8-A9DD-8148-B872-0C42DAB6E04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7FD3BD9-34C4-DA4E-866D-F2F6C63501E7}">
      <dgm:prSet phldrT="[Text]"/>
      <dgm:spPr/>
      <dgm:t>
        <a:bodyPr/>
        <a:lstStyle/>
        <a:p>
          <a:endParaRPr lang="en-US" dirty="0"/>
        </a:p>
      </dgm:t>
    </dgm:pt>
    <dgm:pt modelId="{F14D2864-F0EB-4D45-9B7A-13C89410D936}" type="parTrans" cxnId="{8D22B1FF-F414-874C-8613-69D957C6F9FD}">
      <dgm:prSet/>
      <dgm:spPr/>
      <dgm:t>
        <a:bodyPr/>
        <a:lstStyle/>
        <a:p>
          <a:endParaRPr lang="en-US"/>
        </a:p>
      </dgm:t>
    </dgm:pt>
    <dgm:pt modelId="{66075C25-B988-EE42-AE07-EDE31C82C70B}" type="sibTrans" cxnId="{8D22B1FF-F414-874C-8613-69D957C6F9FD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875300D3-EB13-2B4C-8458-5540B44FF082}">
      <dgm:prSet phldrT="[Text]"/>
      <dgm:spPr/>
      <dgm:t>
        <a:bodyPr/>
        <a:lstStyle/>
        <a:p>
          <a:endParaRPr lang="en-US" dirty="0"/>
        </a:p>
      </dgm:t>
    </dgm:pt>
    <dgm:pt modelId="{C590FC82-4DE6-6C4C-A7D8-241BB9F37028}" type="parTrans" cxnId="{DF2B41F6-1D7C-2640-8BAA-8B634B8AB826}">
      <dgm:prSet/>
      <dgm:spPr/>
      <dgm:t>
        <a:bodyPr/>
        <a:lstStyle/>
        <a:p>
          <a:endParaRPr lang="en-US"/>
        </a:p>
      </dgm:t>
    </dgm:pt>
    <dgm:pt modelId="{07BCA795-66C4-AE4D-A3D4-630C88F78E0B}" type="sibTrans" cxnId="{DF2B41F6-1D7C-2640-8BAA-8B634B8AB82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B89C6ED-A336-DB45-9631-B9A934778877}">
      <dgm:prSet phldrT="[Text]"/>
      <dgm:spPr/>
      <dgm:t>
        <a:bodyPr/>
        <a:lstStyle/>
        <a:p>
          <a:endParaRPr lang="en-US" dirty="0"/>
        </a:p>
      </dgm:t>
    </dgm:pt>
    <dgm:pt modelId="{CDF2142A-9AC0-164E-9DF4-8623254C98C4}" type="parTrans" cxnId="{0B1E9170-D4FA-AF46-9CE8-C878DDDB010C}">
      <dgm:prSet/>
      <dgm:spPr/>
      <dgm:t>
        <a:bodyPr/>
        <a:lstStyle/>
        <a:p>
          <a:endParaRPr lang="en-US"/>
        </a:p>
      </dgm:t>
    </dgm:pt>
    <dgm:pt modelId="{AB56C66F-4473-F246-8CDB-BA62B5F02521}" type="sibTrans" cxnId="{0B1E9170-D4FA-AF46-9CE8-C878DDDB010C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FA104989-5D39-F44C-919B-B751E7DBC772}">
      <dgm:prSet phldrT="[Text]"/>
      <dgm:spPr/>
      <dgm:t>
        <a:bodyPr/>
        <a:lstStyle/>
        <a:p>
          <a:endParaRPr lang="en-US" dirty="0"/>
        </a:p>
      </dgm:t>
    </dgm:pt>
    <dgm:pt modelId="{36AD2DBE-50BA-4F4B-AA47-0120696A010B}" type="parTrans" cxnId="{28237CF3-EB3D-F744-BA0D-5441996EA812}">
      <dgm:prSet/>
      <dgm:spPr/>
      <dgm:t>
        <a:bodyPr/>
        <a:lstStyle/>
        <a:p>
          <a:endParaRPr lang="en-US"/>
        </a:p>
      </dgm:t>
    </dgm:pt>
    <dgm:pt modelId="{9527D8D7-E010-8B46-838C-21A3E9A3A4A2}" type="sibTrans" cxnId="{28237CF3-EB3D-F744-BA0D-5441996EA812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7C2A3FE-CDB8-5947-96A4-557DDAA2D234}">
      <dgm:prSet phldrT="[Text]"/>
      <dgm:spPr/>
      <dgm:t>
        <a:bodyPr/>
        <a:lstStyle/>
        <a:p>
          <a:endParaRPr lang="en-US" dirty="0"/>
        </a:p>
      </dgm:t>
    </dgm:pt>
    <dgm:pt modelId="{64ED85C3-1F2B-AB4B-867D-81C2CE84AFF3}" type="parTrans" cxnId="{00C06D82-947E-2746-93C8-CD9EE1F2E399}">
      <dgm:prSet/>
      <dgm:spPr/>
      <dgm:t>
        <a:bodyPr/>
        <a:lstStyle/>
        <a:p>
          <a:endParaRPr lang="en-US"/>
        </a:p>
      </dgm:t>
    </dgm:pt>
    <dgm:pt modelId="{ECA63551-C2FF-0D4C-B9A7-CE042B14B913}" type="sibTrans" cxnId="{00C06D82-947E-2746-93C8-CD9EE1F2E39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C8C99F3-C034-B840-9ACE-308FE810EF1B}">
      <dgm:prSet phldrT="[Text]"/>
      <dgm:spPr/>
      <dgm:t>
        <a:bodyPr/>
        <a:lstStyle/>
        <a:p>
          <a:endParaRPr lang="en-US" dirty="0"/>
        </a:p>
      </dgm:t>
    </dgm:pt>
    <dgm:pt modelId="{9E763A6B-429B-0C45-AF2C-59274BFC3B0A}" type="parTrans" cxnId="{CD0A8D13-FACB-F54F-9EEB-2AB960088FE6}">
      <dgm:prSet/>
      <dgm:spPr/>
      <dgm:t>
        <a:bodyPr/>
        <a:lstStyle/>
        <a:p>
          <a:endParaRPr lang="en-US"/>
        </a:p>
      </dgm:t>
    </dgm:pt>
    <dgm:pt modelId="{BC42C7BB-5729-7F4D-B988-744A5ABE7ECF}" type="sibTrans" cxnId="{CD0A8D13-FACB-F54F-9EEB-2AB960088FE6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FF5BA48-5EE5-3F4D-91CA-E9595D65F2E5}">
      <dgm:prSet phldrT="[Text]"/>
      <dgm:spPr/>
      <dgm:t>
        <a:bodyPr/>
        <a:lstStyle/>
        <a:p>
          <a:endParaRPr lang="en-US" dirty="0"/>
        </a:p>
      </dgm:t>
    </dgm:pt>
    <dgm:pt modelId="{9897FA03-D3A5-D84C-B674-6D430302228D}" type="parTrans" cxnId="{F75DC9CA-15E8-BB49-85CC-2238842FFB7E}">
      <dgm:prSet/>
      <dgm:spPr/>
      <dgm:t>
        <a:bodyPr/>
        <a:lstStyle/>
        <a:p>
          <a:endParaRPr lang="en-US"/>
        </a:p>
      </dgm:t>
    </dgm:pt>
    <dgm:pt modelId="{8CBCF991-BC45-EB47-940A-3FC2DBBF2378}" type="sibTrans" cxnId="{F75DC9CA-15E8-BB49-85CC-2238842FFB7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1BC7D88D-B647-EA47-A11B-D61186D8BB1D}" type="pres">
      <dgm:prSet presAssocID="{FC1C49D6-0122-164E-8F48-2FCAB3BA17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C86BF9-7FC6-DA47-906E-7F5CF0C93237}" type="pres">
      <dgm:prSet presAssocID="{986C3787-3107-E145-9121-5EF12864F86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2F194-AE8E-184F-80ED-5A8FB83AD0BE}" type="pres">
      <dgm:prSet presAssocID="{AD7D2342-89EB-944F-9486-2D9A16993312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D174232-41A3-A649-838C-004D48C6403C}" type="pres">
      <dgm:prSet presAssocID="{AD7D2342-89EB-944F-9486-2D9A16993312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19A9F5F7-9909-1A4C-9F81-B06FBEF12BC7}" type="pres">
      <dgm:prSet presAssocID="{00A35EB3-16C0-4041-8A6E-C99D023303C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9340C-A764-4145-97E8-E43C02E6B6E7}" type="pres">
      <dgm:prSet presAssocID="{9D0F1A04-6DD6-6F4B-81EA-E0A6F095436B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CBF20A3C-8694-CF4D-95B9-8DEE193F4B59}" type="pres">
      <dgm:prSet presAssocID="{9D0F1A04-6DD6-6F4B-81EA-E0A6F095436B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FBC78E7-F340-B942-BBC4-44AB58F68396}" type="pres">
      <dgm:prSet presAssocID="{76653E23-D7B3-274F-AFCB-14BEA2A6ACF0}" presName="node" presStyleLbl="node1" presStyleIdx="2" presStyleCnt="10" custRadScaleRad="100181" custRadScaleInc="47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086A0-E3E2-1242-AF8A-DB4EB5C6845F}" type="pres">
      <dgm:prSet presAssocID="{F56AA946-241E-454C-A0BA-44C35107C7B0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00E94BA-F19E-E545-AC9A-3288D83D8159}" type="pres">
      <dgm:prSet presAssocID="{F56AA946-241E-454C-A0BA-44C35107C7B0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42AD1D1-9393-0942-AE78-0A9CB6BE17BA}" type="pres">
      <dgm:prSet presAssocID="{B7FD3BD9-34C4-DA4E-866D-F2F6C63501E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1D77C-48B0-914F-945A-831BCB0411CA}" type="pres">
      <dgm:prSet presAssocID="{66075C25-B988-EE42-AE07-EDE31C82C70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F66E7A4D-6F4C-2C44-B968-2E74FD59BEAB}" type="pres">
      <dgm:prSet presAssocID="{66075C25-B988-EE42-AE07-EDE31C82C70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5C12135A-AA3B-B64E-921C-B7E07F1C09F3}" type="pres">
      <dgm:prSet presAssocID="{875300D3-EB13-2B4C-8458-5540B44FF08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BFCE4-95CF-C044-BCB4-BD005ECA0451}" type="pres">
      <dgm:prSet presAssocID="{07BCA795-66C4-AE4D-A3D4-630C88F78E0B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750B11F7-0BB9-494F-8DA5-019D951EA044}" type="pres">
      <dgm:prSet presAssocID="{07BCA795-66C4-AE4D-A3D4-630C88F78E0B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D45E5409-D7D3-454F-AD2A-4B19B0665277}" type="pres">
      <dgm:prSet presAssocID="{3B89C6ED-A336-DB45-9631-B9A934778877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B285C-0E8C-1844-A3D5-F9A71B829D9A}" type="pres">
      <dgm:prSet presAssocID="{AB56C66F-4473-F246-8CDB-BA62B5F02521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691C9895-4A44-5045-9CC9-758A84577EB2}" type="pres">
      <dgm:prSet presAssocID="{AB56C66F-4473-F246-8CDB-BA62B5F02521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096615FE-D84C-234D-ACF8-CDBB0C7B9553}" type="pres">
      <dgm:prSet presAssocID="{FA104989-5D39-F44C-919B-B751E7DBC77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78188-AD21-8E4D-B99C-D956068FE5FD}" type="pres">
      <dgm:prSet presAssocID="{9527D8D7-E010-8B46-838C-21A3E9A3A4A2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B9CAC952-A1E0-A144-8B8D-9722863BA5A6}" type="pres">
      <dgm:prSet presAssocID="{9527D8D7-E010-8B46-838C-21A3E9A3A4A2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89E25213-B88A-4342-8FAB-FA1183C740C6}" type="pres">
      <dgm:prSet presAssocID="{D7C2A3FE-CDB8-5947-96A4-557DDAA2D23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71F7D-9AD8-E94F-A50F-2CCFBC5943EB}" type="pres">
      <dgm:prSet presAssocID="{ECA63551-C2FF-0D4C-B9A7-CE042B14B913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8A0A169E-CC5E-9349-9764-BE0D7F148A6A}" type="pres">
      <dgm:prSet presAssocID="{ECA63551-C2FF-0D4C-B9A7-CE042B14B913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0696182-4FC2-7346-9DB1-39C85A388B57}" type="pres">
      <dgm:prSet presAssocID="{3C8C99F3-C034-B840-9ACE-308FE810EF1B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6DDB0-CE27-6343-A346-05D405A56F3A}" type="pres">
      <dgm:prSet presAssocID="{BC42C7BB-5729-7F4D-B988-744A5ABE7ECF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10D65D4C-9390-C34D-80A1-CD3C6D3BE8C8}" type="pres">
      <dgm:prSet presAssocID="{BC42C7BB-5729-7F4D-B988-744A5ABE7ECF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1151843A-073B-134B-8857-9B6A03EFB6C3}" type="pres">
      <dgm:prSet presAssocID="{DFF5BA48-5EE5-3F4D-91CA-E9595D65F2E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42BF7-6A54-E445-998C-56A4A3A1AC73}" type="pres">
      <dgm:prSet presAssocID="{8CBCF991-BC45-EB47-940A-3FC2DBBF2378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12F23121-0625-6A4C-A3AC-4519A817856D}" type="pres">
      <dgm:prSet presAssocID="{8CBCF991-BC45-EB47-940A-3FC2DBBF2378}" presName="connectorText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331598E8-4E00-DD4E-B723-ABB56AFE40A9}" type="presOf" srcId="{00A35EB3-16C0-4041-8A6E-C99D023303CC}" destId="{19A9F5F7-9909-1A4C-9F81-B06FBEF12BC7}" srcOrd="0" destOrd="0" presId="urn:microsoft.com/office/officeart/2005/8/layout/cycle2"/>
    <dgm:cxn modelId="{F4188E8E-751F-DF44-9473-60A7B497849D}" type="presOf" srcId="{DFF5BA48-5EE5-3F4D-91CA-E9595D65F2E5}" destId="{1151843A-073B-134B-8857-9B6A03EFB6C3}" srcOrd="0" destOrd="0" presId="urn:microsoft.com/office/officeart/2005/8/layout/cycle2"/>
    <dgm:cxn modelId="{0B1E9170-D4FA-AF46-9CE8-C878DDDB010C}" srcId="{FC1C49D6-0122-164E-8F48-2FCAB3BA174B}" destId="{3B89C6ED-A336-DB45-9631-B9A934778877}" srcOrd="5" destOrd="0" parTransId="{CDF2142A-9AC0-164E-9DF4-8623254C98C4}" sibTransId="{AB56C66F-4473-F246-8CDB-BA62B5F02521}"/>
    <dgm:cxn modelId="{32447BF8-DD79-9C4C-8575-9711A1A69C89}" type="presOf" srcId="{76653E23-D7B3-274F-AFCB-14BEA2A6ACF0}" destId="{BFBC78E7-F340-B942-BBC4-44AB58F68396}" srcOrd="0" destOrd="0" presId="urn:microsoft.com/office/officeart/2005/8/layout/cycle2"/>
    <dgm:cxn modelId="{503C65A4-3751-E94F-93ED-54A8BD74591F}" type="presOf" srcId="{875300D3-EB13-2B4C-8458-5540B44FF082}" destId="{5C12135A-AA3B-B64E-921C-B7E07F1C09F3}" srcOrd="0" destOrd="0" presId="urn:microsoft.com/office/officeart/2005/8/layout/cycle2"/>
    <dgm:cxn modelId="{933BD7B8-A9DD-8148-B872-0C42DAB6E04D}" srcId="{FC1C49D6-0122-164E-8F48-2FCAB3BA174B}" destId="{76653E23-D7B3-274F-AFCB-14BEA2A6ACF0}" srcOrd="2" destOrd="0" parTransId="{A30D5D0F-06D6-F647-B747-3FCF9E7A2EBB}" sibTransId="{F56AA946-241E-454C-A0BA-44C35107C7B0}"/>
    <dgm:cxn modelId="{283FACB2-DE4B-2847-9C22-7BF65EF29F40}" type="presOf" srcId="{9D0F1A04-6DD6-6F4B-81EA-E0A6F095436B}" destId="{CBF20A3C-8694-CF4D-95B9-8DEE193F4B59}" srcOrd="1" destOrd="0" presId="urn:microsoft.com/office/officeart/2005/8/layout/cycle2"/>
    <dgm:cxn modelId="{77176031-990C-9742-BB75-80A33C2CBFAA}" srcId="{FC1C49D6-0122-164E-8F48-2FCAB3BA174B}" destId="{00A35EB3-16C0-4041-8A6E-C99D023303CC}" srcOrd="1" destOrd="0" parTransId="{E6FD930C-302A-1B40-AB81-66BC389F303B}" sibTransId="{9D0F1A04-6DD6-6F4B-81EA-E0A6F095436B}"/>
    <dgm:cxn modelId="{67242D53-DC65-5645-8DAB-83697C1A30BA}" type="presOf" srcId="{9D0F1A04-6DD6-6F4B-81EA-E0A6F095436B}" destId="{5BF9340C-A764-4145-97E8-E43C02E6B6E7}" srcOrd="0" destOrd="0" presId="urn:microsoft.com/office/officeart/2005/8/layout/cycle2"/>
    <dgm:cxn modelId="{00C06D82-947E-2746-93C8-CD9EE1F2E399}" srcId="{FC1C49D6-0122-164E-8F48-2FCAB3BA174B}" destId="{D7C2A3FE-CDB8-5947-96A4-557DDAA2D234}" srcOrd="7" destOrd="0" parTransId="{64ED85C3-1F2B-AB4B-867D-81C2CE84AFF3}" sibTransId="{ECA63551-C2FF-0D4C-B9A7-CE042B14B913}"/>
    <dgm:cxn modelId="{87AC2AB9-B47D-BF4C-8B0F-9EDC5AFC27FF}" type="presOf" srcId="{9527D8D7-E010-8B46-838C-21A3E9A3A4A2}" destId="{5AB78188-AD21-8E4D-B99C-D956068FE5FD}" srcOrd="0" destOrd="0" presId="urn:microsoft.com/office/officeart/2005/8/layout/cycle2"/>
    <dgm:cxn modelId="{F0A1970D-E8B2-994B-8739-24D74ECCDDD9}" type="presOf" srcId="{3C8C99F3-C034-B840-9ACE-308FE810EF1B}" destId="{10696182-4FC2-7346-9DB1-39C85A388B57}" srcOrd="0" destOrd="0" presId="urn:microsoft.com/office/officeart/2005/8/layout/cycle2"/>
    <dgm:cxn modelId="{E29F68F7-165A-F04A-AF96-33E256098B52}" type="presOf" srcId="{AB56C66F-4473-F246-8CDB-BA62B5F02521}" destId="{835B285C-0E8C-1844-A3D5-F9A71B829D9A}" srcOrd="0" destOrd="0" presId="urn:microsoft.com/office/officeart/2005/8/layout/cycle2"/>
    <dgm:cxn modelId="{8D22B1FF-F414-874C-8613-69D957C6F9FD}" srcId="{FC1C49D6-0122-164E-8F48-2FCAB3BA174B}" destId="{B7FD3BD9-34C4-DA4E-866D-F2F6C63501E7}" srcOrd="3" destOrd="0" parTransId="{F14D2864-F0EB-4D45-9B7A-13C89410D936}" sibTransId="{66075C25-B988-EE42-AE07-EDE31C82C70B}"/>
    <dgm:cxn modelId="{500AC01C-A070-B941-9B19-266E2531EFD4}" type="presOf" srcId="{ECA63551-C2FF-0D4C-B9A7-CE042B14B913}" destId="{8A0A169E-CC5E-9349-9764-BE0D7F148A6A}" srcOrd="1" destOrd="0" presId="urn:microsoft.com/office/officeart/2005/8/layout/cycle2"/>
    <dgm:cxn modelId="{9986D8A7-90CD-3A48-B044-0D252D428D04}" type="presOf" srcId="{AD7D2342-89EB-944F-9486-2D9A16993312}" destId="{8D174232-41A3-A649-838C-004D48C6403C}" srcOrd="1" destOrd="0" presId="urn:microsoft.com/office/officeart/2005/8/layout/cycle2"/>
    <dgm:cxn modelId="{138C21A9-BC07-7344-8E96-07F2163793E3}" type="presOf" srcId="{66075C25-B988-EE42-AE07-EDE31C82C70B}" destId="{F66E7A4D-6F4C-2C44-B968-2E74FD59BEAB}" srcOrd="1" destOrd="0" presId="urn:microsoft.com/office/officeart/2005/8/layout/cycle2"/>
    <dgm:cxn modelId="{AC6CE29D-C14C-E14E-A3BB-C0A06AE4C651}" type="presOf" srcId="{07BCA795-66C4-AE4D-A3D4-630C88F78E0B}" destId="{4D1BFCE4-95CF-C044-BCB4-BD005ECA0451}" srcOrd="0" destOrd="0" presId="urn:microsoft.com/office/officeart/2005/8/layout/cycle2"/>
    <dgm:cxn modelId="{39653C8E-3295-BF49-B814-6A5B0744E3F0}" srcId="{FC1C49D6-0122-164E-8F48-2FCAB3BA174B}" destId="{986C3787-3107-E145-9121-5EF12864F863}" srcOrd="0" destOrd="0" parTransId="{78DACF99-EFAA-8D43-A4F1-D7F3E7532D78}" sibTransId="{AD7D2342-89EB-944F-9486-2D9A16993312}"/>
    <dgm:cxn modelId="{28237CF3-EB3D-F744-BA0D-5441996EA812}" srcId="{FC1C49D6-0122-164E-8F48-2FCAB3BA174B}" destId="{FA104989-5D39-F44C-919B-B751E7DBC772}" srcOrd="6" destOrd="0" parTransId="{36AD2DBE-50BA-4F4B-AA47-0120696A010B}" sibTransId="{9527D8D7-E010-8B46-838C-21A3E9A3A4A2}"/>
    <dgm:cxn modelId="{DF2B41F6-1D7C-2640-8BAA-8B634B8AB826}" srcId="{FC1C49D6-0122-164E-8F48-2FCAB3BA174B}" destId="{875300D3-EB13-2B4C-8458-5540B44FF082}" srcOrd="4" destOrd="0" parTransId="{C590FC82-4DE6-6C4C-A7D8-241BB9F37028}" sibTransId="{07BCA795-66C4-AE4D-A3D4-630C88F78E0B}"/>
    <dgm:cxn modelId="{6228EDB7-8E9F-6C40-822C-FC98FB9A399A}" type="presOf" srcId="{8CBCF991-BC45-EB47-940A-3FC2DBBF2378}" destId="{12F23121-0625-6A4C-A3AC-4519A817856D}" srcOrd="1" destOrd="0" presId="urn:microsoft.com/office/officeart/2005/8/layout/cycle2"/>
    <dgm:cxn modelId="{EC16D50E-ED81-234D-8CA0-EFF9CB270EB2}" type="presOf" srcId="{BC42C7BB-5729-7F4D-B988-744A5ABE7ECF}" destId="{10D65D4C-9390-C34D-80A1-CD3C6D3BE8C8}" srcOrd="1" destOrd="0" presId="urn:microsoft.com/office/officeart/2005/8/layout/cycle2"/>
    <dgm:cxn modelId="{9D434C39-AF31-9941-8D4E-733EED8FC082}" type="presOf" srcId="{9527D8D7-E010-8B46-838C-21A3E9A3A4A2}" destId="{B9CAC952-A1E0-A144-8B8D-9722863BA5A6}" srcOrd="1" destOrd="0" presId="urn:microsoft.com/office/officeart/2005/8/layout/cycle2"/>
    <dgm:cxn modelId="{DDF9C231-2E5D-A04A-98B0-6A41532FFE1F}" type="presOf" srcId="{F56AA946-241E-454C-A0BA-44C35107C7B0}" destId="{CB9086A0-E3E2-1242-AF8A-DB4EB5C6845F}" srcOrd="0" destOrd="0" presId="urn:microsoft.com/office/officeart/2005/8/layout/cycle2"/>
    <dgm:cxn modelId="{F75DC9CA-15E8-BB49-85CC-2238842FFB7E}" srcId="{FC1C49D6-0122-164E-8F48-2FCAB3BA174B}" destId="{DFF5BA48-5EE5-3F4D-91CA-E9595D65F2E5}" srcOrd="9" destOrd="0" parTransId="{9897FA03-D3A5-D84C-B674-6D430302228D}" sibTransId="{8CBCF991-BC45-EB47-940A-3FC2DBBF2378}"/>
    <dgm:cxn modelId="{88712292-064A-5F48-8C33-071CDE8F706F}" type="presOf" srcId="{D7C2A3FE-CDB8-5947-96A4-557DDAA2D234}" destId="{89E25213-B88A-4342-8FAB-FA1183C740C6}" srcOrd="0" destOrd="0" presId="urn:microsoft.com/office/officeart/2005/8/layout/cycle2"/>
    <dgm:cxn modelId="{B9E267EE-5198-C447-8B3B-EFED863B72C3}" type="presOf" srcId="{F56AA946-241E-454C-A0BA-44C35107C7B0}" destId="{900E94BA-F19E-E545-AC9A-3288D83D8159}" srcOrd="1" destOrd="0" presId="urn:microsoft.com/office/officeart/2005/8/layout/cycle2"/>
    <dgm:cxn modelId="{0FE0B248-9857-F240-8BFF-90DBA8BC72D3}" type="presOf" srcId="{AB56C66F-4473-F246-8CDB-BA62B5F02521}" destId="{691C9895-4A44-5045-9CC9-758A84577EB2}" srcOrd="1" destOrd="0" presId="urn:microsoft.com/office/officeart/2005/8/layout/cycle2"/>
    <dgm:cxn modelId="{B1B6B0F3-FE3A-3445-A1D7-2BFF8BA3E989}" type="presOf" srcId="{3B89C6ED-A336-DB45-9631-B9A934778877}" destId="{D45E5409-D7D3-454F-AD2A-4B19B0665277}" srcOrd="0" destOrd="0" presId="urn:microsoft.com/office/officeart/2005/8/layout/cycle2"/>
    <dgm:cxn modelId="{0A621CCD-9487-B249-A5B7-C4CD19BD36A4}" type="presOf" srcId="{ECA63551-C2FF-0D4C-B9A7-CE042B14B913}" destId="{A3E71F7D-9AD8-E94F-A50F-2CCFBC5943EB}" srcOrd="0" destOrd="0" presId="urn:microsoft.com/office/officeart/2005/8/layout/cycle2"/>
    <dgm:cxn modelId="{2E16D7B0-61BC-DE40-A840-5FCF31872736}" type="presOf" srcId="{66075C25-B988-EE42-AE07-EDE31C82C70B}" destId="{C601D77C-48B0-914F-945A-831BCB0411CA}" srcOrd="0" destOrd="0" presId="urn:microsoft.com/office/officeart/2005/8/layout/cycle2"/>
    <dgm:cxn modelId="{CD0A8D13-FACB-F54F-9EEB-2AB960088FE6}" srcId="{FC1C49D6-0122-164E-8F48-2FCAB3BA174B}" destId="{3C8C99F3-C034-B840-9ACE-308FE810EF1B}" srcOrd="8" destOrd="0" parTransId="{9E763A6B-429B-0C45-AF2C-59274BFC3B0A}" sibTransId="{BC42C7BB-5729-7F4D-B988-744A5ABE7ECF}"/>
    <dgm:cxn modelId="{36B7D567-806E-4845-B039-FA4E39ABDB8A}" type="presOf" srcId="{986C3787-3107-E145-9121-5EF12864F863}" destId="{31C86BF9-7FC6-DA47-906E-7F5CF0C93237}" srcOrd="0" destOrd="0" presId="urn:microsoft.com/office/officeart/2005/8/layout/cycle2"/>
    <dgm:cxn modelId="{D342B419-9C16-B749-A854-2FA19A6CE015}" type="presOf" srcId="{BC42C7BB-5729-7F4D-B988-744A5ABE7ECF}" destId="{7906DDB0-CE27-6343-A346-05D405A56F3A}" srcOrd="0" destOrd="0" presId="urn:microsoft.com/office/officeart/2005/8/layout/cycle2"/>
    <dgm:cxn modelId="{21CCE4AD-7BBE-804F-BE92-CF604FFF62B5}" type="presOf" srcId="{FC1C49D6-0122-164E-8F48-2FCAB3BA174B}" destId="{1BC7D88D-B647-EA47-A11B-D61186D8BB1D}" srcOrd="0" destOrd="0" presId="urn:microsoft.com/office/officeart/2005/8/layout/cycle2"/>
    <dgm:cxn modelId="{C1DF8990-115A-DA44-B4C0-E6CEFD2146CF}" type="presOf" srcId="{8CBCF991-BC45-EB47-940A-3FC2DBBF2378}" destId="{47942BF7-6A54-E445-998C-56A4A3A1AC73}" srcOrd="0" destOrd="0" presId="urn:microsoft.com/office/officeart/2005/8/layout/cycle2"/>
    <dgm:cxn modelId="{5711B7DE-8F0A-444E-8D85-9E71571EBCBC}" type="presOf" srcId="{B7FD3BD9-34C4-DA4E-866D-F2F6C63501E7}" destId="{942AD1D1-9393-0942-AE78-0A9CB6BE17BA}" srcOrd="0" destOrd="0" presId="urn:microsoft.com/office/officeart/2005/8/layout/cycle2"/>
    <dgm:cxn modelId="{926B78C3-453B-8C4E-A263-CB5CBD90F2F2}" type="presOf" srcId="{07BCA795-66C4-AE4D-A3D4-630C88F78E0B}" destId="{750B11F7-0BB9-494F-8DA5-019D951EA044}" srcOrd="1" destOrd="0" presId="urn:microsoft.com/office/officeart/2005/8/layout/cycle2"/>
    <dgm:cxn modelId="{7E672CC3-3406-8348-B4D7-C60B913CC150}" type="presOf" srcId="{FA104989-5D39-F44C-919B-B751E7DBC772}" destId="{096615FE-D84C-234D-ACF8-CDBB0C7B9553}" srcOrd="0" destOrd="0" presId="urn:microsoft.com/office/officeart/2005/8/layout/cycle2"/>
    <dgm:cxn modelId="{4BEF19E8-59E1-1141-8A24-92AF93199596}" type="presOf" srcId="{AD7D2342-89EB-944F-9486-2D9A16993312}" destId="{A952F194-AE8E-184F-80ED-5A8FB83AD0BE}" srcOrd="0" destOrd="0" presId="urn:microsoft.com/office/officeart/2005/8/layout/cycle2"/>
    <dgm:cxn modelId="{D3EE1B1E-3F44-DE45-A281-A39C68B83E1E}" type="presParOf" srcId="{1BC7D88D-B647-EA47-A11B-D61186D8BB1D}" destId="{31C86BF9-7FC6-DA47-906E-7F5CF0C93237}" srcOrd="0" destOrd="0" presId="urn:microsoft.com/office/officeart/2005/8/layout/cycle2"/>
    <dgm:cxn modelId="{96A670A4-D9CB-794B-BECE-7992FDBDAEA9}" type="presParOf" srcId="{1BC7D88D-B647-EA47-A11B-D61186D8BB1D}" destId="{A952F194-AE8E-184F-80ED-5A8FB83AD0BE}" srcOrd="1" destOrd="0" presId="urn:microsoft.com/office/officeart/2005/8/layout/cycle2"/>
    <dgm:cxn modelId="{A8BC9A39-FE2D-A64A-AEC1-0CCFD01C12EE}" type="presParOf" srcId="{A952F194-AE8E-184F-80ED-5A8FB83AD0BE}" destId="{8D174232-41A3-A649-838C-004D48C6403C}" srcOrd="0" destOrd="0" presId="urn:microsoft.com/office/officeart/2005/8/layout/cycle2"/>
    <dgm:cxn modelId="{7523578E-4628-F540-ABA7-01A688D26F51}" type="presParOf" srcId="{1BC7D88D-B647-EA47-A11B-D61186D8BB1D}" destId="{19A9F5F7-9909-1A4C-9F81-B06FBEF12BC7}" srcOrd="2" destOrd="0" presId="urn:microsoft.com/office/officeart/2005/8/layout/cycle2"/>
    <dgm:cxn modelId="{8A12313C-A130-7348-9B8C-BB5B0BAAB487}" type="presParOf" srcId="{1BC7D88D-B647-EA47-A11B-D61186D8BB1D}" destId="{5BF9340C-A764-4145-97E8-E43C02E6B6E7}" srcOrd="3" destOrd="0" presId="urn:microsoft.com/office/officeart/2005/8/layout/cycle2"/>
    <dgm:cxn modelId="{656BB11E-2562-8B48-A20F-56BC63F4C374}" type="presParOf" srcId="{5BF9340C-A764-4145-97E8-E43C02E6B6E7}" destId="{CBF20A3C-8694-CF4D-95B9-8DEE193F4B59}" srcOrd="0" destOrd="0" presId="urn:microsoft.com/office/officeart/2005/8/layout/cycle2"/>
    <dgm:cxn modelId="{A112F271-092A-2644-9E7F-7DD3DF34A03F}" type="presParOf" srcId="{1BC7D88D-B647-EA47-A11B-D61186D8BB1D}" destId="{BFBC78E7-F340-B942-BBC4-44AB58F68396}" srcOrd="4" destOrd="0" presId="urn:microsoft.com/office/officeart/2005/8/layout/cycle2"/>
    <dgm:cxn modelId="{EC27785E-5C6B-8E4C-A16B-FFFB0EC47F3F}" type="presParOf" srcId="{1BC7D88D-B647-EA47-A11B-D61186D8BB1D}" destId="{CB9086A0-E3E2-1242-AF8A-DB4EB5C6845F}" srcOrd="5" destOrd="0" presId="urn:microsoft.com/office/officeart/2005/8/layout/cycle2"/>
    <dgm:cxn modelId="{A217FE3B-D6D3-9849-874C-DD4CDE3EC4EB}" type="presParOf" srcId="{CB9086A0-E3E2-1242-AF8A-DB4EB5C6845F}" destId="{900E94BA-F19E-E545-AC9A-3288D83D8159}" srcOrd="0" destOrd="0" presId="urn:microsoft.com/office/officeart/2005/8/layout/cycle2"/>
    <dgm:cxn modelId="{8D6E216F-FC13-0B42-925A-FEA5848D0A3C}" type="presParOf" srcId="{1BC7D88D-B647-EA47-A11B-D61186D8BB1D}" destId="{942AD1D1-9393-0942-AE78-0A9CB6BE17BA}" srcOrd="6" destOrd="0" presId="urn:microsoft.com/office/officeart/2005/8/layout/cycle2"/>
    <dgm:cxn modelId="{2B971E79-F6DB-BC40-B8E4-392BC514616B}" type="presParOf" srcId="{1BC7D88D-B647-EA47-A11B-D61186D8BB1D}" destId="{C601D77C-48B0-914F-945A-831BCB0411CA}" srcOrd="7" destOrd="0" presId="urn:microsoft.com/office/officeart/2005/8/layout/cycle2"/>
    <dgm:cxn modelId="{902D0F4B-EA53-2A40-ADBF-AC8F1E95C1C6}" type="presParOf" srcId="{C601D77C-48B0-914F-945A-831BCB0411CA}" destId="{F66E7A4D-6F4C-2C44-B968-2E74FD59BEAB}" srcOrd="0" destOrd="0" presId="urn:microsoft.com/office/officeart/2005/8/layout/cycle2"/>
    <dgm:cxn modelId="{F62E01F7-2AE4-534D-9770-9BAF7C557ED3}" type="presParOf" srcId="{1BC7D88D-B647-EA47-A11B-D61186D8BB1D}" destId="{5C12135A-AA3B-B64E-921C-B7E07F1C09F3}" srcOrd="8" destOrd="0" presId="urn:microsoft.com/office/officeart/2005/8/layout/cycle2"/>
    <dgm:cxn modelId="{A10778C1-1DDF-BB4A-8085-5167BCE9DCB6}" type="presParOf" srcId="{1BC7D88D-B647-EA47-A11B-D61186D8BB1D}" destId="{4D1BFCE4-95CF-C044-BCB4-BD005ECA0451}" srcOrd="9" destOrd="0" presId="urn:microsoft.com/office/officeart/2005/8/layout/cycle2"/>
    <dgm:cxn modelId="{C1ABD6D6-D9AD-A54C-8073-2EB669518C4C}" type="presParOf" srcId="{4D1BFCE4-95CF-C044-BCB4-BD005ECA0451}" destId="{750B11F7-0BB9-494F-8DA5-019D951EA044}" srcOrd="0" destOrd="0" presId="urn:microsoft.com/office/officeart/2005/8/layout/cycle2"/>
    <dgm:cxn modelId="{8C852038-CEEA-FA4B-8470-5DE154D5B789}" type="presParOf" srcId="{1BC7D88D-B647-EA47-A11B-D61186D8BB1D}" destId="{D45E5409-D7D3-454F-AD2A-4B19B0665277}" srcOrd="10" destOrd="0" presId="urn:microsoft.com/office/officeart/2005/8/layout/cycle2"/>
    <dgm:cxn modelId="{1DCAAE5E-5D90-FE4F-BBD6-5508C2396F22}" type="presParOf" srcId="{1BC7D88D-B647-EA47-A11B-D61186D8BB1D}" destId="{835B285C-0E8C-1844-A3D5-F9A71B829D9A}" srcOrd="11" destOrd="0" presId="urn:microsoft.com/office/officeart/2005/8/layout/cycle2"/>
    <dgm:cxn modelId="{698D71B1-711C-1244-914A-3E41DC0AD0B9}" type="presParOf" srcId="{835B285C-0E8C-1844-A3D5-F9A71B829D9A}" destId="{691C9895-4A44-5045-9CC9-758A84577EB2}" srcOrd="0" destOrd="0" presId="urn:microsoft.com/office/officeart/2005/8/layout/cycle2"/>
    <dgm:cxn modelId="{56F1CF95-3177-6040-BF37-14C64422A4C9}" type="presParOf" srcId="{1BC7D88D-B647-EA47-A11B-D61186D8BB1D}" destId="{096615FE-D84C-234D-ACF8-CDBB0C7B9553}" srcOrd="12" destOrd="0" presId="urn:microsoft.com/office/officeart/2005/8/layout/cycle2"/>
    <dgm:cxn modelId="{25C37986-4F03-634F-B9FB-B84E24944219}" type="presParOf" srcId="{1BC7D88D-B647-EA47-A11B-D61186D8BB1D}" destId="{5AB78188-AD21-8E4D-B99C-D956068FE5FD}" srcOrd="13" destOrd="0" presId="urn:microsoft.com/office/officeart/2005/8/layout/cycle2"/>
    <dgm:cxn modelId="{4CC6F856-954B-FD4E-910C-2FCCF4907E49}" type="presParOf" srcId="{5AB78188-AD21-8E4D-B99C-D956068FE5FD}" destId="{B9CAC952-A1E0-A144-8B8D-9722863BA5A6}" srcOrd="0" destOrd="0" presId="urn:microsoft.com/office/officeart/2005/8/layout/cycle2"/>
    <dgm:cxn modelId="{EABCAC73-52D5-AC49-BF57-883A5A489849}" type="presParOf" srcId="{1BC7D88D-B647-EA47-A11B-D61186D8BB1D}" destId="{89E25213-B88A-4342-8FAB-FA1183C740C6}" srcOrd="14" destOrd="0" presId="urn:microsoft.com/office/officeart/2005/8/layout/cycle2"/>
    <dgm:cxn modelId="{389BE270-DA45-4B4C-A4C1-61BCF4D7B472}" type="presParOf" srcId="{1BC7D88D-B647-EA47-A11B-D61186D8BB1D}" destId="{A3E71F7D-9AD8-E94F-A50F-2CCFBC5943EB}" srcOrd="15" destOrd="0" presId="urn:microsoft.com/office/officeart/2005/8/layout/cycle2"/>
    <dgm:cxn modelId="{23AD40E1-6150-314D-B28E-A29CA4E9055D}" type="presParOf" srcId="{A3E71F7D-9AD8-E94F-A50F-2CCFBC5943EB}" destId="{8A0A169E-CC5E-9349-9764-BE0D7F148A6A}" srcOrd="0" destOrd="0" presId="urn:microsoft.com/office/officeart/2005/8/layout/cycle2"/>
    <dgm:cxn modelId="{4BC842C1-992E-6545-AE06-7F2D50393C1D}" type="presParOf" srcId="{1BC7D88D-B647-EA47-A11B-D61186D8BB1D}" destId="{10696182-4FC2-7346-9DB1-39C85A388B57}" srcOrd="16" destOrd="0" presId="urn:microsoft.com/office/officeart/2005/8/layout/cycle2"/>
    <dgm:cxn modelId="{0CC98D22-AFFB-D74B-9251-186FF5D4C4F0}" type="presParOf" srcId="{1BC7D88D-B647-EA47-A11B-D61186D8BB1D}" destId="{7906DDB0-CE27-6343-A346-05D405A56F3A}" srcOrd="17" destOrd="0" presId="urn:microsoft.com/office/officeart/2005/8/layout/cycle2"/>
    <dgm:cxn modelId="{DFD5D17A-D8AE-3141-BB05-A29BA464F8A8}" type="presParOf" srcId="{7906DDB0-CE27-6343-A346-05D405A56F3A}" destId="{10D65D4C-9390-C34D-80A1-CD3C6D3BE8C8}" srcOrd="0" destOrd="0" presId="urn:microsoft.com/office/officeart/2005/8/layout/cycle2"/>
    <dgm:cxn modelId="{A3E29FB5-D9F7-034F-B072-592F98AB19F9}" type="presParOf" srcId="{1BC7D88D-B647-EA47-A11B-D61186D8BB1D}" destId="{1151843A-073B-134B-8857-9B6A03EFB6C3}" srcOrd="18" destOrd="0" presId="urn:microsoft.com/office/officeart/2005/8/layout/cycle2"/>
    <dgm:cxn modelId="{4E281E8B-F5DE-C24C-98A6-C47D15296EFC}" type="presParOf" srcId="{1BC7D88D-B647-EA47-A11B-D61186D8BB1D}" destId="{47942BF7-6A54-E445-998C-56A4A3A1AC73}" srcOrd="19" destOrd="0" presId="urn:microsoft.com/office/officeart/2005/8/layout/cycle2"/>
    <dgm:cxn modelId="{64454651-7D99-7147-A970-6032DCC3FDF5}" type="presParOf" srcId="{47942BF7-6A54-E445-998C-56A4A3A1AC73}" destId="{12F23121-0625-6A4C-A3AC-4519A817856D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C49D6-0122-164E-8F48-2FCAB3BA174B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C3787-3107-E145-9121-5EF12864F863}">
      <dgm:prSet phldrT="[Text]"/>
      <dgm:spPr/>
      <dgm:t>
        <a:bodyPr/>
        <a:lstStyle/>
        <a:p>
          <a:endParaRPr lang="en-US" dirty="0"/>
        </a:p>
      </dgm:t>
    </dgm:pt>
    <dgm:pt modelId="{78DACF99-EFAA-8D43-A4F1-D7F3E7532D78}" type="parTrans" cxnId="{39653C8E-3295-BF49-B814-6A5B0744E3F0}">
      <dgm:prSet/>
      <dgm:spPr/>
      <dgm:t>
        <a:bodyPr/>
        <a:lstStyle/>
        <a:p>
          <a:endParaRPr lang="en-US"/>
        </a:p>
      </dgm:t>
    </dgm:pt>
    <dgm:pt modelId="{AD7D2342-89EB-944F-9486-2D9A16993312}" type="sibTrans" cxnId="{39653C8E-3295-BF49-B814-6A5B0744E3F0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00A35EB3-16C0-4041-8A6E-C99D023303CC}">
      <dgm:prSet phldrT="[Text]"/>
      <dgm:spPr>
        <a:solidFill>
          <a:schemeClr val="accent6"/>
        </a:solidFill>
      </dgm:spPr>
      <dgm:t>
        <a:bodyPr/>
        <a:lstStyle/>
        <a:p>
          <a:endParaRPr lang="en-US" dirty="0"/>
        </a:p>
      </dgm:t>
    </dgm:pt>
    <dgm:pt modelId="{E6FD930C-302A-1B40-AB81-66BC389F303B}" type="parTrans" cxnId="{77176031-990C-9742-BB75-80A33C2CBFAA}">
      <dgm:prSet/>
      <dgm:spPr/>
      <dgm:t>
        <a:bodyPr/>
        <a:lstStyle/>
        <a:p>
          <a:endParaRPr lang="en-US"/>
        </a:p>
      </dgm:t>
    </dgm:pt>
    <dgm:pt modelId="{9D0F1A04-6DD6-6F4B-81EA-E0A6F095436B}" type="sibTrans" cxnId="{77176031-990C-9742-BB75-80A33C2CBFAA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76653E23-D7B3-274F-AFCB-14BEA2A6ACF0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A30D5D0F-06D6-F647-B747-3FCF9E7A2EBB}" type="parTrans" cxnId="{933BD7B8-A9DD-8148-B872-0C42DAB6E04D}">
      <dgm:prSet/>
      <dgm:spPr/>
      <dgm:t>
        <a:bodyPr/>
        <a:lstStyle/>
        <a:p>
          <a:endParaRPr lang="en-US"/>
        </a:p>
      </dgm:t>
    </dgm:pt>
    <dgm:pt modelId="{F56AA946-241E-454C-A0BA-44C35107C7B0}" type="sibTrans" cxnId="{933BD7B8-A9DD-8148-B872-0C42DAB6E04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B7FD3BD9-34C4-DA4E-866D-F2F6C63501E7}">
      <dgm:prSet phldrT="[Text]"/>
      <dgm:spPr/>
      <dgm:t>
        <a:bodyPr/>
        <a:lstStyle/>
        <a:p>
          <a:endParaRPr lang="en-US" dirty="0"/>
        </a:p>
      </dgm:t>
    </dgm:pt>
    <dgm:pt modelId="{F14D2864-F0EB-4D45-9B7A-13C89410D936}" type="parTrans" cxnId="{8D22B1FF-F414-874C-8613-69D957C6F9FD}">
      <dgm:prSet/>
      <dgm:spPr/>
      <dgm:t>
        <a:bodyPr/>
        <a:lstStyle/>
        <a:p>
          <a:endParaRPr lang="en-US"/>
        </a:p>
      </dgm:t>
    </dgm:pt>
    <dgm:pt modelId="{66075C25-B988-EE42-AE07-EDE31C82C70B}" type="sibTrans" cxnId="{8D22B1FF-F414-874C-8613-69D957C6F9F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875300D3-EB13-2B4C-8458-5540B44FF082}">
      <dgm:prSet phldrT="[Text]"/>
      <dgm:spPr>
        <a:solidFill>
          <a:schemeClr val="accent6"/>
        </a:solidFill>
      </dgm:spPr>
      <dgm:t>
        <a:bodyPr/>
        <a:lstStyle/>
        <a:p>
          <a:endParaRPr lang="en-US" dirty="0"/>
        </a:p>
      </dgm:t>
    </dgm:pt>
    <dgm:pt modelId="{C590FC82-4DE6-6C4C-A7D8-241BB9F37028}" type="parTrans" cxnId="{DF2B41F6-1D7C-2640-8BAA-8B634B8AB826}">
      <dgm:prSet/>
      <dgm:spPr/>
      <dgm:t>
        <a:bodyPr/>
        <a:lstStyle/>
        <a:p>
          <a:endParaRPr lang="en-US"/>
        </a:p>
      </dgm:t>
    </dgm:pt>
    <dgm:pt modelId="{07BCA795-66C4-AE4D-A3D4-630C88F78E0B}" type="sibTrans" cxnId="{DF2B41F6-1D7C-2640-8BAA-8B634B8AB82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B89C6ED-A336-DB45-9631-B9A934778877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CDF2142A-9AC0-164E-9DF4-8623254C98C4}" type="parTrans" cxnId="{0B1E9170-D4FA-AF46-9CE8-C878DDDB010C}">
      <dgm:prSet/>
      <dgm:spPr/>
      <dgm:t>
        <a:bodyPr/>
        <a:lstStyle/>
        <a:p>
          <a:endParaRPr lang="en-US"/>
        </a:p>
      </dgm:t>
    </dgm:pt>
    <dgm:pt modelId="{AB56C66F-4473-F246-8CDB-BA62B5F02521}" type="sibTrans" cxnId="{0B1E9170-D4FA-AF46-9CE8-C878DDDB010C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FA104989-5D39-F44C-919B-B751E7DBC772}">
      <dgm:prSet phldrT="[Text]"/>
      <dgm:spPr/>
      <dgm:t>
        <a:bodyPr/>
        <a:lstStyle/>
        <a:p>
          <a:endParaRPr lang="en-US" dirty="0"/>
        </a:p>
      </dgm:t>
    </dgm:pt>
    <dgm:pt modelId="{36AD2DBE-50BA-4F4B-AA47-0120696A010B}" type="parTrans" cxnId="{28237CF3-EB3D-F744-BA0D-5441996EA812}">
      <dgm:prSet/>
      <dgm:spPr/>
      <dgm:t>
        <a:bodyPr/>
        <a:lstStyle/>
        <a:p>
          <a:endParaRPr lang="en-US"/>
        </a:p>
      </dgm:t>
    </dgm:pt>
    <dgm:pt modelId="{9527D8D7-E010-8B46-838C-21A3E9A3A4A2}" type="sibTrans" cxnId="{28237CF3-EB3D-F744-BA0D-5441996EA812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7C2A3FE-CDB8-5947-96A4-557DDAA2D234}">
      <dgm:prSet phldrT="[Text]"/>
      <dgm:spPr>
        <a:solidFill>
          <a:schemeClr val="accent6"/>
        </a:solidFill>
      </dgm:spPr>
      <dgm:t>
        <a:bodyPr/>
        <a:lstStyle/>
        <a:p>
          <a:endParaRPr lang="en-US" dirty="0"/>
        </a:p>
      </dgm:t>
    </dgm:pt>
    <dgm:pt modelId="{64ED85C3-1F2B-AB4B-867D-81C2CE84AFF3}" type="parTrans" cxnId="{00C06D82-947E-2746-93C8-CD9EE1F2E399}">
      <dgm:prSet/>
      <dgm:spPr/>
      <dgm:t>
        <a:bodyPr/>
        <a:lstStyle/>
        <a:p>
          <a:endParaRPr lang="en-US"/>
        </a:p>
      </dgm:t>
    </dgm:pt>
    <dgm:pt modelId="{ECA63551-C2FF-0D4C-B9A7-CE042B14B913}" type="sibTrans" cxnId="{00C06D82-947E-2746-93C8-CD9EE1F2E399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C8C99F3-C034-B840-9ACE-308FE810EF1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endParaRPr lang="en-US" dirty="0"/>
        </a:p>
      </dgm:t>
    </dgm:pt>
    <dgm:pt modelId="{9E763A6B-429B-0C45-AF2C-59274BFC3B0A}" type="parTrans" cxnId="{CD0A8D13-FACB-F54F-9EEB-2AB960088FE6}">
      <dgm:prSet/>
      <dgm:spPr/>
      <dgm:t>
        <a:bodyPr/>
        <a:lstStyle/>
        <a:p>
          <a:endParaRPr lang="en-US"/>
        </a:p>
      </dgm:t>
    </dgm:pt>
    <dgm:pt modelId="{BC42C7BB-5729-7F4D-B988-744A5ABE7ECF}" type="sibTrans" cxnId="{CD0A8D13-FACB-F54F-9EEB-2AB960088FE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DFF5BA48-5EE5-3F4D-91CA-E9595D65F2E5}">
      <dgm:prSet phldrT="[Text]"/>
      <dgm:spPr/>
      <dgm:t>
        <a:bodyPr/>
        <a:lstStyle/>
        <a:p>
          <a:endParaRPr lang="en-US" dirty="0"/>
        </a:p>
      </dgm:t>
    </dgm:pt>
    <dgm:pt modelId="{9897FA03-D3A5-D84C-B674-6D430302228D}" type="parTrans" cxnId="{F75DC9CA-15E8-BB49-85CC-2238842FFB7E}">
      <dgm:prSet/>
      <dgm:spPr/>
      <dgm:t>
        <a:bodyPr/>
        <a:lstStyle/>
        <a:p>
          <a:endParaRPr lang="en-US"/>
        </a:p>
      </dgm:t>
    </dgm:pt>
    <dgm:pt modelId="{8CBCF991-BC45-EB47-940A-3FC2DBBF2378}" type="sibTrans" cxnId="{F75DC9CA-15E8-BB49-85CC-2238842FFB7E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1BC7D88D-B647-EA47-A11B-D61186D8BB1D}" type="pres">
      <dgm:prSet presAssocID="{FC1C49D6-0122-164E-8F48-2FCAB3BA174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C86BF9-7FC6-DA47-906E-7F5CF0C93237}" type="pres">
      <dgm:prSet presAssocID="{986C3787-3107-E145-9121-5EF12864F863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2F194-AE8E-184F-80ED-5A8FB83AD0BE}" type="pres">
      <dgm:prSet presAssocID="{AD7D2342-89EB-944F-9486-2D9A16993312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D174232-41A3-A649-838C-004D48C6403C}" type="pres">
      <dgm:prSet presAssocID="{AD7D2342-89EB-944F-9486-2D9A16993312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19A9F5F7-9909-1A4C-9F81-B06FBEF12BC7}" type="pres">
      <dgm:prSet presAssocID="{00A35EB3-16C0-4041-8A6E-C99D023303CC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9340C-A764-4145-97E8-E43C02E6B6E7}" type="pres">
      <dgm:prSet presAssocID="{9D0F1A04-6DD6-6F4B-81EA-E0A6F095436B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CBF20A3C-8694-CF4D-95B9-8DEE193F4B59}" type="pres">
      <dgm:prSet presAssocID="{9D0F1A04-6DD6-6F4B-81EA-E0A6F095436B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BFBC78E7-F340-B942-BBC4-44AB58F68396}" type="pres">
      <dgm:prSet presAssocID="{76653E23-D7B3-274F-AFCB-14BEA2A6ACF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086A0-E3E2-1242-AF8A-DB4EB5C6845F}" type="pres">
      <dgm:prSet presAssocID="{F56AA946-241E-454C-A0BA-44C35107C7B0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00E94BA-F19E-E545-AC9A-3288D83D8159}" type="pres">
      <dgm:prSet presAssocID="{F56AA946-241E-454C-A0BA-44C35107C7B0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942AD1D1-9393-0942-AE78-0A9CB6BE17BA}" type="pres">
      <dgm:prSet presAssocID="{B7FD3BD9-34C4-DA4E-866D-F2F6C63501E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01D77C-48B0-914F-945A-831BCB0411CA}" type="pres">
      <dgm:prSet presAssocID="{66075C25-B988-EE42-AE07-EDE31C82C70B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F66E7A4D-6F4C-2C44-B968-2E74FD59BEAB}" type="pres">
      <dgm:prSet presAssocID="{66075C25-B988-EE42-AE07-EDE31C82C70B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5C12135A-AA3B-B64E-921C-B7E07F1C09F3}" type="pres">
      <dgm:prSet presAssocID="{875300D3-EB13-2B4C-8458-5540B44FF082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1BFCE4-95CF-C044-BCB4-BD005ECA0451}" type="pres">
      <dgm:prSet presAssocID="{07BCA795-66C4-AE4D-A3D4-630C88F78E0B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750B11F7-0BB9-494F-8DA5-019D951EA044}" type="pres">
      <dgm:prSet presAssocID="{07BCA795-66C4-AE4D-A3D4-630C88F78E0B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D45E5409-D7D3-454F-AD2A-4B19B0665277}" type="pres">
      <dgm:prSet presAssocID="{3B89C6ED-A336-DB45-9631-B9A934778877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B285C-0E8C-1844-A3D5-F9A71B829D9A}" type="pres">
      <dgm:prSet presAssocID="{AB56C66F-4473-F246-8CDB-BA62B5F02521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691C9895-4A44-5045-9CC9-758A84577EB2}" type="pres">
      <dgm:prSet presAssocID="{AB56C66F-4473-F246-8CDB-BA62B5F02521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096615FE-D84C-234D-ACF8-CDBB0C7B9553}" type="pres">
      <dgm:prSet presAssocID="{FA104989-5D39-F44C-919B-B751E7DBC772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B78188-AD21-8E4D-B99C-D956068FE5FD}" type="pres">
      <dgm:prSet presAssocID="{9527D8D7-E010-8B46-838C-21A3E9A3A4A2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B9CAC952-A1E0-A144-8B8D-9722863BA5A6}" type="pres">
      <dgm:prSet presAssocID="{9527D8D7-E010-8B46-838C-21A3E9A3A4A2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89E25213-B88A-4342-8FAB-FA1183C740C6}" type="pres">
      <dgm:prSet presAssocID="{D7C2A3FE-CDB8-5947-96A4-557DDAA2D234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71F7D-9AD8-E94F-A50F-2CCFBC5943EB}" type="pres">
      <dgm:prSet presAssocID="{ECA63551-C2FF-0D4C-B9A7-CE042B14B913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8A0A169E-CC5E-9349-9764-BE0D7F148A6A}" type="pres">
      <dgm:prSet presAssocID="{ECA63551-C2FF-0D4C-B9A7-CE042B14B913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0696182-4FC2-7346-9DB1-39C85A388B57}" type="pres">
      <dgm:prSet presAssocID="{3C8C99F3-C034-B840-9ACE-308FE810EF1B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06DDB0-CE27-6343-A346-05D405A56F3A}" type="pres">
      <dgm:prSet presAssocID="{BC42C7BB-5729-7F4D-B988-744A5ABE7ECF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10D65D4C-9390-C34D-80A1-CD3C6D3BE8C8}" type="pres">
      <dgm:prSet presAssocID="{BC42C7BB-5729-7F4D-B988-744A5ABE7ECF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1151843A-073B-134B-8857-9B6A03EFB6C3}" type="pres">
      <dgm:prSet presAssocID="{DFF5BA48-5EE5-3F4D-91CA-E9595D65F2E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942BF7-6A54-E445-998C-56A4A3A1AC73}" type="pres">
      <dgm:prSet presAssocID="{8CBCF991-BC45-EB47-940A-3FC2DBBF2378}" presName="sibTrans" presStyleLbl="sibTrans2D1" presStyleIdx="9" presStyleCnt="10"/>
      <dgm:spPr/>
      <dgm:t>
        <a:bodyPr/>
        <a:lstStyle/>
        <a:p>
          <a:endParaRPr lang="en-US"/>
        </a:p>
      </dgm:t>
    </dgm:pt>
    <dgm:pt modelId="{12F23121-0625-6A4C-A3AC-4519A817856D}" type="pres">
      <dgm:prSet presAssocID="{8CBCF991-BC45-EB47-940A-3FC2DBBF2378}" presName="connectorText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0216E1EA-CCB1-9D44-B578-965272F3A035}" type="presOf" srcId="{AB56C66F-4473-F246-8CDB-BA62B5F02521}" destId="{691C9895-4A44-5045-9CC9-758A84577EB2}" srcOrd="1" destOrd="0" presId="urn:microsoft.com/office/officeart/2005/8/layout/cycle2"/>
    <dgm:cxn modelId="{C805DF57-DEE7-9B4F-8BCB-561E8CF58112}" type="presOf" srcId="{BC42C7BB-5729-7F4D-B988-744A5ABE7ECF}" destId="{10D65D4C-9390-C34D-80A1-CD3C6D3BE8C8}" srcOrd="1" destOrd="0" presId="urn:microsoft.com/office/officeart/2005/8/layout/cycle2"/>
    <dgm:cxn modelId="{07EE452C-AE25-9241-A6D3-1C19BF0C0592}" type="presOf" srcId="{07BCA795-66C4-AE4D-A3D4-630C88F78E0B}" destId="{750B11F7-0BB9-494F-8DA5-019D951EA044}" srcOrd="1" destOrd="0" presId="urn:microsoft.com/office/officeart/2005/8/layout/cycle2"/>
    <dgm:cxn modelId="{9075FEF3-03FA-9541-A8E6-5710D6BF62D0}" type="presOf" srcId="{9D0F1A04-6DD6-6F4B-81EA-E0A6F095436B}" destId="{5BF9340C-A764-4145-97E8-E43C02E6B6E7}" srcOrd="0" destOrd="0" presId="urn:microsoft.com/office/officeart/2005/8/layout/cycle2"/>
    <dgm:cxn modelId="{0B1E9170-D4FA-AF46-9CE8-C878DDDB010C}" srcId="{FC1C49D6-0122-164E-8F48-2FCAB3BA174B}" destId="{3B89C6ED-A336-DB45-9631-B9A934778877}" srcOrd="5" destOrd="0" parTransId="{CDF2142A-9AC0-164E-9DF4-8623254C98C4}" sibTransId="{AB56C66F-4473-F246-8CDB-BA62B5F02521}"/>
    <dgm:cxn modelId="{E08D5221-32BA-B14C-99CB-635861FEFAB8}" type="presOf" srcId="{9527D8D7-E010-8B46-838C-21A3E9A3A4A2}" destId="{5AB78188-AD21-8E4D-B99C-D956068FE5FD}" srcOrd="0" destOrd="0" presId="urn:microsoft.com/office/officeart/2005/8/layout/cycle2"/>
    <dgm:cxn modelId="{080EBC85-D517-414D-A2E1-016C35285C24}" type="presOf" srcId="{66075C25-B988-EE42-AE07-EDE31C82C70B}" destId="{F66E7A4D-6F4C-2C44-B968-2E74FD59BEAB}" srcOrd="1" destOrd="0" presId="urn:microsoft.com/office/officeart/2005/8/layout/cycle2"/>
    <dgm:cxn modelId="{DE8E8FB7-6162-604D-AF76-10EC45EBEB4F}" type="presOf" srcId="{3C8C99F3-C034-B840-9ACE-308FE810EF1B}" destId="{10696182-4FC2-7346-9DB1-39C85A388B57}" srcOrd="0" destOrd="0" presId="urn:microsoft.com/office/officeart/2005/8/layout/cycle2"/>
    <dgm:cxn modelId="{0AC56AB7-F34B-7540-92E5-FDB2DFA6309A}" type="presOf" srcId="{FA104989-5D39-F44C-919B-B751E7DBC772}" destId="{096615FE-D84C-234D-ACF8-CDBB0C7B9553}" srcOrd="0" destOrd="0" presId="urn:microsoft.com/office/officeart/2005/8/layout/cycle2"/>
    <dgm:cxn modelId="{6676E216-D8DF-E04B-887A-7733708E0632}" type="presOf" srcId="{AD7D2342-89EB-944F-9486-2D9A16993312}" destId="{8D174232-41A3-A649-838C-004D48C6403C}" srcOrd="1" destOrd="0" presId="urn:microsoft.com/office/officeart/2005/8/layout/cycle2"/>
    <dgm:cxn modelId="{C474FD65-AB1B-BB40-A3B6-4363D3C929AD}" type="presOf" srcId="{FC1C49D6-0122-164E-8F48-2FCAB3BA174B}" destId="{1BC7D88D-B647-EA47-A11B-D61186D8BB1D}" srcOrd="0" destOrd="0" presId="urn:microsoft.com/office/officeart/2005/8/layout/cycle2"/>
    <dgm:cxn modelId="{CF84BC12-15A9-AF44-A871-19881ACD578C}" type="presOf" srcId="{B7FD3BD9-34C4-DA4E-866D-F2F6C63501E7}" destId="{942AD1D1-9393-0942-AE78-0A9CB6BE17BA}" srcOrd="0" destOrd="0" presId="urn:microsoft.com/office/officeart/2005/8/layout/cycle2"/>
    <dgm:cxn modelId="{5DBFBDD4-ACE8-A048-B3D7-F3F6C40B2E54}" type="presOf" srcId="{D7C2A3FE-CDB8-5947-96A4-557DDAA2D234}" destId="{89E25213-B88A-4342-8FAB-FA1183C740C6}" srcOrd="0" destOrd="0" presId="urn:microsoft.com/office/officeart/2005/8/layout/cycle2"/>
    <dgm:cxn modelId="{933BD7B8-A9DD-8148-B872-0C42DAB6E04D}" srcId="{FC1C49D6-0122-164E-8F48-2FCAB3BA174B}" destId="{76653E23-D7B3-274F-AFCB-14BEA2A6ACF0}" srcOrd="2" destOrd="0" parTransId="{A30D5D0F-06D6-F647-B747-3FCF9E7A2EBB}" sibTransId="{F56AA946-241E-454C-A0BA-44C35107C7B0}"/>
    <dgm:cxn modelId="{77176031-990C-9742-BB75-80A33C2CBFAA}" srcId="{FC1C49D6-0122-164E-8F48-2FCAB3BA174B}" destId="{00A35EB3-16C0-4041-8A6E-C99D023303CC}" srcOrd="1" destOrd="0" parTransId="{E6FD930C-302A-1B40-AB81-66BC389F303B}" sibTransId="{9D0F1A04-6DD6-6F4B-81EA-E0A6F095436B}"/>
    <dgm:cxn modelId="{0C4B9DF3-921C-614E-B708-EAEF12774BC3}" type="presOf" srcId="{F56AA946-241E-454C-A0BA-44C35107C7B0}" destId="{900E94BA-F19E-E545-AC9A-3288D83D8159}" srcOrd="1" destOrd="0" presId="urn:microsoft.com/office/officeart/2005/8/layout/cycle2"/>
    <dgm:cxn modelId="{9FC20405-000E-034F-B345-2D78369AFEE4}" type="presOf" srcId="{9D0F1A04-6DD6-6F4B-81EA-E0A6F095436B}" destId="{CBF20A3C-8694-CF4D-95B9-8DEE193F4B59}" srcOrd="1" destOrd="0" presId="urn:microsoft.com/office/officeart/2005/8/layout/cycle2"/>
    <dgm:cxn modelId="{1CE2DB68-0384-DD40-ACD6-449C9C91F66C}" type="presOf" srcId="{07BCA795-66C4-AE4D-A3D4-630C88F78E0B}" destId="{4D1BFCE4-95CF-C044-BCB4-BD005ECA0451}" srcOrd="0" destOrd="0" presId="urn:microsoft.com/office/officeart/2005/8/layout/cycle2"/>
    <dgm:cxn modelId="{00C06D82-947E-2746-93C8-CD9EE1F2E399}" srcId="{FC1C49D6-0122-164E-8F48-2FCAB3BA174B}" destId="{D7C2A3FE-CDB8-5947-96A4-557DDAA2D234}" srcOrd="7" destOrd="0" parTransId="{64ED85C3-1F2B-AB4B-867D-81C2CE84AFF3}" sibTransId="{ECA63551-C2FF-0D4C-B9A7-CE042B14B913}"/>
    <dgm:cxn modelId="{C61C0D17-3182-D845-8381-FAC99EE40EE9}" type="presOf" srcId="{9527D8D7-E010-8B46-838C-21A3E9A3A4A2}" destId="{B9CAC952-A1E0-A144-8B8D-9722863BA5A6}" srcOrd="1" destOrd="0" presId="urn:microsoft.com/office/officeart/2005/8/layout/cycle2"/>
    <dgm:cxn modelId="{7B789AD7-7404-B34A-B88B-85452A49B860}" type="presOf" srcId="{986C3787-3107-E145-9121-5EF12864F863}" destId="{31C86BF9-7FC6-DA47-906E-7F5CF0C93237}" srcOrd="0" destOrd="0" presId="urn:microsoft.com/office/officeart/2005/8/layout/cycle2"/>
    <dgm:cxn modelId="{60C0460B-8402-864F-B6D8-4849AC1B76FC}" type="presOf" srcId="{00A35EB3-16C0-4041-8A6E-C99D023303CC}" destId="{19A9F5F7-9909-1A4C-9F81-B06FBEF12BC7}" srcOrd="0" destOrd="0" presId="urn:microsoft.com/office/officeart/2005/8/layout/cycle2"/>
    <dgm:cxn modelId="{8D22B1FF-F414-874C-8613-69D957C6F9FD}" srcId="{FC1C49D6-0122-164E-8F48-2FCAB3BA174B}" destId="{B7FD3BD9-34C4-DA4E-866D-F2F6C63501E7}" srcOrd="3" destOrd="0" parTransId="{F14D2864-F0EB-4D45-9B7A-13C89410D936}" sibTransId="{66075C25-B988-EE42-AE07-EDE31C82C70B}"/>
    <dgm:cxn modelId="{39653C8E-3295-BF49-B814-6A5B0744E3F0}" srcId="{FC1C49D6-0122-164E-8F48-2FCAB3BA174B}" destId="{986C3787-3107-E145-9121-5EF12864F863}" srcOrd="0" destOrd="0" parTransId="{78DACF99-EFAA-8D43-A4F1-D7F3E7532D78}" sibTransId="{AD7D2342-89EB-944F-9486-2D9A16993312}"/>
    <dgm:cxn modelId="{28237CF3-EB3D-F744-BA0D-5441996EA812}" srcId="{FC1C49D6-0122-164E-8F48-2FCAB3BA174B}" destId="{FA104989-5D39-F44C-919B-B751E7DBC772}" srcOrd="6" destOrd="0" parTransId="{36AD2DBE-50BA-4F4B-AA47-0120696A010B}" sibTransId="{9527D8D7-E010-8B46-838C-21A3E9A3A4A2}"/>
    <dgm:cxn modelId="{8F5CA2F6-10C7-8E4B-A114-B6D6B5FAFDDC}" type="presOf" srcId="{875300D3-EB13-2B4C-8458-5540B44FF082}" destId="{5C12135A-AA3B-B64E-921C-B7E07F1C09F3}" srcOrd="0" destOrd="0" presId="urn:microsoft.com/office/officeart/2005/8/layout/cycle2"/>
    <dgm:cxn modelId="{DF2B41F6-1D7C-2640-8BAA-8B634B8AB826}" srcId="{FC1C49D6-0122-164E-8F48-2FCAB3BA174B}" destId="{875300D3-EB13-2B4C-8458-5540B44FF082}" srcOrd="4" destOrd="0" parTransId="{C590FC82-4DE6-6C4C-A7D8-241BB9F37028}" sibTransId="{07BCA795-66C4-AE4D-A3D4-630C88F78E0B}"/>
    <dgm:cxn modelId="{E9B6DCC0-B16B-1240-A5BB-97165E139FBB}" type="presOf" srcId="{76653E23-D7B3-274F-AFCB-14BEA2A6ACF0}" destId="{BFBC78E7-F340-B942-BBC4-44AB58F68396}" srcOrd="0" destOrd="0" presId="urn:microsoft.com/office/officeart/2005/8/layout/cycle2"/>
    <dgm:cxn modelId="{297DF909-C7F8-3346-B1AC-9D8DE21B82C8}" type="presOf" srcId="{3B89C6ED-A336-DB45-9631-B9A934778877}" destId="{D45E5409-D7D3-454F-AD2A-4B19B0665277}" srcOrd="0" destOrd="0" presId="urn:microsoft.com/office/officeart/2005/8/layout/cycle2"/>
    <dgm:cxn modelId="{B847DB21-D3C2-7148-8785-04FBA8B0537D}" type="presOf" srcId="{ECA63551-C2FF-0D4C-B9A7-CE042B14B913}" destId="{8A0A169E-CC5E-9349-9764-BE0D7F148A6A}" srcOrd="1" destOrd="0" presId="urn:microsoft.com/office/officeart/2005/8/layout/cycle2"/>
    <dgm:cxn modelId="{0473E140-D008-DF4C-ADCE-E9453D5F6237}" type="presOf" srcId="{DFF5BA48-5EE5-3F4D-91CA-E9595D65F2E5}" destId="{1151843A-073B-134B-8857-9B6A03EFB6C3}" srcOrd="0" destOrd="0" presId="urn:microsoft.com/office/officeart/2005/8/layout/cycle2"/>
    <dgm:cxn modelId="{7DFFF138-BEE0-7F40-B395-82E7499B744C}" type="presOf" srcId="{AB56C66F-4473-F246-8CDB-BA62B5F02521}" destId="{835B285C-0E8C-1844-A3D5-F9A71B829D9A}" srcOrd="0" destOrd="0" presId="urn:microsoft.com/office/officeart/2005/8/layout/cycle2"/>
    <dgm:cxn modelId="{7309581D-F8FB-9E48-ADF8-EC05CF309AFC}" type="presOf" srcId="{8CBCF991-BC45-EB47-940A-3FC2DBBF2378}" destId="{12F23121-0625-6A4C-A3AC-4519A817856D}" srcOrd="1" destOrd="0" presId="urn:microsoft.com/office/officeart/2005/8/layout/cycle2"/>
    <dgm:cxn modelId="{D605FEFB-2B9C-CC4A-94B1-109027B308E2}" type="presOf" srcId="{AD7D2342-89EB-944F-9486-2D9A16993312}" destId="{A952F194-AE8E-184F-80ED-5A8FB83AD0BE}" srcOrd="0" destOrd="0" presId="urn:microsoft.com/office/officeart/2005/8/layout/cycle2"/>
    <dgm:cxn modelId="{F75DC9CA-15E8-BB49-85CC-2238842FFB7E}" srcId="{FC1C49D6-0122-164E-8F48-2FCAB3BA174B}" destId="{DFF5BA48-5EE5-3F4D-91CA-E9595D65F2E5}" srcOrd="9" destOrd="0" parTransId="{9897FA03-D3A5-D84C-B674-6D430302228D}" sibTransId="{8CBCF991-BC45-EB47-940A-3FC2DBBF2378}"/>
    <dgm:cxn modelId="{CD0A8D13-FACB-F54F-9EEB-2AB960088FE6}" srcId="{FC1C49D6-0122-164E-8F48-2FCAB3BA174B}" destId="{3C8C99F3-C034-B840-9ACE-308FE810EF1B}" srcOrd="8" destOrd="0" parTransId="{9E763A6B-429B-0C45-AF2C-59274BFC3B0A}" sibTransId="{BC42C7BB-5729-7F4D-B988-744A5ABE7ECF}"/>
    <dgm:cxn modelId="{0994F8BA-4CB3-B947-99FA-9B65F979E8F1}" type="presOf" srcId="{F56AA946-241E-454C-A0BA-44C35107C7B0}" destId="{CB9086A0-E3E2-1242-AF8A-DB4EB5C6845F}" srcOrd="0" destOrd="0" presId="urn:microsoft.com/office/officeart/2005/8/layout/cycle2"/>
    <dgm:cxn modelId="{66518526-57D6-4F41-84FD-0CBDAC531182}" type="presOf" srcId="{BC42C7BB-5729-7F4D-B988-744A5ABE7ECF}" destId="{7906DDB0-CE27-6343-A346-05D405A56F3A}" srcOrd="0" destOrd="0" presId="urn:microsoft.com/office/officeart/2005/8/layout/cycle2"/>
    <dgm:cxn modelId="{9AA89A9D-1C25-964E-A3ED-20AAA642F0F3}" type="presOf" srcId="{ECA63551-C2FF-0D4C-B9A7-CE042B14B913}" destId="{A3E71F7D-9AD8-E94F-A50F-2CCFBC5943EB}" srcOrd="0" destOrd="0" presId="urn:microsoft.com/office/officeart/2005/8/layout/cycle2"/>
    <dgm:cxn modelId="{FF431663-E2BD-1744-B49D-3B995AD61909}" type="presOf" srcId="{66075C25-B988-EE42-AE07-EDE31C82C70B}" destId="{C601D77C-48B0-914F-945A-831BCB0411CA}" srcOrd="0" destOrd="0" presId="urn:microsoft.com/office/officeart/2005/8/layout/cycle2"/>
    <dgm:cxn modelId="{5E6A5B0B-FAD1-174E-AAA1-1A34D8B6FA7D}" type="presOf" srcId="{8CBCF991-BC45-EB47-940A-3FC2DBBF2378}" destId="{47942BF7-6A54-E445-998C-56A4A3A1AC73}" srcOrd="0" destOrd="0" presId="urn:microsoft.com/office/officeart/2005/8/layout/cycle2"/>
    <dgm:cxn modelId="{FE5BFC2D-B4B8-8547-A92E-A83B59F0E2A8}" type="presParOf" srcId="{1BC7D88D-B647-EA47-A11B-D61186D8BB1D}" destId="{31C86BF9-7FC6-DA47-906E-7F5CF0C93237}" srcOrd="0" destOrd="0" presId="urn:microsoft.com/office/officeart/2005/8/layout/cycle2"/>
    <dgm:cxn modelId="{31E8D937-EAF7-5149-ABEC-46C77470B15C}" type="presParOf" srcId="{1BC7D88D-B647-EA47-A11B-D61186D8BB1D}" destId="{A952F194-AE8E-184F-80ED-5A8FB83AD0BE}" srcOrd="1" destOrd="0" presId="urn:microsoft.com/office/officeart/2005/8/layout/cycle2"/>
    <dgm:cxn modelId="{887661E2-CC6C-AC46-A81B-E0A60800BB3F}" type="presParOf" srcId="{A952F194-AE8E-184F-80ED-5A8FB83AD0BE}" destId="{8D174232-41A3-A649-838C-004D48C6403C}" srcOrd="0" destOrd="0" presId="urn:microsoft.com/office/officeart/2005/8/layout/cycle2"/>
    <dgm:cxn modelId="{3A914DBB-E994-1341-A2FE-FC72E8948991}" type="presParOf" srcId="{1BC7D88D-B647-EA47-A11B-D61186D8BB1D}" destId="{19A9F5F7-9909-1A4C-9F81-B06FBEF12BC7}" srcOrd="2" destOrd="0" presId="urn:microsoft.com/office/officeart/2005/8/layout/cycle2"/>
    <dgm:cxn modelId="{D27F1C54-E9A7-764E-BDE1-98D5B04B3D3B}" type="presParOf" srcId="{1BC7D88D-B647-EA47-A11B-D61186D8BB1D}" destId="{5BF9340C-A764-4145-97E8-E43C02E6B6E7}" srcOrd="3" destOrd="0" presId="urn:microsoft.com/office/officeart/2005/8/layout/cycle2"/>
    <dgm:cxn modelId="{550DF2AE-B2E1-DB41-8961-4BB9CF2D5322}" type="presParOf" srcId="{5BF9340C-A764-4145-97E8-E43C02E6B6E7}" destId="{CBF20A3C-8694-CF4D-95B9-8DEE193F4B59}" srcOrd="0" destOrd="0" presId="urn:microsoft.com/office/officeart/2005/8/layout/cycle2"/>
    <dgm:cxn modelId="{7B53A192-F3F0-2A49-8700-C6057EFC2885}" type="presParOf" srcId="{1BC7D88D-B647-EA47-A11B-D61186D8BB1D}" destId="{BFBC78E7-F340-B942-BBC4-44AB58F68396}" srcOrd="4" destOrd="0" presId="urn:microsoft.com/office/officeart/2005/8/layout/cycle2"/>
    <dgm:cxn modelId="{71E725C0-64D9-1D43-859B-7EA4503C9CF9}" type="presParOf" srcId="{1BC7D88D-B647-EA47-A11B-D61186D8BB1D}" destId="{CB9086A0-E3E2-1242-AF8A-DB4EB5C6845F}" srcOrd="5" destOrd="0" presId="urn:microsoft.com/office/officeart/2005/8/layout/cycle2"/>
    <dgm:cxn modelId="{F149B2D6-8D58-2A48-B6A9-E6F06FFCD4FD}" type="presParOf" srcId="{CB9086A0-E3E2-1242-AF8A-DB4EB5C6845F}" destId="{900E94BA-F19E-E545-AC9A-3288D83D8159}" srcOrd="0" destOrd="0" presId="urn:microsoft.com/office/officeart/2005/8/layout/cycle2"/>
    <dgm:cxn modelId="{90394871-CC1D-DD4A-B590-AA5911BFBF2C}" type="presParOf" srcId="{1BC7D88D-B647-EA47-A11B-D61186D8BB1D}" destId="{942AD1D1-9393-0942-AE78-0A9CB6BE17BA}" srcOrd="6" destOrd="0" presId="urn:microsoft.com/office/officeart/2005/8/layout/cycle2"/>
    <dgm:cxn modelId="{BE579094-8B12-BE41-96C9-B2BBB4E61587}" type="presParOf" srcId="{1BC7D88D-B647-EA47-A11B-D61186D8BB1D}" destId="{C601D77C-48B0-914F-945A-831BCB0411CA}" srcOrd="7" destOrd="0" presId="urn:microsoft.com/office/officeart/2005/8/layout/cycle2"/>
    <dgm:cxn modelId="{4C826CA6-9B20-A743-8E3A-1E9A5C5B7F55}" type="presParOf" srcId="{C601D77C-48B0-914F-945A-831BCB0411CA}" destId="{F66E7A4D-6F4C-2C44-B968-2E74FD59BEAB}" srcOrd="0" destOrd="0" presId="urn:microsoft.com/office/officeart/2005/8/layout/cycle2"/>
    <dgm:cxn modelId="{9287E6BF-BC45-3E42-8A36-159659F0DD1A}" type="presParOf" srcId="{1BC7D88D-B647-EA47-A11B-D61186D8BB1D}" destId="{5C12135A-AA3B-B64E-921C-B7E07F1C09F3}" srcOrd="8" destOrd="0" presId="urn:microsoft.com/office/officeart/2005/8/layout/cycle2"/>
    <dgm:cxn modelId="{7CEA5142-804E-394E-B8D5-1930ADB9A55C}" type="presParOf" srcId="{1BC7D88D-B647-EA47-A11B-D61186D8BB1D}" destId="{4D1BFCE4-95CF-C044-BCB4-BD005ECA0451}" srcOrd="9" destOrd="0" presId="urn:microsoft.com/office/officeart/2005/8/layout/cycle2"/>
    <dgm:cxn modelId="{ACB9B771-1E4A-E44F-978D-9AA18B03D732}" type="presParOf" srcId="{4D1BFCE4-95CF-C044-BCB4-BD005ECA0451}" destId="{750B11F7-0BB9-494F-8DA5-019D951EA044}" srcOrd="0" destOrd="0" presId="urn:microsoft.com/office/officeart/2005/8/layout/cycle2"/>
    <dgm:cxn modelId="{FCFA6A56-3E79-5B4D-8F34-774818CB6C4D}" type="presParOf" srcId="{1BC7D88D-B647-EA47-A11B-D61186D8BB1D}" destId="{D45E5409-D7D3-454F-AD2A-4B19B0665277}" srcOrd="10" destOrd="0" presId="urn:microsoft.com/office/officeart/2005/8/layout/cycle2"/>
    <dgm:cxn modelId="{7E071ADE-DAA8-AE47-9ABB-C358470126B5}" type="presParOf" srcId="{1BC7D88D-B647-EA47-A11B-D61186D8BB1D}" destId="{835B285C-0E8C-1844-A3D5-F9A71B829D9A}" srcOrd="11" destOrd="0" presId="urn:microsoft.com/office/officeart/2005/8/layout/cycle2"/>
    <dgm:cxn modelId="{962E547C-00AB-D044-90F8-7C8D0038195D}" type="presParOf" srcId="{835B285C-0E8C-1844-A3D5-F9A71B829D9A}" destId="{691C9895-4A44-5045-9CC9-758A84577EB2}" srcOrd="0" destOrd="0" presId="urn:microsoft.com/office/officeart/2005/8/layout/cycle2"/>
    <dgm:cxn modelId="{B32915A2-18AA-124F-8A6F-A28F3F8FA51E}" type="presParOf" srcId="{1BC7D88D-B647-EA47-A11B-D61186D8BB1D}" destId="{096615FE-D84C-234D-ACF8-CDBB0C7B9553}" srcOrd="12" destOrd="0" presId="urn:microsoft.com/office/officeart/2005/8/layout/cycle2"/>
    <dgm:cxn modelId="{200161CB-A862-CB4B-903C-C763E5D30E13}" type="presParOf" srcId="{1BC7D88D-B647-EA47-A11B-D61186D8BB1D}" destId="{5AB78188-AD21-8E4D-B99C-D956068FE5FD}" srcOrd="13" destOrd="0" presId="urn:microsoft.com/office/officeart/2005/8/layout/cycle2"/>
    <dgm:cxn modelId="{91022047-F97E-4A48-AAAD-C29FC378D7A3}" type="presParOf" srcId="{5AB78188-AD21-8E4D-B99C-D956068FE5FD}" destId="{B9CAC952-A1E0-A144-8B8D-9722863BA5A6}" srcOrd="0" destOrd="0" presId="urn:microsoft.com/office/officeart/2005/8/layout/cycle2"/>
    <dgm:cxn modelId="{19D6618B-4AC5-B948-ADAC-0F4A45055ED0}" type="presParOf" srcId="{1BC7D88D-B647-EA47-A11B-D61186D8BB1D}" destId="{89E25213-B88A-4342-8FAB-FA1183C740C6}" srcOrd="14" destOrd="0" presId="urn:microsoft.com/office/officeart/2005/8/layout/cycle2"/>
    <dgm:cxn modelId="{E9B80789-E0FF-F349-8557-79C3E50612F7}" type="presParOf" srcId="{1BC7D88D-B647-EA47-A11B-D61186D8BB1D}" destId="{A3E71F7D-9AD8-E94F-A50F-2CCFBC5943EB}" srcOrd="15" destOrd="0" presId="urn:microsoft.com/office/officeart/2005/8/layout/cycle2"/>
    <dgm:cxn modelId="{F1337221-1381-4C47-BA44-91164A7CEB70}" type="presParOf" srcId="{A3E71F7D-9AD8-E94F-A50F-2CCFBC5943EB}" destId="{8A0A169E-CC5E-9349-9764-BE0D7F148A6A}" srcOrd="0" destOrd="0" presId="urn:microsoft.com/office/officeart/2005/8/layout/cycle2"/>
    <dgm:cxn modelId="{BC8E93BF-6B28-6444-BDB0-495A58ABE932}" type="presParOf" srcId="{1BC7D88D-B647-EA47-A11B-D61186D8BB1D}" destId="{10696182-4FC2-7346-9DB1-39C85A388B57}" srcOrd="16" destOrd="0" presId="urn:microsoft.com/office/officeart/2005/8/layout/cycle2"/>
    <dgm:cxn modelId="{952F2BF1-FC9E-534C-AB5F-2DB89F34AE81}" type="presParOf" srcId="{1BC7D88D-B647-EA47-A11B-D61186D8BB1D}" destId="{7906DDB0-CE27-6343-A346-05D405A56F3A}" srcOrd="17" destOrd="0" presId="urn:microsoft.com/office/officeart/2005/8/layout/cycle2"/>
    <dgm:cxn modelId="{901B839A-E6E7-064A-B70A-BD6D112F3202}" type="presParOf" srcId="{7906DDB0-CE27-6343-A346-05D405A56F3A}" destId="{10D65D4C-9390-C34D-80A1-CD3C6D3BE8C8}" srcOrd="0" destOrd="0" presId="urn:microsoft.com/office/officeart/2005/8/layout/cycle2"/>
    <dgm:cxn modelId="{405661BA-E005-1440-8006-A45875AC97C2}" type="presParOf" srcId="{1BC7D88D-B647-EA47-A11B-D61186D8BB1D}" destId="{1151843A-073B-134B-8857-9B6A03EFB6C3}" srcOrd="18" destOrd="0" presId="urn:microsoft.com/office/officeart/2005/8/layout/cycle2"/>
    <dgm:cxn modelId="{EB185528-0053-1142-92D1-8A899469C03B}" type="presParOf" srcId="{1BC7D88D-B647-EA47-A11B-D61186D8BB1D}" destId="{47942BF7-6A54-E445-998C-56A4A3A1AC73}" srcOrd="19" destOrd="0" presId="urn:microsoft.com/office/officeart/2005/8/layout/cycle2"/>
    <dgm:cxn modelId="{7DBDBD8D-857F-EF42-BA9A-622DDB14C755}" type="presParOf" srcId="{47942BF7-6A54-E445-998C-56A4A3A1AC73}" destId="{12F23121-0625-6A4C-A3AC-4519A817856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CABDC-B5E6-6F49-8C5D-B699A4927836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9ED41E-A4A7-C141-AFC3-EB91C2A8299A}">
      <dgm:prSet phldrT="[Text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Helvetica Light"/>
              <a:cs typeface="Helvetica Light"/>
            </a:rPr>
            <a:t>Global Cyclic Group Iterator</a:t>
          </a:r>
          <a:endParaRPr lang="en-US" sz="1800" b="0" i="0" dirty="0">
            <a:solidFill>
              <a:schemeClr val="tx1"/>
            </a:solidFill>
            <a:latin typeface="Helvetica Light"/>
            <a:cs typeface="Helvetica Light"/>
          </a:endParaRPr>
        </a:p>
      </dgm:t>
    </dgm:pt>
    <dgm:pt modelId="{FD4EF858-D32F-434E-910A-5CC6A95BFB22}" type="parTrans" cxnId="{44EA9A77-F0F2-774B-9F44-4385BAA6937B}">
      <dgm:prSet/>
      <dgm:spPr/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5C4BB866-A203-1548-9F6E-CCB317999ECA}" type="sibTrans" cxnId="{44EA9A77-F0F2-774B-9F44-4385BAA6937B}">
      <dgm:prSet/>
      <dgm:spPr/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0405A9D8-246C-A442-A5BF-6F66DB8F76A0}">
      <dgm:prSet phldrT="[Text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dirty="0">
            <a:solidFill>
              <a:schemeClr val="tx1"/>
            </a:solidFill>
            <a:latin typeface="Helvetica Light"/>
            <a:cs typeface="Helvetica Light"/>
          </a:endParaRPr>
        </a:p>
      </dgm:t>
    </dgm:pt>
    <dgm:pt modelId="{3B0C0FDA-5CDB-DD48-AC99-A62E22C826C4}" type="parTrans" cxnId="{3A9740AE-AF46-0D4C-B492-D6E5AF6EF66B}">
      <dgm:prSet custT="1"/>
      <dgm:spPr>
        <a:ln w="38100" cmpd="sng">
          <a:solidFill>
            <a:schemeClr val="tx1"/>
          </a:solidFill>
          <a:headEnd type="none"/>
          <a:tailEnd type="none" w="med" len="med"/>
        </a:ln>
      </dgm:spPr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72C1BB53-23D0-6846-9634-6DE156083366}" type="sibTrans" cxnId="{3A9740AE-AF46-0D4C-B492-D6E5AF6EF66B}">
      <dgm:prSet/>
      <dgm:spPr/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B170551C-E315-D64A-A4AE-C81A2B24474D}">
      <dgm:prSet phldrT="[Text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dirty="0">
            <a:solidFill>
              <a:schemeClr val="tx1"/>
            </a:solidFill>
            <a:latin typeface="Helvetica Light"/>
            <a:cs typeface="Helvetica Light"/>
          </a:endParaRPr>
        </a:p>
      </dgm:t>
    </dgm:pt>
    <dgm:pt modelId="{8841455C-A4EB-CF42-BAC1-DEAF6B3B9AA9}" type="parTrans" cxnId="{0E4FB4F8-ACDC-E44F-BA29-378DDC883918}">
      <dgm:prSet custT="1"/>
      <dgm:spPr>
        <a:ln w="38100" cmpd="sng">
          <a:solidFill>
            <a:schemeClr val="tx1"/>
          </a:solidFill>
          <a:headEnd type="none"/>
          <a:tailEnd type="none" w="med" len="med"/>
        </a:ln>
      </dgm:spPr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50C67B48-81D3-8347-A336-22912E0BD044}" type="sibTrans" cxnId="{0E4FB4F8-ACDC-E44F-BA29-378DDC883918}">
      <dgm:prSet/>
      <dgm:spPr/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D0FAADF5-20C8-A543-9553-8DD333B022C0}">
      <dgm:prSet phldrT="[Text]" custT="1"/>
      <dgm:spPr/>
      <dgm:t>
        <a:bodyPr/>
        <a:lstStyle/>
        <a:p>
          <a:r>
            <a:rPr lang="en-US" sz="1800" b="0" i="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dirty="0">
            <a:solidFill>
              <a:schemeClr val="tx1"/>
            </a:solidFill>
            <a:latin typeface="Helvetica Light"/>
            <a:cs typeface="Helvetica Light"/>
          </a:endParaRPr>
        </a:p>
      </dgm:t>
    </dgm:pt>
    <dgm:pt modelId="{FD33212F-9C85-9348-B840-9AD7A5B61F1D}" type="parTrans" cxnId="{791E342F-94D4-3440-AD73-F201879E19BD}">
      <dgm:prSet custT="1"/>
      <dgm:spPr>
        <a:ln w="38100" cmpd="sng">
          <a:solidFill>
            <a:schemeClr val="tx1"/>
          </a:solidFill>
          <a:headEnd type="none"/>
          <a:tailEnd type="none" w="med" len="med"/>
        </a:ln>
      </dgm:spPr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1EFD4668-66F6-4D4E-8DFD-45415F1742A7}" type="sibTrans" cxnId="{791E342F-94D4-3440-AD73-F201879E19BD}">
      <dgm:prSet/>
      <dgm:spPr/>
      <dgm:t>
        <a:bodyPr/>
        <a:lstStyle/>
        <a:p>
          <a:endParaRPr lang="en-US" sz="1800" b="0" i="0">
            <a:latin typeface="Helvetica Light"/>
            <a:cs typeface="Helvetica Light"/>
          </a:endParaRPr>
        </a:p>
      </dgm:t>
    </dgm:pt>
    <dgm:pt modelId="{96D62BC4-6C29-254F-9C1D-DBD43D236FCA}" type="pres">
      <dgm:prSet presAssocID="{ACCCABDC-B5E6-6F49-8C5D-B699A492783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92A8A3-D420-2B4F-89BC-82BDB99094C7}" type="pres">
      <dgm:prSet presAssocID="{D59ED41E-A4A7-C141-AFC3-EB91C2A8299A}" presName="root1" presStyleCnt="0"/>
      <dgm:spPr/>
    </dgm:pt>
    <dgm:pt modelId="{4886C166-D649-7B49-9099-45D8C0BEF648}" type="pres">
      <dgm:prSet presAssocID="{D59ED41E-A4A7-C141-AFC3-EB91C2A8299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6620AB-6806-8648-911F-33E10B48A9E8}" type="pres">
      <dgm:prSet presAssocID="{D59ED41E-A4A7-C141-AFC3-EB91C2A8299A}" presName="level2hierChild" presStyleCnt="0"/>
      <dgm:spPr/>
    </dgm:pt>
    <dgm:pt modelId="{4C2D4FF2-5FEF-6644-B8E3-5CE9E3B1C913}" type="pres">
      <dgm:prSet presAssocID="{3B0C0FDA-5CDB-DD48-AC99-A62E22C826C4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73B84025-36B2-1041-8624-30A2AF044817}" type="pres">
      <dgm:prSet presAssocID="{3B0C0FDA-5CDB-DD48-AC99-A62E22C826C4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81C97BD-9068-8346-BD28-0D78E1269B1A}" type="pres">
      <dgm:prSet presAssocID="{0405A9D8-246C-A442-A5BF-6F66DB8F76A0}" presName="root2" presStyleCnt="0"/>
      <dgm:spPr/>
    </dgm:pt>
    <dgm:pt modelId="{533AE9DE-F06F-864D-AFAD-014026FAC489}" type="pres">
      <dgm:prSet presAssocID="{0405A9D8-246C-A442-A5BF-6F66DB8F76A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53110-6606-5E49-A9D3-E13BBDC8B3DC}" type="pres">
      <dgm:prSet presAssocID="{0405A9D8-246C-A442-A5BF-6F66DB8F76A0}" presName="level3hierChild" presStyleCnt="0"/>
      <dgm:spPr/>
    </dgm:pt>
    <dgm:pt modelId="{02F81CDB-EFA8-5647-9339-A5A296A12373}" type="pres">
      <dgm:prSet presAssocID="{8841455C-A4EB-CF42-BAC1-DEAF6B3B9AA9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1B4700EC-6CBE-794F-85B1-0B503A67633A}" type="pres">
      <dgm:prSet presAssocID="{8841455C-A4EB-CF42-BAC1-DEAF6B3B9AA9}" presName="connTx" presStyleLbl="parChTrans1D2" presStyleIdx="1" presStyleCnt="3"/>
      <dgm:spPr/>
      <dgm:t>
        <a:bodyPr/>
        <a:lstStyle/>
        <a:p>
          <a:endParaRPr lang="en-US"/>
        </a:p>
      </dgm:t>
    </dgm:pt>
    <dgm:pt modelId="{ABAD9502-8B79-2F42-A5D9-87B2D06F7805}" type="pres">
      <dgm:prSet presAssocID="{B170551C-E315-D64A-A4AE-C81A2B24474D}" presName="root2" presStyleCnt="0"/>
      <dgm:spPr/>
    </dgm:pt>
    <dgm:pt modelId="{22C3931E-C96C-B24B-BEC9-983E7F4DBBD7}" type="pres">
      <dgm:prSet presAssocID="{B170551C-E315-D64A-A4AE-C81A2B24474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E48CD6-CE12-924A-B8F6-D90500D73ED4}" type="pres">
      <dgm:prSet presAssocID="{B170551C-E315-D64A-A4AE-C81A2B24474D}" presName="level3hierChild" presStyleCnt="0"/>
      <dgm:spPr/>
    </dgm:pt>
    <dgm:pt modelId="{F2B4E585-9B28-4C45-9E39-B182C50A317A}" type="pres">
      <dgm:prSet presAssocID="{FD33212F-9C85-9348-B840-9AD7A5B61F1D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20D3971B-FC28-8E45-9874-AA8E0B797015}" type="pres">
      <dgm:prSet presAssocID="{FD33212F-9C85-9348-B840-9AD7A5B61F1D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D00495B-3A4A-9447-97FF-05EE7D59DFE7}" type="pres">
      <dgm:prSet presAssocID="{D0FAADF5-20C8-A543-9553-8DD333B022C0}" presName="root2" presStyleCnt="0"/>
      <dgm:spPr/>
    </dgm:pt>
    <dgm:pt modelId="{3788881D-652D-CA44-8CBA-F5E968873CA8}" type="pres">
      <dgm:prSet presAssocID="{D0FAADF5-20C8-A543-9553-8DD333B022C0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23669C-377F-A041-9CDF-9EB44D573936}" type="pres">
      <dgm:prSet presAssocID="{D0FAADF5-20C8-A543-9553-8DD333B022C0}" presName="level3hierChild" presStyleCnt="0"/>
      <dgm:spPr/>
    </dgm:pt>
  </dgm:ptLst>
  <dgm:cxnLst>
    <dgm:cxn modelId="{244EC112-A83B-1943-A55F-7DA9D0DDF008}" type="presOf" srcId="{D0FAADF5-20C8-A543-9553-8DD333B022C0}" destId="{3788881D-652D-CA44-8CBA-F5E968873CA8}" srcOrd="0" destOrd="0" presId="urn:microsoft.com/office/officeart/2005/8/layout/hierarchy2"/>
    <dgm:cxn modelId="{8555B0DA-689B-AB4F-B888-ED4923BB3AF5}" type="presOf" srcId="{ACCCABDC-B5E6-6F49-8C5D-B699A4927836}" destId="{96D62BC4-6C29-254F-9C1D-DBD43D236FCA}" srcOrd="0" destOrd="0" presId="urn:microsoft.com/office/officeart/2005/8/layout/hierarchy2"/>
    <dgm:cxn modelId="{75D5AF06-67BF-C44D-830B-ABF8E882B087}" type="presOf" srcId="{0405A9D8-246C-A442-A5BF-6F66DB8F76A0}" destId="{533AE9DE-F06F-864D-AFAD-014026FAC489}" srcOrd="0" destOrd="0" presId="urn:microsoft.com/office/officeart/2005/8/layout/hierarchy2"/>
    <dgm:cxn modelId="{1A01656D-2825-E443-B7E4-2D1388596170}" type="presOf" srcId="{3B0C0FDA-5CDB-DD48-AC99-A62E22C826C4}" destId="{4C2D4FF2-5FEF-6644-B8E3-5CE9E3B1C913}" srcOrd="0" destOrd="0" presId="urn:microsoft.com/office/officeart/2005/8/layout/hierarchy2"/>
    <dgm:cxn modelId="{0E4FB4F8-ACDC-E44F-BA29-378DDC883918}" srcId="{D59ED41E-A4A7-C141-AFC3-EB91C2A8299A}" destId="{B170551C-E315-D64A-A4AE-C81A2B24474D}" srcOrd="1" destOrd="0" parTransId="{8841455C-A4EB-CF42-BAC1-DEAF6B3B9AA9}" sibTransId="{50C67B48-81D3-8347-A336-22912E0BD044}"/>
    <dgm:cxn modelId="{F1C671FF-AE43-814E-9635-07A70DF9ABCF}" type="presOf" srcId="{FD33212F-9C85-9348-B840-9AD7A5B61F1D}" destId="{20D3971B-FC28-8E45-9874-AA8E0B797015}" srcOrd="1" destOrd="0" presId="urn:microsoft.com/office/officeart/2005/8/layout/hierarchy2"/>
    <dgm:cxn modelId="{9526C6C9-1974-6344-A97B-C7A28128476C}" type="presOf" srcId="{B170551C-E315-D64A-A4AE-C81A2B24474D}" destId="{22C3931E-C96C-B24B-BEC9-983E7F4DBBD7}" srcOrd="0" destOrd="0" presId="urn:microsoft.com/office/officeart/2005/8/layout/hierarchy2"/>
    <dgm:cxn modelId="{91EFAF89-559E-AA44-BF86-62DEE40FAC1A}" type="presOf" srcId="{D59ED41E-A4A7-C141-AFC3-EB91C2A8299A}" destId="{4886C166-D649-7B49-9099-45D8C0BEF648}" srcOrd="0" destOrd="0" presId="urn:microsoft.com/office/officeart/2005/8/layout/hierarchy2"/>
    <dgm:cxn modelId="{3A9740AE-AF46-0D4C-B492-D6E5AF6EF66B}" srcId="{D59ED41E-A4A7-C141-AFC3-EB91C2A8299A}" destId="{0405A9D8-246C-A442-A5BF-6F66DB8F76A0}" srcOrd="0" destOrd="0" parTransId="{3B0C0FDA-5CDB-DD48-AC99-A62E22C826C4}" sibTransId="{72C1BB53-23D0-6846-9634-6DE156083366}"/>
    <dgm:cxn modelId="{CEC8E602-A7FA-2148-9D5C-2F130AF58F08}" type="presOf" srcId="{3B0C0FDA-5CDB-DD48-AC99-A62E22C826C4}" destId="{73B84025-36B2-1041-8624-30A2AF044817}" srcOrd="1" destOrd="0" presId="urn:microsoft.com/office/officeart/2005/8/layout/hierarchy2"/>
    <dgm:cxn modelId="{AAAC51DA-EDEA-3F4C-8FDA-21A8461325F6}" type="presOf" srcId="{8841455C-A4EB-CF42-BAC1-DEAF6B3B9AA9}" destId="{02F81CDB-EFA8-5647-9339-A5A296A12373}" srcOrd="0" destOrd="0" presId="urn:microsoft.com/office/officeart/2005/8/layout/hierarchy2"/>
    <dgm:cxn modelId="{44EA9A77-F0F2-774B-9F44-4385BAA6937B}" srcId="{ACCCABDC-B5E6-6F49-8C5D-B699A4927836}" destId="{D59ED41E-A4A7-C141-AFC3-EB91C2A8299A}" srcOrd="0" destOrd="0" parTransId="{FD4EF858-D32F-434E-910A-5CC6A95BFB22}" sibTransId="{5C4BB866-A203-1548-9F6E-CCB317999ECA}"/>
    <dgm:cxn modelId="{B0FAF979-8AB1-D745-87B8-8723E583F1AC}" type="presOf" srcId="{8841455C-A4EB-CF42-BAC1-DEAF6B3B9AA9}" destId="{1B4700EC-6CBE-794F-85B1-0B503A67633A}" srcOrd="1" destOrd="0" presId="urn:microsoft.com/office/officeart/2005/8/layout/hierarchy2"/>
    <dgm:cxn modelId="{DE658D3A-B5EE-2743-933F-A96722145342}" type="presOf" srcId="{FD33212F-9C85-9348-B840-9AD7A5B61F1D}" destId="{F2B4E585-9B28-4C45-9E39-B182C50A317A}" srcOrd="0" destOrd="0" presId="urn:microsoft.com/office/officeart/2005/8/layout/hierarchy2"/>
    <dgm:cxn modelId="{791E342F-94D4-3440-AD73-F201879E19BD}" srcId="{D59ED41E-A4A7-C141-AFC3-EB91C2A8299A}" destId="{D0FAADF5-20C8-A543-9553-8DD333B022C0}" srcOrd="2" destOrd="0" parTransId="{FD33212F-9C85-9348-B840-9AD7A5B61F1D}" sibTransId="{1EFD4668-66F6-4D4E-8DFD-45415F1742A7}"/>
    <dgm:cxn modelId="{462693C6-FE39-D544-B5D9-F299C18E800A}" type="presParOf" srcId="{96D62BC4-6C29-254F-9C1D-DBD43D236FCA}" destId="{0192A8A3-D420-2B4F-89BC-82BDB99094C7}" srcOrd="0" destOrd="0" presId="urn:microsoft.com/office/officeart/2005/8/layout/hierarchy2"/>
    <dgm:cxn modelId="{86272836-3067-C742-BCC0-00B851B8DDB4}" type="presParOf" srcId="{0192A8A3-D420-2B4F-89BC-82BDB99094C7}" destId="{4886C166-D649-7B49-9099-45D8C0BEF648}" srcOrd="0" destOrd="0" presId="urn:microsoft.com/office/officeart/2005/8/layout/hierarchy2"/>
    <dgm:cxn modelId="{D6A47E85-55FE-9F47-BDA4-A5367D1B2694}" type="presParOf" srcId="{0192A8A3-D420-2B4F-89BC-82BDB99094C7}" destId="{7F6620AB-6806-8648-911F-33E10B48A9E8}" srcOrd="1" destOrd="0" presId="urn:microsoft.com/office/officeart/2005/8/layout/hierarchy2"/>
    <dgm:cxn modelId="{CDB366D1-05CE-8A44-B2D4-AD310DE120C1}" type="presParOf" srcId="{7F6620AB-6806-8648-911F-33E10B48A9E8}" destId="{4C2D4FF2-5FEF-6644-B8E3-5CE9E3B1C913}" srcOrd="0" destOrd="0" presId="urn:microsoft.com/office/officeart/2005/8/layout/hierarchy2"/>
    <dgm:cxn modelId="{D3050F9E-6A09-C348-BAE0-2CA4C8426AA0}" type="presParOf" srcId="{4C2D4FF2-5FEF-6644-B8E3-5CE9E3B1C913}" destId="{73B84025-36B2-1041-8624-30A2AF044817}" srcOrd="0" destOrd="0" presId="urn:microsoft.com/office/officeart/2005/8/layout/hierarchy2"/>
    <dgm:cxn modelId="{03682B8E-DE33-2645-BC13-CEDCF5D9C590}" type="presParOf" srcId="{7F6620AB-6806-8648-911F-33E10B48A9E8}" destId="{281C97BD-9068-8346-BD28-0D78E1269B1A}" srcOrd="1" destOrd="0" presId="urn:microsoft.com/office/officeart/2005/8/layout/hierarchy2"/>
    <dgm:cxn modelId="{9CEB01F6-1E3B-8642-A9A5-FF86560D6516}" type="presParOf" srcId="{281C97BD-9068-8346-BD28-0D78E1269B1A}" destId="{533AE9DE-F06F-864D-AFAD-014026FAC489}" srcOrd="0" destOrd="0" presId="urn:microsoft.com/office/officeart/2005/8/layout/hierarchy2"/>
    <dgm:cxn modelId="{2E114D9F-6F23-9346-873F-792501116D08}" type="presParOf" srcId="{281C97BD-9068-8346-BD28-0D78E1269B1A}" destId="{C1953110-6606-5E49-A9D3-E13BBDC8B3DC}" srcOrd="1" destOrd="0" presId="urn:microsoft.com/office/officeart/2005/8/layout/hierarchy2"/>
    <dgm:cxn modelId="{4A49D77B-A8B6-CB43-8F46-ABE7B604D5DF}" type="presParOf" srcId="{7F6620AB-6806-8648-911F-33E10B48A9E8}" destId="{02F81CDB-EFA8-5647-9339-A5A296A12373}" srcOrd="2" destOrd="0" presId="urn:microsoft.com/office/officeart/2005/8/layout/hierarchy2"/>
    <dgm:cxn modelId="{A5E481F5-F50B-384F-A00B-D6E0A4F4D287}" type="presParOf" srcId="{02F81CDB-EFA8-5647-9339-A5A296A12373}" destId="{1B4700EC-6CBE-794F-85B1-0B503A67633A}" srcOrd="0" destOrd="0" presId="urn:microsoft.com/office/officeart/2005/8/layout/hierarchy2"/>
    <dgm:cxn modelId="{AF4734E8-8496-7D46-A48D-BCC86B5D6D93}" type="presParOf" srcId="{7F6620AB-6806-8648-911F-33E10B48A9E8}" destId="{ABAD9502-8B79-2F42-A5D9-87B2D06F7805}" srcOrd="3" destOrd="0" presId="urn:microsoft.com/office/officeart/2005/8/layout/hierarchy2"/>
    <dgm:cxn modelId="{1A1AA37A-BC4A-FD41-8C04-E7206BCC0133}" type="presParOf" srcId="{ABAD9502-8B79-2F42-A5D9-87B2D06F7805}" destId="{22C3931E-C96C-B24B-BEC9-983E7F4DBBD7}" srcOrd="0" destOrd="0" presId="urn:microsoft.com/office/officeart/2005/8/layout/hierarchy2"/>
    <dgm:cxn modelId="{84BE0D8B-476D-0B42-A02A-F0DF8A144CF6}" type="presParOf" srcId="{ABAD9502-8B79-2F42-A5D9-87B2D06F7805}" destId="{DAE48CD6-CE12-924A-B8F6-D90500D73ED4}" srcOrd="1" destOrd="0" presId="urn:microsoft.com/office/officeart/2005/8/layout/hierarchy2"/>
    <dgm:cxn modelId="{F27273DC-DEFB-C14E-BC35-E4905B2E1801}" type="presParOf" srcId="{7F6620AB-6806-8648-911F-33E10B48A9E8}" destId="{F2B4E585-9B28-4C45-9E39-B182C50A317A}" srcOrd="4" destOrd="0" presId="urn:microsoft.com/office/officeart/2005/8/layout/hierarchy2"/>
    <dgm:cxn modelId="{61753009-6B72-B446-9761-F1D044FD9340}" type="presParOf" srcId="{F2B4E585-9B28-4C45-9E39-B182C50A317A}" destId="{20D3971B-FC28-8E45-9874-AA8E0B797015}" srcOrd="0" destOrd="0" presId="urn:microsoft.com/office/officeart/2005/8/layout/hierarchy2"/>
    <dgm:cxn modelId="{AC357DD1-7809-214E-914E-41363212BE80}" type="presParOf" srcId="{7F6620AB-6806-8648-911F-33E10B48A9E8}" destId="{6D00495B-3A4A-9447-97FF-05EE7D59DFE7}" srcOrd="5" destOrd="0" presId="urn:microsoft.com/office/officeart/2005/8/layout/hierarchy2"/>
    <dgm:cxn modelId="{BD9AFD01-E5CF-8340-A2AA-E938FEF39EA3}" type="presParOf" srcId="{6D00495B-3A4A-9447-97FF-05EE7D59DFE7}" destId="{3788881D-652D-CA44-8CBA-F5E968873CA8}" srcOrd="0" destOrd="0" presId="urn:microsoft.com/office/officeart/2005/8/layout/hierarchy2"/>
    <dgm:cxn modelId="{97229B7D-F854-2848-9384-502009996DB6}" type="presParOf" srcId="{6D00495B-3A4A-9447-97FF-05EE7D59DFE7}" destId="{CE23669C-377F-A041-9CDF-9EB44D57393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6D933-0E34-AE41-A6C0-0073A371608B}" type="doc">
      <dgm:prSet loTypeId="urn:microsoft.com/office/officeart/2005/8/layout/hierarchy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90FDAF-D182-EC43-B2FF-9FFD1EC92041}">
      <dgm:prSet phldrT="[Text]" custT="1"/>
      <dgm:spPr/>
      <dgm:t>
        <a:bodyPr/>
        <a:lstStyle/>
        <a:p>
          <a:r>
            <a:rPr lang="en-US" sz="1800" b="0" i="0" dirty="0" smtClean="0">
              <a:solidFill>
                <a:srgbClr val="000000"/>
              </a:solidFill>
              <a:latin typeface="Helvetica Light"/>
              <a:cs typeface="Helvetica Light"/>
            </a:rPr>
            <a:t>Send</a:t>
          </a:r>
          <a:endParaRPr lang="en-US" sz="1800" b="0" i="0" dirty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116FB832-4671-5945-BF9C-1B4F4672654F}" type="parTrans" cxnId="{9AC42946-8DB7-624C-94E0-5AC2D5FAB109}">
      <dgm:prSet/>
      <dgm:spPr/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5E76D88C-E5ED-F842-BA16-9B7CD56AD946}" type="sibTrans" cxnId="{9AC42946-8DB7-624C-94E0-5AC2D5FAB109}">
      <dgm:prSet/>
      <dgm:spPr/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1E87C625-29B2-B046-936E-7F3E39753070}">
      <dgm:prSet phldrT="[Text]" custT="1"/>
      <dgm:spPr/>
      <dgm:t>
        <a:bodyPr/>
        <a:lstStyle/>
        <a:p>
          <a:r>
            <a:rPr lang="en-US" sz="1800" b="0" i="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dirty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ABFB74B9-83FB-5C4D-8AD3-4CCA2995BF90}" type="parTrans" cxnId="{CF43DC00-627B-3E40-A561-CFF110F7B057}">
      <dgm:prSet custT="1"/>
      <dgm:spPr>
        <a:ln w="38100" cmpd="sng">
          <a:prstDash val="dash"/>
          <a:headEnd type="none" w="med" len="med"/>
          <a:tailEnd type="none" w="med" len="med"/>
        </a:ln>
      </dgm:spPr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863ECE95-8410-AF4F-AA98-12CF781C2326}" type="sibTrans" cxnId="{CF43DC00-627B-3E40-A561-CFF110F7B057}">
      <dgm:prSet/>
      <dgm:spPr/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851136E6-E459-FE41-AA52-A259D3C5FF19}">
      <dgm:prSet phldrT="[Text]" custT="1"/>
      <dgm:spPr/>
      <dgm:t>
        <a:bodyPr/>
        <a:lstStyle/>
        <a:p>
          <a:r>
            <a:rPr lang="en-US" sz="1800" b="0" i="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dirty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FF596CD1-BBD3-1543-94C1-3BA7F3BF3E0E}" type="parTrans" cxnId="{646468A3-7A19-5F46-89BD-ADBE965E89A3}">
      <dgm:prSet custT="1"/>
      <dgm:spPr>
        <a:ln w="38100" cmpd="sng">
          <a:prstDash val="dash"/>
          <a:headEnd type="none" w="med" len="med"/>
          <a:tailEnd type="none" w="med" len="med"/>
        </a:ln>
      </dgm:spPr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28EC4831-F0E6-2642-98B9-6014B75C06A7}" type="sibTrans" cxnId="{646468A3-7A19-5F46-89BD-ADBE965E89A3}">
      <dgm:prSet/>
      <dgm:spPr/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2D51B617-82D2-FB4C-9AE2-976A36D17132}">
      <dgm:prSet phldrT="[Text]" custT="1"/>
      <dgm:spPr/>
      <dgm:t>
        <a:bodyPr/>
        <a:lstStyle/>
        <a:p>
          <a:r>
            <a:rPr lang="en-US" sz="1800" b="0" i="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dirty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DB7ACF92-2267-1640-B4FF-5E611FA69979}" type="parTrans" cxnId="{2DE5748C-50E8-A043-B29E-3EEA5C9E0BEC}">
      <dgm:prSet custT="1"/>
      <dgm:spPr>
        <a:ln w="38100" cmpd="sng">
          <a:prstDash val="dash"/>
          <a:headEnd type="none" w="med" len="med"/>
          <a:tailEnd type="none" w="med" len="med"/>
        </a:ln>
      </dgm:spPr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B3F2B1C5-CF6F-C743-A309-96FA534F663D}" type="sibTrans" cxnId="{2DE5748C-50E8-A043-B29E-3EEA5C9E0BEC}">
      <dgm:prSet/>
      <dgm:spPr/>
      <dgm:t>
        <a:bodyPr/>
        <a:lstStyle/>
        <a:p>
          <a:endParaRPr lang="en-US" sz="1800" b="0" i="0">
            <a:solidFill>
              <a:srgbClr val="000000"/>
            </a:solidFill>
            <a:latin typeface="Helvetica Light"/>
            <a:cs typeface="Helvetica Light"/>
          </a:endParaRPr>
        </a:p>
      </dgm:t>
    </dgm:pt>
    <dgm:pt modelId="{69CB3F92-EA09-B741-A4BB-238F174C9C06}" type="pres">
      <dgm:prSet presAssocID="{21F6D933-0E34-AE41-A6C0-0073A371608B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2B71FD-E2C3-FF46-B710-40663690747A}" type="pres">
      <dgm:prSet presAssocID="{A590FDAF-D182-EC43-B2FF-9FFD1EC92041}" presName="root1" presStyleCnt="0"/>
      <dgm:spPr/>
    </dgm:pt>
    <dgm:pt modelId="{A0081CE6-FFBE-B644-85E5-2DAFA6CB69F6}" type="pres">
      <dgm:prSet presAssocID="{A590FDAF-D182-EC43-B2FF-9FFD1EC9204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5B1C16-22C1-1747-B284-E4835304B171}" type="pres">
      <dgm:prSet presAssocID="{A590FDAF-D182-EC43-B2FF-9FFD1EC92041}" presName="level2hierChild" presStyleCnt="0"/>
      <dgm:spPr/>
    </dgm:pt>
    <dgm:pt modelId="{D02F1C8C-7500-BC44-8E7A-F3BDB25CE398}" type="pres">
      <dgm:prSet presAssocID="{ABFB74B9-83FB-5C4D-8AD3-4CCA2995BF90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BFEDEA88-A418-F44F-BEB0-D9F382668F52}" type="pres">
      <dgm:prSet presAssocID="{ABFB74B9-83FB-5C4D-8AD3-4CCA2995BF90}" presName="connTx" presStyleLbl="parChTrans1D2" presStyleIdx="0" presStyleCnt="3"/>
      <dgm:spPr/>
      <dgm:t>
        <a:bodyPr/>
        <a:lstStyle/>
        <a:p>
          <a:endParaRPr lang="en-US"/>
        </a:p>
      </dgm:t>
    </dgm:pt>
    <dgm:pt modelId="{201186E0-E905-724F-BAD4-4F7B0716B3FC}" type="pres">
      <dgm:prSet presAssocID="{1E87C625-29B2-B046-936E-7F3E39753070}" presName="root2" presStyleCnt="0"/>
      <dgm:spPr/>
    </dgm:pt>
    <dgm:pt modelId="{A7D50B07-3E3C-FF47-B959-ED1905CA92E7}" type="pres">
      <dgm:prSet presAssocID="{1E87C625-29B2-B046-936E-7F3E3975307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A446E-CDC0-844D-8480-89B7699E449F}" type="pres">
      <dgm:prSet presAssocID="{1E87C625-29B2-B046-936E-7F3E39753070}" presName="level3hierChild" presStyleCnt="0"/>
      <dgm:spPr/>
    </dgm:pt>
    <dgm:pt modelId="{EB91CDBB-3C7B-8B48-BDD0-8302BCADBB57}" type="pres">
      <dgm:prSet presAssocID="{FF596CD1-BBD3-1543-94C1-3BA7F3BF3E0E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A2C00951-A9AD-5E43-9B2E-5B18BD759975}" type="pres">
      <dgm:prSet presAssocID="{FF596CD1-BBD3-1543-94C1-3BA7F3BF3E0E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E340405-FBA0-CA4A-BB20-72CDB7CF6038}" type="pres">
      <dgm:prSet presAssocID="{851136E6-E459-FE41-AA52-A259D3C5FF19}" presName="root2" presStyleCnt="0"/>
      <dgm:spPr/>
    </dgm:pt>
    <dgm:pt modelId="{17A1471B-382C-7340-924D-559AEE6D6A15}" type="pres">
      <dgm:prSet presAssocID="{851136E6-E459-FE41-AA52-A259D3C5FF19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370A8A-967F-A045-8A3B-584875225F91}" type="pres">
      <dgm:prSet presAssocID="{851136E6-E459-FE41-AA52-A259D3C5FF19}" presName="level3hierChild" presStyleCnt="0"/>
      <dgm:spPr/>
    </dgm:pt>
    <dgm:pt modelId="{D3718673-FCC6-7C4D-9461-9F68D7561974}" type="pres">
      <dgm:prSet presAssocID="{DB7ACF92-2267-1640-B4FF-5E611FA69979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7D5513AE-4AA5-094E-BB31-BCF5FA3B900A}" type="pres">
      <dgm:prSet presAssocID="{DB7ACF92-2267-1640-B4FF-5E611FA69979}" presName="connTx" presStyleLbl="parChTrans1D2" presStyleIdx="2" presStyleCnt="3"/>
      <dgm:spPr/>
      <dgm:t>
        <a:bodyPr/>
        <a:lstStyle/>
        <a:p>
          <a:endParaRPr lang="en-US"/>
        </a:p>
      </dgm:t>
    </dgm:pt>
    <dgm:pt modelId="{637B6771-CB9A-4643-908C-3A1650F340E0}" type="pres">
      <dgm:prSet presAssocID="{2D51B617-82D2-FB4C-9AE2-976A36D17132}" presName="root2" presStyleCnt="0"/>
      <dgm:spPr/>
    </dgm:pt>
    <dgm:pt modelId="{B1FDD60B-9C6D-A644-BC5F-E5E59661DD62}" type="pres">
      <dgm:prSet presAssocID="{2D51B617-82D2-FB4C-9AE2-976A36D17132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48A745-2691-BB47-B1F1-E2A300CC30A3}" type="pres">
      <dgm:prSet presAssocID="{2D51B617-82D2-FB4C-9AE2-976A36D17132}" presName="level3hierChild" presStyleCnt="0"/>
      <dgm:spPr/>
    </dgm:pt>
  </dgm:ptLst>
  <dgm:cxnLst>
    <dgm:cxn modelId="{3A277F5D-A1F7-E64F-8BBC-38695DCFA826}" type="presOf" srcId="{FF596CD1-BBD3-1543-94C1-3BA7F3BF3E0E}" destId="{EB91CDBB-3C7B-8B48-BDD0-8302BCADBB57}" srcOrd="0" destOrd="0" presId="urn:microsoft.com/office/officeart/2005/8/layout/hierarchy2"/>
    <dgm:cxn modelId="{0D2D7907-4E62-334E-9D60-6791F80B15E6}" type="presOf" srcId="{FF596CD1-BBD3-1543-94C1-3BA7F3BF3E0E}" destId="{A2C00951-A9AD-5E43-9B2E-5B18BD759975}" srcOrd="1" destOrd="0" presId="urn:microsoft.com/office/officeart/2005/8/layout/hierarchy2"/>
    <dgm:cxn modelId="{9AC42946-8DB7-624C-94E0-5AC2D5FAB109}" srcId="{21F6D933-0E34-AE41-A6C0-0073A371608B}" destId="{A590FDAF-D182-EC43-B2FF-9FFD1EC92041}" srcOrd="0" destOrd="0" parTransId="{116FB832-4671-5945-BF9C-1B4F4672654F}" sibTransId="{5E76D88C-E5ED-F842-BA16-9B7CD56AD946}"/>
    <dgm:cxn modelId="{3749CF92-37E7-794C-8DA5-A3DB9CAB64F6}" type="presOf" srcId="{ABFB74B9-83FB-5C4D-8AD3-4CCA2995BF90}" destId="{D02F1C8C-7500-BC44-8E7A-F3BDB25CE398}" srcOrd="0" destOrd="0" presId="urn:microsoft.com/office/officeart/2005/8/layout/hierarchy2"/>
    <dgm:cxn modelId="{60F393ED-01B9-0F47-A785-1477F771D5E1}" type="presOf" srcId="{1E87C625-29B2-B046-936E-7F3E39753070}" destId="{A7D50B07-3E3C-FF47-B959-ED1905CA92E7}" srcOrd="0" destOrd="0" presId="urn:microsoft.com/office/officeart/2005/8/layout/hierarchy2"/>
    <dgm:cxn modelId="{AC38BD81-5E07-1F4D-B0D8-910D579C4BB2}" type="presOf" srcId="{21F6D933-0E34-AE41-A6C0-0073A371608B}" destId="{69CB3F92-EA09-B741-A4BB-238F174C9C06}" srcOrd="0" destOrd="0" presId="urn:microsoft.com/office/officeart/2005/8/layout/hierarchy2"/>
    <dgm:cxn modelId="{CF43DC00-627B-3E40-A561-CFF110F7B057}" srcId="{A590FDAF-D182-EC43-B2FF-9FFD1EC92041}" destId="{1E87C625-29B2-B046-936E-7F3E39753070}" srcOrd="0" destOrd="0" parTransId="{ABFB74B9-83FB-5C4D-8AD3-4CCA2995BF90}" sibTransId="{863ECE95-8410-AF4F-AA98-12CF781C2326}"/>
    <dgm:cxn modelId="{2E5C1165-4982-4448-ADF0-5458004C5ABF}" type="presOf" srcId="{DB7ACF92-2267-1640-B4FF-5E611FA69979}" destId="{7D5513AE-4AA5-094E-BB31-BCF5FA3B900A}" srcOrd="1" destOrd="0" presId="urn:microsoft.com/office/officeart/2005/8/layout/hierarchy2"/>
    <dgm:cxn modelId="{646468A3-7A19-5F46-89BD-ADBE965E89A3}" srcId="{A590FDAF-D182-EC43-B2FF-9FFD1EC92041}" destId="{851136E6-E459-FE41-AA52-A259D3C5FF19}" srcOrd="1" destOrd="0" parTransId="{FF596CD1-BBD3-1543-94C1-3BA7F3BF3E0E}" sibTransId="{28EC4831-F0E6-2642-98B9-6014B75C06A7}"/>
    <dgm:cxn modelId="{55C49B40-FBE0-7642-BD2C-0957E423C075}" type="presOf" srcId="{851136E6-E459-FE41-AA52-A259D3C5FF19}" destId="{17A1471B-382C-7340-924D-559AEE6D6A15}" srcOrd="0" destOrd="0" presId="urn:microsoft.com/office/officeart/2005/8/layout/hierarchy2"/>
    <dgm:cxn modelId="{DECA7E05-D676-EC4B-8ABC-B0DF1E45D9A3}" type="presOf" srcId="{ABFB74B9-83FB-5C4D-8AD3-4CCA2995BF90}" destId="{BFEDEA88-A418-F44F-BEB0-D9F382668F52}" srcOrd="1" destOrd="0" presId="urn:microsoft.com/office/officeart/2005/8/layout/hierarchy2"/>
    <dgm:cxn modelId="{B40A9DF3-B631-3446-8AB8-4DEC1E471198}" type="presOf" srcId="{A590FDAF-D182-EC43-B2FF-9FFD1EC92041}" destId="{A0081CE6-FFBE-B644-85E5-2DAFA6CB69F6}" srcOrd="0" destOrd="0" presId="urn:microsoft.com/office/officeart/2005/8/layout/hierarchy2"/>
    <dgm:cxn modelId="{2DE5748C-50E8-A043-B29E-3EEA5C9E0BEC}" srcId="{A590FDAF-D182-EC43-B2FF-9FFD1EC92041}" destId="{2D51B617-82D2-FB4C-9AE2-976A36D17132}" srcOrd="2" destOrd="0" parTransId="{DB7ACF92-2267-1640-B4FF-5E611FA69979}" sibTransId="{B3F2B1C5-CF6F-C743-A309-96FA534F663D}"/>
    <dgm:cxn modelId="{1A772E4A-F4BA-3841-818F-7AE4A0F46905}" type="presOf" srcId="{2D51B617-82D2-FB4C-9AE2-976A36D17132}" destId="{B1FDD60B-9C6D-A644-BC5F-E5E59661DD62}" srcOrd="0" destOrd="0" presId="urn:microsoft.com/office/officeart/2005/8/layout/hierarchy2"/>
    <dgm:cxn modelId="{8637CA05-8F97-BA4F-952C-92BD2D686DF4}" type="presOf" srcId="{DB7ACF92-2267-1640-B4FF-5E611FA69979}" destId="{D3718673-FCC6-7C4D-9461-9F68D7561974}" srcOrd="0" destOrd="0" presId="urn:microsoft.com/office/officeart/2005/8/layout/hierarchy2"/>
    <dgm:cxn modelId="{1C674543-B8D7-3D48-9313-87E3D9391515}" type="presParOf" srcId="{69CB3F92-EA09-B741-A4BB-238F174C9C06}" destId="{8B2B71FD-E2C3-FF46-B710-40663690747A}" srcOrd="0" destOrd="0" presId="urn:microsoft.com/office/officeart/2005/8/layout/hierarchy2"/>
    <dgm:cxn modelId="{541FFDBC-B2AF-ED46-BE78-7760E28516BB}" type="presParOf" srcId="{8B2B71FD-E2C3-FF46-B710-40663690747A}" destId="{A0081CE6-FFBE-B644-85E5-2DAFA6CB69F6}" srcOrd="0" destOrd="0" presId="urn:microsoft.com/office/officeart/2005/8/layout/hierarchy2"/>
    <dgm:cxn modelId="{E8CB2263-1D92-374C-92E7-09543DAE48CD}" type="presParOf" srcId="{8B2B71FD-E2C3-FF46-B710-40663690747A}" destId="{255B1C16-22C1-1747-B284-E4835304B171}" srcOrd="1" destOrd="0" presId="urn:microsoft.com/office/officeart/2005/8/layout/hierarchy2"/>
    <dgm:cxn modelId="{085AC1B9-B6C8-0945-9C92-3646865B7861}" type="presParOf" srcId="{255B1C16-22C1-1747-B284-E4835304B171}" destId="{D02F1C8C-7500-BC44-8E7A-F3BDB25CE398}" srcOrd="0" destOrd="0" presId="urn:microsoft.com/office/officeart/2005/8/layout/hierarchy2"/>
    <dgm:cxn modelId="{1BF8F3FA-E9C6-C245-8B2C-25C278224F28}" type="presParOf" srcId="{D02F1C8C-7500-BC44-8E7A-F3BDB25CE398}" destId="{BFEDEA88-A418-F44F-BEB0-D9F382668F52}" srcOrd="0" destOrd="0" presId="urn:microsoft.com/office/officeart/2005/8/layout/hierarchy2"/>
    <dgm:cxn modelId="{BE93F062-5098-9A4F-99F5-5D2EF25E21C7}" type="presParOf" srcId="{255B1C16-22C1-1747-B284-E4835304B171}" destId="{201186E0-E905-724F-BAD4-4F7B0716B3FC}" srcOrd="1" destOrd="0" presId="urn:microsoft.com/office/officeart/2005/8/layout/hierarchy2"/>
    <dgm:cxn modelId="{ECA07D05-7E76-0444-9AE0-5C508ED02B2E}" type="presParOf" srcId="{201186E0-E905-724F-BAD4-4F7B0716B3FC}" destId="{A7D50B07-3E3C-FF47-B959-ED1905CA92E7}" srcOrd="0" destOrd="0" presId="urn:microsoft.com/office/officeart/2005/8/layout/hierarchy2"/>
    <dgm:cxn modelId="{A092EA0A-C6DE-DF4F-A542-2961B3C796ED}" type="presParOf" srcId="{201186E0-E905-724F-BAD4-4F7B0716B3FC}" destId="{411A446E-CDC0-844D-8480-89B7699E449F}" srcOrd="1" destOrd="0" presId="urn:microsoft.com/office/officeart/2005/8/layout/hierarchy2"/>
    <dgm:cxn modelId="{19C1CEA4-9DD0-2D4F-A173-CA48724667F2}" type="presParOf" srcId="{255B1C16-22C1-1747-B284-E4835304B171}" destId="{EB91CDBB-3C7B-8B48-BDD0-8302BCADBB57}" srcOrd="2" destOrd="0" presId="urn:microsoft.com/office/officeart/2005/8/layout/hierarchy2"/>
    <dgm:cxn modelId="{503046F4-D1D8-264B-8869-00A25E1CE439}" type="presParOf" srcId="{EB91CDBB-3C7B-8B48-BDD0-8302BCADBB57}" destId="{A2C00951-A9AD-5E43-9B2E-5B18BD759975}" srcOrd="0" destOrd="0" presId="urn:microsoft.com/office/officeart/2005/8/layout/hierarchy2"/>
    <dgm:cxn modelId="{FC94AD71-5497-E54A-8DD5-DEC941FA78B7}" type="presParOf" srcId="{255B1C16-22C1-1747-B284-E4835304B171}" destId="{7E340405-FBA0-CA4A-BB20-72CDB7CF6038}" srcOrd="3" destOrd="0" presId="urn:microsoft.com/office/officeart/2005/8/layout/hierarchy2"/>
    <dgm:cxn modelId="{91A3A68B-0D70-8C49-A64E-08E5867702F0}" type="presParOf" srcId="{7E340405-FBA0-CA4A-BB20-72CDB7CF6038}" destId="{17A1471B-382C-7340-924D-559AEE6D6A15}" srcOrd="0" destOrd="0" presId="urn:microsoft.com/office/officeart/2005/8/layout/hierarchy2"/>
    <dgm:cxn modelId="{5F8FA0BF-B17A-F144-8B99-BFDDD834403A}" type="presParOf" srcId="{7E340405-FBA0-CA4A-BB20-72CDB7CF6038}" destId="{34370A8A-967F-A045-8A3B-584875225F91}" srcOrd="1" destOrd="0" presId="urn:microsoft.com/office/officeart/2005/8/layout/hierarchy2"/>
    <dgm:cxn modelId="{CA8F1B20-6BE3-3F49-B864-8EBF4FEBD0CF}" type="presParOf" srcId="{255B1C16-22C1-1747-B284-E4835304B171}" destId="{D3718673-FCC6-7C4D-9461-9F68D7561974}" srcOrd="4" destOrd="0" presId="urn:microsoft.com/office/officeart/2005/8/layout/hierarchy2"/>
    <dgm:cxn modelId="{FC32D506-5487-8A48-9DAB-99295A73E354}" type="presParOf" srcId="{D3718673-FCC6-7C4D-9461-9F68D7561974}" destId="{7D5513AE-4AA5-094E-BB31-BCF5FA3B900A}" srcOrd="0" destOrd="0" presId="urn:microsoft.com/office/officeart/2005/8/layout/hierarchy2"/>
    <dgm:cxn modelId="{F8B87065-20D0-6445-94DF-1E131A225971}" type="presParOf" srcId="{255B1C16-22C1-1747-B284-E4835304B171}" destId="{637B6771-CB9A-4643-908C-3A1650F340E0}" srcOrd="5" destOrd="0" presId="urn:microsoft.com/office/officeart/2005/8/layout/hierarchy2"/>
    <dgm:cxn modelId="{34ECAA50-7598-3F4E-A664-6431B80B92AD}" type="presParOf" srcId="{637B6771-CB9A-4643-908C-3A1650F340E0}" destId="{B1FDD60B-9C6D-A644-BC5F-E5E59661DD62}" srcOrd="0" destOrd="0" presId="urn:microsoft.com/office/officeart/2005/8/layout/hierarchy2"/>
    <dgm:cxn modelId="{D57EFFDA-5FB9-214C-B98A-52B653D8DC3F}" type="presParOf" srcId="{637B6771-CB9A-4643-908C-3A1650F340E0}" destId="{CD48A745-2691-BB47-B1F1-E2A300CC30A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86BF9-7FC6-DA47-906E-7F5CF0C93237}">
      <dsp:nvSpPr>
        <dsp:cNvPr id="0" name=""/>
        <dsp:cNvSpPr/>
      </dsp:nvSpPr>
      <dsp:spPr>
        <a:xfrm>
          <a:off x="2095841" y="1386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74645" y="80190"/>
        <a:ext cx="380497" cy="380497"/>
      </dsp:txXfrm>
    </dsp:sp>
    <dsp:sp modelId="{A952F194-AE8E-184F-80ED-5A8FB83AD0BE}">
      <dsp:nvSpPr>
        <dsp:cNvPr id="0" name=""/>
        <dsp:cNvSpPr/>
      </dsp:nvSpPr>
      <dsp:spPr>
        <a:xfrm rot="1080000">
          <a:off x="2673601" y="303113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674648" y="332823"/>
        <a:ext cx="99852" cy="108966"/>
      </dsp:txXfrm>
    </dsp:sp>
    <dsp:sp modelId="{19A9F5F7-9909-1A4C-9F81-B06FBEF12BC7}">
      <dsp:nvSpPr>
        <dsp:cNvPr id="0" name=""/>
        <dsp:cNvSpPr/>
      </dsp:nvSpPr>
      <dsp:spPr>
        <a:xfrm>
          <a:off x="2863581" y="250840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942385" y="329644"/>
        <a:ext cx="380497" cy="380497"/>
      </dsp:txXfrm>
    </dsp:sp>
    <dsp:sp modelId="{5BF9340C-A764-4145-97E8-E43C02E6B6E7}">
      <dsp:nvSpPr>
        <dsp:cNvPr id="0" name=""/>
        <dsp:cNvSpPr/>
      </dsp:nvSpPr>
      <dsp:spPr>
        <a:xfrm rot="3256517">
          <a:off x="3294979" y="761125"/>
          <a:ext cx="152930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04524" y="778824"/>
        <a:ext cx="107051" cy="108966"/>
      </dsp:txXfrm>
    </dsp:sp>
    <dsp:sp modelId="{BFBC78E7-F340-B942-BBC4-44AB58F68396}">
      <dsp:nvSpPr>
        <dsp:cNvPr id="0" name=""/>
        <dsp:cNvSpPr/>
      </dsp:nvSpPr>
      <dsp:spPr>
        <a:xfrm>
          <a:off x="3346257" y="921944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425061" y="1000748"/>
        <a:ext cx="380497" cy="380497"/>
      </dsp:txXfrm>
    </dsp:sp>
    <dsp:sp modelId="{CB9086A0-E3E2-1242-AF8A-DB4EB5C6845F}">
      <dsp:nvSpPr>
        <dsp:cNvPr id="0" name=""/>
        <dsp:cNvSpPr/>
      </dsp:nvSpPr>
      <dsp:spPr>
        <a:xfrm rot="5435661">
          <a:off x="3544698" y="1491036"/>
          <a:ext cx="133114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564872" y="1507392"/>
        <a:ext cx="93180" cy="108966"/>
      </dsp:txXfrm>
    </dsp:sp>
    <dsp:sp modelId="{942AD1D1-9393-0942-AE78-0A9CB6BE17BA}">
      <dsp:nvSpPr>
        <dsp:cNvPr id="0" name=""/>
        <dsp:cNvSpPr/>
      </dsp:nvSpPr>
      <dsp:spPr>
        <a:xfrm>
          <a:off x="3338070" y="1711167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416874" y="1789971"/>
        <a:ext cx="380497" cy="380497"/>
      </dsp:txXfrm>
    </dsp:sp>
    <dsp:sp modelId="{C601D77C-48B0-914F-945A-831BCB0411CA}">
      <dsp:nvSpPr>
        <dsp:cNvPr id="0" name=""/>
        <dsp:cNvSpPr/>
      </dsp:nvSpPr>
      <dsp:spPr>
        <a:xfrm rot="7560000">
          <a:off x="3300928" y="2212688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334902" y="2231699"/>
        <a:ext cx="99852" cy="108966"/>
      </dsp:txXfrm>
    </dsp:sp>
    <dsp:sp modelId="{5C12135A-AA3B-B64E-921C-B7E07F1C09F3}">
      <dsp:nvSpPr>
        <dsp:cNvPr id="0" name=""/>
        <dsp:cNvSpPr/>
      </dsp:nvSpPr>
      <dsp:spPr>
        <a:xfrm>
          <a:off x="2863581" y="2364246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942385" y="2443050"/>
        <a:ext cx="380497" cy="380497"/>
      </dsp:txXfrm>
    </dsp:sp>
    <dsp:sp modelId="{4D1BFCE4-95CF-C044-BCB4-BD005ECA0451}">
      <dsp:nvSpPr>
        <dsp:cNvPr id="0" name=""/>
        <dsp:cNvSpPr/>
      </dsp:nvSpPr>
      <dsp:spPr>
        <a:xfrm rot="9720000">
          <a:off x="2681280" y="2665973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723027" y="2695683"/>
        <a:ext cx="99852" cy="108966"/>
      </dsp:txXfrm>
    </dsp:sp>
    <dsp:sp modelId="{D45E5409-D7D3-454F-AD2A-4B19B0665277}">
      <dsp:nvSpPr>
        <dsp:cNvPr id="0" name=""/>
        <dsp:cNvSpPr/>
      </dsp:nvSpPr>
      <dsp:spPr>
        <a:xfrm>
          <a:off x="2095841" y="2613699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74645" y="2692503"/>
        <a:ext cx="380497" cy="380497"/>
      </dsp:txXfrm>
    </dsp:sp>
    <dsp:sp modelId="{835B285C-0E8C-1844-A3D5-F9A71B829D9A}">
      <dsp:nvSpPr>
        <dsp:cNvPr id="0" name=""/>
        <dsp:cNvSpPr/>
      </dsp:nvSpPr>
      <dsp:spPr>
        <a:xfrm rot="11880000">
          <a:off x="1913541" y="2668468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955288" y="2711402"/>
        <a:ext cx="99852" cy="108966"/>
      </dsp:txXfrm>
    </dsp:sp>
    <dsp:sp modelId="{096615FE-D84C-234D-ACF8-CDBB0C7B9553}">
      <dsp:nvSpPr>
        <dsp:cNvPr id="0" name=""/>
        <dsp:cNvSpPr/>
      </dsp:nvSpPr>
      <dsp:spPr>
        <a:xfrm>
          <a:off x="1328101" y="2364246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1406905" y="2443050"/>
        <a:ext cx="380497" cy="380497"/>
      </dsp:txXfrm>
    </dsp:sp>
    <dsp:sp modelId="{5AB78188-AD21-8E4D-B99C-D956068FE5FD}">
      <dsp:nvSpPr>
        <dsp:cNvPr id="0" name=""/>
        <dsp:cNvSpPr/>
      </dsp:nvSpPr>
      <dsp:spPr>
        <a:xfrm rot="14040000">
          <a:off x="1290960" y="2219220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324934" y="2272853"/>
        <a:ext cx="99852" cy="108966"/>
      </dsp:txXfrm>
    </dsp:sp>
    <dsp:sp modelId="{89E25213-B88A-4342-8FAB-FA1183C740C6}">
      <dsp:nvSpPr>
        <dsp:cNvPr id="0" name=""/>
        <dsp:cNvSpPr/>
      </dsp:nvSpPr>
      <dsp:spPr>
        <a:xfrm>
          <a:off x="853612" y="1711167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932416" y="1789971"/>
        <a:ext cx="380497" cy="380497"/>
      </dsp:txXfrm>
    </dsp:sp>
    <dsp:sp modelId="{A3E71F7D-9AD8-E94F-A50F-2CCFBC5943EB}">
      <dsp:nvSpPr>
        <dsp:cNvPr id="0" name=""/>
        <dsp:cNvSpPr/>
      </dsp:nvSpPr>
      <dsp:spPr>
        <a:xfrm rot="16200000">
          <a:off x="1051342" y="1489827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72739" y="1547546"/>
        <a:ext cx="99852" cy="108966"/>
      </dsp:txXfrm>
    </dsp:sp>
    <dsp:sp modelId="{10696182-4FC2-7346-9DB1-39C85A388B57}">
      <dsp:nvSpPr>
        <dsp:cNvPr id="0" name=""/>
        <dsp:cNvSpPr/>
      </dsp:nvSpPr>
      <dsp:spPr>
        <a:xfrm>
          <a:off x="853612" y="903918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932416" y="982722"/>
        <a:ext cx="380497" cy="380497"/>
      </dsp:txXfrm>
    </dsp:sp>
    <dsp:sp modelId="{7906DDB0-CE27-6343-A346-05D405A56F3A}">
      <dsp:nvSpPr>
        <dsp:cNvPr id="0" name=""/>
        <dsp:cNvSpPr/>
      </dsp:nvSpPr>
      <dsp:spPr>
        <a:xfrm rot="18360000">
          <a:off x="1286214" y="758892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95034" y="812525"/>
        <a:ext cx="99852" cy="108966"/>
      </dsp:txXfrm>
    </dsp:sp>
    <dsp:sp modelId="{1151843A-073B-134B-8857-9B6A03EFB6C3}">
      <dsp:nvSpPr>
        <dsp:cNvPr id="0" name=""/>
        <dsp:cNvSpPr/>
      </dsp:nvSpPr>
      <dsp:spPr>
        <a:xfrm>
          <a:off x="1328101" y="250840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1406905" y="329644"/>
        <a:ext cx="380497" cy="380497"/>
      </dsp:txXfrm>
    </dsp:sp>
    <dsp:sp modelId="{47942BF7-6A54-E445-998C-56A4A3A1AC73}">
      <dsp:nvSpPr>
        <dsp:cNvPr id="0" name=""/>
        <dsp:cNvSpPr/>
      </dsp:nvSpPr>
      <dsp:spPr>
        <a:xfrm rot="20520000">
          <a:off x="1905862" y="305608"/>
          <a:ext cx="142646" cy="18161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06909" y="348542"/>
        <a:ext cx="99852" cy="108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86BF9-7FC6-DA47-906E-7F5CF0C93237}">
      <dsp:nvSpPr>
        <dsp:cNvPr id="0" name=""/>
        <dsp:cNvSpPr/>
      </dsp:nvSpPr>
      <dsp:spPr>
        <a:xfrm>
          <a:off x="2095841" y="1386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74645" y="80190"/>
        <a:ext cx="380497" cy="380497"/>
      </dsp:txXfrm>
    </dsp:sp>
    <dsp:sp modelId="{A952F194-AE8E-184F-80ED-5A8FB83AD0BE}">
      <dsp:nvSpPr>
        <dsp:cNvPr id="0" name=""/>
        <dsp:cNvSpPr/>
      </dsp:nvSpPr>
      <dsp:spPr>
        <a:xfrm rot="1080000">
          <a:off x="2673601" y="303113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674648" y="332823"/>
        <a:ext cx="99852" cy="108966"/>
      </dsp:txXfrm>
    </dsp:sp>
    <dsp:sp modelId="{19A9F5F7-9909-1A4C-9F81-B06FBEF12BC7}">
      <dsp:nvSpPr>
        <dsp:cNvPr id="0" name=""/>
        <dsp:cNvSpPr/>
      </dsp:nvSpPr>
      <dsp:spPr>
        <a:xfrm>
          <a:off x="2863581" y="250840"/>
          <a:ext cx="538105" cy="538105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942385" y="329644"/>
        <a:ext cx="380497" cy="380497"/>
      </dsp:txXfrm>
    </dsp:sp>
    <dsp:sp modelId="{5BF9340C-A764-4145-97E8-E43C02E6B6E7}">
      <dsp:nvSpPr>
        <dsp:cNvPr id="0" name=""/>
        <dsp:cNvSpPr/>
      </dsp:nvSpPr>
      <dsp:spPr>
        <a:xfrm rot="3240000">
          <a:off x="3296182" y="752360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305002" y="771371"/>
        <a:ext cx="99852" cy="108966"/>
      </dsp:txXfrm>
    </dsp:sp>
    <dsp:sp modelId="{BFBC78E7-F340-B942-BBC4-44AB58F68396}">
      <dsp:nvSpPr>
        <dsp:cNvPr id="0" name=""/>
        <dsp:cNvSpPr/>
      </dsp:nvSpPr>
      <dsp:spPr>
        <a:xfrm>
          <a:off x="3338070" y="903918"/>
          <a:ext cx="538105" cy="53810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416874" y="982722"/>
        <a:ext cx="380497" cy="380497"/>
      </dsp:txXfrm>
    </dsp:sp>
    <dsp:sp modelId="{CB9086A0-E3E2-1242-AF8A-DB4EB5C6845F}">
      <dsp:nvSpPr>
        <dsp:cNvPr id="0" name=""/>
        <dsp:cNvSpPr/>
      </dsp:nvSpPr>
      <dsp:spPr>
        <a:xfrm rot="5400000">
          <a:off x="3535800" y="1481753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557197" y="1496678"/>
        <a:ext cx="99852" cy="108966"/>
      </dsp:txXfrm>
    </dsp:sp>
    <dsp:sp modelId="{942AD1D1-9393-0942-AE78-0A9CB6BE17BA}">
      <dsp:nvSpPr>
        <dsp:cNvPr id="0" name=""/>
        <dsp:cNvSpPr/>
      </dsp:nvSpPr>
      <dsp:spPr>
        <a:xfrm>
          <a:off x="3338070" y="1711167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3416874" y="1789971"/>
        <a:ext cx="380497" cy="380497"/>
      </dsp:txXfrm>
    </dsp:sp>
    <dsp:sp modelId="{C601D77C-48B0-914F-945A-831BCB0411CA}">
      <dsp:nvSpPr>
        <dsp:cNvPr id="0" name=""/>
        <dsp:cNvSpPr/>
      </dsp:nvSpPr>
      <dsp:spPr>
        <a:xfrm rot="7560000">
          <a:off x="3300928" y="2212688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334902" y="2231699"/>
        <a:ext cx="99852" cy="108966"/>
      </dsp:txXfrm>
    </dsp:sp>
    <dsp:sp modelId="{5C12135A-AA3B-B64E-921C-B7E07F1C09F3}">
      <dsp:nvSpPr>
        <dsp:cNvPr id="0" name=""/>
        <dsp:cNvSpPr/>
      </dsp:nvSpPr>
      <dsp:spPr>
        <a:xfrm>
          <a:off x="2863581" y="2364246"/>
          <a:ext cx="538105" cy="538105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942385" y="2443050"/>
        <a:ext cx="380497" cy="380497"/>
      </dsp:txXfrm>
    </dsp:sp>
    <dsp:sp modelId="{4D1BFCE4-95CF-C044-BCB4-BD005ECA0451}">
      <dsp:nvSpPr>
        <dsp:cNvPr id="0" name=""/>
        <dsp:cNvSpPr/>
      </dsp:nvSpPr>
      <dsp:spPr>
        <a:xfrm rot="9720000">
          <a:off x="2681280" y="2665973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723027" y="2695683"/>
        <a:ext cx="99852" cy="108966"/>
      </dsp:txXfrm>
    </dsp:sp>
    <dsp:sp modelId="{D45E5409-D7D3-454F-AD2A-4B19B0665277}">
      <dsp:nvSpPr>
        <dsp:cNvPr id="0" name=""/>
        <dsp:cNvSpPr/>
      </dsp:nvSpPr>
      <dsp:spPr>
        <a:xfrm>
          <a:off x="2095841" y="2613699"/>
          <a:ext cx="538105" cy="53810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2174645" y="2692503"/>
        <a:ext cx="380497" cy="380497"/>
      </dsp:txXfrm>
    </dsp:sp>
    <dsp:sp modelId="{835B285C-0E8C-1844-A3D5-F9A71B829D9A}">
      <dsp:nvSpPr>
        <dsp:cNvPr id="0" name=""/>
        <dsp:cNvSpPr/>
      </dsp:nvSpPr>
      <dsp:spPr>
        <a:xfrm rot="11880000">
          <a:off x="1913541" y="2668468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955288" y="2711402"/>
        <a:ext cx="99852" cy="108966"/>
      </dsp:txXfrm>
    </dsp:sp>
    <dsp:sp modelId="{096615FE-D84C-234D-ACF8-CDBB0C7B9553}">
      <dsp:nvSpPr>
        <dsp:cNvPr id="0" name=""/>
        <dsp:cNvSpPr/>
      </dsp:nvSpPr>
      <dsp:spPr>
        <a:xfrm>
          <a:off x="1328101" y="2364246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1406905" y="2443050"/>
        <a:ext cx="380497" cy="380497"/>
      </dsp:txXfrm>
    </dsp:sp>
    <dsp:sp modelId="{5AB78188-AD21-8E4D-B99C-D956068FE5FD}">
      <dsp:nvSpPr>
        <dsp:cNvPr id="0" name=""/>
        <dsp:cNvSpPr/>
      </dsp:nvSpPr>
      <dsp:spPr>
        <a:xfrm rot="14040000">
          <a:off x="1290960" y="2219220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324934" y="2272853"/>
        <a:ext cx="99852" cy="108966"/>
      </dsp:txXfrm>
    </dsp:sp>
    <dsp:sp modelId="{89E25213-B88A-4342-8FAB-FA1183C740C6}">
      <dsp:nvSpPr>
        <dsp:cNvPr id="0" name=""/>
        <dsp:cNvSpPr/>
      </dsp:nvSpPr>
      <dsp:spPr>
        <a:xfrm>
          <a:off x="853612" y="1711167"/>
          <a:ext cx="538105" cy="538105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932416" y="1789971"/>
        <a:ext cx="380497" cy="380497"/>
      </dsp:txXfrm>
    </dsp:sp>
    <dsp:sp modelId="{A3E71F7D-9AD8-E94F-A50F-2CCFBC5943EB}">
      <dsp:nvSpPr>
        <dsp:cNvPr id="0" name=""/>
        <dsp:cNvSpPr/>
      </dsp:nvSpPr>
      <dsp:spPr>
        <a:xfrm rot="16200000">
          <a:off x="1051342" y="1489827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072739" y="1547546"/>
        <a:ext cx="99852" cy="108966"/>
      </dsp:txXfrm>
    </dsp:sp>
    <dsp:sp modelId="{10696182-4FC2-7346-9DB1-39C85A388B57}">
      <dsp:nvSpPr>
        <dsp:cNvPr id="0" name=""/>
        <dsp:cNvSpPr/>
      </dsp:nvSpPr>
      <dsp:spPr>
        <a:xfrm>
          <a:off x="853612" y="903918"/>
          <a:ext cx="538105" cy="538105"/>
        </a:xfrm>
        <a:prstGeom prst="ellips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932416" y="982722"/>
        <a:ext cx="380497" cy="380497"/>
      </dsp:txXfrm>
    </dsp:sp>
    <dsp:sp modelId="{7906DDB0-CE27-6343-A346-05D405A56F3A}">
      <dsp:nvSpPr>
        <dsp:cNvPr id="0" name=""/>
        <dsp:cNvSpPr/>
      </dsp:nvSpPr>
      <dsp:spPr>
        <a:xfrm rot="18360000">
          <a:off x="1286214" y="758892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295034" y="812525"/>
        <a:ext cx="99852" cy="108966"/>
      </dsp:txXfrm>
    </dsp:sp>
    <dsp:sp modelId="{1151843A-073B-134B-8857-9B6A03EFB6C3}">
      <dsp:nvSpPr>
        <dsp:cNvPr id="0" name=""/>
        <dsp:cNvSpPr/>
      </dsp:nvSpPr>
      <dsp:spPr>
        <a:xfrm>
          <a:off x="1328101" y="250840"/>
          <a:ext cx="538105" cy="5381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1406905" y="329644"/>
        <a:ext cx="380497" cy="380497"/>
      </dsp:txXfrm>
    </dsp:sp>
    <dsp:sp modelId="{47942BF7-6A54-E445-998C-56A4A3A1AC73}">
      <dsp:nvSpPr>
        <dsp:cNvPr id="0" name=""/>
        <dsp:cNvSpPr/>
      </dsp:nvSpPr>
      <dsp:spPr>
        <a:xfrm rot="20520000">
          <a:off x="1905862" y="305608"/>
          <a:ext cx="142646" cy="181610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906909" y="348542"/>
        <a:ext cx="99852" cy="108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6C166-D649-7B49-9099-45D8C0BEF648}">
      <dsp:nvSpPr>
        <dsp:cNvPr id="0" name=""/>
        <dsp:cNvSpPr/>
      </dsp:nvSpPr>
      <dsp:spPr>
        <a:xfrm>
          <a:off x="0" y="1611312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  <a:latin typeface="Helvetica Light"/>
              <a:cs typeface="Helvetica Light"/>
            </a:rPr>
            <a:t>Global Cyclic Group Iterator</a:t>
          </a:r>
          <a:endParaRPr lang="en-US" sz="1800" b="0" i="0" kern="1200" dirty="0">
            <a:solidFill>
              <a:schemeClr val="tx1"/>
            </a:solidFill>
            <a:latin typeface="Helvetica Light"/>
            <a:cs typeface="Helvetica Light"/>
          </a:endParaRPr>
        </a:p>
      </dsp:txBody>
      <dsp:txXfrm>
        <a:off x="24643" y="1635955"/>
        <a:ext cx="1633463" cy="792088"/>
      </dsp:txXfrm>
    </dsp:sp>
    <dsp:sp modelId="{4C2D4FF2-5FEF-6644-B8E3-5CE9E3B1C913}">
      <dsp:nvSpPr>
        <dsp:cNvPr id="0" name=""/>
        <dsp:cNvSpPr/>
      </dsp:nvSpPr>
      <dsp:spPr>
        <a:xfrm rot="18289469">
          <a:off x="1429962" y="1529576"/>
          <a:ext cx="1178675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178675" y="18632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headEnd type="none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latin typeface="Helvetica Light"/>
            <a:cs typeface="Helvetica Light"/>
          </a:endParaRPr>
        </a:p>
      </dsp:txBody>
      <dsp:txXfrm>
        <a:off x="1989833" y="1518742"/>
        <a:ext cx="58933" cy="58933"/>
      </dsp:txXfrm>
    </dsp:sp>
    <dsp:sp modelId="{533AE9DE-F06F-864D-AFAD-014026FAC489}">
      <dsp:nvSpPr>
        <dsp:cNvPr id="0" name=""/>
        <dsp:cNvSpPr/>
      </dsp:nvSpPr>
      <dsp:spPr>
        <a:xfrm>
          <a:off x="2355850" y="643731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kern="1200" dirty="0">
            <a:solidFill>
              <a:schemeClr val="tx1"/>
            </a:solidFill>
            <a:latin typeface="Helvetica Light"/>
            <a:cs typeface="Helvetica Light"/>
          </a:endParaRPr>
        </a:p>
      </dsp:txBody>
      <dsp:txXfrm>
        <a:off x="2380493" y="668374"/>
        <a:ext cx="1633463" cy="792088"/>
      </dsp:txXfrm>
    </dsp:sp>
    <dsp:sp modelId="{02F81CDB-EFA8-5647-9339-A5A296A12373}">
      <dsp:nvSpPr>
        <dsp:cNvPr id="0" name=""/>
        <dsp:cNvSpPr/>
      </dsp:nvSpPr>
      <dsp:spPr>
        <a:xfrm>
          <a:off x="1682750" y="2013367"/>
          <a:ext cx="673099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673099" y="18632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headEnd type="none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latin typeface="Helvetica Light"/>
            <a:cs typeface="Helvetica Light"/>
          </a:endParaRPr>
        </a:p>
      </dsp:txBody>
      <dsp:txXfrm>
        <a:off x="2002472" y="2015172"/>
        <a:ext cx="33654" cy="33654"/>
      </dsp:txXfrm>
    </dsp:sp>
    <dsp:sp modelId="{22C3931E-C96C-B24B-BEC9-983E7F4DBBD7}">
      <dsp:nvSpPr>
        <dsp:cNvPr id="0" name=""/>
        <dsp:cNvSpPr/>
      </dsp:nvSpPr>
      <dsp:spPr>
        <a:xfrm>
          <a:off x="2355850" y="1611312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kern="1200" dirty="0">
            <a:solidFill>
              <a:schemeClr val="tx1"/>
            </a:solidFill>
            <a:latin typeface="Helvetica Light"/>
            <a:cs typeface="Helvetica Light"/>
          </a:endParaRPr>
        </a:p>
      </dsp:txBody>
      <dsp:txXfrm>
        <a:off x="2380493" y="1635955"/>
        <a:ext cx="1633463" cy="792088"/>
      </dsp:txXfrm>
    </dsp:sp>
    <dsp:sp modelId="{F2B4E585-9B28-4C45-9E39-B182C50A317A}">
      <dsp:nvSpPr>
        <dsp:cNvPr id="0" name=""/>
        <dsp:cNvSpPr/>
      </dsp:nvSpPr>
      <dsp:spPr>
        <a:xfrm rot="3310531">
          <a:off x="1429962" y="2497157"/>
          <a:ext cx="1178675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178675" y="18632"/>
              </a:lnTo>
            </a:path>
          </a:pathLst>
        </a:custGeom>
        <a:noFill/>
        <a:ln w="38100" cap="flat" cmpd="sng" algn="ctr">
          <a:solidFill>
            <a:schemeClr val="tx1"/>
          </a:solidFill>
          <a:prstDash val="solid"/>
          <a:headEnd type="none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latin typeface="Helvetica Light"/>
            <a:cs typeface="Helvetica Light"/>
          </a:endParaRPr>
        </a:p>
      </dsp:txBody>
      <dsp:txXfrm>
        <a:off x="1989833" y="2486323"/>
        <a:ext cx="58933" cy="58933"/>
      </dsp:txXfrm>
    </dsp:sp>
    <dsp:sp modelId="{3788881D-652D-CA44-8CBA-F5E968873CA8}">
      <dsp:nvSpPr>
        <dsp:cNvPr id="0" name=""/>
        <dsp:cNvSpPr/>
      </dsp:nvSpPr>
      <dsp:spPr>
        <a:xfrm>
          <a:off x="2355850" y="2578893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chemeClr val="tx1"/>
              </a:solidFill>
              <a:latin typeface="Helvetica Light"/>
              <a:cs typeface="Helvetica Light"/>
            </a:rPr>
            <a:t>Send</a:t>
          </a:r>
          <a:endParaRPr lang="en-US" sz="1800" b="0" i="0" kern="1200" dirty="0">
            <a:solidFill>
              <a:schemeClr val="tx1"/>
            </a:solidFill>
            <a:latin typeface="Helvetica Light"/>
            <a:cs typeface="Helvetica Light"/>
          </a:endParaRPr>
        </a:p>
      </dsp:txBody>
      <dsp:txXfrm>
        <a:off x="2380493" y="2603536"/>
        <a:ext cx="1633463" cy="792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81CE6-FFBE-B644-85E5-2DAFA6CB69F6}">
      <dsp:nvSpPr>
        <dsp:cNvPr id="0" name=""/>
        <dsp:cNvSpPr/>
      </dsp:nvSpPr>
      <dsp:spPr>
        <a:xfrm>
          <a:off x="2355850" y="1611312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000000"/>
              </a:solidFill>
              <a:latin typeface="Helvetica Light"/>
              <a:cs typeface="Helvetica Light"/>
            </a:rPr>
            <a:t>Send</a:t>
          </a:r>
          <a:endParaRPr lang="en-US" sz="1800" b="0" i="0" kern="1200" dirty="0">
            <a:solidFill>
              <a:srgbClr val="000000"/>
            </a:solidFill>
            <a:latin typeface="Helvetica Light"/>
            <a:cs typeface="Helvetica Light"/>
          </a:endParaRPr>
        </a:p>
      </dsp:txBody>
      <dsp:txXfrm>
        <a:off x="2380493" y="1635955"/>
        <a:ext cx="1633463" cy="792088"/>
      </dsp:txXfrm>
    </dsp:sp>
    <dsp:sp modelId="{D02F1C8C-7500-BC44-8E7A-F3BDB25CE398}">
      <dsp:nvSpPr>
        <dsp:cNvPr id="0" name=""/>
        <dsp:cNvSpPr/>
      </dsp:nvSpPr>
      <dsp:spPr>
        <a:xfrm rot="14110531">
          <a:off x="1429962" y="1529576"/>
          <a:ext cx="1178675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178675" y="18632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dash"/>
          <a:headEnd type="none" w="med" len="med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solidFill>
              <a:srgbClr val="000000"/>
            </a:solidFill>
            <a:latin typeface="Helvetica Light"/>
            <a:cs typeface="Helvetica Light"/>
          </a:endParaRPr>
        </a:p>
      </dsp:txBody>
      <dsp:txXfrm rot="10800000">
        <a:off x="1989833" y="1518742"/>
        <a:ext cx="58933" cy="58933"/>
      </dsp:txXfrm>
    </dsp:sp>
    <dsp:sp modelId="{A7D50B07-3E3C-FF47-B959-ED1905CA92E7}">
      <dsp:nvSpPr>
        <dsp:cNvPr id="0" name=""/>
        <dsp:cNvSpPr/>
      </dsp:nvSpPr>
      <dsp:spPr>
        <a:xfrm>
          <a:off x="0" y="643731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kern="1200" dirty="0">
            <a:solidFill>
              <a:srgbClr val="000000"/>
            </a:solidFill>
            <a:latin typeface="Helvetica Light"/>
            <a:cs typeface="Helvetica Light"/>
          </a:endParaRPr>
        </a:p>
      </dsp:txBody>
      <dsp:txXfrm>
        <a:off x="24643" y="668374"/>
        <a:ext cx="1633463" cy="792088"/>
      </dsp:txXfrm>
    </dsp:sp>
    <dsp:sp modelId="{EB91CDBB-3C7B-8B48-BDD0-8302BCADBB57}">
      <dsp:nvSpPr>
        <dsp:cNvPr id="0" name=""/>
        <dsp:cNvSpPr/>
      </dsp:nvSpPr>
      <dsp:spPr>
        <a:xfrm rot="10800000">
          <a:off x="1682750" y="2013367"/>
          <a:ext cx="673099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673099" y="18632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dash"/>
          <a:headEnd type="none" w="med" len="med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solidFill>
              <a:srgbClr val="000000"/>
            </a:solidFill>
            <a:latin typeface="Helvetica Light"/>
            <a:cs typeface="Helvetica Light"/>
          </a:endParaRPr>
        </a:p>
      </dsp:txBody>
      <dsp:txXfrm rot="10800000">
        <a:off x="2002472" y="2015172"/>
        <a:ext cx="33654" cy="33654"/>
      </dsp:txXfrm>
    </dsp:sp>
    <dsp:sp modelId="{17A1471B-382C-7340-924D-559AEE6D6A15}">
      <dsp:nvSpPr>
        <dsp:cNvPr id="0" name=""/>
        <dsp:cNvSpPr/>
      </dsp:nvSpPr>
      <dsp:spPr>
        <a:xfrm>
          <a:off x="0" y="1611312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kern="1200" dirty="0">
            <a:solidFill>
              <a:srgbClr val="000000"/>
            </a:solidFill>
            <a:latin typeface="Helvetica Light"/>
            <a:cs typeface="Helvetica Light"/>
          </a:endParaRPr>
        </a:p>
      </dsp:txBody>
      <dsp:txXfrm>
        <a:off x="24643" y="1635955"/>
        <a:ext cx="1633463" cy="792088"/>
      </dsp:txXfrm>
    </dsp:sp>
    <dsp:sp modelId="{D3718673-FCC6-7C4D-9461-9F68D7561974}">
      <dsp:nvSpPr>
        <dsp:cNvPr id="0" name=""/>
        <dsp:cNvSpPr/>
      </dsp:nvSpPr>
      <dsp:spPr>
        <a:xfrm rot="7489469">
          <a:off x="1429962" y="2497157"/>
          <a:ext cx="1178675" cy="37265"/>
        </a:xfrm>
        <a:custGeom>
          <a:avLst/>
          <a:gdLst/>
          <a:ahLst/>
          <a:cxnLst/>
          <a:rect l="0" t="0" r="0" b="0"/>
          <a:pathLst>
            <a:path>
              <a:moveTo>
                <a:pt x="0" y="18632"/>
              </a:moveTo>
              <a:lnTo>
                <a:pt x="1178675" y="18632"/>
              </a:lnTo>
            </a:path>
          </a:pathLst>
        </a:custGeom>
        <a:noFill/>
        <a:ln w="38100" cap="flat" cmpd="sng" algn="ctr">
          <a:solidFill>
            <a:scrgbClr r="0" g="0" b="0">
              <a:shade val="95000"/>
              <a:satMod val="105000"/>
            </a:scrgbClr>
          </a:solidFill>
          <a:prstDash val="dash"/>
          <a:headEnd type="none" w="med" len="med"/>
          <a:tailEnd type="none" w="med" len="me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0" i="0" kern="1200">
            <a:solidFill>
              <a:srgbClr val="000000"/>
            </a:solidFill>
            <a:latin typeface="Helvetica Light"/>
            <a:cs typeface="Helvetica Light"/>
          </a:endParaRPr>
        </a:p>
      </dsp:txBody>
      <dsp:txXfrm rot="10800000">
        <a:off x="1989833" y="2486323"/>
        <a:ext cx="58933" cy="58933"/>
      </dsp:txXfrm>
    </dsp:sp>
    <dsp:sp modelId="{B1FDD60B-9C6D-A644-BC5F-E5E59661DD62}">
      <dsp:nvSpPr>
        <dsp:cNvPr id="0" name=""/>
        <dsp:cNvSpPr/>
      </dsp:nvSpPr>
      <dsp:spPr>
        <a:xfrm>
          <a:off x="0" y="2578893"/>
          <a:ext cx="1682749" cy="841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>
              <a:solidFill>
                <a:srgbClr val="000000"/>
              </a:solidFill>
              <a:latin typeface="Helvetica Light"/>
              <a:cs typeface="Helvetica Light"/>
            </a:rPr>
            <a:t>Packet Creation</a:t>
          </a:r>
          <a:endParaRPr lang="en-US" sz="1800" b="0" i="0" kern="1200" dirty="0">
            <a:solidFill>
              <a:srgbClr val="000000"/>
            </a:solidFill>
            <a:latin typeface="Helvetica Light"/>
            <a:cs typeface="Helvetica Light"/>
          </a:endParaRPr>
        </a:p>
      </dsp:txBody>
      <dsp:txXfrm>
        <a:off x="24643" y="2603536"/>
        <a:ext cx="1633463" cy="79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0" Type="http://schemas.openxmlformats.org/officeDocument/2006/relationships/image" Target="../media/image11.emf"/><Relationship Id="rId11" Type="http://schemas.openxmlformats.org/officeDocument/2006/relationships/image" Target="../media/image12.emf"/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2.emf"/><Relationship Id="rId1" Type="http://schemas.openxmlformats.org/officeDocument/2006/relationships/image" Target="../media/image3.emf"/><Relationship Id="rId2" Type="http://schemas.openxmlformats.org/officeDocument/2006/relationships/image" Target="../media/image13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9.emf"/><Relationship Id="rId8" Type="http://schemas.openxmlformats.org/officeDocument/2006/relationships/image" Target="../media/image10.emf"/><Relationship Id="rId9" Type="http://schemas.openxmlformats.org/officeDocument/2006/relationships/image" Target="../media/image11.emf"/><Relationship Id="rId10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201C0-41BE-DD44-B50C-9AA043969113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DFE62-920B-004A-9363-55E1C51F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5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B2B20-5442-F54F-ABD4-8A2C641126DF}" type="datetimeFigureOut">
              <a:rPr lang="en-US" smtClean="0"/>
              <a:t>8/19/14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47220-576F-3747-BA96-C761DF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108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 insights into ecosystems, </a:t>
            </a:r>
            <a:r>
              <a:rPr lang="en-US" dirty="0" err="1" smtClean="0"/>
              <a:t>vulnerabilites</a:t>
            </a:r>
            <a:r>
              <a:rPr lang="en-US" dirty="0" smtClean="0"/>
              <a:t>, Internet as a whole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Issues with many flows, only 64B packets</a:t>
            </a:r>
          </a:p>
          <a:p>
            <a:r>
              <a:rPr lang="en-US" dirty="0" smtClean="0"/>
              <a:t>PF_RING</a:t>
            </a:r>
            <a:r>
              <a:rPr lang="en-US" baseline="0" dirty="0" smtClean="0"/>
              <a:t> closed source library from </a:t>
            </a:r>
            <a:r>
              <a:rPr lang="en-US" baseline="0" dirty="0" err="1" smtClean="0"/>
              <a:t>ntop</a:t>
            </a:r>
            <a:endParaRPr lang="en-US" baseline="0" dirty="0" smtClean="0"/>
          </a:p>
          <a:p>
            <a:r>
              <a:rPr lang="en-US" baseline="0" dirty="0" smtClean="0"/>
              <a:t>Reduce memory overhead, reduce context switches</a:t>
            </a:r>
          </a:p>
          <a:p>
            <a:r>
              <a:rPr lang="en-US" baseline="0" dirty="0" smtClean="0"/>
              <a:t>Not quite drop and swap 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9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ZMap to match PF_RING</a:t>
            </a:r>
          </a:p>
          <a:p>
            <a:r>
              <a:rPr lang="en-US" dirty="0" smtClean="0"/>
              <a:t>Emphasize lock</a:t>
            </a:r>
            <a:r>
              <a:rPr lang="en-US" baseline="0" dirty="0" smtClean="0"/>
              <a:t> and update, a_i+1 = g </a:t>
            </a:r>
            <a:r>
              <a:rPr lang="en-US" baseline="0" dirty="0" err="1" smtClean="0"/>
              <a:t>a_i</a:t>
            </a:r>
            <a:endParaRPr lang="en-US" baseline="0" dirty="0" smtClean="0"/>
          </a:p>
          <a:p>
            <a:r>
              <a:rPr lang="en-US" baseline="0" dirty="0" smtClean="0"/>
              <a:t>Each packet creation thread gets a shard</a:t>
            </a:r>
          </a:p>
          <a:p>
            <a:r>
              <a:rPr lang="en-US" baseline="0" dirty="0" smtClean="0"/>
              <a:t>----- Meeting Notes (8/6/14 15:00) -----</a:t>
            </a:r>
          </a:p>
          <a:p>
            <a:r>
              <a:rPr lang="en-US" baseline="0" dirty="0" smtClean="0"/>
              <a:t>Use the word polling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5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Prepare for make friends with </a:t>
            </a:r>
            <a:r>
              <a:rPr lang="en-US" dirty="0" err="1" smtClean="0"/>
              <a:t>sysadmin</a:t>
            </a:r>
            <a:r>
              <a:rPr lang="en-US" dirty="0" smtClean="0"/>
              <a:t> joke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7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(8/14/14 17:03) -----</a:t>
            </a:r>
          </a:p>
          <a:p>
            <a:r>
              <a:rPr lang="en-US"/>
              <a:t>Slide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(8/14/14 17:03) -----</a:t>
            </a:r>
          </a:p>
          <a:p>
            <a:r>
              <a:rPr lang="en-US"/>
              <a:t>Slide reveal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thing: How fast can we do this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thing: How good are results</a:t>
            </a:r>
          </a:p>
          <a:p>
            <a:r>
              <a:rPr lang="en-US" baseline="0" dirty="0" smtClean="0"/>
              <a:t>Hit rate – percentage of hosts that respond</a:t>
            </a:r>
          </a:p>
          <a:p>
            <a:r>
              <a:rPr lang="en-US" baseline="0" dirty="0" smtClean="0"/>
              <a:t>Is it the same as the slower scans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72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 second long scans,</a:t>
            </a:r>
            <a:r>
              <a:rPr lang="en-US" baseline="0" dirty="0" smtClean="0"/>
              <a:t> random samples, 3 trials per speed, 8s </a:t>
            </a:r>
            <a:r>
              <a:rPr lang="en-US" baseline="0" dirty="0" err="1" smtClean="0"/>
              <a:t>cooldown</a:t>
            </a:r>
            <a:r>
              <a:rPr lang="en-US" baseline="0" dirty="0" smtClean="0"/>
              <a:t> period</a:t>
            </a:r>
            <a:endParaRPr lang="en-US" dirty="0" smtClean="0"/>
          </a:p>
          <a:p>
            <a:r>
              <a:rPr lang="en-US" dirty="0" smtClean="0"/>
              <a:t>5 million </a:t>
            </a:r>
            <a:r>
              <a:rPr lang="en-US" dirty="0" err="1" smtClean="0"/>
              <a:t>pps</a:t>
            </a:r>
            <a:r>
              <a:rPr lang="en-US" dirty="0" smtClean="0"/>
              <a:t> is 95</a:t>
            </a:r>
            <a:r>
              <a:rPr lang="en-US" baseline="30000" dirty="0" smtClean="0"/>
              <a:t>th</a:t>
            </a:r>
            <a:r>
              <a:rPr lang="en-US" dirty="0" smtClean="0"/>
              <a:t> percentile (3.5 </a:t>
            </a:r>
            <a:r>
              <a:rPr lang="en-US" dirty="0" err="1" smtClean="0"/>
              <a:t>Gbps</a:t>
            </a:r>
            <a:r>
              <a:rPr lang="en-US" dirty="0" smtClean="0"/>
              <a:t>)</a:t>
            </a:r>
          </a:p>
          <a:p>
            <a:r>
              <a:rPr lang="en-US" dirty="0" smtClean="0"/>
              <a:t>14 </a:t>
            </a:r>
            <a:r>
              <a:rPr lang="en-US" dirty="0" err="1" smtClean="0"/>
              <a:t>Mpps</a:t>
            </a:r>
            <a:r>
              <a:rPr lang="en-US" dirty="0" smtClean="0"/>
              <a:t> is 65%</a:t>
            </a:r>
          </a:p>
          <a:p>
            <a:r>
              <a:rPr lang="en-US" dirty="0" smtClean="0"/>
              <a:t>Hit every /16 over 200 times per second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50s mark, we stop sending, and have an 8 second </a:t>
            </a:r>
            <a:r>
              <a:rPr lang="en-US" baseline="0" dirty="0" err="1" smtClean="0"/>
              <a:t>cooldown</a:t>
            </a:r>
            <a:r>
              <a:rPr lang="en-US" baseline="0" dirty="0" smtClean="0"/>
              <a:t> period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Spike at start,</a:t>
            </a:r>
            <a:r>
              <a:rPr lang="en-US" baseline="0" dirty="0" smtClean="0"/>
              <a:t> slow increase</a:t>
            </a:r>
          </a:p>
          <a:p>
            <a:r>
              <a:rPr lang="en-US" baseline="0" dirty="0" smtClean="0"/>
              <a:t>More packets start coming through at the 50s mark (end spike) – Is this CPU?</a:t>
            </a:r>
          </a:p>
          <a:p>
            <a:r>
              <a:rPr lang="en-US" baseline="0" dirty="0" smtClean="0"/>
              <a:t>Two machine scan (same random seed, lied about the IP addresses) (14 </a:t>
            </a:r>
            <a:r>
              <a:rPr lang="en-US" baseline="0" dirty="0" err="1" smtClean="0"/>
              <a:t>Mpps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3% higher hit rate with two machines, PF_RING reports no dropped packets</a:t>
            </a:r>
          </a:p>
          <a:p>
            <a:r>
              <a:rPr lang="en-US" baseline="0" dirty="0" smtClean="0"/>
              <a:t>See slight difference possibly due to differing network setup required, net enough to explain the drop</a:t>
            </a:r>
          </a:p>
          <a:p>
            <a:r>
              <a:rPr lang="en-US" baseline="0" dirty="0" smtClean="0"/>
              <a:t>Buffer bloat?</a:t>
            </a:r>
          </a:p>
          <a:p>
            <a:r>
              <a:rPr lang="en-US" baseline="0" dirty="0" smtClean="0"/>
              <a:t>Retransmission? Congestion?</a:t>
            </a:r>
          </a:p>
          <a:p>
            <a:r>
              <a:rPr lang="en-US" baseline="0" dirty="0" smtClean="0"/>
              <a:t>Only network.</a:t>
            </a:r>
          </a:p>
          <a:p>
            <a:r>
              <a:rPr lang="en-US" baseline="0" dirty="0" smtClean="0"/>
              <a:t>More of we don't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5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could achieve</a:t>
            </a:r>
            <a:r>
              <a:rPr lang="en-US" baseline="0" dirty="0" smtClean="0"/>
              <a:t> the same coverage, we would get…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Camera's moving analogy, helps some research</a:t>
            </a:r>
          </a:p>
          <a:p>
            <a:r>
              <a:rPr lang="en-US" baseline="0" dirty="0" err="1" smtClean="0"/>
              <a:t>Multipacket</a:t>
            </a:r>
            <a:r>
              <a:rPr lang="en-US" baseline="0" dirty="0" smtClean="0"/>
              <a:t> examples: </a:t>
            </a:r>
            <a:r>
              <a:rPr lang="en-US" baseline="0" dirty="0" err="1" smtClean="0"/>
              <a:t>traceroute</a:t>
            </a:r>
            <a:r>
              <a:rPr lang="en-US" baseline="0" dirty="0" smtClean="0"/>
              <a:t>, OS fingerprinting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Emerging threat, as attackers can they will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Mass </a:t>
            </a:r>
            <a:r>
              <a:rPr lang="en-US" baseline="0" dirty="0" err="1" smtClean="0"/>
              <a:t>Pwnage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05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Don't imply networks are 10x faster</a:t>
            </a:r>
          </a:p>
          <a:p>
            <a:r>
              <a:rPr lang="en-US" baseline="0" dirty="0" smtClean="0"/>
              <a:t>We have better uplink</a:t>
            </a:r>
            <a:endParaRPr lang="en-US" dirty="0" smtClean="0"/>
          </a:p>
          <a:p>
            <a:r>
              <a:rPr lang="en-US" dirty="0" smtClean="0"/>
              <a:t>University of Michigan</a:t>
            </a:r>
            <a:r>
              <a:rPr lang="en-US" baseline="0" dirty="0" smtClean="0"/>
              <a:t> – Very good connection (Merit)</a:t>
            </a:r>
          </a:p>
          <a:p>
            <a:r>
              <a:rPr lang="en-US" baseline="0" dirty="0" smtClean="0"/>
              <a:t>10 Gigabit Ethernet connection, hit 14.88 </a:t>
            </a:r>
            <a:r>
              <a:rPr lang="en-US" baseline="0" dirty="0" err="1" smtClean="0"/>
              <a:t>Mpps</a:t>
            </a:r>
            <a:r>
              <a:rPr lang="en-US" baseline="0" dirty="0" smtClean="0"/>
              <a:t> number hard</a:t>
            </a:r>
          </a:p>
          <a:p>
            <a:r>
              <a:rPr lang="en-US" baseline="0" dirty="0" smtClean="0"/>
              <a:t>Only 1.54 </a:t>
            </a:r>
            <a:r>
              <a:rPr lang="en-US" baseline="0" dirty="0" err="1" smtClean="0"/>
              <a:t>Mpps</a:t>
            </a:r>
            <a:r>
              <a:rPr lang="en-US" baseline="0" dirty="0" smtClean="0"/>
              <a:t> on 10 GigE, gained 0.1 </a:t>
            </a:r>
            <a:r>
              <a:rPr lang="en-US" baseline="0" dirty="0" err="1" smtClean="0"/>
              <a:t>Mpps</a:t>
            </a:r>
            <a:endParaRPr lang="en-US" baseline="0" dirty="0" smtClean="0"/>
          </a:p>
          <a:p>
            <a:r>
              <a:rPr lang="en-US" baseline="0" dirty="0" smtClean="0"/>
              <a:t>ZMap did not saturate this pipe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3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IPv4 is fixed size, networks keep getting faster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Ultimately, these applications are available to both attackers and defenders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70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Pull requests welcome</a:t>
            </a:r>
          </a:p>
          <a:p>
            <a:r>
              <a:rPr lang="en-US" dirty="0" smtClean="0"/>
              <a:t>Twitter handles, credit </a:t>
            </a:r>
            <a:r>
              <a:rPr lang="en-US" dirty="0" err="1" smtClean="0"/>
              <a:t>Zakir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1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1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details, see the</a:t>
            </a:r>
            <a:r>
              <a:rPr lang="en-US" baseline="0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75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6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needs than the original ZMap. Previously</a:t>
            </a:r>
            <a:r>
              <a:rPr lang="en-US" baseline="0" dirty="0" smtClean="0"/>
              <a:t> we could get by with very basic multithreading (with locks), and naïve blacklist and whitelist approaches, and fairly efficient sends.</a:t>
            </a:r>
          </a:p>
          <a:p>
            <a:r>
              <a:rPr lang="en-US" dirty="0" smtClean="0"/>
              <a:t>Multi-thread and multi-core</a:t>
            </a:r>
          </a:p>
          <a:p>
            <a:r>
              <a:rPr lang="en-US" dirty="0" smtClean="0"/>
              <a:t>Good Internet citizenship</a:t>
            </a:r>
          </a:p>
          <a:p>
            <a:r>
              <a:rPr lang="en-US" dirty="0" smtClean="0"/>
              <a:t>Single 3</a:t>
            </a:r>
            <a:r>
              <a:rPr lang="en-US" baseline="0" dirty="0" smtClean="0"/>
              <a:t> GHz core, 200 cycle average for 14.88 </a:t>
            </a:r>
            <a:r>
              <a:rPr lang="en-US" baseline="0" dirty="0" err="1" smtClean="0"/>
              <a:t>Mpps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6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parallel addressing</a:t>
            </a:r>
          </a:p>
          <a:p>
            <a:r>
              <a:rPr lang="en-US" dirty="0" smtClean="0"/>
              <a:t>Current uses group</a:t>
            </a:r>
          </a:p>
          <a:p>
            <a:r>
              <a:rPr lang="en-US" dirty="0" smtClean="0"/>
              <a:t>Multithreaded send requires a lock</a:t>
            </a:r>
          </a:p>
          <a:p>
            <a:r>
              <a:rPr lang="en-US" dirty="0" smtClean="0"/>
              <a:t>G is a generator,</a:t>
            </a:r>
            <a:r>
              <a:rPr lang="en-US" baseline="0" dirty="0" smtClean="0"/>
              <a:t> p is prime</a:t>
            </a:r>
          </a:p>
          <a:p>
            <a:r>
              <a:rPr lang="en-US" baseline="0" dirty="0" smtClean="0"/>
              <a:t>Start somewhere, loop back to start</a:t>
            </a:r>
          </a:p>
          <a:p>
            <a:r>
              <a:rPr lang="en-US" baseline="0" dirty="0" smtClean="0"/>
              <a:t>Want to split this up into disjoint sets, give one set to each thread, one thread per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parallel addressing</a:t>
            </a:r>
          </a:p>
          <a:p>
            <a:r>
              <a:rPr lang="en-US" dirty="0" smtClean="0"/>
              <a:t>Current uses group</a:t>
            </a:r>
          </a:p>
          <a:p>
            <a:r>
              <a:rPr lang="en-US" dirty="0" smtClean="0"/>
              <a:t>Multithreaded send requires a lock</a:t>
            </a:r>
          </a:p>
          <a:p>
            <a:r>
              <a:rPr lang="en-US" dirty="0" smtClean="0"/>
              <a:t>G is a generator,</a:t>
            </a:r>
            <a:r>
              <a:rPr lang="en-US" baseline="0" dirty="0" smtClean="0"/>
              <a:t> p is prime</a:t>
            </a:r>
          </a:p>
          <a:p>
            <a:r>
              <a:rPr lang="en-US" baseline="0" dirty="0" smtClean="0"/>
              <a:t>Start somewhere, loop back to start</a:t>
            </a:r>
          </a:p>
          <a:p>
            <a:r>
              <a:rPr lang="en-US" baseline="0" dirty="0" smtClean="0"/>
              <a:t>Want to split this up into disjoint sets, give one set to each thread, one thread per core</a:t>
            </a:r>
          </a:p>
          <a:p>
            <a:r>
              <a:rPr lang="en-US" baseline="0" dirty="0" smtClean="0"/>
              <a:t>DID SHARDING, MOVE ON TO ADDRESS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Binary search is not quite good enough.</a:t>
            </a:r>
          </a:p>
          <a:p>
            <a:r>
              <a:rPr lang="en-US" dirty="0" smtClean="0"/>
              <a:t>Blacklist</a:t>
            </a:r>
            <a:r>
              <a:rPr lang="en-US" baseline="0" dirty="0" smtClean="0"/>
              <a:t> accounts for a very small percentage of the address space – the vast majority of the blacklist is the IANA reserved address range (0.0.0.0/8, 10.0.0.0/8, multicast, etc.)</a:t>
            </a:r>
          </a:p>
          <a:p>
            <a:r>
              <a:rPr lang="en-US" baseline="0" dirty="0" smtClean="0"/>
              <a:t>Phrase better</a:t>
            </a:r>
          </a:p>
          <a:p>
            <a:r>
              <a:rPr lang="en-US" baseline="0" dirty="0" smtClean="0"/>
              <a:t>Plug </a:t>
            </a:r>
            <a:r>
              <a:rPr lang="en-US" baseline="0" dirty="0" err="1" smtClean="0"/>
              <a:t>Zakir's</a:t>
            </a:r>
            <a:r>
              <a:rPr lang="en-US" baseline="0" dirty="0" smtClean="0"/>
              <a:t> paper</a:t>
            </a:r>
          </a:p>
          <a:p>
            <a:r>
              <a:rPr lang="en-US" baseline="0" dirty="0" smtClean="0"/>
              <a:t>Want to ask “yes/no” for each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n'th address to scan</a:t>
            </a:r>
          </a:p>
          <a:p>
            <a:r>
              <a:rPr lang="en-US" dirty="0" smtClean="0"/>
              <a:t>Tree doesn’t have to be very</a:t>
            </a:r>
            <a:r>
              <a:rPr lang="en-US" baseline="0" dirty="0" smtClean="0"/>
              <a:t> wide</a:t>
            </a:r>
          </a:p>
          <a:p>
            <a:r>
              <a:rPr lang="en-US" baseline="0" dirty="0" smtClean="0"/>
              <a:t>Use tree to lookup addresses, check if blacklisted</a:t>
            </a:r>
          </a:p>
          <a:p>
            <a:r>
              <a:rPr lang="en-US" baseline="0" dirty="0" smtClean="0"/>
              <a:t>Iterate over 1..n instead of addresses, ask tree what the </a:t>
            </a:r>
            <a:r>
              <a:rPr lang="en-US" baseline="0" dirty="0" err="1" smtClean="0"/>
              <a:t>I’th</a:t>
            </a:r>
            <a:r>
              <a:rPr lang="en-US" baseline="0" dirty="0" smtClean="0"/>
              <a:t> allowed address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4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majority get cached. Tree doesn’t have to be very wide</a:t>
            </a:r>
          </a:p>
          <a:p>
            <a:r>
              <a:rPr lang="en-US" dirty="0" smtClean="0"/>
              <a:t>We can do this because we’re iterating over indices</a:t>
            </a:r>
            <a:r>
              <a:rPr lang="en-US" baseline="0" dirty="0" smtClean="0"/>
              <a:t> instead of addresses directly</a:t>
            </a:r>
          </a:p>
          <a:p>
            <a:r>
              <a:rPr lang="en-US" baseline="0" dirty="0" smtClean="0"/>
              <a:t>DID BLACKLISTS, MOVE ON TO SENDS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47220-576F-3747-BA96-C761DF9B5D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3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77A6-370A-B749-8D59-22245E58B817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marL="2057400" indent="-228600"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24C5-8001-F945-AD69-F705F489DE26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5pPr marL="2057400" indent="-228600"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D413-9F15-304C-AEC7-BF512E15D431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2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3pPr marL="1143000" indent="-228600">
              <a:buFont typeface="Arial"/>
              <a:buChar char="•"/>
              <a:defRPr/>
            </a:lvl3pPr>
            <a:lvl4pPr marL="1600200" indent="-228600">
              <a:buFont typeface="Lucida Grande"/>
              <a:buChar char="–"/>
              <a:defRPr/>
            </a:lvl4pPr>
            <a:lvl5pPr marL="2057400" indent="-228600"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D23C-89F2-984C-8667-7050A175C7AD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736B-8578-FF4A-ACA1-4570C0FFC0D2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Font typeface="Arial"/>
              <a:buChar char="•"/>
              <a:defRPr sz="2800"/>
            </a:lvl1pPr>
            <a:lvl2pPr marL="742950" indent="-285750">
              <a:buFont typeface="Lucida Grande"/>
              <a:buChar char="–"/>
              <a:defRPr sz="2400"/>
            </a:lvl2pPr>
            <a:lvl3pPr>
              <a:defRPr sz="2000"/>
            </a:lvl3pPr>
            <a:lvl4pPr marL="1600200" indent="-228600">
              <a:buFont typeface="Arial"/>
              <a:buChar char="–"/>
              <a:defRPr sz="1800"/>
            </a:lvl4pPr>
            <a:lvl5pPr marL="2057400" indent="-228600"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 marL="742950" indent="-285750">
              <a:buFont typeface="Lucida Grande"/>
              <a:buChar char="–"/>
              <a:defRPr sz="2400"/>
            </a:lvl2pPr>
            <a:lvl3pPr>
              <a:defRPr sz="2000"/>
            </a:lvl3pPr>
            <a:lvl4pPr>
              <a:defRPr sz="1800"/>
            </a:lvl4pPr>
            <a:lvl5pPr marL="2057400" indent="-228600">
              <a:buFont typeface="Arial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B785-7A5C-504A-9A13-9C02C78F158C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078239"/>
            <a:ext cx="4040188" cy="63976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26951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6075410"/>
            <a:ext cx="4041775" cy="63976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2978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DEFB-0FF9-3D45-9E6B-884B8ED7F1C7}" type="datetime1">
              <a:rPr lang="en-US" smtClean="0"/>
              <a:t>8/19/14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93164"/>
            <a:ext cx="8229600" cy="63976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906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643E-8829-E444-949A-4CAB4C40A280}" type="datetime1">
              <a:rPr lang="en-US" smtClean="0"/>
              <a:t>8/19/14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C2E5-3E00-ED4F-B8AF-219548A59608}" type="datetime1">
              <a:rPr lang="en-US" smtClean="0"/>
              <a:t>8/19/14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 marL="2057400" indent="-228600">
              <a:buFont typeface="Arial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C8B6-4173-634F-B308-DEF755DE3D3B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8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F8F6-38D9-5247-87D2-4340153FC376}" type="datetime1">
              <a:rPr lang="en-US" smtClean="0"/>
              <a:t>8/19/14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4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B7D804B5-AAB0-5349-B32E-6FC15E19D0C1}" type="datetime1">
              <a:rPr lang="en-US" smtClean="0"/>
              <a:t>8/19/14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0B715F2D-09E7-C347-83E1-36B234F0FE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map.io" TargetMode="External"/><Relationship Id="rId4" Type="http://schemas.openxmlformats.org/officeDocument/2006/relationships/hyperlink" Target="https://github.com/zma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.xml"/><Relationship Id="rId20" Type="http://schemas.openxmlformats.org/officeDocument/2006/relationships/image" Target="../media/image7.emf"/><Relationship Id="rId21" Type="http://schemas.openxmlformats.org/officeDocument/2006/relationships/oleObject" Target="../embeddings/oleObject7.bin"/><Relationship Id="rId22" Type="http://schemas.openxmlformats.org/officeDocument/2006/relationships/image" Target="../media/image8.emf"/><Relationship Id="rId23" Type="http://schemas.openxmlformats.org/officeDocument/2006/relationships/oleObject" Target="../embeddings/oleObject8.bin"/><Relationship Id="rId24" Type="http://schemas.openxmlformats.org/officeDocument/2006/relationships/image" Target="../media/image9.emf"/><Relationship Id="rId25" Type="http://schemas.openxmlformats.org/officeDocument/2006/relationships/oleObject" Target="../embeddings/oleObject9.bin"/><Relationship Id="rId26" Type="http://schemas.openxmlformats.org/officeDocument/2006/relationships/image" Target="../media/image10.emf"/><Relationship Id="rId27" Type="http://schemas.openxmlformats.org/officeDocument/2006/relationships/oleObject" Target="../embeddings/oleObject10.bin"/><Relationship Id="rId28" Type="http://schemas.openxmlformats.org/officeDocument/2006/relationships/image" Target="../media/image11.emf"/><Relationship Id="rId29" Type="http://schemas.openxmlformats.org/officeDocument/2006/relationships/oleObject" Target="../embeddings/oleObject11.bin"/><Relationship Id="rId30" Type="http://schemas.openxmlformats.org/officeDocument/2006/relationships/image" Target="../media/image12.emf"/><Relationship Id="rId10" Type="http://schemas.microsoft.com/office/2007/relationships/diagramDrawing" Target="../diagrams/drawing1.xml"/><Relationship Id="rId11" Type="http://schemas.openxmlformats.org/officeDocument/2006/relationships/oleObject" Target="../embeddings/oleObject2.bin"/><Relationship Id="rId12" Type="http://schemas.openxmlformats.org/officeDocument/2006/relationships/image" Target="../media/image3.emf"/><Relationship Id="rId13" Type="http://schemas.openxmlformats.org/officeDocument/2006/relationships/oleObject" Target="../embeddings/oleObject3.bin"/><Relationship Id="rId14" Type="http://schemas.openxmlformats.org/officeDocument/2006/relationships/image" Target="../media/image4.emf"/><Relationship Id="rId15" Type="http://schemas.openxmlformats.org/officeDocument/2006/relationships/oleObject" Target="../embeddings/oleObject4.bin"/><Relationship Id="rId16" Type="http://schemas.openxmlformats.org/officeDocument/2006/relationships/image" Target="../media/image5.emf"/><Relationship Id="rId17" Type="http://schemas.openxmlformats.org/officeDocument/2006/relationships/oleObject" Target="../embeddings/oleObject5.bin"/><Relationship Id="rId18" Type="http://schemas.openxmlformats.org/officeDocument/2006/relationships/image" Target="../media/image6.emf"/><Relationship Id="rId19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20" Type="http://schemas.openxmlformats.org/officeDocument/2006/relationships/image" Target="../media/image8.emf"/><Relationship Id="rId21" Type="http://schemas.openxmlformats.org/officeDocument/2006/relationships/oleObject" Target="../embeddings/oleObject18.bin"/><Relationship Id="rId22" Type="http://schemas.openxmlformats.org/officeDocument/2006/relationships/image" Target="../media/image9.emf"/><Relationship Id="rId23" Type="http://schemas.openxmlformats.org/officeDocument/2006/relationships/oleObject" Target="../embeddings/oleObject19.bin"/><Relationship Id="rId24" Type="http://schemas.openxmlformats.org/officeDocument/2006/relationships/image" Target="../media/image10.emf"/><Relationship Id="rId25" Type="http://schemas.openxmlformats.org/officeDocument/2006/relationships/oleObject" Target="../embeddings/oleObject20.bin"/><Relationship Id="rId26" Type="http://schemas.openxmlformats.org/officeDocument/2006/relationships/image" Target="../media/image11.emf"/><Relationship Id="rId27" Type="http://schemas.openxmlformats.org/officeDocument/2006/relationships/oleObject" Target="../embeddings/oleObject21.bin"/><Relationship Id="rId28" Type="http://schemas.openxmlformats.org/officeDocument/2006/relationships/image" Target="../media/image12.emf"/><Relationship Id="rId29" Type="http://schemas.openxmlformats.org/officeDocument/2006/relationships/oleObject" Target="../embeddings/oleObject22.bin"/><Relationship Id="rId30" Type="http://schemas.openxmlformats.org/officeDocument/2006/relationships/image" Target="../media/image14.emf"/><Relationship Id="rId31" Type="http://schemas.openxmlformats.org/officeDocument/2006/relationships/oleObject" Target="../embeddings/oleObject23.bin"/><Relationship Id="rId32" Type="http://schemas.openxmlformats.org/officeDocument/2006/relationships/image" Target="../media/image2.emf"/><Relationship Id="rId10" Type="http://schemas.openxmlformats.org/officeDocument/2006/relationships/image" Target="../media/image3.emf"/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5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6.e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7.emf"/><Relationship Id="rId19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5082" y="1395412"/>
            <a:ext cx="562931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7300" b="1" dirty="0" smtClean="0">
                <a:solidFill>
                  <a:schemeClr val="tx2"/>
                </a:solidFill>
              </a:rPr>
              <a:t>Zippier ZMap</a:t>
            </a:r>
            <a:r>
              <a:rPr lang="en-US" sz="7300" dirty="0" smtClean="0">
                <a:solidFill>
                  <a:schemeClr val="tx2"/>
                </a:solidFill>
              </a:rPr>
              <a:t/>
            </a:r>
            <a:br>
              <a:rPr lang="en-US" sz="7300" dirty="0" smtClean="0">
                <a:solidFill>
                  <a:schemeClr val="tx2"/>
                </a:solidFill>
              </a:rPr>
            </a:br>
            <a:r>
              <a:rPr lang="en-US" sz="2900" dirty="0" smtClean="0">
                <a:solidFill>
                  <a:srgbClr val="D46B36"/>
                </a:solidFill>
              </a:rPr>
              <a:t>Internet-Wide Scanning at 10Gbps</a:t>
            </a:r>
            <a:endParaRPr lang="en-US" sz="2900" dirty="0">
              <a:solidFill>
                <a:srgbClr val="D46B3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86111"/>
            <a:ext cx="7772400" cy="1928989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Helvetica"/>
                <a:cs typeface="Helvetica"/>
              </a:rPr>
              <a:t>David Adrian, </a:t>
            </a:r>
            <a:r>
              <a:rPr lang="en-US" sz="2000" dirty="0" err="1" smtClean="0">
                <a:latin typeface="Helvetica"/>
                <a:cs typeface="Helvetica"/>
              </a:rPr>
              <a:t>Zakir</a:t>
            </a:r>
            <a:r>
              <a:rPr 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err="1" smtClean="0">
                <a:latin typeface="Helvetica"/>
                <a:cs typeface="Helvetica"/>
              </a:rPr>
              <a:t>Durumeric</a:t>
            </a:r>
            <a:r>
              <a:rPr lang="en-US" sz="2000" dirty="0" smtClean="0">
                <a:latin typeface="Helvetica"/>
                <a:cs typeface="Helvetica"/>
              </a:rPr>
              <a:t>, </a:t>
            </a:r>
            <a:r>
              <a:rPr lang="en-US" sz="2000" dirty="0" err="1" smtClean="0">
                <a:latin typeface="Helvetica"/>
                <a:cs typeface="Helvetica"/>
              </a:rPr>
              <a:t>Gulshan</a:t>
            </a:r>
            <a:r>
              <a:rPr lang="en-US" sz="2000" dirty="0" smtClean="0">
                <a:latin typeface="Helvetica"/>
                <a:cs typeface="Helvetica"/>
              </a:rPr>
              <a:t> Singh, J. Alex </a:t>
            </a:r>
            <a:r>
              <a:rPr lang="en-US" sz="2000" dirty="0" err="1" smtClean="0">
                <a:latin typeface="Helvetica"/>
                <a:cs typeface="Helvetica"/>
              </a:rPr>
              <a:t>Halderman</a:t>
            </a:r>
            <a:endParaRPr lang="en-US" sz="2000" dirty="0" smtClean="0">
              <a:latin typeface="Helvetica"/>
              <a:cs typeface="Helvetica"/>
            </a:endParaRPr>
          </a:p>
          <a:p>
            <a:r>
              <a:rPr lang="en-US" sz="2000" b="1" i="1" dirty="0" smtClean="0"/>
              <a:t>University of Michigan</a:t>
            </a:r>
          </a:p>
          <a:p>
            <a:endParaRPr lang="en-US" sz="2000" b="1" i="1" dirty="0"/>
          </a:p>
          <a:p>
            <a:r>
              <a:rPr lang="en-US" sz="2000" dirty="0" smtClean="0"/>
              <a:t>WOOT </a:t>
            </a:r>
            <a:r>
              <a:rPr lang="fr-FR" sz="2000" dirty="0" smtClean="0"/>
              <a:t>’</a:t>
            </a:r>
            <a:r>
              <a:rPr lang="en-US" sz="2000" dirty="0" smtClean="0"/>
              <a:t>14</a:t>
            </a:r>
            <a:endParaRPr lang="en-US" sz="2000" dirty="0" smtClean="0"/>
          </a:p>
          <a:p>
            <a:r>
              <a:rPr lang="en-US" sz="2000" i="1" dirty="0" smtClean="0"/>
              <a:t>San Diego, CA</a:t>
            </a:r>
            <a:endParaRPr lang="en-US" sz="2000" i="1" dirty="0"/>
          </a:p>
        </p:txBody>
      </p:sp>
      <p:pic>
        <p:nvPicPr>
          <p:cNvPr id="7" name="Picture 6" descr="zmap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83" y="1395412"/>
            <a:ext cx="23749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26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Address Constraints</a:t>
            </a:r>
            <a:br>
              <a:rPr lang="en-US" dirty="0" smtClean="0"/>
            </a:b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0832"/>
            <a:ext cx="8229600" cy="11936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Model IPv4 as a binary tree populated with blacklist</a:t>
            </a:r>
            <a:endParaRPr lang="en-US" dirty="0"/>
          </a:p>
          <a:p>
            <a:r>
              <a:rPr lang="en-US" dirty="0" smtClean="0"/>
              <a:t>Paint leaf nodes as whitelisted or blacklisted</a:t>
            </a:r>
            <a:endParaRPr lang="en-US" i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10</a:t>
            </a:fld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39125" y="2310579"/>
            <a:ext cx="872221" cy="8722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Oval 38"/>
          <p:cNvSpPr/>
          <p:nvPr/>
        </p:nvSpPr>
        <p:spPr>
          <a:xfrm>
            <a:off x="2368662" y="4712592"/>
            <a:ext cx="872221" cy="8722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Oval 39"/>
          <p:cNvSpPr/>
          <p:nvPr/>
        </p:nvSpPr>
        <p:spPr>
          <a:xfrm>
            <a:off x="3988123" y="4712592"/>
            <a:ext cx="872221" cy="872222"/>
          </a:xfrm>
          <a:prstGeom prst="ellipse">
            <a:avLst/>
          </a:prstGeom>
          <a:solidFill>
            <a:schemeClr val="bg1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Oval 40"/>
          <p:cNvSpPr/>
          <p:nvPr/>
        </p:nvSpPr>
        <p:spPr>
          <a:xfrm>
            <a:off x="5321792" y="3436319"/>
            <a:ext cx="872221" cy="872222"/>
          </a:xfrm>
          <a:prstGeom prst="ellipse">
            <a:avLst/>
          </a:prstGeom>
          <a:solidFill>
            <a:srgbClr val="FFFFFF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3164940" y="3436319"/>
            <a:ext cx="872221" cy="8722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4" name="Straight Arrow Connector 43"/>
          <p:cNvCxnSpPr>
            <a:stCxn id="38" idx="3"/>
            <a:endCxn id="42" idx="7"/>
          </p:cNvCxnSpPr>
          <p:nvPr/>
        </p:nvCxnSpPr>
        <p:spPr>
          <a:xfrm flipH="1">
            <a:off x="3909427" y="3055067"/>
            <a:ext cx="457432" cy="50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5"/>
            <a:endCxn id="41" idx="1"/>
          </p:cNvCxnSpPr>
          <p:nvPr/>
        </p:nvCxnSpPr>
        <p:spPr>
          <a:xfrm>
            <a:off x="4983612" y="3055067"/>
            <a:ext cx="465914" cy="508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5"/>
            <a:endCxn id="40" idx="0"/>
          </p:cNvCxnSpPr>
          <p:nvPr/>
        </p:nvCxnSpPr>
        <p:spPr>
          <a:xfrm>
            <a:off x="3909427" y="4180807"/>
            <a:ext cx="514807" cy="531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39" idx="0"/>
          </p:cNvCxnSpPr>
          <p:nvPr/>
        </p:nvCxnSpPr>
        <p:spPr>
          <a:xfrm flipH="1">
            <a:off x="2804773" y="4180807"/>
            <a:ext cx="487901" cy="531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94878" y="2596568"/>
            <a:ext cx="77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0.0.0.0/0</a:t>
            </a: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0204" y="3729101"/>
            <a:ext cx="77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0.0.0.0/1</a:t>
            </a: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97446" y="3724892"/>
            <a:ext cx="96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128.0.0.0/1</a:t>
            </a: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22448" y="5002350"/>
            <a:ext cx="77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Helvetica Light"/>
                <a:cs typeface="Helvetica Light"/>
              </a:rPr>
              <a:t>0.0.0.0/2</a:t>
            </a:r>
            <a:endParaRPr lang="en-US" sz="120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95343" y="5001524"/>
            <a:ext cx="92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 Light"/>
                <a:cs typeface="Helvetica Light"/>
              </a:rPr>
              <a:t>64.0.0.0/2</a:t>
            </a:r>
            <a:endParaRPr lang="en-US" sz="1200" dirty="0">
              <a:latin typeface="Helvetica Light"/>
              <a:cs typeface="Helvetica Ligh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57200" y="5673773"/>
            <a:ext cx="8229600" cy="10694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tree to determine number of allowed addresses </a:t>
            </a:r>
            <a:r>
              <a:rPr lang="en-US" i="1" dirty="0" smtClean="0"/>
              <a:t>n</a:t>
            </a:r>
            <a:r>
              <a:rPr lang="en-US" dirty="0" smtClean="0"/>
              <a:t>, and map indices </a:t>
            </a:r>
            <a:r>
              <a:rPr lang="en-US" i="1" dirty="0" smtClean="0"/>
              <a:t>1…n</a:t>
            </a:r>
            <a:r>
              <a:rPr lang="en-US" dirty="0" smtClean="0"/>
              <a:t> to addresses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…a</a:t>
            </a:r>
            <a:r>
              <a:rPr lang="en-US" i="1" baseline="-25000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098258" y="5445788"/>
            <a:ext cx="1312284" cy="1312284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endCxn id="56" idx="2"/>
          </p:cNvCxnSpPr>
          <p:nvPr/>
        </p:nvCxnSpPr>
        <p:spPr>
          <a:xfrm flipV="1">
            <a:off x="1566619" y="3270455"/>
            <a:ext cx="634764" cy="802612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Optimized Address Constraints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Can we avoid the tree lookup?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282"/>
            <a:ext cx="8229600" cy="1137676"/>
          </a:xfrm>
        </p:spPr>
        <p:txBody>
          <a:bodyPr>
            <a:normAutofit/>
          </a:bodyPr>
          <a:lstStyle/>
          <a:p>
            <a:r>
              <a:rPr lang="en-US" dirty="0" smtClean="0"/>
              <a:t>Move the whitelisted /20 blocks out of the tree and into an array to bypass tree lookup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073066"/>
            <a:ext cx="8229600" cy="60841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86372" y="4073066"/>
            <a:ext cx="0" cy="608417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39863" y="4073066"/>
            <a:ext cx="0" cy="608417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40721" y="4073066"/>
            <a:ext cx="0" cy="608417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917653" y="4073066"/>
            <a:ext cx="0" cy="608417"/>
          </a:xfrm>
          <a:prstGeom prst="line">
            <a:avLst/>
          </a:prstGeom>
          <a:ln w="381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43062" y="4141804"/>
            <a:ext cx="1431364" cy="369332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… … … … …  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8816" y="4141512"/>
            <a:ext cx="35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/>
                <a:cs typeface="Helvetica Light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11196" y="4133906"/>
            <a:ext cx="35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/>
                <a:cs typeface="Helvetica Light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1422" y="4141804"/>
            <a:ext cx="35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/>
                <a:cs typeface="Helvetica Light"/>
              </a:rPr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2201383" y="2614313"/>
            <a:ext cx="1312284" cy="1312284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21334" y="4681483"/>
            <a:ext cx="456853" cy="983537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51050" y="5913403"/>
            <a:ext cx="131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64.0.0.0/20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51920" y="3098821"/>
            <a:ext cx="1488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 Light"/>
                <a:cs typeface="Helvetica Light"/>
              </a:rPr>
              <a:t>64.240.0.0/20</a:t>
            </a:r>
            <a:endParaRPr lang="en-US" sz="1600" dirty="0">
              <a:latin typeface="Helvetica Light"/>
              <a:cs typeface="Helvetica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4070" y="4141512"/>
            <a:ext cx="583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elvetica Light"/>
                <a:cs typeface="Helvetica Light"/>
              </a:rPr>
              <a:t>2</a:t>
            </a:r>
            <a:r>
              <a:rPr lang="en-US" sz="2400" baseline="30000" dirty="0" smtClean="0">
                <a:latin typeface="Helvetica Light"/>
                <a:cs typeface="Helvetica Light"/>
              </a:rPr>
              <a:t>20</a:t>
            </a:r>
            <a:endParaRPr lang="en-US" sz="2400" dirty="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5756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601"/>
            <a:ext cx="8229600" cy="1143000"/>
          </a:xfrm>
        </p:spPr>
        <p:txBody>
          <a:bodyPr/>
          <a:lstStyle/>
          <a:p>
            <a:r>
              <a:rPr lang="en-US" dirty="0" smtClean="0"/>
              <a:t>Zero-Copy NIC Access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How can we send packets at line rate?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057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</a:t>
            </a:r>
            <a:r>
              <a:rPr lang="en-US" dirty="0" smtClean="0"/>
              <a:t>inux kernel is not capable of sending 64 byte packets at 10 GigE linespeed – 14.88 million packets per second</a:t>
            </a:r>
          </a:p>
          <a:p>
            <a:endParaRPr lang="en-US" dirty="0"/>
          </a:p>
          <a:p>
            <a:r>
              <a:rPr lang="en-US" dirty="0" smtClean="0"/>
              <a:t>Use the PF_RING </a:t>
            </a:r>
            <a:r>
              <a:rPr lang="en-US" dirty="0"/>
              <a:t>ZC </a:t>
            </a:r>
            <a:r>
              <a:rPr lang="en-US" dirty="0" smtClean="0"/>
              <a:t>library for </a:t>
            </a:r>
            <a:r>
              <a:rPr lang="en-US" dirty="0"/>
              <a:t>d</a:t>
            </a:r>
            <a:r>
              <a:rPr lang="en-US" dirty="0" smtClean="0"/>
              <a:t>irect NIC “zero-copy” access to reach linespeed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00585"/>
            <a:ext cx="8229600" cy="860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FF6600"/>
                </a:solidFill>
              </a:rPr>
              <a:t>Bypass the kernel to reach 10 GigE linespeed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4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Zero-Copy NIC Access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How do we combine sharding with PF_RING?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368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Old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36865"/>
          </a:xfrm>
        </p:spPr>
        <p:txBody>
          <a:bodyPr/>
          <a:lstStyle/>
          <a:p>
            <a:pPr algn="ctr"/>
            <a:r>
              <a:rPr lang="en-US" dirty="0" smtClean="0"/>
              <a:t>New Architecture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24120895"/>
              </p:ext>
            </p:extLst>
          </p:nvPr>
        </p:nvGraphicFramePr>
        <p:xfrm>
          <a:off x="457200" y="2286810"/>
          <a:ext cx="403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40217748"/>
              </p:ext>
            </p:extLst>
          </p:nvPr>
        </p:nvGraphicFramePr>
        <p:xfrm>
          <a:off x="4648200" y="2286811"/>
          <a:ext cx="403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2416200" y="2462491"/>
            <a:ext cx="0" cy="3670507"/>
          </a:xfrm>
          <a:prstGeom prst="line">
            <a:avLst/>
          </a:prstGeom>
          <a:ln w="381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96694" y="2462491"/>
            <a:ext cx="0" cy="3670507"/>
          </a:xfrm>
          <a:prstGeom prst="line">
            <a:avLst/>
          </a:prstGeom>
          <a:ln w="38100" cmpd="sng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60" y="2462491"/>
            <a:ext cx="1723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/>
                </a:solidFill>
                <a:latin typeface="Helvetica Light"/>
                <a:cs typeface="Helvetica Light"/>
              </a:rPr>
              <a:t>Blocking Update</a:t>
            </a:r>
            <a:endParaRPr lang="en-US" sz="1600" dirty="0">
              <a:solidFill>
                <a:schemeClr val="accent6"/>
              </a:solidFill>
              <a:latin typeface="Helvetica Light"/>
              <a:cs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95666" y="2462491"/>
            <a:ext cx="1735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6"/>
                </a:solidFill>
                <a:latin typeface="Helvetica Light"/>
                <a:cs typeface="Helvetica Light"/>
              </a:rPr>
              <a:t>Nonblocking</a:t>
            </a:r>
            <a:r>
              <a:rPr lang="en-US" sz="1600" dirty="0" smtClean="0">
                <a:solidFill>
                  <a:schemeClr val="accent6"/>
                </a:solidFill>
                <a:latin typeface="Helvetica Light"/>
                <a:cs typeface="Helvetica Light"/>
              </a:rPr>
              <a:t> Poll</a:t>
            </a:r>
            <a:endParaRPr lang="en-US" sz="1600" dirty="0">
              <a:solidFill>
                <a:schemeClr val="accent6"/>
              </a:solidFill>
              <a:latin typeface="Helvetica Light"/>
              <a:cs typeface="Helvetica Light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64693" y="2801045"/>
            <a:ext cx="1351507" cy="6213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</p:cNvCxnSpPr>
          <p:nvPr/>
        </p:nvCxnSpPr>
        <p:spPr>
          <a:xfrm flipH="1">
            <a:off x="6696694" y="2801045"/>
            <a:ext cx="1366584" cy="62130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570574" y="1695962"/>
            <a:ext cx="0" cy="5027046"/>
          </a:xfrm>
          <a:prstGeom prst="line">
            <a:avLst/>
          </a:prstGeom>
          <a:ln w="38100" cmpd="sng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Graphic spid="6" grpId="0">
        <p:bldAsOne/>
      </p:bldGraphic>
      <p:bldGraphic spid="11" grpId="0">
        <p:bldAsOne/>
      </p:bldGraphic>
      <p:bldP spid="16" grpId="0"/>
      <p:bldP spid="17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Enhancements to ZMap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  <a:latin typeface="Helvetica"/>
                <a:cs typeface="Helvetica"/>
              </a:rPr>
              <a:t>Evaluation of scanning at &gt;1 </a:t>
            </a:r>
            <a:r>
              <a:rPr lang="en-US" dirty="0" err="1" smtClean="0">
                <a:solidFill>
                  <a:schemeClr val="accent6"/>
                </a:solidFill>
                <a:latin typeface="Helvetica"/>
                <a:cs typeface="Helvetica"/>
              </a:rPr>
              <a:t>Gbps</a:t>
            </a:r>
            <a:endParaRPr lang="en-US" dirty="0" smtClean="0">
              <a:solidFill>
                <a:schemeClr val="accent6"/>
              </a:solidFill>
              <a:latin typeface="Helvetica"/>
              <a:cs typeface="Helvetica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6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GigE is Fast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Your mileage may vary.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15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4057"/>
          </a:xfrm>
        </p:spPr>
        <p:txBody>
          <a:bodyPr/>
          <a:lstStyle/>
          <a:p>
            <a:r>
              <a:rPr lang="en-US" dirty="0" smtClean="0"/>
              <a:t>This is as much a stress-test of the University of Michigan’s network as it is a study of ZMap</a:t>
            </a:r>
          </a:p>
          <a:p>
            <a:endParaRPr lang="en-US" dirty="0"/>
          </a:p>
          <a:p>
            <a:r>
              <a:rPr lang="en-US" dirty="0" smtClean="0"/>
              <a:t>Building uplink is an aggregated 2x10 gigabit fiber channel</a:t>
            </a: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5410758"/>
            <a:ext cx="8229600" cy="93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P</a:t>
            </a:r>
            <a:r>
              <a:rPr lang="en-US" dirty="0" smtClean="0">
                <a:solidFill>
                  <a:schemeClr val="accent6"/>
                </a:solidFill>
              </a:rPr>
              <a:t>erformance may vary on other networks.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2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mich_bandwidth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r="10009"/>
          <a:stretch/>
        </p:blipFill>
        <p:spPr>
          <a:xfrm>
            <a:off x="228600" y="824646"/>
            <a:ext cx="7857067" cy="4777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mich_bandwidth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r="565"/>
          <a:stretch>
            <a:fillRect/>
          </a:stretch>
        </p:blipFill>
        <p:spPr>
          <a:xfrm>
            <a:off x="228600" y="824646"/>
            <a:ext cx="8686800" cy="47774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083778" y="1700408"/>
            <a:ext cx="1193800" cy="29309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Scans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How fast can we complete full scans of the Internet?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78005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Scan Rate</a:t>
                      </a:r>
                      <a:endParaRPr lang="en-US" b="1" i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Duration</a:t>
                      </a:r>
                      <a:endParaRPr lang="en-US" b="1" i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Normalized Hit Rate</a:t>
                      </a:r>
                      <a:endParaRPr lang="en-US" b="1" i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1.44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 (~1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Gbps</a:t>
                      </a: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)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42:08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1.00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3.00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20:47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0.99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4.00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15:38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0.97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Helvetica"/>
                          <a:cs typeface="Helvetica"/>
                        </a:rPr>
                        <a:t>14.23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1" i="0" baseline="0" dirty="0" err="1" smtClean="0">
                          <a:latin typeface="Helvetica"/>
                          <a:cs typeface="Helvetica"/>
                        </a:rPr>
                        <a:t>Mpps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 (~10 </a:t>
                      </a:r>
                      <a:r>
                        <a:rPr lang="en-US" b="1" i="0" baseline="0" dirty="0" err="1" smtClean="0">
                          <a:latin typeface="Helvetica"/>
                          <a:cs typeface="Helvetica"/>
                        </a:rPr>
                        <a:t>Gbps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)</a:t>
                      </a:r>
                      <a:endParaRPr lang="en-US" b="1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Helvetica"/>
                          <a:cs typeface="Helvetica"/>
                        </a:rPr>
                        <a:t>4:29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Helvetica"/>
                          <a:cs typeface="Helvetica"/>
                        </a:rPr>
                        <a:t>0.63</a:t>
                      </a:r>
                      <a:endParaRPr lang="en-US" b="1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488190"/>
            <a:ext cx="383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Helvetica"/>
                <a:cs typeface="Helvetica"/>
              </a:rPr>
              <a:t>95% 10 GigE linespeed</a:t>
            </a:r>
            <a:endParaRPr lang="en-US" b="1" dirty="0">
              <a:solidFill>
                <a:srgbClr val="FF0000"/>
              </a:solidFill>
              <a:latin typeface="Helvetica"/>
              <a:cs typeface="Helvetica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463344"/>
              </p:ext>
            </p:extLst>
          </p:nvPr>
        </p:nvGraphicFramePr>
        <p:xfrm>
          <a:off x="457200" y="1600200"/>
          <a:ext cx="5486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Scan Rate</a:t>
                      </a:r>
                      <a:endParaRPr lang="en-US" b="1" i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solidFill>
                            <a:schemeClr val="tx1"/>
                          </a:solidFill>
                          <a:latin typeface="Helvetica"/>
                          <a:cs typeface="Helvetica"/>
                        </a:rPr>
                        <a:t>Duration</a:t>
                      </a:r>
                      <a:endParaRPr lang="en-US" b="1" i="0" dirty="0">
                        <a:solidFill>
                          <a:schemeClr val="tx1"/>
                        </a:solidFill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1.44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 (~1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Gbps</a:t>
                      </a: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)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42:08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3.00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20:47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4.00 </a:t>
                      </a:r>
                      <a:r>
                        <a:rPr lang="en-US" b="0" i="0" dirty="0" err="1" smtClean="0">
                          <a:latin typeface="Helvetica Light"/>
                          <a:cs typeface="Helvetica Light"/>
                        </a:rPr>
                        <a:t>Mpps</a:t>
                      </a:r>
                      <a:endParaRPr lang="en-US" b="0" i="0" dirty="0">
                        <a:latin typeface="Helvetica Light"/>
                        <a:cs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Helvetica Light"/>
                          <a:cs typeface="Helvetica Light"/>
                        </a:rPr>
                        <a:t>15:38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smtClean="0">
                          <a:latin typeface="Helvetica"/>
                          <a:cs typeface="Helvetica"/>
                        </a:rPr>
                        <a:t>14.23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b="1" i="0" baseline="0" dirty="0" err="1" smtClean="0">
                          <a:latin typeface="Helvetica"/>
                          <a:cs typeface="Helvetica"/>
                        </a:rPr>
                        <a:t>Mpps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 (~10 </a:t>
                      </a:r>
                      <a:r>
                        <a:rPr lang="en-US" b="1" i="0" baseline="0" dirty="0" err="1" smtClean="0">
                          <a:latin typeface="Helvetica"/>
                          <a:cs typeface="Helvetica"/>
                        </a:rPr>
                        <a:t>Gbps</a:t>
                      </a:r>
                      <a:r>
                        <a:rPr lang="en-US" b="1" i="0" baseline="0" dirty="0" smtClean="0">
                          <a:latin typeface="Helvetica"/>
                          <a:cs typeface="Helvetica"/>
                        </a:rPr>
                        <a:t>)</a:t>
                      </a:r>
                      <a:endParaRPr lang="en-US" b="1" i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Helvetica"/>
                          <a:cs typeface="Helvetica"/>
                        </a:rPr>
                        <a:t>4:29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3043550"/>
            <a:ext cx="5487621" cy="410850"/>
          </a:xfrm>
          <a:prstGeom prst="rect">
            <a:avLst/>
          </a:prstGeom>
          <a:noFill/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86686" y="3043550"/>
            <a:ext cx="2644294" cy="410850"/>
          </a:xfrm>
          <a:prstGeom prst="rect">
            <a:avLst/>
          </a:prstGeom>
          <a:noFill/>
          <a:ln w="508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53728" y="3500024"/>
            <a:ext cx="383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000FF"/>
                </a:solidFill>
                <a:latin typeface="Helvetica"/>
                <a:cs typeface="Helvetica"/>
              </a:rPr>
              <a:t>37% Drop</a:t>
            </a:r>
            <a:endParaRPr lang="en-US" b="1" dirty="0">
              <a:solidFill>
                <a:srgbClr val="0000FF"/>
              </a:solidFill>
              <a:latin typeface="Helvetica"/>
              <a:cs typeface="Helvetica"/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457200" y="4335727"/>
            <a:ext cx="8229600" cy="225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</a:t>
            </a:r>
            <a:r>
              <a:rPr lang="en-US" dirty="0" smtClean="0"/>
              <a:t>omplete scans of port 443 with our enhancements and blacklist</a:t>
            </a:r>
          </a:p>
        </p:txBody>
      </p:sp>
    </p:spTree>
    <p:extLst>
      <p:ext uri="{BB962C8B-B14F-4D97-AF65-F5344CB8AC3E}">
        <p14:creationId xmlns:p14="http://schemas.microsoft.com/office/powerpoint/2010/main" val="3959001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1" animBg="1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Rate vs. Scan Rate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When does fast become too fast?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6" y="1425281"/>
            <a:ext cx="5491548" cy="385371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5544576"/>
            <a:ext cx="8229600" cy="8117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50 second long scans of random samples of IPv4 address space on port 443</a:t>
            </a:r>
          </a:p>
        </p:txBody>
      </p:sp>
    </p:spTree>
    <p:extLst>
      <p:ext uri="{BB962C8B-B14F-4D97-AF65-F5344CB8AC3E}">
        <p14:creationId xmlns:p14="http://schemas.microsoft.com/office/powerpoint/2010/main" val="1632698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Year Ago…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We released ZMap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60036"/>
          </a:xfrm>
        </p:spPr>
        <p:txBody>
          <a:bodyPr>
            <a:normAutofit/>
          </a:bodyPr>
          <a:lstStyle/>
          <a:p>
            <a:r>
              <a:rPr lang="en-US" dirty="0" smtClean="0"/>
              <a:t>ZMap is an Internet-wide port scanner capable of scanning at </a:t>
            </a:r>
            <a:r>
              <a:rPr lang="en-US" b="1" dirty="0" smtClean="0">
                <a:solidFill>
                  <a:srgbClr val="D46B36"/>
                </a:solidFill>
              </a:rPr>
              <a:t>97% the maximum theoretical speed</a:t>
            </a:r>
            <a:r>
              <a:rPr lang="en-US" dirty="0" smtClean="0"/>
              <a:t> of gigabit 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92254" y="3579837"/>
            <a:ext cx="5194546" cy="192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ZMap completes a single-port TCP SYN scan of </a:t>
            </a:r>
            <a:r>
              <a:rPr lang="en-US" b="1" dirty="0" smtClean="0">
                <a:solidFill>
                  <a:schemeClr val="accent6"/>
                </a:solidFill>
              </a:rPr>
              <a:t>all of IPv4 in forty-five minutes</a:t>
            </a:r>
            <a:endParaRPr lang="en-US" dirty="0"/>
          </a:p>
        </p:txBody>
      </p:sp>
      <p:pic>
        <p:nvPicPr>
          <p:cNvPr id="7" name="Picture 6" descr="zmap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2882654" cy="23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9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idx="13"/>
          </p:nvPr>
        </p:nvSpPr>
        <p:spPr>
          <a:xfrm>
            <a:off x="457200" y="5501111"/>
            <a:ext cx="8229600" cy="986135"/>
          </a:xfrm>
        </p:spPr>
        <p:txBody>
          <a:bodyPr>
            <a:noAutofit/>
          </a:bodyPr>
          <a:lstStyle/>
          <a:p>
            <a:r>
              <a:rPr lang="en-US" sz="3200" b="0" dirty="0" smtClean="0">
                <a:solidFill>
                  <a:schemeClr val="accent6"/>
                </a:solidFill>
                <a:latin typeface="Helvetica"/>
                <a:cs typeface="Helvetica"/>
              </a:rPr>
              <a:t>Packets get dropped on the network</a:t>
            </a:r>
            <a:endParaRPr lang="en-US" sz="3200" b="0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 Rate</a:t>
            </a:r>
            <a:br>
              <a:rPr lang="en-US" dirty="0" smtClean="0"/>
            </a:br>
            <a:r>
              <a:rPr lang="en-US" sz="2400" dirty="0" smtClean="0">
                <a:solidFill>
                  <a:srgbClr val="7F7F7F"/>
                </a:solidFill>
              </a:rPr>
              <a:t>Where are the packets going?</a:t>
            </a:r>
            <a:endParaRPr lang="en-US" sz="2400" dirty="0">
              <a:solidFill>
                <a:srgbClr val="7F7F7F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1380"/>
            <a:ext cx="4040188" cy="2870659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1500252"/>
            <a:ext cx="4041774" cy="2871787"/>
          </a:xfr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498297"/>
            <a:ext cx="4040188" cy="100281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SYN ACK receive rate for 50s sample scans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938079" y="4498297"/>
            <a:ext cx="4041775" cy="1002814"/>
          </a:xfrm>
        </p:spPr>
        <p:txBody>
          <a:bodyPr/>
          <a:lstStyle/>
          <a:p>
            <a:pPr algn="ctr"/>
            <a:r>
              <a:rPr lang="en-US" dirty="0" smtClean="0"/>
              <a:t>Split send and receive between two machines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2492448">
            <a:off x="3730180" y="1600166"/>
            <a:ext cx="366889" cy="1818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V="1">
            <a:off x="1509889" y="2540000"/>
            <a:ext cx="324555" cy="1747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5400000">
            <a:off x="7599638" y="1576191"/>
            <a:ext cx="379390" cy="22977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 flipV="1">
            <a:off x="5613400" y="2254956"/>
            <a:ext cx="324555" cy="1747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" grpId="0" animBg="1"/>
      <p:bldP spid="7" grpId="0" animBg="1"/>
      <p:bldP spid="8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Performance Enhancements to ZMap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 of scanning at &gt;1 </a:t>
            </a:r>
            <a:r>
              <a:rPr lang="en-US" dirty="0" err="1" smtClean="0"/>
              <a:t>Gbps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6"/>
                </a:solidFill>
                <a:latin typeface="Helvetica"/>
                <a:cs typeface="Helvetica"/>
              </a:rPr>
              <a:t>Applications and Conclusions</a:t>
            </a:r>
            <a:endParaRPr lang="en-US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What can we gain from 10 GigE scanning?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7226"/>
          </a:xfrm>
        </p:spPr>
        <p:txBody>
          <a:bodyPr/>
          <a:lstStyle/>
          <a:p>
            <a:r>
              <a:rPr lang="en-US" dirty="0"/>
              <a:t>Decrease the moving camera </a:t>
            </a:r>
            <a:r>
              <a:rPr lang="en-US" dirty="0" smtClean="0"/>
              <a:t>effect during Internet-wide scans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Faster multi-packet scanning-related applications</a:t>
            </a:r>
          </a:p>
          <a:p>
            <a:endParaRPr lang="en-US" dirty="0"/>
          </a:p>
          <a:p>
            <a:r>
              <a:rPr lang="en-US" dirty="0" smtClean="0"/>
              <a:t>Large scale vulnerability detection and exploitation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457200" y="5279000"/>
            <a:ext cx="8229600" cy="938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accent6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17572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faster network infrastructure becomes available, </a:t>
            </a:r>
            <a:r>
              <a:rPr lang="en-US" b="1" dirty="0" smtClean="0">
                <a:solidFill>
                  <a:srgbClr val="D46B36"/>
                </a:solidFill>
              </a:rPr>
              <a:t>scanning at 10 </a:t>
            </a:r>
            <a:r>
              <a:rPr lang="en-US" b="1" dirty="0" err="1" smtClean="0">
                <a:solidFill>
                  <a:srgbClr val="D46B36"/>
                </a:solidFill>
              </a:rPr>
              <a:t>Gbps</a:t>
            </a:r>
            <a:r>
              <a:rPr lang="en-US" b="1" dirty="0" smtClean="0"/>
              <a:t> </a:t>
            </a:r>
            <a:r>
              <a:rPr lang="en-US" dirty="0" smtClean="0"/>
              <a:t>will enable powerful new applications for </a:t>
            </a:r>
            <a:r>
              <a:rPr lang="en-US" b="1" dirty="0" smtClean="0">
                <a:solidFill>
                  <a:schemeClr val="accent6"/>
                </a:solidFill>
              </a:rPr>
              <a:t>attackers and defenders alike</a:t>
            </a:r>
            <a:endParaRPr lang="en-US" dirty="0"/>
          </a:p>
        </p:txBody>
      </p:sp>
      <p:pic>
        <p:nvPicPr>
          <p:cNvPr id="4" name="Picture 3" descr="zmap_logo_n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3931"/>
            <a:ext cx="9131300" cy="2451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Zippier ZMap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055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hlinkClick r:id="rId3"/>
              </a:rPr>
              <a:t>https://zmap.io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hlinkClick r:id="rId4"/>
              </a:rPr>
              <a:t>https://github.com/zmap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davidcadrian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24</a:t>
            </a:fld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5134649"/>
            <a:ext cx="7772400" cy="119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>
                <a:solidFill>
                  <a:srgbClr val="646464"/>
                </a:solidFill>
                <a:latin typeface="Helvetica"/>
                <a:cs typeface="Helvetica"/>
              </a:rPr>
              <a:t>David Adrian, </a:t>
            </a:r>
            <a:r>
              <a:rPr lang="en-US" sz="2000" dirty="0" err="1" smtClean="0">
                <a:solidFill>
                  <a:srgbClr val="646464"/>
                </a:solidFill>
                <a:latin typeface="Helvetica"/>
                <a:cs typeface="Helvetica"/>
              </a:rPr>
              <a:t>Zakir</a:t>
            </a:r>
            <a:r>
              <a:rPr lang="en-US" sz="2000" dirty="0" smtClean="0">
                <a:solidFill>
                  <a:srgbClr val="646464"/>
                </a:solidFill>
                <a:latin typeface="Helvetica"/>
                <a:cs typeface="Helvetica"/>
              </a:rPr>
              <a:t> </a:t>
            </a:r>
            <a:r>
              <a:rPr lang="en-US" sz="2000" dirty="0" err="1" smtClean="0">
                <a:solidFill>
                  <a:srgbClr val="646464"/>
                </a:solidFill>
                <a:latin typeface="Helvetica"/>
                <a:cs typeface="Helvetica"/>
              </a:rPr>
              <a:t>Durumeric</a:t>
            </a:r>
            <a:r>
              <a:rPr lang="en-US" sz="2000" dirty="0" smtClean="0">
                <a:solidFill>
                  <a:srgbClr val="646464"/>
                </a:solidFill>
                <a:latin typeface="Helvetica"/>
                <a:cs typeface="Helvetica"/>
              </a:rPr>
              <a:t>, </a:t>
            </a:r>
            <a:r>
              <a:rPr lang="en-US" sz="2000" dirty="0" err="1" smtClean="0">
                <a:solidFill>
                  <a:srgbClr val="646464"/>
                </a:solidFill>
                <a:latin typeface="Helvetica"/>
                <a:cs typeface="Helvetica"/>
              </a:rPr>
              <a:t>Gulshan</a:t>
            </a:r>
            <a:r>
              <a:rPr lang="en-US" sz="2000" dirty="0" smtClean="0">
                <a:solidFill>
                  <a:srgbClr val="646464"/>
                </a:solidFill>
                <a:latin typeface="Helvetica"/>
                <a:cs typeface="Helvetica"/>
              </a:rPr>
              <a:t> Singh, J. Alex </a:t>
            </a:r>
            <a:r>
              <a:rPr lang="en-US" sz="2000" dirty="0" err="1" smtClean="0">
                <a:solidFill>
                  <a:srgbClr val="646464"/>
                </a:solidFill>
                <a:latin typeface="Helvetica"/>
                <a:cs typeface="Helvetica"/>
              </a:rPr>
              <a:t>Halderman</a:t>
            </a:r>
            <a:endParaRPr lang="en-US" sz="2000" dirty="0" smtClean="0">
              <a:solidFill>
                <a:srgbClr val="646464"/>
              </a:solidFill>
              <a:latin typeface="Helvetica"/>
              <a:cs typeface="Helvetica"/>
            </a:endParaRPr>
          </a:p>
          <a:p>
            <a:pPr algn="ctr"/>
            <a:r>
              <a:rPr lang="en-US" sz="2000" dirty="0" err="1" smtClean="0">
                <a:solidFill>
                  <a:srgbClr val="646464"/>
                </a:solidFill>
                <a:latin typeface="Courier New"/>
                <a:cs typeface="Courier New"/>
              </a:rPr>
              <a:t>zippier-team@umich.edu</a:t>
            </a:r>
            <a:endParaRPr lang="en-US" sz="2000" dirty="0" smtClean="0">
              <a:solidFill>
                <a:srgbClr val="646464"/>
              </a:solidFill>
              <a:latin typeface="Courier New"/>
              <a:cs typeface="Courier New"/>
            </a:endParaRPr>
          </a:p>
          <a:p>
            <a:pPr algn="ctr"/>
            <a:r>
              <a:rPr lang="en-US" sz="2000" b="1" i="1" dirty="0" smtClean="0">
                <a:solidFill>
                  <a:srgbClr val="646464"/>
                </a:solidFill>
              </a:rPr>
              <a:t>University of Michigan</a:t>
            </a:r>
            <a:endParaRPr lang="en-US" sz="2000" b="1" i="1" dirty="0">
              <a:solidFill>
                <a:srgbClr val="64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Backup Slides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Masscan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How are we different?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8-25 </a:t>
            </a:r>
            <a:r>
              <a:rPr lang="en-US" dirty="0" err="1" smtClean="0"/>
              <a:t>Mpps</a:t>
            </a:r>
            <a:r>
              <a:rPr lang="en-US" dirty="0" smtClean="0"/>
              <a:t> using dual 10 GigE ports</a:t>
            </a:r>
          </a:p>
          <a:p>
            <a:endParaRPr lang="en-US" dirty="0"/>
          </a:p>
          <a:p>
            <a:r>
              <a:rPr lang="en-US" dirty="0" smtClean="0"/>
              <a:t>Did not have facilities to perform live network tests faster than 100,000 </a:t>
            </a:r>
            <a:r>
              <a:rPr lang="en-US" dirty="0" err="1" smtClean="0"/>
              <a:t>pps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457200" y="4542981"/>
            <a:ext cx="8229600" cy="1354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accent6"/>
                </a:solidFill>
              </a:rPr>
              <a:t>Masscan</a:t>
            </a:r>
            <a:r>
              <a:rPr lang="en-US" dirty="0" smtClean="0">
                <a:solidFill>
                  <a:schemeClr val="accent6"/>
                </a:solidFill>
              </a:rPr>
              <a:t> peaked at 6.4 </a:t>
            </a:r>
            <a:r>
              <a:rPr lang="en-US" dirty="0" err="1" smtClean="0">
                <a:solidFill>
                  <a:schemeClr val="accent6"/>
                </a:solidFill>
              </a:rPr>
              <a:t>Mpps</a:t>
            </a:r>
            <a:r>
              <a:rPr lang="en-US" dirty="0" smtClean="0">
                <a:solidFill>
                  <a:schemeClr val="accent6"/>
                </a:solidFill>
              </a:rPr>
              <a:t> on our machines in a single-port configuration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57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 Rate vs. Scan Rate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When does fast become too fast?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16" y="1425281"/>
            <a:ext cx="5491548" cy="38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99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imefortha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42" r="-22342"/>
          <a:stretch>
            <a:fillRect/>
          </a:stretch>
        </p:blipFill>
        <p:spPr>
          <a:xfrm>
            <a:off x="457200" y="438150"/>
            <a:ext cx="8229600" cy="56880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 are Faster</a:t>
            </a:r>
            <a:br>
              <a:rPr lang="en-US" dirty="0" smtClean="0"/>
            </a:br>
            <a:r>
              <a:rPr lang="en-US" sz="2400" dirty="0" smtClean="0">
                <a:solidFill>
                  <a:srgbClr val="646464"/>
                </a:solidFill>
              </a:rPr>
              <a:t>Our</a:t>
            </a:r>
            <a:r>
              <a:rPr lang="en-US" sz="2400" dirty="0">
                <a:solidFill>
                  <a:srgbClr val="646464"/>
                </a:solidFill>
              </a:rPr>
              <a:t> </a:t>
            </a:r>
            <a:r>
              <a:rPr lang="en-US" sz="2400" dirty="0" smtClean="0">
                <a:solidFill>
                  <a:srgbClr val="646464"/>
                </a:solidFill>
              </a:rPr>
              <a:t>own got 10x faster!</a:t>
            </a: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2060" cy="3354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 GigE ~ 1.48 million packets per second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10 GigE ~ 14.88 million packets per second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9614258"/>
              </p:ext>
            </p:extLst>
          </p:nvPr>
        </p:nvGraphicFramePr>
        <p:xfrm>
          <a:off x="4179260" y="1074671"/>
          <a:ext cx="4507540" cy="4703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6"/>
          <p:cNvSpPr txBox="1">
            <a:spLocks/>
          </p:cNvSpPr>
          <p:nvPr/>
        </p:nvSpPr>
        <p:spPr>
          <a:xfrm>
            <a:off x="457199" y="5417924"/>
            <a:ext cx="3826979" cy="9384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6"/>
                </a:solidFill>
              </a:rPr>
              <a:t>Why not full 10 GigE?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5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1" uiExpand="1">
        <p:bldSub>
          <a:bldChart bld="series"/>
        </p:bldSub>
      </p:bldGraphic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Zippier ZMap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series of performance enhancements to ZMap, enabling scanning at </a:t>
            </a:r>
            <a:r>
              <a:rPr lang="en-US" b="1" dirty="0" smtClean="0">
                <a:solidFill>
                  <a:schemeClr val="accent6"/>
                </a:solidFill>
              </a:rPr>
              <a:t>95% 10 GigE linespeed</a:t>
            </a:r>
            <a:r>
              <a:rPr lang="en-US" dirty="0" smtClean="0"/>
              <a:t>, completing a single-port TCP scan in </a:t>
            </a:r>
            <a:r>
              <a:rPr lang="en-US" b="1" dirty="0" smtClean="0">
                <a:solidFill>
                  <a:srgbClr val="D46B36"/>
                </a:solidFill>
              </a:rPr>
              <a:t>under five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2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D46B36"/>
                </a:solidFill>
                <a:latin typeface="Helvetica"/>
                <a:cs typeface="Helvetica"/>
              </a:rPr>
              <a:t>Optimizations to ZMap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Evaluation of scanning at &gt;1 </a:t>
            </a:r>
            <a:r>
              <a:rPr lang="en-US" dirty="0" err="1" smtClean="0"/>
              <a:t>Gbps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Applications and 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3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Enhancements</a:t>
            </a:r>
            <a:br>
              <a:rPr lang="en-US" dirty="0" smtClean="0"/>
            </a:b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What do we need to optimize?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Parallelize address generation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Efficient blacklisting and whitelisting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2800" dirty="0"/>
              <a:t>Very low overhead sends (~200 </a:t>
            </a:r>
            <a:r>
              <a:rPr lang="en-US" sz="2800" dirty="0" smtClean="0"/>
              <a:t>cycle budget) 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6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Generation</a:t>
            </a:r>
            <a:br>
              <a:rPr lang="en-US" dirty="0" smtClean="0"/>
            </a:br>
            <a:r>
              <a:rPr lang="en-US" sz="2400" dirty="0">
                <a:solidFill>
                  <a:srgbClr val="7F7F7F"/>
                </a:solidFill>
              </a:rPr>
              <a:t>How do we address outgoing packets?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6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Multithreaded iteration over a cyclic group of integers modulo </a:t>
            </a:r>
            <a:r>
              <a:rPr lang="en-US" sz="3000" i="1" dirty="0" smtClean="0"/>
              <a:t>p</a:t>
            </a:r>
            <a:r>
              <a:rPr lang="en-US" sz="3000" dirty="0" smtClean="0"/>
              <a:t> requires a lock</a:t>
            </a:r>
            <a:endParaRPr lang="en-US" sz="3000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83271"/>
              </p:ext>
            </p:extLst>
          </p:nvPr>
        </p:nvGraphicFramePr>
        <p:xfrm>
          <a:off x="4755814" y="2882880"/>
          <a:ext cx="3106873" cy="6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2" name="Equation" r:id="rId4" imgW="1054100" imgH="215900" progId="Equation.3">
                  <p:embed/>
                </p:oleObj>
              </mc:Choice>
              <mc:Fallback>
                <p:oleObj name="Equation" r:id="rId4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5814" y="2882880"/>
                        <a:ext cx="3106873" cy="6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8" name="Diagram 37"/>
          <p:cNvGraphicFramePr/>
          <p:nvPr>
            <p:extLst>
              <p:ext uri="{D42A27DB-BD31-4B8C-83A1-F6EECF244321}">
                <p14:modId xmlns:p14="http://schemas.microsoft.com/office/powerpoint/2010/main" val="3220366449"/>
              </p:ext>
            </p:extLst>
          </p:nvPr>
        </p:nvGraphicFramePr>
        <p:xfrm>
          <a:off x="489373" y="2620601"/>
          <a:ext cx="4729789" cy="315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421353"/>
              </p:ext>
            </p:extLst>
          </p:nvPr>
        </p:nvGraphicFramePr>
        <p:xfrm>
          <a:off x="2667562" y="2644527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3" name="Equation" r:id="rId11" imgW="177800" imgH="215900" progId="Equation.3">
                  <p:embed/>
                </p:oleObj>
              </mc:Choice>
              <mc:Fallback>
                <p:oleObj name="Equation" r:id="rId1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67562" y="2644527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87764"/>
              </p:ext>
            </p:extLst>
          </p:nvPr>
        </p:nvGraphicFramePr>
        <p:xfrm>
          <a:off x="3922213" y="3549781"/>
          <a:ext cx="380035" cy="43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22213" y="3549781"/>
                        <a:ext cx="380035" cy="433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13209"/>
              </p:ext>
            </p:extLst>
          </p:nvPr>
        </p:nvGraphicFramePr>
        <p:xfrm>
          <a:off x="3932566" y="4357551"/>
          <a:ext cx="352954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" name="Equation" r:id="rId15" imgW="165100" imgH="215900" progId="Equation.3">
                  <p:embed/>
                </p:oleObj>
              </mc:Choice>
              <mc:Fallback>
                <p:oleObj name="Equation" r:id="rId15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32566" y="4357551"/>
                        <a:ext cx="352954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51376"/>
              </p:ext>
            </p:extLst>
          </p:nvPr>
        </p:nvGraphicFramePr>
        <p:xfrm>
          <a:off x="3456160" y="5017067"/>
          <a:ext cx="379473" cy="43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" name="Equation" r:id="rId17" imgW="177800" imgH="203200" progId="Equation.3">
                  <p:embed/>
                </p:oleObj>
              </mc:Choice>
              <mc:Fallback>
                <p:oleObj name="Equation" r:id="rId17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56160" y="5017067"/>
                        <a:ext cx="379473" cy="43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176047"/>
              </p:ext>
            </p:extLst>
          </p:nvPr>
        </p:nvGraphicFramePr>
        <p:xfrm>
          <a:off x="2684587" y="5274701"/>
          <a:ext cx="352219" cy="46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" name="Equation" r:id="rId19" imgW="165100" imgH="215900" progId="Equation.3">
                  <p:embed/>
                </p:oleObj>
              </mc:Choice>
              <mc:Fallback>
                <p:oleObj name="Equation" r:id="rId19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84587" y="5274701"/>
                        <a:ext cx="352219" cy="46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914"/>
              </p:ext>
            </p:extLst>
          </p:nvPr>
        </p:nvGraphicFramePr>
        <p:xfrm>
          <a:off x="1908386" y="5025093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" name="Equation" r:id="rId21" imgW="177800" imgH="215900" progId="Equation.3">
                  <p:embed/>
                </p:oleObj>
              </mc:Choice>
              <mc:Fallback>
                <p:oleObj name="Equation" r:id="rId21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8386" y="5025093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3341"/>
              </p:ext>
            </p:extLst>
          </p:nvPr>
        </p:nvGraphicFramePr>
        <p:xfrm>
          <a:off x="1428539" y="4352375"/>
          <a:ext cx="379473" cy="43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" name="Equation" r:id="rId23" imgW="177800" imgH="203200" progId="Equation.3">
                  <p:embed/>
                </p:oleObj>
              </mc:Choice>
              <mc:Fallback>
                <p:oleObj name="Equation" r:id="rId2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28539" y="4352375"/>
                        <a:ext cx="379473" cy="43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835920"/>
              </p:ext>
            </p:extLst>
          </p:nvPr>
        </p:nvGraphicFramePr>
        <p:xfrm>
          <a:off x="1428539" y="3542545"/>
          <a:ext cx="352219" cy="46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" name="Equation" r:id="rId25" imgW="165100" imgH="215900" progId="Equation.3">
                  <p:embed/>
                </p:oleObj>
              </mc:Choice>
              <mc:Fallback>
                <p:oleObj name="Equation" r:id="rId25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28539" y="3542545"/>
                        <a:ext cx="352219" cy="46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877259"/>
              </p:ext>
            </p:extLst>
          </p:nvPr>
        </p:nvGraphicFramePr>
        <p:xfrm>
          <a:off x="1908386" y="2882880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" name="Equation" r:id="rId27" imgW="177800" imgH="215900" progId="Equation.3">
                  <p:embed/>
                </p:oleObj>
              </mc:Choice>
              <mc:Fallback>
                <p:oleObj name="Equation" r:id="rId27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08386" y="2882880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875641"/>
              </p:ext>
            </p:extLst>
          </p:nvPr>
        </p:nvGraphicFramePr>
        <p:xfrm>
          <a:off x="3466513" y="2899268"/>
          <a:ext cx="324971" cy="4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" name="Equation" r:id="rId29" imgW="152400" imgH="203200" progId="Equation.3">
                  <p:embed/>
                </p:oleObj>
              </mc:Choice>
              <mc:Fallback>
                <p:oleObj name="Equation" r:id="rId29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66513" y="2899268"/>
                        <a:ext cx="324971" cy="43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77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Generation</a:t>
            </a:r>
            <a:br>
              <a:rPr lang="en-US" dirty="0" smtClean="0"/>
            </a:br>
            <a:r>
              <a:rPr lang="en-US" sz="2400" dirty="0" smtClean="0">
                <a:solidFill>
                  <a:srgbClr val="7F7F7F"/>
                </a:solidFill>
              </a:rPr>
              <a:t>How do we address outgoing packets?</a:t>
            </a:r>
            <a:endParaRPr lang="en-US" sz="2400" dirty="0">
              <a:solidFill>
                <a:srgbClr val="7F7F7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06867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Multithreaded iteration over a cyclic group of integers modulo </a:t>
            </a:r>
            <a:r>
              <a:rPr lang="en-US" sz="3000" i="1" dirty="0" smtClean="0"/>
              <a:t>p</a:t>
            </a:r>
            <a:r>
              <a:rPr lang="en-US" sz="3000" dirty="0" smtClean="0"/>
              <a:t> requires a lock</a:t>
            </a:r>
            <a:endParaRPr lang="en-US" sz="3000" dirty="0"/>
          </a:p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89373" y="5752505"/>
            <a:ext cx="8229600" cy="62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8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Ligh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D46B36"/>
                </a:solidFill>
              </a:rPr>
              <a:t>Shard the cycle into disjoint sets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6411450"/>
              </p:ext>
            </p:extLst>
          </p:nvPr>
        </p:nvGraphicFramePr>
        <p:xfrm>
          <a:off x="489373" y="2620601"/>
          <a:ext cx="4729789" cy="3153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922597"/>
              </p:ext>
            </p:extLst>
          </p:nvPr>
        </p:nvGraphicFramePr>
        <p:xfrm>
          <a:off x="2667562" y="2644527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562" y="2644527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402366"/>
              </p:ext>
            </p:extLst>
          </p:nvPr>
        </p:nvGraphicFramePr>
        <p:xfrm>
          <a:off x="3922213" y="3549781"/>
          <a:ext cx="380035" cy="433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11" imgW="177800" imgH="203200" progId="Equation.3">
                  <p:embed/>
                </p:oleObj>
              </mc:Choice>
              <mc:Fallback>
                <p:oleObj name="Equation" r:id="rId11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22213" y="3549781"/>
                        <a:ext cx="380035" cy="433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91822"/>
              </p:ext>
            </p:extLst>
          </p:nvPr>
        </p:nvGraphicFramePr>
        <p:xfrm>
          <a:off x="3932566" y="4357551"/>
          <a:ext cx="352954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3" imgW="165100" imgH="215900" progId="Equation.3">
                  <p:embed/>
                </p:oleObj>
              </mc:Choice>
              <mc:Fallback>
                <p:oleObj name="Equation" r:id="rId13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32566" y="4357551"/>
                        <a:ext cx="352954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51397"/>
              </p:ext>
            </p:extLst>
          </p:nvPr>
        </p:nvGraphicFramePr>
        <p:xfrm>
          <a:off x="3456160" y="5017067"/>
          <a:ext cx="379473" cy="43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15" imgW="177800" imgH="203200" progId="Equation.3">
                  <p:embed/>
                </p:oleObj>
              </mc:Choice>
              <mc:Fallback>
                <p:oleObj name="Equation" r:id="rId15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56160" y="5017067"/>
                        <a:ext cx="379473" cy="43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42982"/>
              </p:ext>
            </p:extLst>
          </p:nvPr>
        </p:nvGraphicFramePr>
        <p:xfrm>
          <a:off x="2684587" y="5274701"/>
          <a:ext cx="352219" cy="46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17" imgW="165100" imgH="215900" progId="Equation.3">
                  <p:embed/>
                </p:oleObj>
              </mc:Choice>
              <mc:Fallback>
                <p:oleObj name="Equation" r:id="rId17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84587" y="5274701"/>
                        <a:ext cx="352219" cy="46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16093"/>
              </p:ext>
            </p:extLst>
          </p:nvPr>
        </p:nvGraphicFramePr>
        <p:xfrm>
          <a:off x="1908386" y="5025093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19" imgW="177800" imgH="215900" progId="Equation.3">
                  <p:embed/>
                </p:oleObj>
              </mc:Choice>
              <mc:Fallback>
                <p:oleObj name="Equation" r:id="rId1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08386" y="5025093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66963"/>
              </p:ext>
            </p:extLst>
          </p:nvPr>
        </p:nvGraphicFramePr>
        <p:xfrm>
          <a:off x="1428539" y="4352375"/>
          <a:ext cx="379473" cy="435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21" imgW="177800" imgH="203200" progId="Equation.3">
                  <p:embed/>
                </p:oleObj>
              </mc:Choice>
              <mc:Fallback>
                <p:oleObj name="Equation" r:id="rId21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8539" y="4352375"/>
                        <a:ext cx="379473" cy="435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61971"/>
              </p:ext>
            </p:extLst>
          </p:nvPr>
        </p:nvGraphicFramePr>
        <p:xfrm>
          <a:off x="1428539" y="3542545"/>
          <a:ext cx="352219" cy="46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23" imgW="165100" imgH="215900" progId="Equation.3">
                  <p:embed/>
                </p:oleObj>
              </mc:Choice>
              <mc:Fallback>
                <p:oleObj name="Equation" r:id="rId23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28539" y="3542545"/>
                        <a:ext cx="352219" cy="461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764806"/>
              </p:ext>
            </p:extLst>
          </p:nvPr>
        </p:nvGraphicFramePr>
        <p:xfrm>
          <a:off x="1908386" y="2882880"/>
          <a:ext cx="379597" cy="46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25" imgW="177800" imgH="215900" progId="Equation.3">
                  <p:embed/>
                </p:oleObj>
              </mc:Choice>
              <mc:Fallback>
                <p:oleObj name="Equation" r:id="rId25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08386" y="2882880"/>
                        <a:ext cx="379597" cy="4609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941624"/>
              </p:ext>
            </p:extLst>
          </p:nvPr>
        </p:nvGraphicFramePr>
        <p:xfrm>
          <a:off x="3466513" y="2899268"/>
          <a:ext cx="324971" cy="43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9" name="Equation" r:id="rId27" imgW="152400" imgH="203200" progId="Equation.3">
                  <p:embed/>
                </p:oleObj>
              </mc:Choice>
              <mc:Fallback>
                <p:oleObj name="Equation" r:id="rId27" imgW="15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66513" y="2899268"/>
                        <a:ext cx="324971" cy="434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Arrow 28"/>
          <p:cNvSpPr/>
          <p:nvPr/>
        </p:nvSpPr>
        <p:spPr>
          <a:xfrm rot="16200000">
            <a:off x="1375827" y="4124995"/>
            <a:ext cx="1465891" cy="14972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9978072">
            <a:off x="2294905" y="4787525"/>
            <a:ext cx="1521624" cy="14972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3235950">
            <a:off x="2759642" y="3670555"/>
            <a:ext cx="1471439" cy="149723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2875522" y="4115823"/>
            <a:ext cx="1475903" cy="158054"/>
          </a:xfrm>
          <a:prstGeom prst="rightArrow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2046485">
            <a:off x="1864170" y="4766466"/>
            <a:ext cx="1525085" cy="158054"/>
          </a:xfrm>
          <a:prstGeom prst="rightArrow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7491062">
            <a:off x="2673268" y="4539387"/>
            <a:ext cx="1509406" cy="1589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4031349">
            <a:off x="1492335" y="4547818"/>
            <a:ext cx="1509406" cy="158981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323143"/>
              </p:ext>
            </p:extLst>
          </p:nvPr>
        </p:nvGraphicFramePr>
        <p:xfrm>
          <a:off x="4698090" y="4384191"/>
          <a:ext cx="3484429" cy="744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0" name="Equation" r:id="rId29" imgW="1130300" imgH="241300" progId="Equation.3">
                  <p:embed/>
                </p:oleObj>
              </mc:Choice>
              <mc:Fallback>
                <p:oleObj name="Equation" r:id="rId29" imgW="1130300" imgH="241300" progId="Equation.3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698090" y="4384191"/>
                        <a:ext cx="3484429" cy="744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Down Arrow 39"/>
          <p:cNvSpPr/>
          <p:nvPr/>
        </p:nvSpPr>
        <p:spPr>
          <a:xfrm>
            <a:off x="6114562" y="3515841"/>
            <a:ext cx="466548" cy="83145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32233"/>
              </p:ext>
            </p:extLst>
          </p:nvPr>
        </p:nvGraphicFramePr>
        <p:xfrm>
          <a:off x="4755814" y="2882880"/>
          <a:ext cx="3106873" cy="6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1" name="Equation" r:id="rId31" imgW="1054100" imgH="215900" progId="Equation.3">
                  <p:embed/>
                </p:oleObj>
              </mc:Choice>
              <mc:Fallback>
                <p:oleObj name="Equation" r:id="rId31" imgW="1054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755814" y="2882880"/>
                        <a:ext cx="3106873" cy="63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556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Constraints</a:t>
            </a:r>
            <a:br>
              <a:rPr lang="en-US" dirty="0" smtClean="0"/>
            </a:br>
            <a:endParaRPr lang="en-US" sz="2400" dirty="0">
              <a:solidFill>
                <a:srgbClr val="64646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Good Internet citizenship demands honoring blacklist requests</a:t>
            </a:r>
          </a:p>
          <a:p>
            <a:endParaRPr lang="en-US" dirty="0"/>
          </a:p>
          <a:p>
            <a:r>
              <a:rPr lang="en-US" dirty="0" smtClean="0"/>
              <a:t>1100 entries from 208 organizations on our blacklist, 0.15% of IPv4 address space</a:t>
            </a:r>
          </a:p>
          <a:p>
            <a:endParaRPr lang="en-US" dirty="0"/>
          </a:p>
          <a:p>
            <a:r>
              <a:rPr lang="en-US" dirty="0" smtClean="0"/>
              <a:t>Use blacklist to exclude IANA-reserved addresses, 14% of IPv4 address space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15F2D-09E7-C347-83E1-36B234F0FE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8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ZMap Darke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46B3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1512</Words>
  <Application>Microsoft Macintosh PowerPoint</Application>
  <PresentationFormat>On-screen Show (4:3)</PresentationFormat>
  <Paragraphs>287</Paragraphs>
  <Slides>28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Zippier ZMap Internet-Wide Scanning at 10Gbps</vt:lpstr>
      <vt:lpstr>One Year Ago… We released ZMap</vt:lpstr>
      <vt:lpstr>Networks are Faster Our own got 10x faster!</vt:lpstr>
      <vt:lpstr>Zippier ZMap</vt:lpstr>
      <vt:lpstr>Talk Roadmap</vt:lpstr>
      <vt:lpstr>Performance Enhancements What do we need to optimize?</vt:lpstr>
      <vt:lpstr>Address Generation How do we address outgoing packets?</vt:lpstr>
      <vt:lpstr>Address Generation How do we address outgoing packets?</vt:lpstr>
      <vt:lpstr>Address Constraints </vt:lpstr>
      <vt:lpstr>Optimized Address Constraints </vt:lpstr>
      <vt:lpstr>Optimized Address Constraints Can we avoid the tree lookup?</vt:lpstr>
      <vt:lpstr>Zero-Copy NIC Access How can we send packets at line rate?</vt:lpstr>
      <vt:lpstr>Zero-Copy NIC Access How do we combine sharding with PF_RING?</vt:lpstr>
      <vt:lpstr>Talk Roadmap</vt:lpstr>
      <vt:lpstr>10 GigE is Fast Your mileage may vary.</vt:lpstr>
      <vt:lpstr>PowerPoint Presentation</vt:lpstr>
      <vt:lpstr>PowerPoint Presentation</vt:lpstr>
      <vt:lpstr>Complete Scans How fast can we complete full scans of the Internet?</vt:lpstr>
      <vt:lpstr>Hit Rate vs. Scan Rate When does fast become too fast?</vt:lpstr>
      <vt:lpstr>Receive Rate Where are the packets going?</vt:lpstr>
      <vt:lpstr>Talk Roadmap</vt:lpstr>
      <vt:lpstr>Applications What can we gain from 10 GigE scanning?</vt:lpstr>
      <vt:lpstr>Conclusion</vt:lpstr>
      <vt:lpstr>Zippier ZMap</vt:lpstr>
      <vt:lpstr>Backup Slides</vt:lpstr>
      <vt:lpstr>Masscan How are we different?</vt:lpstr>
      <vt:lpstr>Hit Rate vs. Scan Rate When does fast become too fast?</vt:lpstr>
      <vt:lpstr>PowerPoint Presentation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Adrian</dc:creator>
  <cp:lastModifiedBy>David Adrian</cp:lastModifiedBy>
  <cp:revision>501</cp:revision>
  <dcterms:created xsi:type="dcterms:W3CDTF">2014-07-30T21:31:10Z</dcterms:created>
  <dcterms:modified xsi:type="dcterms:W3CDTF">2014-08-19T18:47:21Z</dcterms:modified>
</cp:coreProperties>
</file>