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EA16C9-8C7C-4FDC-BE28-29370471E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407CDA1-A7F2-4B90-BEA1-7D65C1FA0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90CA9F-B798-48DA-A256-B4EDD447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2546-69DE-4B16-90BB-BB72A5E7AF26}" type="datetimeFigureOut">
              <a:rPr lang="pl-PL" smtClean="0"/>
              <a:t>20.04.2022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9F42DF-ADBB-4069-A7AE-3B1F1D26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8B151B-8808-4E4C-B789-B471ADC6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4A34-95C6-49A5-A07F-273DFBC2CA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294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71DE0D-89C4-488D-9822-F8DC6737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2B6D19B-1EA1-4179-9484-717069510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53CBE9-08C3-412E-A4FF-67D48C4F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2546-69DE-4B16-90BB-BB72A5E7AF26}" type="datetimeFigureOut">
              <a:rPr lang="pl-PL" smtClean="0"/>
              <a:t>20.04.2022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BB74FF-C5D0-4197-A4AA-6C09E882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044F68-A636-4353-B7A4-BC1980A9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4A34-95C6-49A5-A07F-273DFBC2CA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149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8E4D1E-1F2D-4842-9DD5-1B56D7888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5FF1F8B-0078-40D9-81D8-8CD29A62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A3B452-2E07-4229-B84B-B71E38D1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2546-69DE-4B16-90BB-BB72A5E7AF26}" type="datetimeFigureOut">
              <a:rPr lang="pl-PL" smtClean="0"/>
              <a:t>20.04.2022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420652-C1D9-4C8C-8CC7-9F4BA727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D1B591-7836-416A-8460-B6ABED61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4A34-95C6-49A5-A07F-273DFBC2CA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743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D2FD20-CD99-44A1-83B3-6C27B122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4E646D-5594-4394-8E08-1480FC85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17B29D-5E7C-4382-9542-BA12B371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2546-69DE-4B16-90BB-BB72A5E7AF26}" type="datetimeFigureOut">
              <a:rPr lang="pl-PL" smtClean="0"/>
              <a:t>20.04.2022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64287B-0823-465C-8945-25ECB013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5D768C7-E73C-4496-A65B-5CE5AE6F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4A34-95C6-49A5-A07F-273DFBC2CA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40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A39F7F-7DBA-4371-8911-1B072FB0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48CC18-2F6D-4509-9E53-57EB65FE6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A85341-1589-45DD-85DF-6E27ACE5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2546-69DE-4B16-90BB-BB72A5E7AF26}" type="datetimeFigureOut">
              <a:rPr lang="pl-PL" smtClean="0"/>
              <a:t>20.04.2022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BFB8D7-4044-41D4-8052-27E7CF56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96C8C9-F8A8-4A2B-868A-A4043C50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4A34-95C6-49A5-A07F-273DFBC2CA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9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E62CB7-3FF7-4BC7-8A8D-F055E9A4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6D4573-1445-41D3-B283-C82AF775A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1BD14D-AC3E-42FA-AD61-FB5CA5F72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7F99A2-2DEF-4A89-9BE9-E64FFC5C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2546-69DE-4B16-90BB-BB72A5E7AF26}" type="datetimeFigureOut">
              <a:rPr lang="pl-PL" smtClean="0"/>
              <a:t>20.04.2022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D4424CB-A80B-4124-AAC1-3A5BBCFD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92C004-2286-4D9E-88EF-8004339C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4A34-95C6-49A5-A07F-273DFBC2CA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528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3F7270-1D04-4E7A-BCDF-445C1D8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BFF2C2-1DC4-43DC-8AA5-4FE5EE3B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78650C1-BDBF-4F5B-9A4E-D4E707B7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B7DA367-D678-4C25-8993-A8A505C1E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37A00DB-0294-4689-8BFC-24AB5DFF1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3A62E17-37B4-47DE-A85B-21C31B83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2546-69DE-4B16-90BB-BB72A5E7AF26}" type="datetimeFigureOut">
              <a:rPr lang="pl-PL" smtClean="0"/>
              <a:t>20.04.2022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A959867-07A0-41C9-9972-7FF1EC68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F09D1E0-830D-4E82-B0F5-001C5E61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4A34-95C6-49A5-A07F-273DFBC2CA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201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71F29F-201E-4390-BE22-A3F11596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1E0039B-51AC-4181-BE18-7AF5A1BD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2546-69DE-4B16-90BB-BB72A5E7AF26}" type="datetimeFigureOut">
              <a:rPr lang="pl-PL" smtClean="0"/>
              <a:t>20.04.2022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7980099-F967-4193-8CE8-02843D57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3E615C5-C589-42D6-BBF9-50203B4B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4A34-95C6-49A5-A07F-273DFBC2CA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41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3C77CD2-AEFF-4089-8F1C-3A66D38D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2546-69DE-4B16-90BB-BB72A5E7AF26}" type="datetimeFigureOut">
              <a:rPr lang="pl-PL" smtClean="0"/>
              <a:t>20.04.2022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540FC7-D1E3-4F8C-963D-42399A80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3665002-4A50-49F7-8DAB-847287D9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4A34-95C6-49A5-A07F-273DFBC2CA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031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B1B10C-4019-4F35-8CDF-AAD1F04D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979983-4A07-4884-ADB9-CDE64596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5EB8CCA-5ABB-4937-A9D3-23CAEB84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78B3797-F19B-49AF-AFC4-14D9F234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2546-69DE-4B16-90BB-BB72A5E7AF26}" type="datetimeFigureOut">
              <a:rPr lang="pl-PL" smtClean="0"/>
              <a:t>20.04.2022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17FE57-AE3B-4D79-BB02-C34F83E6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397DA6-1741-4E35-918E-280243E3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4A34-95C6-49A5-A07F-273DFBC2CA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995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88D62E-6D96-4B23-B86D-87DEAD60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EF0AE47-6F5E-4B3A-A469-00E121864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2AD5DC2-F416-495A-9466-24A151CC4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BE9305C-D1AC-48E3-B21F-A57F0171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2546-69DE-4B16-90BB-BB72A5E7AF26}" type="datetimeFigureOut">
              <a:rPr lang="pl-PL" smtClean="0"/>
              <a:t>20.04.2022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3F0246-5617-4A96-84E7-3AB6800D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97278E6-A23C-4B8A-BFF0-BB56AD2E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4A34-95C6-49A5-A07F-273DFBC2CA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95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29772F6-174B-485D-B8B2-DFB5BA0B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B19229-A140-42CA-A32B-FB565578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C3AE9F-868E-4203-A6A7-4B5596E34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62546-69DE-4B16-90BB-BB72A5E7AF26}" type="datetimeFigureOut">
              <a:rPr lang="pl-PL" smtClean="0"/>
              <a:t>20.04.2022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352048-5860-48DB-8CA2-18E955068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7BD5E0-095E-4B9C-9CDE-F5D37D504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4A34-95C6-49A5-A07F-273DFBC2CA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60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53F803-9E56-4CA0-8DA0-B2350ED82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test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93696A-389C-4CBE-9F63-AA206A6DA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50872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Dadura Marcin (STUD)</dc:creator>
  <cp:lastModifiedBy>Dadura Marcin (STUD)</cp:lastModifiedBy>
  <cp:revision>1</cp:revision>
  <dcterms:created xsi:type="dcterms:W3CDTF">2022-04-20T18:29:02Z</dcterms:created>
  <dcterms:modified xsi:type="dcterms:W3CDTF">2022-04-20T18:29:06Z</dcterms:modified>
</cp:coreProperties>
</file>