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5" r:id="rId3"/>
    <p:sldId id="267" r:id="rId4"/>
    <p:sldId id="268" r:id="rId5"/>
    <p:sldId id="277" r:id="rId6"/>
    <p:sldId id="271" r:id="rId7"/>
    <p:sldId id="272" r:id="rId8"/>
    <p:sldId id="273" r:id="rId9"/>
    <p:sldId id="279" r:id="rId10"/>
    <p:sldId id="284" r:id="rId11"/>
    <p:sldId id="280" r:id="rId12"/>
    <p:sldId id="281" r:id="rId13"/>
    <p:sldId id="289" r:id="rId14"/>
    <p:sldId id="269" r:id="rId15"/>
    <p:sldId id="290" r:id="rId16"/>
    <p:sldId id="282" r:id="rId17"/>
    <p:sldId id="283" r:id="rId18"/>
    <p:sldId id="296" r:id="rId19"/>
    <p:sldId id="285" r:id="rId20"/>
    <p:sldId id="295" r:id="rId21"/>
    <p:sldId id="292" r:id="rId22"/>
    <p:sldId id="291" r:id="rId23"/>
    <p:sldId id="293" r:id="rId24"/>
    <p:sldId id="286" r:id="rId25"/>
    <p:sldId id="287" r:id="rId26"/>
    <p:sldId id="270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4" autoAdjust="0"/>
    <p:restoredTop sz="94660"/>
  </p:normalViewPr>
  <p:slideViewPr>
    <p:cSldViewPr snapToGrid="0">
      <p:cViewPr>
        <p:scale>
          <a:sx n="75" d="100"/>
          <a:sy n="75" d="100"/>
        </p:scale>
        <p:origin x="-132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DD568-1C6E-480E-A634-E71FF08D381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E69C5-3B13-4A93-8CFF-00B4B755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8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C04C-B32F-4528-8247-95E77F3D327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ebase/quickstart-js/blob/aecfc3174b946c416eab56baff6c76efe2c6758f/messaging/index.html#L84-L8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ebase/quickstart-js/blob/aecfc3174b946c416eab56baff6c76efe2c6758f/messaging/index.html#L198-L21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ebase/quickstart-js/blob/aecfc3174b946c416eab56baff6c76efe2c6758f/messaging/index.html#L135-L15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ebase/quickstart-js/blob/aecfc3174b946c416eab56baff6c76efe2c6758f/messaging/index.html#L97-L11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android/data-cloud/google-messaging/firebase-cloud-messaging#setup_fc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web/set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1C242-6E97-410B-A793-669A51FB7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Messaging</a:t>
            </a:r>
            <a:endParaRPr lang="en-US" sz="11500" b="1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9ABAB2-E95D-468E-81EA-15088C9AC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Aj.Drusawin</a:t>
            </a:r>
            <a:r>
              <a:rPr lang="en-US" dirty="0"/>
              <a:t> </a:t>
            </a:r>
            <a:r>
              <a:rPr lang="en-US" dirty="0" err="1"/>
              <a:t>Vongpramate</a:t>
            </a:r>
            <a:endParaRPr lang="en-US" dirty="0"/>
          </a:p>
          <a:p>
            <a:r>
              <a:rPr lang="en-US" dirty="0"/>
              <a:t>Information Technology</a:t>
            </a:r>
          </a:p>
          <a:p>
            <a:r>
              <a:rPr lang="en-US" dirty="0"/>
              <a:t>Science, BRU</a:t>
            </a:r>
          </a:p>
        </p:txBody>
      </p:sp>
    </p:spTree>
    <p:extLst>
      <p:ext uri="{BB962C8B-B14F-4D97-AF65-F5344CB8AC3E}">
        <p14:creationId xmlns:p14="http://schemas.microsoft.com/office/powerpoint/2010/main" val="294449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6" t="25425" r="26027" b="12078"/>
          <a:stretch/>
        </p:blipFill>
        <p:spPr bwMode="auto">
          <a:xfrm>
            <a:off x="319410" y="112734"/>
            <a:ext cx="4296429" cy="625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7" t="18720" r="26370" b="59237"/>
          <a:stretch/>
        </p:blipFill>
        <p:spPr bwMode="auto">
          <a:xfrm>
            <a:off x="4728575" y="601250"/>
            <a:ext cx="4265114" cy="220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50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 Firebase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0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A project </a:t>
            </a:r>
            <a:r>
              <a:rPr lang="en-US" dirty="0"/>
              <a:t>directory using the </a:t>
            </a:r>
            <a:r>
              <a:rPr lang="en-US" b="1" dirty="0">
                <a:solidFill>
                  <a:srgbClr val="C00000"/>
                </a:solidFill>
              </a:rPr>
              <a:t>firebase </a:t>
            </a:r>
            <a:r>
              <a:rPr lang="en-US" b="1" dirty="0" err="1">
                <a:solidFill>
                  <a:srgbClr val="C00000"/>
                </a:solidFill>
              </a:rPr>
              <a:t>init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command. A project directory is usually the same directory as your source control root, and after running </a:t>
            </a:r>
            <a:r>
              <a:rPr lang="en-US" b="1" dirty="0">
                <a:solidFill>
                  <a:srgbClr val="C00000"/>
                </a:solidFill>
              </a:rPr>
              <a:t>firebase </a:t>
            </a:r>
            <a:r>
              <a:rPr lang="en-US" b="1" dirty="0" err="1">
                <a:solidFill>
                  <a:srgbClr val="C00000"/>
                </a:solidFill>
              </a:rPr>
              <a:t>init</a:t>
            </a:r>
            <a:r>
              <a:rPr lang="en-US" dirty="0"/>
              <a:t>, the directory contains a </a:t>
            </a:r>
            <a:r>
              <a:rPr lang="en-US" b="1" dirty="0" err="1">
                <a:solidFill>
                  <a:srgbClr val="0070C0"/>
                </a:solidFill>
              </a:rPr>
              <a:t>firebase.json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configuration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$ firebase </a:t>
            </a:r>
            <a:r>
              <a:rPr lang="en-US" b="1" dirty="0" err="1" smtClean="0">
                <a:solidFill>
                  <a:srgbClr val="C00000"/>
                </a:solidFill>
              </a:rPr>
              <a:t>init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" t="60531" r="51437"/>
          <a:stretch/>
        </p:blipFill>
        <p:spPr bwMode="auto">
          <a:xfrm>
            <a:off x="3585029" y="3824104"/>
            <a:ext cx="5254172" cy="290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0" t="14168" r="62762" b="69775"/>
          <a:stretch/>
        </p:blipFill>
        <p:spPr bwMode="auto">
          <a:xfrm>
            <a:off x="965200" y="5054601"/>
            <a:ext cx="1625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87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92" y="631825"/>
            <a:ext cx="7886700" cy="1273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emulate HTTP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$ firebase serve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" t="4381" r="14007" b="18835"/>
          <a:stretch/>
        </p:blipFill>
        <p:spPr bwMode="auto">
          <a:xfrm>
            <a:off x="88900" y="1612897"/>
            <a:ext cx="8962085" cy="473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69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$ firebase deploy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View your site at either of your default sites:</a:t>
            </a:r>
          </a:p>
          <a:p>
            <a:pPr marL="0" indent="0">
              <a:buNone/>
            </a:pPr>
            <a:r>
              <a:rPr lang="en-US" b="1" i="1" dirty="0"/>
              <a:t>project-</a:t>
            </a:r>
            <a:r>
              <a:rPr lang="en-US" b="1" i="1" dirty="0" err="1"/>
              <a:t>id</a:t>
            </a:r>
            <a:r>
              <a:rPr lang="en-US" dirty="0" err="1"/>
              <a:t>.web.app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project-id</a:t>
            </a:r>
            <a:r>
              <a:rPr lang="en-US" dirty="0"/>
              <a:t>.firebaseapp.com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63" r="29122"/>
          <a:stretch/>
        </p:blipFill>
        <p:spPr bwMode="auto">
          <a:xfrm>
            <a:off x="685801" y="4749800"/>
            <a:ext cx="82296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17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Downstream messaging</a:t>
            </a:r>
          </a:p>
        </p:txBody>
      </p:sp>
      <p:pic>
        <p:nvPicPr>
          <p:cNvPr id="5122" name="Picture 2" descr="C:\Users\BRU\Desktop\03-downstr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0" y="1569645"/>
            <a:ext cx="8207201" cy="484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75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 JavaScript Firebase Cloud Messaging client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FCM JavaScript API lets you receive notification messages in web apps running in browsers that support the </a:t>
            </a:r>
            <a:r>
              <a:rPr lang="en-US" b="1" dirty="0">
                <a:solidFill>
                  <a:srgbClr val="0070C0"/>
                </a:solidFill>
              </a:rPr>
              <a:t>Push API. </a:t>
            </a:r>
          </a:p>
        </p:txBody>
      </p:sp>
    </p:spTree>
    <p:extLst>
      <p:ext uri="{BB962C8B-B14F-4D97-AF65-F5344CB8AC3E}">
        <p14:creationId xmlns:p14="http://schemas.microsoft.com/office/powerpoint/2010/main" val="1378828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Firebase </a:t>
            </a:r>
            <a:r>
              <a:rPr lang="en-US" dirty="0"/>
              <a:t>SDKs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&lt;!-- </a:t>
            </a:r>
            <a:r>
              <a:rPr lang="en-US" dirty="0"/>
              <a:t>Firebase App (the core Firebase SDK) is always required and must be listed first --&gt; 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="https://www.gstatic.com/firebasejs/6.4.1/firebase-app.js"&gt;&lt;/script&gt;</a:t>
            </a:r>
          </a:p>
          <a:p>
            <a:pPr marL="0" indent="0">
              <a:buNone/>
            </a:pPr>
            <a:r>
              <a:rPr lang="en-US" dirty="0" smtClean="0"/>
              <a:t>	&lt;!-- </a:t>
            </a:r>
            <a:r>
              <a:rPr lang="en-US" dirty="0"/>
              <a:t>Add Firebase products that you want to use --&gt;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="https://www.gstatic.com/firebasejs/6.4.1/firebase-auth.js"&gt;&lt;/script&gt;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="https://www.gstatic.com/firebasejs/6.4.1/firebase-firestore.js"&gt;&lt;/script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7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Firebase in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&lt;!-- Previously loaded Firebase SDKs --&gt;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&lt;script&gt;</a:t>
            </a:r>
          </a:p>
          <a:p>
            <a:pPr marL="0" indent="0">
              <a:buNone/>
            </a:pPr>
            <a:r>
              <a:rPr lang="en-US" dirty="0"/>
              <a:t>    // TODO: Replace the following with your app's Firebase project configuration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firebaseConfig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    // ...</a:t>
            </a:r>
          </a:p>
          <a:p>
            <a:pPr marL="0" indent="0">
              <a:buNone/>
            </a:pPr>
            <a:r>
              <a:rPr lang="en-US" dirty="0"/>
              <a:t>   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Initialize Firebase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firebase.initializeApp</a:t>
            </a:r>
            <a:r>
              <a:rPr lang="en-US" dirty="0"/>
              <a:t>(</a:t>
            </a:r>
            <a:r>
              <a:rPr lang="en-US" dirty="0" err="1"/>
              <a:t>firebaseConfig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61857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2" t="21716" r="5278" b="11364"/>
          <a:stretch/>
        </p:blipFill>
        <p:spPr bwMode="auto">
          <a:xfrm>
            <a:off x="1612900" y="165100"/>
            <a:ext cx="6057900" cy="669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78600" y="0"/>
            <a:ext cx="2565400" cy="1325563"/>
          </a:xfrm>
        </p:spPr>
        <p:txBody>
          <a:bodyPr/>
          <a:lstStyle/>
          <a:p>
            <a:r>
              <a:rPr lang="en-US" dirty="0" smtClean="0"/>
              <a:t>Add App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7193746">
            <a:off x="5194298" y="2127423"/>
            <a:ext cx="1435100" cy="8001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</a:t>
            </a:r>
            <a:r>
              <a:rPr lang="en-US" dirty="0" err="1"/>
              <a:t>config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firebaseConfig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apiKey</a:t>
            </a:r>
            <a:r>
              <a:rPr lang="en-US" dirty="0"/>
              <a:t>: "</a:t>
            </a:r>
            <a:r>
              <a:rPr lang="en-US" dirty="0" err="1"/>
              <a:t>api</a:t>
            </a:r>
            <a:r>
              <a:rPr lang="en-US" dirty="0"/>
              <a:t>-key",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authDomain</a:t>
            </a:r>
            <a:r>
              <a:rPr lang="en-US" dirty="0"/>
              <a:t>: "project-id.firebaseapp.com",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databaseURL</a:t>
            </a:r>
            <a:r>
              <a:rPr lang="en-US" dirty="0"/>
              <a:t>: "https://project-id.firebaseio.com",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projectId</a:t>
            </a:r>
            <a:r>
              <a:rPr lang="en-US" dirty="0"/>
              <a:t>: "project-id",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storageBucket</a:t>
            </a:r>
            <a:r>
              <a:rPr lang="en-US" dirty="0"/>
              <a:t>: "project-id.appspot.com",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messagingSenderId</a:t>
            </a:r>
            <a:r>
              <a:rPr lang="en-US" dirty="0"/>
              <a:t>: "sender-id",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appID</a:t>
            </a:r>
            <a:r>
              <a:rPr lang="en-US" dirty="0"/>
              <a:t>: "app-id",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8976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</a:t>
            </a:r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Firebase Cloud Messaging (FCM) is a cross-platform service that handles the sending, routing, and </a:t>
            </a:r>
            <a:r>
              <a:rPr lang="en-US" dirty="0" err="1"/>
              <a:t>queueing</a:t>
            </a:r>
            <a:r>
              <a:rPr lang="en-US" dirty="0"/>
              <a:t> of messages between server applications and mobile client apps. FCM is the successor to Google Cloud Messaging (GCM), and it is built on </a:t>
            </a:r>
            <a:r>
              <a:rPr lang="en-US" b="1" dirty="0">
                <a:solidFill>
                  <a:srgbClr val="FF0000"/>
                </a:solidFill>
              </a:rPr>
              <a:t>Google Play Services.</a:t>
            </a:r>
          </a:p>
        </p:txBody>
      </p:sp>
      <p:pic>
        <p:nvPicPr>
          <p:cNvPr id="2050" name="Picture 2" descr="C:\Users\BRU\Desktop\1_QyVPcBbT_jENl8TGblk52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0"/>
          <a:stretch/>
        </p:blipFill>
        <p:spPr bwMode="auto">
          <a:xfrm>
            <a:off x="1139998" y="4371583"/>
            <a:ext cx="6588604" cy="22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996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 new key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In </a:t>
            </a:r>
            <a:r>
              <a:rPr lang="en-US" dirty="0"/>
              <a:t>the Web Push certificates tab, click Generate Key Pair. The console displays a notice that the key pair was generated, and displays the public key string and date added</a:t>
            </a:r>
            <a:r>
              <a:rPr lang="en-US" dirty="0" smtClean="0"/>
              <a:t>. (</a:t>
            </a:r>
            <a:r>
              <a:rPr lang="en-US" b="1" dirty="0" err="1">
                <a:solidFill>
                  <a:srgbClr val="FF0000"/>
                </a:solidFill>
              </a:rPr>
              <a:t>PublicVapidKey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1" t="66032" r="2917" b="6413"/>
          <a:stretch/>
        </p:blipFill>
        <p:spPr bwMode="auto">
          <a:xfrm>
            <a:off x="1625600" y="3517900"/>
            <a:ext cx="62611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63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credentials in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Add the public key generated from the console here.</a:t>
            </a:r>
          </a:p>
          <a:p>
            <a:pPr marL="0" indent="0">
              <a:buNone/>
            </a:pPr>
            <a:r>
              <a:rPr lang="en-US" dirty="0" err="1"/>
              <a:t>messaging.usePublicVapidKey</a:t>
            </a:r>
            <a:r>
              <a:rPr lang="en-US" dirty="0"/>
              <a:t>("</a:t>
            </a:r>
            <a:r>
              <a:rPr lang="en-US" dirty="0" smtClean="0"/>
              <a:t>BMtDA58iV-13pirlzlloMuDOY-OwkIoxVlBgM4WCx-mlsN4GbveRly………………………jvtOWrB6dF6NKgcts");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0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 messaging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index.html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Retrieve Firebase Messaging object.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messaging = </a:t>
            </a:r>
            <a:r>
              <a:rPr lang="en-US" dirty="0" err="1"/>
              <a:t>firebase.messaging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46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permission to receive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index.html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Notification.requestPermission</a:t>
            </a:r>
            <a:r>
              <a:rPr lang="en-US" dirty="0"/>
              <a:t>().then((permission) =&gt; {</a:t>
            </a:r>
            <a:br>
              <a:rPr lang="en-US" dirty="0"/>
            </a:br>
            <a:r>
              <a:rPr lang="en-US" dirty="0"/>
              <a:t>  if (permission === 'granted') {</a:t>
            </a:r>
            <a:br>
              <a:rPr lang="en-US" dirty="0"/>
            </a:br>
            <a:r>
              <a:rPr lang="en-US" dirty="0"/>
              <a:t>    console.log('Notification permission granted.');</a:t>
            </a:r>
            <a:br>
              <a:rPr lang="en-US" dirty="0"/>
            </a:br>
            <a:r>
              <a:rPr lang="en-US" dirty="0"/>
              <a:t>    // TODO(developer): Retrieve an Instance ID token for use with FCM.</a:t>
            </a:r>
            <a:br>
              <a:rPr lang="en-US" dirty="0"/>
            </a:br>
            <a:r>
              <a:rPr lang="en-US" dirty="0"/>
              <a:t>    // ...</a:t>
            </a:r>
            <a:br>
              <a:rPr lang="en-US" dirty="0"/>
            </a:br>
            <a:r>
              <a:rPr lang="en-US" dirty="0"/>
              <a:t>  } else {</a:t>
            </a:r>
            <a:br>
              <a:rPr lang="en-US" dirty="0"/>
            </a:br>
            <a:r>
              <a:rPr lang="en-US" dirty="0"/>
              <a:t>    console.log('Unable to get permission to notify.');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49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the current registration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	The messaging service requires a </a:t>
            </a:r>
            <a:r>
              <a:rPr lang="en-US" b="1" dirty="0">
                <a:solidFill>
                  <a:srgbClr val="FF0000"/>
                </a:solidFill>
              </a:rPr>
              <a:t>firebase-messaging-sw.js </a:t>
            </a:r>
            <a:r>
              <a:rPr lang="en-US" dirty="0"/>
              <a:t>file. create an empty file with that name and place it in the root of your domain before retrieving a token.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index.html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Get Instance ID token. Initially this makes a network call, once retrieved</a:t>
            </a:r>
            <a:br>
              <a:rPr lang="en-US" dirty="0"/>
            </a:br>
            <a:r>
              <a:rPr lang="en-US" dirty="0"/>
              <a:t>// subsequent calls to </a:t>
            </a:r>
            <a:r>
              <a:rPr lang="en-US" dirty="0" err="1"/>
              <a:t>getToken</a:t>
            </a:r>
            <a:r>
              <a:rPr lang="en-US" dirty="0"/>
              <a:t> will return from cache.</a:t>
            </a:r>
            <a:br>
              <a:rPr lang="en-US" dirty="0"/>
            </a:br>
            <a:r>
              <a:rPr lang="en-US" dirty="0" err="1"/>
              <a:t>messaging.getToken</a:t>
            </a:r>
            <a:r>
              <a:rPr lang="en-US" dirty="0"/>
              <a:t>().then((</a:t>
            </a:r>
            <a:r>
              <a:rPr lang="en-US" dirty="0" err="1"/>
              <a:t>currentToken</a:t>
            </a:r>
            <a:r>
              <a:rPr lang="en-US" dirty="0"/>
              <a:t>) =&gt; {</a:t>
            </a:r>
            <a:br>
              <a:rPr lang="en-US" dirty="0"/>
            </a:br>
            <a:r>
              <a:rPr lang="en-US" dirty="0"/>
              <a:t>  if (</a:t>
            </a:r>
            <a:r>
              <a:rPr lang="en-US" dirty="0" err="1"/>
              <a:t>currentToken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sendTokenToServer</a:t>
            </a:r>
            <a:r>
              <a:rPr lang="en-US" dirty="0"/>
              <a:t>(</a:t>
            </a:r>
            <a:r>
              <a:rPr lang="en-US" dirty="0" err="1"/>
              <a:t>currentToken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updateUIForPushEnabled</a:t>
            </a:r>
            <a:r>
              <a:rPr lang="en-US" dirty="0"/>
              <a:t>(</a:t>
            </a:r>
            <a:r>
              <a:rPr lang="en-US" dirty="0" err="1"/>
              <a:t>currentToken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} else {</a:t>
            </a:r>
            <a:br>
              <a:rPr lang="en-US" dirty="0"/>
            </a:br>
            <a:r>
              <a:rPr lang="en-US" dirty="0"/>
              <a:t>    // Show permission request.</a:t>
            </a:r>
            <a:br>
              <a:rPr lang="en-US" dirty="0"/>
            </a:br>
            <a:r>
              <a:rPr lang="en-US" dirty="0"/>
              <a:t>    console.log('No Instance ID token available. Request permission to generate one.');</a:t>
            </a:r>
            <a:br>
              <a:rPr lang="en-US" dirty="0"/>
            </a:br>
            <a:r>
              <a:rPr lang="en-US" dirty="0"/>
              <a:t>    // Show permission UI.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updateUIForPushPermissionRequired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setTokenSentToServer</a:t>
            </a:r>
            <a:r>
              <a:rPr lang="en-US" dirty="0"/>
              <a:t>(false);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}).catch((err) =&gt; {</a:t>
            </a:r>
            <a:br>
              <a:rPr lang="en-US" dirty="0"/>
            </a:br>
            <a:r>
              <a:rPr lang="en-US" dirty="0"/>
              <a:t>  console.log('An error occurred while retrieving token. ', err);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showToken</a:t>
            </a:r>
            <a:r>
              <a:rPr lang="en-US" dirty="0"/>
              <a:t>('Error retrieving Instance ID token. ', err);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setTokenSentToServer</a:t>
            </a:r>
            <a:r>
              <a:rPr lang="en-US" dirty="0"/>
              <a:t>(false);</a:t>
            </a:r>
            <a:br>
              <a:rPr lang="en-US" dirty="0"/>
            </a:b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38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token refresh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index.html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Callback fired if Instance ID token is updated.</a:t>
            </a:r>
            <a:br>
              <a:rPr lang="en-US" dirty="0"/>
            </a:br>
            <a:r>
              <a:rPr lang="en-US" dirty="0" err="1"/>
              <a:t>messaging.onTokenRefresh</a:t>
            </a:r>
            <a:r>
              <a:rPr lang="en-US" dirty="0"/>
              <a:t>(() =&gt;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messaging.getToken</a:t>
            </a:r>
            <a:r>
              <a:rPr lang="en-US" dirty="0"/>
              <a:t>().then((</a:t>
            </a:r>
            <a:r>
              <a:rPr lang="en-US" dirty="0" err="1"/>
              <a:t>refreshedToken</a:t>
            </a:r>
            <a:r>
              <a:rPr lang="en-US" dirty="0"/>
              <a:t>) =&gt; {</a:t>
            </a:r>
            <a:br>
              <a:rPr lang="en-US" dirty="0"/>
            </a:br>
            <a:r>
              <a:rPr lang="en-US" dirty="0"/>
              <a:t>    console.log('Token refreshed.');</a:t>
            </a:r>
            <a:br>
              <a:rPr lang="en-US" dirty="0"/>
            </a:br>
            <a:r>
              <a:rPr lang="en-US" dirty="0"/>
              <a:t>    // Indicate that the new Instance ID token has not yet been sent to the</a:t>
            </a:r>
            <a:br>
              <a:rPr lang="en-US" dirty="0"/>
            </a:br>
            <a:r>
              <a:rPr lang="en-US" dirty="0"/>
              <a:t>    // app server.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setTokenSentToServer</a:t>
            </a:r>
            <a:r>
              <a:rPr lang="en-US" dirty="0"/>
              <a:t>(false);</a:t>
            </a:r>
            <a:br>
              <a:rPr lang="en-US" dirty="0"/>
            </a:br>
            <a:r>
              <a:rPr lang="en-US" dirty="0"/>
              <a:t>    // Send Instance ID token to app server.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sendTokenToServer</a:t>
            </a:r>
            <a:r>
              <a:rPr lang="en-US" dirty="0"/>
              <a:t>(</a:t>
            </a:r>
            <a:r>
              <a:rPr lang="en-US" dirty="0" err="1"/>
              <a:t>refreshedToken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  // ...</a:t>
            </a:r>
            <a:br>
              <a:rPr lang="en-US" dirty="0"/>
            </a:br>
            <a:r>
              <a:rPr lang="en-US" dirty="0"/>
              <a:t>  }).catch((err) =&gt; {</a:t>
            </a:r>
            <a:br>
              <a:rPr lang="en-US" dirty="0"/>
            </a:br>
            <a:r>
              <a:rPr lang="en-US" dirty="0"/>
              <a:t>    console.log('Unable to retrieve refreshed token ', err);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showToken</a:t>
            </a:r>
            <a:r>
              <a:rPr lang="en-US" dirty="0"/>
              <a:t>('Unable to retrieve refreshed token ', err);</a:t>
            </a:r>
            <a:br>
              <a:rPr lang="en-US" dirty="0"/>
            </a:br>
            <a:r>
              <a:rPr lang="en-US" dirty="0"/>
              <a:t>  });</a:t>
            </a:r>
            <a:br>
              <a:rPr lang="en-US" dirty="0"/>
            </a:b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21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messaging</a:t>
            </a:r>
          </a:p>
        </p:txBody>
      </p:sp>
      <p:pic>
        <p:nvPicPr>
          <p:cNvPr id="6146" name="Picture 2" descr="C:\Users\BRU\Desktop\04-topic-messa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15" y="1841703"/>
            <a:ext cx="8292230" cy="402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27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FBFE7-27B8-4C02-B2E5-0038969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dirty="0"/>
              <a:t> &amp;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2953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FCM Architecture</a:t>
            </a:r>
            <a:endParaRPr lang="en-US" dirty="0"/>
          </a:p>
        </p:txBody>
      </p:sp>
      <p:pic>
        <p:nvPicPr>
          <p:cNvPr id="3074" name="Picture 2" descr="C:\Users\BRU\Desktop\01-server-fcm-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19" y="1967368"/>
            <a:ext cx="6746548" cy="43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33381" y="5697296"/>
            <a:ext cx="4935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 ::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://docs.microsoft.com/en-us/xamarin/android/data-cloud/google-messaging/firebase-cloud-messaging#setup_fcm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4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</a:t>
            </a:r>
          </a:p>
        </p:txBody>
      </p:sp>
      <p:pic>
        <p:nvPicPr>
          <p:cNvPr id="4098" name="Picture 2" descr="C:\Users\BRU\Desktop\02-app-regist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7" y="2827430"/>
            <a:ext cx="8566088" cy="388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55517" y="1516515"/>
            <a:ext cx="5941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Sender </a:t>
            </a:r>
            <a:r>
              <a:rPr lang="en-US" sz="1600" b="1" dirty="0" smtClean="0">
                <a:solidFill>
                  <a:srgbClr val="FF0000"/>
                </a:solidFill>
              </a:rPr>
              <a:t>ID 		</a:t>
            </a:r>
            <a:r>
              <a:rPr lang="en-US" sz="1600" b="1" dirty="0" smtClean="0"/>
              <a:t>: </a:t>
            </a:r>
            <a:r>
              <a:rPr lang="en-US" sz="1600" dirty="0"/>
              <a:t>496915549731</a:t>
            </a:r>
            <a:endParaRPr lang="en-US" sz="1600" b="1" dirty="0" smtClean="0"/>
          </a:p>
          <a:p>
            <a:r>
              <a:rPr lang="en-US" sz="1600" b="1" dirty="0">
                <a:solidFill>
                  <a:srgbClr val="FF0000"/>
                </a:solidFill>
              </a:rPr>
              <a:t>API </a:t>
            </a:r>
            <a:r>
              <a:rPr lang="en-US" sz="1600" b="1" dirty="0" smtClean="0">
                <a:solidFill>
                  <a:srgbClr val="FF0000"/>
                </a:solidFill>
              </a:rPr>
              <a:t>Key 		</a:t>
            </a:r>
            <a:r>
              <a:rPr lang="en-US" sz="1600" b="1" dirty="0" smtClean="0"/>
              <a:t>: </a:t>
            </a:r>
            <a:r>
              <a:rPr lang="en-US" sz="1600" dirty="0" smtClean="0"/>
              <a:t>AJzbSyCTcpfRT1YRqbzjIwp1h06YdauvewGDzk</a:t>
            </a:r>
            <a:r>
              <a:rPr lang="en-US" sz="1600" dirty="0"/>
              <a:t>.</a:t>
            </a:r>
            <a:endParaRPr lang="en-US" sz="1600" dirty="0" smtClean="0"/>
          </a:p>
          <a:p>
            <a:r>
              <a:rPr lang="en-US" sz="1600" b="1" dirty="0">
                <a:solidFill>
                  <a:srgbClr val="FF0000"/>
                </a:solidFill>
              </a:rPr>
              <a:t>App ID </a:t>
            </a: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/>
              <a:t>: </a:t>
            </a:r>
            <a:r>
              <a:rPr lang="en-US" sz="1600" dirty="0"/>
              <a:t>1:415712510732:android:0e1eb7a661af2460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Registration	</a:t>
            </a:r>
            <a:r>
              <a:rPr lang="en-US" sz="1600" dirty="0"/>
              <a:t>: fkBQTHxKKhs:AP91bHuEedxM4xFAUn0z ... </a:t>
            </a:r>
            <a:r>
              <a:rPr lang="en-US" sz="1600" dirty="0" err="1" smtClean="0"/>
              <a:t>dsaeZ</a:t>
            </a:r>
            <a:r>
              <a:rPr lang="en-US" sz="1600" dirty="0" smtClean="0">
                <a:solidFill>
                  <a:srgbClr val="FF0000"/>
                </a:solidFill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</a:rPr>
              <a:t>Token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 </a:t>
            </a:r>
            <a:r>
              <a:rPr lang="en-US" sz="1600" dirty="0" smtClean="0"/>
              <a:t>(</a:t>
            </a:r>
            <a:r>
              <a:rPr lang="en-US" sz="1600" dirty="0"/>
              <a:t>a very long string</a:t>
            </a:r>
            <a:r>
              <a:rPr lang="en-US" sz="1600" dirty="0" smtClean="0"/>
              <a:t>).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03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90091" cy="4351338"/>
          </a:xfrm>
        </p:spPr>
        <p:txBody>
          <a:bodyPr>
            <a:normAutofit/>
          </a:bodyPr>
          <a:lstStyle/>
          <a:p>
            <a:r>
              <a:rPr lang="nn-NO" dirty="0"/>
              <a:t>Chrome: 50+</a:t>
            </a:r>
          </a:p>
          <a:p>
            <a:r>
              <a:rPr lang="nn-NO" dirty="0"/>
              <a:t>Firefox: 44+</a:t>
            </a:r>
          </a:p>
          <a:p>
            <a:r>
              <a:rPr lang="nn-NO" dirty="0"/>
              <a:t>Opera Mobile: 37</a:t>
            </a:r>
            <a:r>
              <a:rPr lang="nn-NO" dirty="0" smtClean="0"/>
              <a:t>+</a:t>
            </a:r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--------------------------------------------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rgbClr val="FF0000"/>
                </a:solidFill>
              </a:rPr>
              <a:t>HTTPS</a:t>
            </a:r>
            <a:r>
              <a:rPr lang="nn-NO" dirty="0" smtClean="0"/>
              <a:t> only</a:t>
            </a:r>
          </a:p>
          <a:p>
            <a:pPr marL="0" indent="0">
              <a:buNone/>
            </a:pPr>
            <a:r>
              <a:rPr lang="nn-NO" dirty="0"/>
              <a:t>--------------------------------------------</a:t>
            </a:r>
          </a:p>
          <a:p>
            <a:pPr marL="0" indent="0">
              <a:buNone/>
            </a:pPr>
            <a:r>
              <a:rPr lang="nn-NO" dirty="0" smtClean="0"/>
              <a:t>Direction : </a:t>
            </a:r>
            <a:r>
              <a:rPr lang="en-US" dirty="0">
                <a:hlinkClick r:id="rId2"/>
              </a:rPr>
              <a:t>https://firebase.google.com/docs/web/setup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1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#Step 1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console.firebase.google.com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#Step 2</a:t>
            </a:r>
          </a:p>
          <a:p>
            <a:pPr marL="0" indent="0">
              <a:buNone/>
            </a:pPr>
            <a:r>
              <a:rPr lang="en-US" dirty="0"/>
              <a:t>Login/sign-up to your firebase account.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#Step 3</a:t>
            </a:r>
          </a:p>
          <a:p>
            <a:pPr marL="0" indent="0">
              <a:buNone/>
            </a:pPr>
            <a:r>
              <a:rPr lang="en-US" dirty="0" smtClean="0"/>
              <a:t>Create a new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4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t="14509" r="58727" b="38314"/>
          <a:stretch/>
        </p:blipFill>
        <p:spPr bwMode="auto">
          <a:xfrm>
            <a:off x="806823" y="1819224"/>
            <a:ext cx="7893423" cy="444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37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#Step 4</a:t>
            </a:r>
          </a:p>
          <a:p>
            <a:pPr marL="0" indent="0">
              <a:buNone/>
            </a:pPr>
            <a:r>
              <a:rPr lang="en-US" dirty="0" smtClean="0"/>
              <a:t>Put your project name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t="38205" r="60882" b="15678"/>
          <a:stretch/>
        </p:blipFill>
        <p:spPr bwMode="auto">
          <a:xfrm>
            <a:off x="1810870" y="2800655"/>
            <a:ext cx="5642468" cy="372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77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Firebase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12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Install Node.js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Install the Firebase CLI using </a:t>
            </a:r>
            <a:r>
              <a:rPr lang="en-US" dirty="0" err="1"/>
              <a:t>npm</a:t>
            </a:r>
            <a:r>
              <a:rPr lang="en-US" dirty="0"/>
              <a:t> by </a:t>
            </a:r>
            <a:r>
              <a:rPr lang="en-US" dirty="0" smtClean="0"/>
              <a:t>running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$ </a:t>
            </a:r>
            <a:r>
              <a:rPr lang="en-US" b="1" dirty="0" err="1" smtClean="0">
                <a:solidFill>
                  <a:srgbClr val="C00000"/>
                </a:solidFill>
              </a:rPr>
              <a:t>npm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install -g </a:t>
            </a:r>
            <a:r>
              <a:rPr lang="en-US" b="1" dirty="0" smtClean="0">
                <a:solidFill>
                  <a:srgbClr val="C00000"/>
                </a:solidFill>
              </a:rPr>
              <a:t>firebase-tools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Sign into Firebase using your Google </a:t>
            </a:r>
            <a:r>
              <a:rPr lang="en-US" dirty="0" smtClean="0"/>
              <a:t>account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$ </a:t>
            </a:r>
            <a:r>
              <a:rPr lang="en-US" b="1" dirty="0" smtClean="0">
                <a:solidFill>
                  <a:srgbClr val="C00000"/>
                </a:solidFill>
              </a:rPr>
              <a:t>firebase login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4. Test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$ firebase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51526" r="55667" b="34205"/>
          <a:stretch/>
        </p:blipFill>
        <p:spPr bwMode="auto">
          <a:xfrm>
            <a:off x="2862458" y="5108423"/>
            <a:ext cx="6091042" cy="128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56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</TotalTime>
  <Words>349</Words>
  <Application>Microsoft Office PowerPoint</Application>
  <PresentationFormat>On-screen Show (4:3)</PresentationFormat>
  <Paragraphs>112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Messaging</vt:lpstr>
      <vt:lpstr>Firebase Cloud Messaging</vt:lpstr>
      <vt:lpstr>FCM Architecture</vt:lpstr>
      <vt:lpstr>Registration </vt:lpstr>
      <vt:lpstr>Supported Browser</vt:lpstr>
      <vt:lpstr>Registration </vt:lpstr>
      <vt:lpstr>Registration </vt:lpstr>
      <vt:lpstr>Registration </vt:lpstr>
      <vt:lpstr>Install the Firebase CLI</vt:lpstr>
      <vt:lpstr>PowerPoint Presentation</vt:lpstr>
      <vt:lpstr>Initialize a Firebase project</vt:lpstr>
      <vt:lpstr>PowerPoint Presentation</vt:lpstr>
      <vt:lpstr>Deploy</vt:lpstr>
      <vt:lpstr>Downstream messaging</vt:lpstr>
      <vt:lpstr>Set up a JavaScript Firebase Cloud Messaging client app</vt:lpstr>
      <vt:lpstr>Add Firebase SDKs</vt:lpstr>
      <vt:lpstr>Initialize Firebase in your app</vt:lpstr>
      <vt:lpstr>Add App</vt:lpstr>
      <vt:lpstr>Firebase config object</vt:lpstr>
      <vt:lpstr>Generate a new key pair</vt:lpstr>
      <vt:lpstr>Configure Web credentials in your app</vt:lpstr>
      <vt:lpstr>Retrieve a messaging object</vt:lpstr>
      <vt:lpstr>Request permission to receive notifications</vt:lpstr>
      <vt:lpstr>Retrieve the current registration token</vt:lpstr>
      <vt:lpstr>Monitor token refresh</vt:lpstr>
      <vt:lpstr>Topic messaging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CentOS 7</dc:title>
  <dc:creator>BRU</dc:creator>
  <cp:lastModifiedBy>BRU</cp:lastModifiedBy>
  <cp:revision>143</cp:revision>
  <dcterms:created xsi:type="dcterms:W3CDTF">2019-06-17T03:06:11Z</dcterms:created>
  <dcterms:modified xsi:type="dcterms:W3CDTF">2019-08-27T03:12:55Z</dcterms:modified>
</cp:coreProperties>
</file>