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0" r:id="rId9"/>
    <p:sldId id="268" r:id="rId10"/>
    <p:sldId id="269" r:id="rId11"/>
    <p:sldId id="263" r:id="rId12"/>
    <p:sldId id="264" r:id="rId13"/>
    <p:sldId id="265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pos="756" userDrawn="1">
          <p15:clr>
            <a:srgbClr val="A4A3A4"/>
          </p15:clr>
        </p15:guide>
        <p15:guide id="4" pos="69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9BEB4-47C0-43A4-BEDF-2022D83F21EB}" v="10" dt="2022-02-17T23:40:03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04" y="72"/>
      </p:cViewPr>
      <p:guideLst>
        <p:guide orient="horz" pos="1253"/>
        <p:guide orient="horz" pos="1706"/>
        <p:guide pos="756"/>
        <p:guide pos="69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문 경미" userId="40a96ac53f727685" providerId="LiveId" clId="{6E40B729-E578-4951-A158-3DB037F1B8A9}"/>
    <pc:docChg chg="custSel addSld modSld sldOrd modMainMaster">
      <pc:chgData name="문 경미" userId="40a96ac53f727685" providerId="LiveId" clId="{6E40B729-E578-4951-A158-3DB037F1B8A9}" dt="2022-02-15T06:54:14.160" v="680"/>
      <pc:docMkLst>
        <pc:docMk/>
      </pc:docMkLst>
      <pc:sldChg chg="modSp mod">
        <pc:chgData name="문 경미" userId="40a96ac53f727685" providerId="LiveId" clId="{6E40B729-E578-4951-A158-3DB037F1B8A9}" dt="2022-02-15T06:34:55.394" v="14" actId="1076"/>
        <pc:sldMkLst>
          <pc:docMk/>
          <pc:sldMk cId="2016689643" sldId="256"/>
        </pc:sldMkLst>
        <pc:spChg chg="mod">
          <ac:chgData name="문 경미" userId="40a96ac53f727685" providerId="LiveId" clId="{6E40B729-E578-4951-A158-3DB037F1B8A9}" dt="2022-02-15T06:34:44.778" v="13"/>
          <ac:spMkLst>
            <pc:docMk/>
            <pc:sldMk cId="2016689643" sldId="256"/>
            <ac:spMk id="4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4:55.394" v="14" actId="1076"/>
          <ac:spMkLst>
            <pc:docMk/>
            <pc:sldMk cId="2016689643" sldId="256"/>
            <ac:spMk id="5" creationId="{00000000-0000-0000-0000-000000000000}"/>
          </ac:spMkLst>
        </pc:spChg>
      </pc:sldChg>
      <pc:sldChg chg="addSp delSp modSp mod modClrScheme chgLayout">
        <pc:chgData name="문 경미" userId="40a96ac53f727685" providerId="LiveId" clId="{6E40B729-E578-4951-A158-3DB037F1B8A9}" dt="2022-02-15T06:35:40.941" v="16" actId="1076"/>
        <pc:sldMkLst>
          <pc:docMk/>
          <pc:sldMk cId="3036447058" sldId="257"/>
        </pc:sldMkLst>
        <pc:spChg chg="add del mod ord">
          <ac:chgData name="문 경미" userId="40a96ac53f727685" providerId="LiveId" clId="{6E40B729-E578-4951-A158-3DB037F1B8A9}" dt="2022-02-15T06:32:16.431" v="4" actId="700"/>
          <ac:spMkLst>
            <pc:docMk/>
            <pc:sldMk cId="3036447058" sldId="257"/>
            <ac:spMk id="2" creationId="{FFBD11C5-CB3B-43F3-BECD-621C68851E51}"/>
          </ac:spMkLst>
        </pc:spChg>
        <pc:spChg chg="add del mod ord">
          <ac:chgData name="문 경미" userId="40a96ac53f727685" providerId="LiveId" clId="{6E40B729-E578-4951-A158-3DB037F1B8A9}" dt="2022-02-15T06:32:16.431" v="4" actId="700"/>
          <ac:spMkLst>
            <pc:docMk/>
            <pc:sldMk cId="3036447058" sldId="257"/>
            <ac:spMk id="3" creationId="{1EC3874A-D71D-4660-9A0B-BFA8E2931B64}"/>
          </ac:spMkLst>
        </pc:spChg>
        <pc:spChg chg="del mod">
          <ac:chgData name="문 경미" userId="40a96ac53f727685" providerId="LiveId" clId="{6E40B729-E578-4951-A158-3DB037F1B8A9}" dt="2022-02-15T06:32:41.867" v="11"/>
          <ac:spMkLst>
            <pc:docMk/>
            <pc:sldMk cId="3036447058" sldId="257"/>
            <ac:spMk id="4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5:40.941" v="16" actId="1076"/>
          <ac:spMkLst>
            <pc:docMk/>
            <pc:sldMk cId="3036447058" sldId="257"/>
            <ac:spMk id="5" creationId="{00000000-0000-0000-0000-000000000000}"/>
          </ac:spMkLst>
        </pc:spChg>
        <pc:spChg chg="add mod ord">
          <ac:chgData name="문 경미" userId="40a96ac53f727685" providerId="LiveId" clId="{6E40B729-E578-4951-A158-3DB037F1B8A9}" dt="2022-02-15T06:35:37.563" v="15" actId="1076"/>
          <ac:spMkLst>
            <pc:docMk/>
            <pc:sldMk cId="3036447058" sldId="257"/>
            <ac:spMk id="6" creationId="{46F64F65-404B-421A-952F-1169C49561E1}"/>
          </ac:spMkLst>
        </pc:spChg>
        <pc:spChg chg="add mod ord">
          <ac:chgData name="문 경미" userId="40a96ac53f727685" providerId="LiveId" clId="{6E40B729-E578-4951-A158-3DB037F1B8A9}" dt="2022-02-15T06:32:16.431" v="4" actId="700"/>
          <ac:spMkLst>
            <pc:docMk/>
            <pc:sldMk cId="3036447058" sldId="257"/>
            <ac:spMk id="7" creationId="{7F20E1BE-0F26-43EF-8072-D2EBB386EA81}"/>
          </ac:spMkLst>
        </pc:spChg>
      </pc:sldChg>
      <pc:sldChg chg="modSp">
        <pc:chgData name="문 경미" userId="40a96ac53f727685" providerId="LiveId" clId="{6E40B729-E578-4951-A158-3DB037F1B8A9}" dt="2022-02-15T06:34:44.778" v="13"/>
        <pc:sldMkLst>
          <pc:docMk/>
          <pc:sldMk cId="3442066547" sldId="258"/>
        </pc:sldMkLst>
        <pc:spChg chg="mod">
          <ac:chgData name="문 경미" userId="40a96ac53f727685" providerId="LiveId" clId="{6E40B729-E578-4951-A158-3DB037F1B8A9}" dt="2022-02-15T06:34:44.778" v="13"/>
          <ac:spMkLst>
            <pc:docMk/>
            <pc:sldMk cId="3442066547" sldId="258"/>
            <ac:spMk id="2" creationId="{00000000-0000-0000-0000-000000000000}"/>
          </ac:spMkLst>
        </pc:spChg>
        <pc:graphicFrameChg chg="mod">
          <ac:chgData name="문 경미" userId="40a96ac53f727685" providerId="LiveId" clId="{6E40B729-E578-4951-A158-3DB037F1B8A9}" dt="2022-02-15T06:34:44.778" v="13"/>
          <ac:graphicFrameMkLst>
            <pc:docMk/>
            <pc:sldMk cId="3442066547" sldId="258"/>
            <ac:graphicFrameMk id="3" creationId="{00000000-0000-0000-0000-000000000000}"/>
          </ac:graphicFrameMkLst>
        </pc:graphicFrameChg>
      </pc:sldChg>
      <pc:sldChg chg="addSp modSp mod modClrScheme chgLayout">
        <pc:chgData name="문 경미" userId="40a96ac53f727685" providerId="LiveId" clId="{6E40B729-E578-4951-A158-3DB037F1B8A9}" dt="2022-02-15T06:38:00.517" v="137" actId="20577"/>
        <pc:sldMkLst>
          <pc:docMk/>
          <pc:sldMk cId="2676976938" sldId="259"/>
        </pc:sldMkLst>
        <pc:spChg chg="mod">
          <ac:chgData name="문 경미" userId="40a96ac53f727685" providerId="LiveId" clId="{6E40B729-E578-4951-A158-3DB037F1B8A9}" dt="2022-02-15T06:34:44.778" v="13"/>
          <ac:spMkLst>
            <pc:docMk/>
            <pc:sldMk cId="2676976938" sldId="259"/>
            <ac:spMk id="8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4:44.778" v="13"/>
          <ac:spMkLst>
            <pc:docMk/>
            <pc:sldMk cId="2676976938" sldId="259"/>
            <ac:spMk id="9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4:44.778" v="13"/>
          <ac:spMkLst>
            <pc:docMk/>
            <pc:sldMk cId="2676976938" sldId="259"/>
            <ac:spMk id="10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4:44.778" v="13"/>
          <ac:spMkLst>
            <pc:docMk/>
            <pc:sldMk cId="2676976938" sldId="259"/>
            <ac:spMk id="11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4:44.778" v="13"/>
          <ac:spMkLst>
            <pc:docMk/>
            <pc:sldMk cId="2676976938" sldId="259"/>
            <ac:spMk id="12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8:00.517" v="137" actId="20577"/>
          <ac:spMkLst>
            <pc:docMk/>
            <pc:sldMk cId="2676976938" sldId="259"/>
            <ac:spMk id="13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4:44.778" v="13"/>
          <ac:spMkLst>
            <pc:docMk/>
            <pc:sldMk cId="2676976938" sldId="259"/>
            <ac:spMk id="14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4:44.778" v="13"/>
          <ac:spMkLst>
            <pc:docMk/>
            <pc:sldMk cId="2676976938" sldId="259"/>
            <ac:spMk id="15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4:44.778" v="13"/>
          <ac:spMkLst>
            <pc:docMk/>
            <pc:sldMk cId="2676976938" sldId="259"/>
            <ac:spMk id="16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5:51.391" v="18" actId="1076"/>
          <ac:spMkLst>
            <pc:docMk/>
            <pc:sldMk cId="2676976938" sldId="259"/>
            <ac:spMk id="17" creationId="{00000000-0000-0000-0000-000000000000}"/>
          </ac:spMkLst>
        </pc:spChg>
        <pc:spChg chg="add mod ord">
          <ac:chgData name="문 경미" userId="40a96ac53f727685" providerId="LiveId" clId="{6E40B729-E578-4951-A158-3DB037F1B8A9}" dt="2022-02-15T06:36:03.078" v="28" actId="20577"/>
          <ac:spMkLst>
            <pc:docMk/>
            <pc:sldMk cId="2676976938" sldId="259"/>
            <ac:spMk id="18" creationId="{69FBD000-5D82-442D-8004-6C3836962007}"/>
          </ac:spMkLst>
        </pc:spChg>
        <pc:grpChg chg="mod">
          <ac:chgData name="문 경미" userId="40a96ac53f727685" providerId="LiveId" clId="{6E40B729-E578-4951-A158-3DB037F1B8A9}" dt="2022-02-15T06:35:45.858" v="17" actId="1076"/>
          <ac:grpSpMkLst>
            <pc:docMk/>
            <pc:sldMk cId="2676976938" sldId="259"/>
            <ac:grpSpMk id="2" creationId="{00000000-0000-0000-0000-000000000000}"/>
          </ac:grpSpMkLst>
        </pc:grpChg>
        <pc:grpChg chg="mod">
          <ac:chgData name="문 경미" userId="40a96ac53f727685" providerId="LiveId" clId="{6E40B729-E578-4951-A158-3DB037F1B8A9}" dt="2022-02-15T06:34:44.778" v="13"/>
          <ac:grpSpMkLst>
            <pc:docMk/>
            <pc:sldMk cId="2676976938" sldId="259"/>
            <ac:grpSpMk id="3" creationId="{00000000-0000-0000-0000-000000000000}"/>
          </ac:grpSpMkLst>
        </pc:grpChg>
        <pc:grpChg chg="mod">
          <ac:chgData name="문 경미" userId="40a96ac53f727685" providerId="LiveId" clId="{6E40B729-E578-4951-A158-3DB037F1B8A9}" dt="2022-02-15T06:34:44.778" v="13"/>
          <ac:grpSpMkLst>
            <pc:docMk/>
            <pc:sldMk cId="2676976938" sldId="259"/>
            <ac:grpSpMk id="4" creationId="{00000000-0000-0000-0000-000000000000}"/>
          </ac:grpSpMkLst>
        </pc:grpChg>
        <pc:grpChg chg="mod">
          <ac:chgData name="문 경미" userId="40a96ac53f727685" providerId="LiveId" clId="{6E40B729-E578-4951-A158-3DB037F1B8A9}" dt="2022-02-15T06:34:44.778" v="13"/>
          <ac:grpSpMkLst>
            <pc:docMk/>
            <pc:sldMk cId="2676976938" sldId="259"/>
            <ac:grpSpMk id="5" creationId="{00000000-0000-0000-0000-000000000000}"/>
          </ac:grpSpMkLst>
        </pc:grpChg>
        <pc:grpChg chg="mod">
          <ac:chgData name="문 경미" userId="40a96ac53f727685" providerId="LiveId" clId="{6E40B729-E578-4951-A158-3DB037F1B8A9}" dt="2022-02-15T06:34:44.778" v="13"/>
          <ac:grpSpMkLst>
            <pc:docMk/>
            <pc:sldMk cId="2676976938" sldId="259"/>
            <ac:grpSpMk id="6" creationId="{00000000-0000-0000-0000-000000000000}"/>
          </ac:grpSpMkLst>
        </pc:grpChg>
        <pc:grpChg chg="mod">
          <ac:chgData name="문 경미" userId="40a96ac53f727685" providerId="LiveId" clId="{6E40B729-E578-4951-A158-3DB037F1B8A9}" dt="2022-02-15T06:34:44.778" v="13"/>
          <ac:grpSpMkLst>
            <pc:docMk/>
            <pc:sldMk cId="2676976938" sldId="259"/>
            <ac:grpSpMk id="7" creationId="{00000000-0000-0000-0000-000000000000}"/>
          </ac:grpSpMkLst>
        </pc:grpChg>
      </pc:sldChg>
      <pc:sldChg chg="modSp">
        <pc:chgData name="문 경미" userId="40a96ac53f727685" providerId="LiveId" clId="{6E40B729-E578-4951-A158-3DB037F1B8A9}" dt="2022-02-15T06:34:44.778" v="13"/>
        <pc:sldMkLst>
          <pc:docMk/>
          <pc:sldMk cId="474679865" sldId="260"/>
        </pc:sldMkLst>
        <pc:spChg chg="mod">
          <ac:chgData name="문 경미" userId="40a96ac53f727685" providerId="LiveId" clId="{6E40B729-E578-4951-A158-3DB037F1B8A9}" dt="2022-02-15T06:34:44.778" v="13"/>
          <ac:spMkLst>
            <pc:docMk/>
            <pc:sldMk cId="474679865" sldId="260"/>
            <ac:spMk id="2" creationId="{00000000-0000-0000-0000-000000000000}"/>
          </ac:spMkLst>
        </pc:spChg>
        <pc:graphicFrameChg chg="mod">
          <ac:chgData name="문 경미" userId="40a96ac53f727685" providerId="LiveId" clId="{6E40B729-E578-4951-A158-3DB037F1B8A9}" dt="2022-02-15T06:34:44.778" v="13"/>
          <ac:graphicFrameMkLst>
            <pc:docMk/>
            <pc:sldMk cId="474679865" sldId="260"/>
            <ac:graphicFrameMk id="3" creationId="{00000000-0000-0000-0000-000000000000}"/>
          </ac:graphicFrameMkLst>
        </pc:graphicFrameChg>
      </pc:sldChg>
      <pc:sldChg chg="modSp">
        <pc:chgData name="문 경미" userId="40a96ac53f727685" providerId="LiveId" clId="{6E40B729-E578-4951-A158-3DB037F1B8A9}" dt="2022-02-15T06:34:44.778" v="13"/>
        <pc:sldMkLst>
          <pc:docMk/>
          <pc:sldMk cId="2012001049" sldId="261"/>
        </pc:sldMkLst>
        <pc:spChg chg="mod">
          <ac:chgData name="문 경미" userId="40a96ac53f727685" providerId="LiveId" clId="{6E40B729-E578-4951-A158-3DB037F1B8A9}" dt="2022-02-15T06:34:44.778" v="13"/>
          <ac:spMkLst>
            <pc:docMk/>
            <pc:sldMk cId="2012001049" sldId="261"/>
            <ac:spMk id="2" creationId="{00000000-0000-0000-0000-000000000000}"/>
          </ac:spMkLst>
        </pc:spChg>
        <pc:graphicFrameChg chg="mod">
          <ac:chgData name="문 경미" userId="40a96ac53f727685" providerId="LiveId" clId="{6E40B729-E578-4951-A158-3DB037F1B8A9}" dt="2022-02-15T06:34:44.778" v="13"/>
          <ac:graphicFrameMkLst>
            <pc:docMk/>
            <pc:sldMk cId="2012001049" sldId="261"/>
            <ac:graphicFrameMk id="3" creationId="{00000000-0000-0000-0000-000000000000}"/>
          </ac:graphicFrameMkLst>
        </pc:graphicFrameChg>
      </pc:sldChg>
      <pc:sldChg chg="modSp mod">
        <pc:chgData name="문 경미" userId="40a96ac53f727685" providerId="LiveId" clId="{6E40B729-E578-4951-A158-3DB037F1B8A9}" dt="2022-02-15T06:38:21.770" v="150" actId="20577"/>
        <pc:sldMkLst>
          <pc:docMk/>
          <pc:sldMk cId="2201171153" sldId="262"/>
        </pc:sldMkLst>
        <pc:spChg chg="mod">
          <ac:chgData name="문 경미" userId="40a96ac53f727685" providerId="LiveId" clId="{6E40B729-E578-4951-A158-3DB037F1B8A9}" dt="2022-02-15T06:38:21.770" v="150" actId="20577"/>
          <ac:spMkLst>
            <pc:docMk/>
            <pc:sldMk cId="2201171153" sldId="262"/>
            <ac:spMk id="2" creationId="{00000000-0000-0000-0000-000000000000}"/>
          </ac:spMkLst>
        </pc:spChg>
        <pc:graphicFrameChg chg="mod modGraphic">
          <ac:chgData name="문 경미" userId="40a96ac53f727685" providerId="LiveId" clId="{6E40B729-E578-4951-A158-3DB037F1B8A9}" dt="2022-02-15T06:37:39.552" v="82" actId="1076"/>
          <ac:graphicFrameMkLst>
            <pc:docMk/>
            <pc:sldMk cId="2201171153" sldId="262"/>
            <ac:graphicFrameMk id="3" creationId="{00000000-0000-0000-0000-000000000000}"/>
          </ac:graphicFrameMkLst>
        </pc:graphicFrameChg>
      </pc:sldChg>
      <pc:sldChg chg="modSp mod">
        <pc:chgData name="문 경미" userId="40a96ac53f727685" providerId="LiveId" clId="{6E40B729-E578-4951-A158-3DB037F1B8A9}" dt="2022-02-15T06:54:14.160" v="680"/>
        <pc:sldMkLst>
          <pc:docMk/>
          <pc:sldMk cId="3394344915" sldId="263"/>
        </pc:sldMkLst>
        <pc:spChg chg="mod">
          <ac:chgData name="문 경미" userId="40a96ac53f727685" providerId="LiveId" clId="{6E40B729-E578-4951-A158-3DB037F1B8A9}" dt="2022-02-15T06:34:44.778" v="13"/>
          <ac:spMkLst>
            <pc:docMk/>
            <pc:sldMk cId="3394344915" sldId="263"/>
            <ac:spMk id="4" creationId="{00000000-0000-0000-0000-000000000000}"/>
          </ac:spMkLst>
        </pc:spChg>
        <pc:graphicFrameChg chg="mod modGraphic">
          <ac:chgData name="문 경미" userId="40a96ac53f727685" providerId="LiveId" clId="{6E40B729-E578-4951-A158-3DB037F1B8A9}" dt="2022-02-15T06:54:14.160" v="680"/>
          <ac:graphicFrameMkLst>
            <pc:docMk/>
            <pc:sldMk cId="3394344915" sldId="263"/>
            <ac:graphicFrameMk id="5" creationId="{00000000-0000-0000-0000-000000000000}"/>
          </ac:graphicFrameMkLst>
        </pc:graphicFrameChg>
      </pc:sldChg>
      <pc:sldChg chg="modSp">
        <pc:chgData name="문 경미" userId="40a96ac53f727685" providerId="LiveId" clId="{6E40B729-E578-4951-A158-3DB037F1B8A9}" dt="2022-02-15T06:34:44.778" v="13"/>
        <pc:sldMkLst>
          <pc:docMk/>
          <pc:sldMk cId="1513732359" sldId="264"/>
        </pc:sldMkLst>
        <pc:spChg chg="mod">
          <ac:chgData name="문 경미" userId="40a96ac53f727685" providerId="LiveId" clId="{6E40B729-E578-4951-A158-3DB037F1B8A9}" dt="2022-02-15T06:34:44.778" v="13"/>
          <ac:spMkLst>
            <pc:docMk/>
            <pc:sldMk cId="1513732359" sldId="264"/>
            <ac:spMk id="4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4:44.778" v="13"/>
          <ac:spMkLst>
            <pc:docMk/>
            <pc:sldMk cId="1513732359" sldId="264"/>
            <ac:spMk id="6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4:44.778" v="13"/>
          <ac:spMkLst>
            <pc:docMk/>
            <pc:sldMk cId="1513732359" sldId="264"/>
            <ac:spMk id="12" creationId="{00000000-0000-0000-0000-000000000000}"/>
          </ac:spMkLst>
        </pc:spChg>
        <pc:grpChg chg="mod">
          <ac:chgData name="문 경미" userId="40a96ac53f727685" providerId="LiveId" clId="{6E40B729-E578-4951-A158-3DB037F1B8A9}" dt="2022-02-15T06:34:44.778" v="13"/>
          <ac:grpSpMkLst>
            <pc:docMk/>
            <pc:sldMk cId="1513732359" sldId="264"/>
            <ac:grpSpMk id="7" creationId="{00000000-0000-0000-0000-000000000000}"/>
          </ac:grpSpMkLst>
        </pc:grpChg>
        <pc:picChg chg="mod">
          <ac:chgData name="문 경미" userId="40a96ac53f727685" providerId="LiveId" clId="{6E40B729-E578-4951-A158-3DB037F1B8A9}" dt="2022-02-15T06:34:44.778" v="13"/>
          <ac:picMkLst>
            <pc:docMk/>
            <pc:sldMk cId="1513732359" sldId="264"/>
            <ac:picMk id="8" creationId="{EFE0668C-4DC3-48B2-AEA7-792A01A1F8B3}"/>
          </ac:picMkLst>
        </pc:picChg>
        <pc:picChg chg="mod">
          <ac:chgData name="문 경미" userId="40a96ac53f727685" providerId="LiveId" clId="{6E40B729-E578-4951-A158-3DB037F1B8A9}" dt="2022-02-15T06:34:44.778" v="13"/>
          <ac:picMkLst>
            <pc:docMk/>
            <pc:sldMk cId="1513732359" sldId="264"/>
            <ac:picMk id="9" creationId="{C5DDE98B-3518-4324-8613-E81FB6833E11}"/>
          </ac:picMkLst>
        </pc:picChg>
        <pc:picChg chg="mod">
          <ac:chgData name="문 경미" userId="40a96ac53f727685" providerId="LiveId" clId="{6E40B729-E578-4951-A158-3DB037F1B8A9}" dt="2022-02-15T06:34:44.778" v="13"/>
          <ac:picMkLst>
            <pc:docMk/>
            <pc:sldMk cId="1513732359" sldId="264"/>
            <ac:picMk id="10" creationId="{F8143F82-ECE1-4200-B301-969A0BF81877}"/>
          </ac:picMkLst>
        </pc:picChg>
      </pc:sldChg>
      <pc:sldChg chg="modSp">
        <pc:chgData name="문 경미" userId="40a96ac53f727685" providerId="LiveId" clId="{6E40B729-E578-4951-A158-3DB037F1B8A9}" dt="2022-02-15T06:34:44.778" v="13"/>
        <pc:sldMkLst>
          <pc:docMk/>
          <pc:sldMk cId="485395579" sldId="265"/>
        </pc:sldMkLst>
        <pc:spChg chg="mod">
          <ac:chgData name="문 경미" userId="40a96ac53f727685" providerId="LiveId" clId="{6E40B729-E578-4951-A158-3DB037F1B8A9}" dt="2022-02-15T06:34:44.778" v="13"/>
          <ac:spMkLst>
            <pc:docMk/>
            <pc:sldMk cId="485395579" sldId="265"/>
            <ac:spMk id="4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4:44.778" v="13"/>
          <ac:spMkLst>
            <pc:docMk/>
            <pc:sldMk cId="485395579" sldId="265"/>
            <ac:spMk id="12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4:44.778" v="13"/>
          <ac:spMkLst>
            <pc:docMk/>
            <pc:sldMk cId="485395579" sldId="265"/>
            <ac:spMk id="16" creationId="{00000000-0000-0000-0000-000000000000}"/>
          </ac:spMkLst>
        </pc:spChg>
        <pc:picChg chg="mod">
          <ac:chgData name="문 경미" userId="40a96ac53f727685" providerId="LiveId" clId="{6E40B729-E578-4951-A158-3DB037F1B8A9}" dt="2022-02-15T06:34:44.778" v="13"/>
          <ac:picMkLst>
            <pc:docMk/>
            <pc:sldMk cId="485395579" sldId="265"/>
            <ac:picMk id="13" creationId="{00000000-0000-0000-0000-000000000000}"/>
          </ac:picMkLst>
        </pc:picChg>
      </pc:sldChg>
      <pc:sldChg chg="modSp">
        <pc:chgData name="문 경미" userId="40a96ac53f727685" providerId="LiveId" clId="{6E40B729-E578-4951-A158-3DB037F1B8A9}" dt="2022-02-15T06:34:44.778" v="13"/>
        <pc:sldMkLst>
          <pc:docMk/>
          <pc:sldMk cId="4204122288" sldId="266"/>
        </pc:sldMkLst>
        <pc:spChg chg="mod">
          <ac:chgData name="문 경미" userId="40a96ac53f727685" providerId="LiveId" clId="{6E40B729-E578-4951-A158-3DB037F1B8A9}" dt="2022-02-15T06:34:44.778" v="13"/>
          <ac:spMkLst>
            <pc:docMk/>
            <pc:sldMk cId="4204122288" sldId="266"/>
            <ac:spMk id="16" creationId="{00000000-0000-0000-0000-000000000000}"/>
          </ac:spMkLst>
        </pc:spChg>
        <pc:graphicFrameChg chg="mod">
          <ac:chgData name="문 경미" userId="40a96ac53f727685" providerId="LiveId" clId="{6E40B729-E578-4951-A158-3DB037F1B8A9}" dt="2022-02-15T06:34:44.778" v="13"/>
          <ac:graphicFrameMkLst>
            <pc:docMk/>
            <pc:sldMk cId="4204122288" sldId="266"/>
            <ac:graphicFrameMk id="17" creationId="{00000000-0000-0000-0000-000000000000}"/>
          </ac:graphicFrameMkLst>
        </pc:graphicFrameChg>
      </pc:sldChg>
      <pc:sldChg chg="modSp">
        <pc:chgData name="문 경미" userId="40a96ac53f727685" providerId="LiveId" clId="{6E40B729-E578-4951-A158-3DB037F1B8A9}" dt="2022-02-15T06:34:44.778" v="13"/>
        <pc:sldMkLst>
          <pc:docMk/>
          <pc:sldMk cId="1119452740" sldId="267"/>
        </pc:sldMkLst>
        <pc:spChg chg="mod">
          <ac:chgData name="문 경미" userId="40a96ac53f727685" providerId="LiveId" clId="{6E40B729-E578-4951-A158-3DB037F1B8A9}" dt="2022-02-15T06:34:44.778" v="13"/>
          <ac:spMkLst>
            <pc:docMk/>
            <pc:sldMk cId="1119452740" sldId="267"/>
            <ac:spMk id="2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4:44.778" v="13"/>
          <ac:spMkLst>
            <pc:docMk/>
            <pc:sldMk cId="1119452740" sldId="267"/>
            <ac:spMk id="3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4:44.778" v="13"/>
          <ac:spMkLst>
            <pc:docMk/>
            <pc:sldMk cId="1119452740" sldId="267"/>
            <ac:spMk id="8" creationId="{00000000-0000-0000-0000-000000000000}"/>
          </ac:spMkLst>
        </pc:spChg>
        <pc:grpChg chg="mod">
          <ac:chgData name="문 경미" userId="40a96ac53f727685" providerId="LiveId" clId="{6E40B729-E578-4951-A158-3DB037F1B8A9}" dt="2022-02-15T06:34:44.778" v="13"/>
          <ac:grpSpMkLst>
            <pc:docMk/>
            <pc:sldMk cId="1119452740" sldId="267"/>
            <ac:grpSpMk id="4" creationId="{00000000-0000-0000-0000-000000000000}"/>
          </ac:grpSpMkLst>
        </pc:grpChg>
        <pc:picChg chg="mod">
          <ac:chgData name="문 경미" userId="40a96ac53f727685" providerId="LiveId" clId="{6E40B729-E578-4951-A158-3DB037F1B8A9}" dt="2022-02-15T06:34:44.778" v="13"/>
          <ac:picMkLst>
            <pc:docMk/>
            <pc:sldMk cId="1119452740" sldId="267"/>
            <ac:picMk id="5" creationId="{35D89A5C-282B-4FA8-9124-860DD6D67DE3}"/>
          </ac:picMkLst>
        </pc:picChg>
        <pc:picChg chg="mod">
          <ac:chgData name="문 경미" userId="40a96ac53f727685" providerId="LiveId" clId="{6E40B729-E578-4951-A158-3DB037F1B8A9}" dt="2022-02-15T06:34:44.778" v="13"/>
          <ac:picMkLst>
            <pc:docMk/>
            <pc:sldMk cId="1119452740" sldId="267"/>
            <ac:picMk id="6" creationId="{5A74619F-7536-45C2-8C59-EB1D7B6AB086}"/>
          </ac:picMkLst>
        </pc:picChg>
      </pc:sldChg>
      <pc:sldChg chg="modSp mod">
        <pc:chgData name="문 경미" userId="40a96ac53f727685" providerId="LiveId" clId="{6E40B729-E578-4951-A158-3DB037F1B8A9}" dt="2022-02-15T06:51:18.695" v="288"/>
        <pc:sldMkLst>
          <pc:docMk/>
          <pc:sldMk cId="2083771685" sldId="268"/>
        </pc:sldMkLst>
        <pc:spChg chg="mod">
          <ac:chgData name="문 경미" userId="40a96ac53f727685" providerId="LiveId" clId="{6E40B729-E578-4951-A158-3DB037F1B8A9}" dt="2022-02-15T06:50:54.222" v="213" actId="14100"/>
          <ac:spMkLst>
            <pc:docMk/>
            <pc:sldMk cId="2083771685" sldId="268"/>
            <ac:spMk id="2" creationId="{00000000-0000-0000-0000-000000000000}"/>
          </ac:spMkLst>
        </pc:spChg>
        <pc:graphicFrameChg chg="mod modGraphic">
          <ac:chgData name="문 경미" userId="40a96ac53f727685" providerId="LiveId" clId="{6E40B729-E578-4951-A158-3DB037F1B8A9}" dt="2022-02-15T06:51:18.695" v="288"/>
          <ac:graphicFrameMkLst>
            <pc:docMk/>
            <pc:sldMk cId="2083771685" sldId="268"/>
            <ac:graphicFrameMk id="3" creationId="{00000000-0000-0000-0000-000000000000}"/>
          </ac:graphicFrameMkLst>
        </pc:graphicFrameChg>
      </pc:sldChg>
      <pc:sldChg chg="modSp add mod ord">
        <pc:chgData name="문 경미" userId="40a96ac53f727685" providerId="LiveId" clId="{6E40B729-E578-4951-A158-3DB037F1B8A9}" dt="2022-02-15T06:52:15.885" v="416"/>
        <pc:sldMkLst>
          <pc:docMk/>
          <pc:sldMk cId="2390723488" sldId="269"/>
        </pc:sldMkLst>
        <pc:spChg chg="mod">
          <ac:chgData name="문 경미" userId="40a96ac53f727685" providerId="LiveId" clId="{6E40B729-E578-4951-A158-3DB037F1B8A9}" dt="2022-02-15T06:51:36.780" v="304"/>
          <ac:spMkLst>
            <pc:docMk/>
            <pc:sldMk cId="2390723488" sldId="269"/>
            <ac:spMk id="2" creationId="{00000000-0000-0000-0000-000000000000}"/>
          </ac:spMkLst>
        </pc:spChg>
        <pc:graphicFrameChg chg="mod modGraphic">
          <ac:chgData name="문 경미" userId="40a96ac53f727685" providerId="LiveId" clId="{6E40B729-E578-4951-A158-3DB037F1B8A9}" dt="2022-02-15T06:52:15.885" v="416"/>
          <ac:graphicFrameMkLst>
            <pc:docMk/>
            <pc:sldMk cId="2390723488" sldId="269"/>
            <ac:graphicFrameMk id="3" creationId="{00000000-0000-0000-0000-000000000000}"/>
          </ac:graphicFrameMkLst>
        </pc:graphicFrameChg>
      </pc:sldChg>
      <pc:sldChg chg="modSp add mod">
        <pc:chgData name="문 경미" userId="40a96ac53f727685" providerId="LiveId" clId="{6E40B729-E578-4951-A158-3DB037F1B8A9}" dt="2022-02-15T06:53:11.313" v="560"/>
        <pc:sldMkLst>
          <pc:docMk/>
          <pc:sldMk cId="1704878088" sldId="270"/>
        </pc:sldMkLst>
        <pc:spChg chg="mod">
          <ac:chgData name="문 경미" userId="40a96ac53f727685" providerId="LiveId" clId="{6E40B729-E578-4951-A158-3DB037F1B8A9}" dt="2022-02-15T06:52:41.426" v="461"/>
          <ac:spMkLst>
            <pc:docMk/>
            <pc:sldMk cId="1704878088" sldId="270"/>
            <ac:spMk id="2" creationId="{00000000-0000-0000-0000-000000000000}"/>
          </ac:spMkLst>
        </pc:spChg>
        <pc:graphicFrameChg chg="mod modGraphic">
          <ac:chgData name="문 경미" userId="40a96ac53f727685" providerId="LiveId" clId="{6E40B729-E578-4951-A158-3DB037F1B8A9}" dt="2022-02-15T06:53:11.313" v="560"/>
          <ac:graphicFrameMkLst>
            <pc:docMk/>
            <pc:sldMk cId="1704878088" sldId="270"/>
            <ac:graphicFrameMk id="3" creationId="{00000000-0000-0000-0000-000000000000}"/>
          </ac:graphicFrameMkLst>
        </pc:graphicFrameChg>
      </pc:sldChg>
      <pc:sldMasterChg chg="modSp modSldLayout">
        <pc:chgData name="문 경미" userId="40a96ac53f727685" providerId="LiveId" clId="{6E40B729-E578-4951-A158-3DB037F1B8A9}" dt="2022-02-15T06:34:44.778" v="13"/>
        <pc:sldMasterMkLst>
          <pc:docMk/>
          <pc:sldMasterMk cId="468175169" sldId="2147483660"/>
        </pc:sldMasterMkLst>
        <pc:spChg chg="mod">
          <ac:chgData name="문 경미" userId="40a96ac53f727685" providerId="LiveId" clId="{6E40B729-E578-4951-A158-3DB037F1B8A9}" dt="2022-02-15T06:34:44.778" v="13"/>
          <ac:spMkLst>
            <pc:docMk/>
            <pc:sldMasterMk cId="468175169" sldId="2147483660"/>
            <ac:spMk id="2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4:44.778" v="13"/>
          <ac:spMkLst>
            <pc:docMk/>
            <pc:sldMasterMk cId="468175169" sldId="2147483660"/>
            <ac:spMk id="3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4:44.778" v="13"/>
          <ac:spMkLst>
            <pc:docMk/>
            <pc:sldMasterMk cId="468175169" sldId="2147483660"/>
            <ac:spMk id="4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4:44.778" v="13"/>
          <ac:spMkLst>
            <pc:docMk/>
            <pc:sldMasterMk cId="468175169" sldId="2147483660"/>
            <ac:spMk id="5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4:44.778" v="13"/>
          <ac:spMkLst>
            <pc:docMk/>
            <pc:sldMasterMk cId="468175169" sldId="2147483660"/>
            <ac:spMk id="6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4:44.778" v="13"/>
          <ac:spMkLst>
            <pc:docMk/>
            <pc:sldMasterMk cId="468175169" sldId="2147483660"/>
            <ac:spMk id="7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4:44.778" v="13"/>
          <ac:spMkLst>
            <pc:docMk/>
            <pc:sldMasterMk cId="468175169" sldId="2147483660"/>
            <ac:spMk id="8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4:44.778" v="13"/>
          <ac:spMkLst>
            <pc:docMk/>
            <pc:sldMasterMk cId="468175169" sldId="2147483660"/>
            <ac:spMk id="9" creationId="{00000000-0000-0000-0000-000000000000}"/>
          </ac:spMkLst>
        </pc:spChg>
        <pc:spChg chg="mod">
          <ac:chgData name="문 경미" userId="40a96ac53f727685" providerId="LiveId" clId="{6E40B729-E578-4951-A158-3DB037F1B8A9}" dt="2022-02-15T06:34:44.778" v="13"/>
          <ac:spMkLst>
            <pc:docMk/>
            <pc:sldMasterMk cId="468175169" sldId="2147483660"/>
            <ac:spMk id="10" creationId="{00000000-0000-0000-0000-000000000000}"/>
          </ac:spMkLst>
        </pc:spChg>
        <pc:sldLayoutChg chg="modSp">
          <pc:chgData name="문 경미" userId="40a96ac53f727685" providerId="LiveId" clId="{6E40B729-E578-4951-A158-3DB037F1B8A9}" dt="2022-02-15T06:34:44.778" v="13"/>
          <pc:sldLayoutMkLst>
            <pc:docMk/>
            <pc:sldMasterMk cId="468175169" sldId="2147483660"/>
            <pc:sldLayoutMk cId="3782147346" sldId="2147483661"/>
          </pc:sldLayoutMkLst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3782147346" sldId="2147483661"/>
              <ac:spMk id="2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3782147346" sldId="2147483661"/>
              <ac:spMk id="3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3782147346" sldId="2147483661"/>
              <ac:spMk id="7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3782147346" sldId="2147483661"/>
              <ac:spMk id="8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3782147346" sldId="2147483661"/>
              <ac:spMk id="9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3782147346" sldId="2147483661"/>
              <ac:spMk id="10" creationId="{00000000-0000-0000-0000-000000000000}"/>
            </ac:spMkLst>
          </pc:spChg>
        </pc:sldLayoutChg>
        <pc:sldLayoutChg chg="modSp">
          <pc:chgData name="문 경미" userId="40a96ac53f727685" providerId="LiveId" clId="{6E40B729-E578-4951-A158-3DB037F1B8A9}" dt="2022-02-15T06:34:44.778" v="13"/>
          <pc:sldLayoutMkLst>
            <pc:docMk/>
            <pc:sldMasterMk cId="468175169" sldId="2147483660"/>
            <pc:sldLayoutMk cId="817344420" sldId="2147483663"/>
          </pc:sldLayoutMkLst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817344420" sldId="2147483663"/>
              <ac:spMk id="3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817344420" sldId="2147483663"/>
              <ac:spMk id="7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817344420" sldId="2147483663"/>
              <ac:spMk id="8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817344420" sldId="2147483663"/>
              <ac:spMk id="9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817344420" sldId="2147483663"/>
              <ac:spMk id="10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817344420" sldId="2147483663"/>
              <ac:spMk id="11" creationId="{00000000-0000-0000-0000-000000000000}"/>
            </ac:spMkLst>
          </pc:spChg>
        </pc:sldLayoutChg>
        <pc:sldLayoutChg chg="modSp">
          <pc:chgData name="문 경미" userId="40a96ac53f727685" providerId="LiveId" clId="{6E40B729-E578-4951-A158-3DB037F1B8A9}" dt="2022-02-15T06:34:44.778" v="13"/>
          <pc:sldLayoutMkLst>
            <pc:docMk/>
            <pc:sldMasterMk cId="468175169" sldId="2147483660"/>
            <pc:sldLayoutMk cId="1069280737" sldId="2147483664"/>
          </pc:sldLayoutMkLst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1069280737" sldId="2147483664"/>
              <ac:spMk id="3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1069280737" sldId="2147483664"/>
              <ac:spMk id="4" creationId="{00000000-0000-0000-0000-000000000000}"/>
            </ac:spMkLst>
          </pc:spChg>
        </pc:sldLayoutChg>
        <pc:sldLayoutChg chg="modSp">
          <pc:chgData name="문 경미" userId="40a96ac53f727685" providerId="LiveId" clId="{6E40B729-E578-4951-A158-3DB037F1B8A9}" dt="2022-02-15T06:34:44.778" v="13"/>
          <pc:sldLayoutMkLst>
            <pc:docMk/>
            <pc:sldMasterMk cId="468175169" sldId="2147483660"/>
            <pc:sldLayoutMk cId="785757687" sldId="2147483665"/>
          </pc:sldLayoutMkLst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785757687" sldId="2147483665"/>
              <ac:spMk id="3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785757687" sldId="2147483665"/>
              <ac:spMk id="4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785757687" sldId="2147483665"/>
              <ac:spMk id="5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785757687" sldId="2147483665"/>
              <ac:spMk id="6" creationId="{00000000-0000-0000-0000-000000000000}"/>
            </ac:spMkLst>
          </pc:spChg>
        </pc:sldLayoutChg>
        <pc:sldLayoutChg chg="modSp">
          <pc:chgData name="문 경미" userId="40a96ac53f727685" providerId="LiveId" clId="{6E40B729-E578-4951-A158-3DB037F1B8A9}" dt="2022-02-15T06:34:44.778" v="13"/>
          <pc:sldLayoutMkLst>
            <pc:docMk/>
            <pc:sldMasterMk cId="468175169" sldId="2147483660"/>
            <pc:sldLayoutMk cId="3679336699" sldId="2147483666"/>
          </pc:sldLayoutMkLst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3679336699" sldId="2147483666"/>
              <ac:spMk id="6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3679336699" sldId="2147483666"/>
              <ac:spMk id="7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3679336699" sldId="2147483666"/>
              <ac:spMk id="8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3679336699" sldId="2147483666"/>
              <ac:spMk id="9" creationId="{00000000-0000-0000-0000-000000000000}"/>
            </ac:spMkLst>
          </pc:spChg>
        </pc:sldLayoutChg>
        <pc:sldLayoutChg chg="modSp">
          <pc:chgData name="문 경미" userId="40a96ac53f727685" providerId="LiveId" clId="{6E40B729-E578-4951-A158-3DB037F1B8A9}" dt="2022-02-15T06:34:44.778" v="13"/>
          <pc:sldLayoutMkLst>
            <pc:docMk/>
            <pc:sldMasterMk cId="468175169" sldId="2147483660"/>
            <pc:sldLayoutMk cId="381115967" sldId="2147483667"/>
          </pc:sldLayoutMkLst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381115967" sldId="2147483667"/>
              <ac:spMk id="11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381115967" sldId="2147483667"/>
              <ac:spMk id="12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381115967" sldId="2147483667"/>
              <ac:spMk id="13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381115967" sldId="2147483667"/>
              <ac:spMk id="14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381115967" sldId="2147483667"/>
              <ac:spMk id="15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381115967" sldId="2147483667"/>
              <ac:spMk id="16" creationId="{00000000-0000-0000-0000-000000000000}"/>
            </ac:spMkLst>
          </pc:spChg>
        </pc:sldLayoutChg>
        <pc:sldLayoutChg chg="modSp">
          <pc:chgData name="문 경미" userId="40a96ac53f727685" providerId="LiveId" clId="{6E40B729-E578-4951-A158-3DB037F1B8A9}" dt="2022-02-15T06:34:44.778" v="13"/>
          <pc:sldLayoutMkLst>
            <pc:docMk/>
            <pc:sldMasterMk cId="468175169" sldId="2147483660"/>
            <pc:sldLayoutMk cId="1255715262" sldId="2147483668"/>
          </pc:sldLayoutMkLst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1255715262" sldId="2147483668"/>
              <ac:spMk id="2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1255715262" sldId="2147483668"/>
              <ac:spMk id="4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1255715262" sldId="2147483668"/>
              <ac:spMk id="9" creationId="{00000000-0000-0000-0000-000000000000}"/>
            </ac:spMkLst>
          </pc:spChg>
        </pc:sldLayoutChg>
        <pc:sldLayoutChg chg="modSp">
          <pc:chgData name="문 경미" userId="40a96ac53f727685" providerId="LiveId" clId="{6E40B729-E578-4951-A158-3DB037F1B8A9}" dt="2022-02-15T06:34:44.778" v="13"/>
          <pc:sldLayoutMkLst>
            <pc:docMk/>
            <pc:sldMasterMk cId="468175169" sldId="2147483660"/>
            <pc:sldLayoutMk cId="1591354582" sldId="2147483669"/>
          </pc:sldLayoutMkLst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1591354582" sldId="2147483669"/>
              <ac:spMk id="2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1591354582" sldId="2147483669"/>
              <ac:spMk id="3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1591354582" sldId="2147483669"/>
              <ac:spMk id="4" creationId="{00000000-0000-0000-0000-000000000000}"/>
            </ac:spMkLst>
          </pc:spChg>
        </pc:sldLayoutChg>
        <pc:sldLayoutChg chg="modSp">
          <pc:chgData name="문 경미" userId="40a96ac53f727685" providerId="LiveId" clId="{6E40B729-E578-4951-A158-3DB037F1B8A9}" dt="2022-02-15T06:34:44.778" v="13"/>
          <pc:sldLayoutMkLst>
            <pc:docMk/>
            <pc:sldMasterMk cId="468175169" sldId="2147483660"/>
            <pc:sldLayoutMk cId="4185687225" sldId="2147483670"/>
          </pc:sldLayoutMkLst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4185687225" sldId="2147483670"/>
              <ac:spMk id="3" creationId="{00000000-0000-0000-0000-000000000000}"/>
            </ac:spMkLst>
          </pc:spChg>
        </pc:sldLayoutChg>
        <pc:sldLayoutChg chg="modSp">
          <pc:chgData name="문 경미" userId="40a96ac53f727685" providerId="LiveId" clId="{6E40B729-E578-4951-A158-3DB037F1B8A9}" dt="2022-02-15T06:34:44.778" v="13"/>
          <pc:sldLayoutMkLst>
            <pc:docMk/>
            <pc:sldMasterMk cId="468175169" sldId="2147483660"/>
            <pc:sldLayoutMk cId="460044110" sldId="2147483671"/>
          </pc:sldLayoutMkLst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460044110" sldId="2147483671"/>
              <ac:spMk id="2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460044110" sldId="2147483671"/>
              <ac:spMk id="3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460044110" sldId="2147483671"/>
              <ac:spMk id="7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460044110" sldId="2147483671"/>
              <ac:spMk id="8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460044110" sldId="2147483671"/>
              <ac:spMk id="9" creationId="{00000000-0000-0000-0000-000000000000}"/>
            </ac:spMkLst>
          </pc:spChg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460044110" sldId="2147483671"/>
              <ac:spMk id="10" creationId="{00000000-0000-0000-0000-000000000000}"/>
            </ac:spMkLst>
          </pc:spChg>
        </pc:sldLayoutChg>
        <pc:sldLayoutChg chg="modSp">
          <pc:chgData name="문 경미" userId="40a96ac53f727685" providerId="LiveId" clId="{6E40B729-E578-4951-A158-3DB037F1B8A9}" dt="2022-02-15T06:34:44.778" v="13"/>
          <pc:sldLayoutMkLst>
            <pc:docMk/>
            <pc:sldMasterMk cId="468175169" sldId="2147483660"/>
            <pc:sldLayoutMk cId="2290699381" sldId="2147483672"/>
          </pc:sldLayoutMkLst>
          <pc:spChg chg="mod">
            <ac:chgData name="문 경미" userId="40a96ac53f727685" providerId="LiveId" clId="{6E40B729-E578-4951-A158-3DB037F1B8A9}" dt="2022-02-15T06:34:44.778" v="13"/>
            <ac:spMkLst>
              <pc:docMk/>
              <pc:sldMasterMk cId="468175169" sldId="2147483660"/>
              <pc:sldLayoutMk cId="2290699381" sldId="2147483672"/>
              <ac:spMk id="7" creationId="{00000000-0000-0000-0000-000000000000}"/>
            </ac:spMkLst>
          </pc:spChg>
        </pc:sldLayoutChg>
        <pc:sldLayoutChg chg="delSp mod">
          <pc:chgData name="문 경미" userId="40a96ac53f727685" providerId="LiveId" clId="{6E40B729-E578-4951-A158-3DB037F1B8A9}" dt="2022-02-15T06:31:49.665" v="0" actId="478"/>
          <pc:sldLayoutMkLst>
            <pc:docMk/>
            <pc:sldMasterMk cId="468175169" sldId="2147483660"/>
            <pc:sldLayoutMk cId="967220969" sldId="2147483673"/>
          </pc:sldLayoutMkLst>
          <pc:picChg chg="del">
            <ac:chgData name="문 경미" userId="40a96ac53f727685" providerId="LiveId" clId="{6E40B729-E578-4951-A158-3DB037F1B8A9}" dt="2022-02-15T06:31:49.665" v="0" actId="478"/>
            <ac:picMkLst>
              <pc:docMk/>
              <pc:sldMasterMk cId="468175169" sldId="2147483660"/>
              <pc:sldLayoutMk cId="967220969" sldId="2147483673"/>
              <ac:picMk id="7" creationId="{00000000-0000-0000-0000-000000000000}"/>
            </ac:picMkLst>
          </pc:picChg>
        </pc:sldLayoutChg>
        <pc:sldLayoutChg chg="delSp mod">
          <pc:chgData name="문 경미" userId="40a96ac53f727685" providerId="LiveId" clId="{6E40B729-E578-4951-A158-3DB037F1B8A9}" dt="2022-02-15T06:31:53.727" v="1" actId="478"/>
          <pc:sldLayoutMkLst>
            <pc:docMk/>
            <pc:sldMasterMk cId="468175169" sldId="2147483660"/>
            <pc:sldLayoutMk cId="2834975282" sldId="2147483674"/>
          </pc:sldLayoutMkLst>
          <pc:picChg chg="del">
            <ac:chgData name="문 경미" userId="40a96ac53f727685" providerId="LiveId" clId="{6E40B729-E578-4951-A158-3DB037F1B8A9}" dt="2022-02-15T06:31:53.727" v="1" actId="478"/>
            <ac:picMkLst>
              <pc:docMk/>
              <pc:sldMasterMk cId="468175169" sldId="2147483660"/>
              <pc:sldLayoutMk cId="2834975282" sldId="2147483674"/>
              <ac:picMk id="7" creationId="{00000000-0000-0000-0000-000000000000}"/>
            </ac:picMkLst>
          </pc:picChg>
        </pc:sldLayoutChg>
      </pc:sldMasterChg>
    </pc:docChg>
  </pc:docChgLst>
  <pc:docChgLst>
    <pc:chgData name="문 경미" userId="40a96ac53f727685" providerId="LiveId" clId="{1DA9BEB4-47C0-43A4-BEDF-2022D83F21EB}"/>
    <pc:docChg chg="custSel modSld">
      <pc:chgData name="문 경미" userId="40a96ac53f727685" providerId="LiveId" clId="{1DA9BEB4-47C0-43A4-BEDF-2022D83F21EB}" dt="2022-02-17T23:40:04.977" v="102" actId="1076"/>
      <pc:docMkLst>
        <pc:docMk/>
      </pc:docMkLst>
      <pc:sldChg chg="modSp mod">
        <pc:chgData name="문 경미" userId="40a96ac53f727685" providerId="LiveId" clId="{1DA9BEB4-47C0-43A4-BEDF-2022D83F21EB}" dt="2022-02-17T23:34:48.564" v="3" actId="14100"/>
        <pc:sldMkLst>
          <pc:docMk/>
          <pc:sldMk cId="2016689643" sldId="256"/>
        </pc:sldMkLst>
        <pc:spChg chg="mod">
          <ac:chgData name="문 경미" userId="40a96ac53f727685" providerId="LiveId" clId="{1DA9BEB4-47C0-43A4-BEDF-2022D83F21EB}" dt="2022-02-17T23:34:48.564" v="3" actId="14100"/>
          <ac:spMkLst>
            <pc:docMk/>
            <pc:sldMk cId="2016689643" sldId="256"/>
            <ac:spMk id="5" creationId="{00000000-0000-0000-0000-000000000000}"/>
          </ac:spMkLst>
        </pc:spChg>
      </pc:sldChg>
      <pc:sldChg chg="modSp mod">
        <pc:chgData name="문 경미" userId="40a96ac53f727685" providerId="LiveId" clId="{1DA9BEB4-47C0-43A4-BEDF-2022D83F21EB}" dt="2022-02-17T23:35:47.027" v="64" actId="1076"/>
        <pc:sldMkLst>
          <pc:docMk/>
          <pc:sldMk cId="3442066547" sldId="258"/>
        </pc:sldMkLst>
        <pc:graphicFrameChg chg="mod modGraphic">
          <ac:chgData name="문 경미" userId="40a96ac53f727685" providerId="LiveId" clId="{1DA9BEB4-47C0-43A4-BEDF-2022D83F21EB}" dt="2022-02-17T23:35:47.027" v="64" actId="1076"/>
          <ac:graphicFrameMkLst>
            <pc:docMk/>
            <pc:sldMk cId="3442066547" sldId="258"/>
            <ac:graphicFrameMk id="3" creationId="{00000000-0000-0000-0000-000000000000}"/>
          </ac:graphicFrameMkLst>
        </pc:graphicFrameChg>
      </pc:sldChg>
      <pc:sldChg chg="addSp delSp modSp mod">
        <pc:chgData name="문 경미" userId="40a96ac53f727685" providerId="LiveId" clId="{1DA9BEB4-47C0-43A4-BEDF-2022D83F21EB}" dt="2022-02-17T23:37:15.065" v="78" actId="1076"/>
        <pc:sldMkLst>
          <pc:docMk/>
          <pc:sldMk cId="474679865" sldId="260"/>
        </pc:sldMkLst>
        <pc:spChg chg="add mod">
          <ac:chgData name="문 경미" userId="40a96ac53f727685" providerId="LiveId" clId="{1DA9BEB4-47C0-43A4-BEDF-2022D83F21EB}" dt="2022-02-17T23:37:12.076" v="77" actId="1076"/>
          <ac:spMkLst>
            <pc:docMk/>
            <pc:sldMk cId="474679865" sldId="260"/>
            <ac:spMk id="6" creationId="{B8BF7853-5AC2-4FE8-B5D6-F09ECE237E15}"/>
          </ac:spMkLst>
        </pc:spChg>
        <pc:graphicFrameChg chg="del mod modGraphic">
          <ac:chgData name="문 경미" userId="40a96ac53f727685" providerId="LiveId" clId="{1DA9BEB4-47C0-43A4-BEDF-2022D83F21EB}" dt="2022-02-17T23:36:55.440" v="73" actId="478"/>
          <ac:graphicFrameMkLst>
            <pc:docMk/>
            <pc:sldMk cId="474679865" sldId="260"/>
            <ac:graphicFrameMk id="3" creationId="{00000000-0000-0000-0000-000000000000}"/>
          </ac:graphicFrameMkLst>
        </pc:graphicFrameChg>
        <pc:graphicFrameChg chg="add mod">
          <ac:chgData name="문 경미" userId="40a96ac53f727685" providerId="LiveId" clId="{1DA9BEB4-47C0-43A4-BEDF-2022D83F21EB}" dt="2022-02-17T23:37:15.065" v="78" actId="1076"/>
          <ac:graphicFrameMkLst>
            <pc:docMk/>
            <pc:sldMk cId="474679865" sldId="260"/>
            <ac:graphicFrameMk id="4" creationId="{5B6F7D32-21FB-4EAD-A7B2-ADBEBBCEB286}"/>
          </ac:graphicFrameMkLst>
        </pc:graphicFrameChg>
      </pc:sldChg>
      <pc:sldChg chg="modSp mod">
        <pc:chgData name="문 경미" userId="40a96ac53f727685" providerId="LiveId" clId="{1DA9BEB4-47C0-43A4-BEDF-2022D83F21EB}" dt="2022-02-17T23:37:53.925" v="82" actId="1076"/>
        <pc:sldMkLst>
          <pc:docMk/>
          <pc:sldMk cId="2012001049" sldId="261"/>
        </pc:sldMkLst>
        <pc:graphicFrameChg chg="mod modGraphic">
          <ac:chgData name="문 경미" userId="40a96ac53f727685" providerId="LiveId" clId="{1DA9BEB4-47C0-43A4-BEDF-2022D83F21EB}" dt="2022-02-17T23:37:53.925" v="82" actId="1076"/>
          <ac:graphicFrameMkLst>
            <pc:docMk/>
            <pc:sldMk cId="2012001049" sldId="261"/>
            <ac:graphicFrameMk id="3" creationId="{00000000-0000-0000-0000-000000000000}"/>
          </ac:graphicFrameMkLst>
        </pc:graphicFrameChg>
      </pc:sldChg>
      <pc:sldChg chg="addSp delSp modSp mod">
        <pc:chgData name="문 경미" userId="40a96ac53f727685" providerId="LiveId" clId="{1DA9BEB4-47C0-43A4-BEDF-2022D83F21EB}" dt="2022-02-17T23:40:04.977" v="102" actId="1076"/>
        <pc:sldMkLst>
          <pc:docMk/>
          <pc:sldMk cId="485395579" sldId="265"/>
        </pc:sldMkLst>
        <pc:spChg chg="add mod ord">
          <ac:chgData name="문 경미" userId="40a96ac53f727685" providerId="LiveId" clId="{1DA9BEB4-47C0-43A4-BEDF-2022D83F21EB}" dt="2022-02-17T23:39:52.873" v="88" actId="1076"/>
          <ac:spMkLst>
            <pc:docMk/>
            <pc:sldMk cId="485395579" sldId="265"/>
            <ac:spMk id="6" creationId="{F56AD44C-835D-414D-A810-F6BE623C3300}"/>
          </ac:spMkLst>
        </pc:spChg>
        <pc:spChg chg="add mod ord">
          <ac:chgData name="문 경미" userId="40a96ac53f727685" providerId="LiveId" clId="{1DA9BEB4-47C0-43A4-BEDF-2022D83F21EB}" dt="2022-02-17T23:39:52.873" v="88" actId="1076"/>
          <ac:spMkLst>
            <pc:docMk/>
            <pc:sldMk cId="485395579" sldId="265"/>
            <ac:spMk id="8" creationId="{5F4D8E88-E069-4BC4-AB21-CD9024636962}"/>
          </ac:spMkLst>
        </pc:spChg>
        <pc:spChg chg="mod">
          <ac:chgData name="문 경미" userId="40a96ac53f727685" providerId="LiveId" clId="{1DA9BEB4-47C0-43A4-BEDF-2022D83F21EB}" dt="2022-02-17T23:40:04.977" v="102" actId="1076"/>
          <ac:spMkLst>
            <pc:docMk/>
            <pc:sldMk cId="485395579" sldId="265"/>
            <ac:spMk id="12" creationId="{00000000-0000-0000-0000-000000000000}"/>
          </ac:spMkLst>
        </pc:spChg>
        <pc:spChg chg="mod">
          <ac:chgData name="문 경미" userId="40a96ac53f727685" providerId="LiveId" clId="{1DA9BEB4-47C0-43A4-BEDF-2022D83F21EB}" dt="2022-02-17T23:39:52.873" v="88" actId="1076"/>
          <ac:spMkLst>
            <pc:docMk/>
            <pc:sldMk cId="485395579" sldId="265"/>
            <ac:spMk id="16" creationId="{00000000-0000-0000-0000-000000000000}"/>
          </ac:spMkLst>
        </pc:spChg>
        <pc:graphicFrameChg chg="add mod ord">
          <ac:chgData name="문 경미" userId="40a96ac53f727685" providerId="LiveId" clId="{1DA9BEB4-47C0-43A4-BEDF-2022D83F21EB}" dt="2022-02-17T23:39:52.873" v="88" actId="1076"/>
          <ac:graphicFrameMkLst>
            <pc:docMk/>
            <pc:sldMk cId="485395579" sldId="265"/>
            <ac:graphicFrameMk id="7" creationId="{E8B08D1C-258F-4BD6-A096-79B8389D29BF}"/>
          </ac:graphicFrameMkLst>
        </pc:graphicFrameChg>
        <pc:picChg chg="del">
          <ac:chgData name="문 경미" userId="40a96ac53f727685" providerId="LiveId" clId="{1DA9BEB4-47C0-43A4-BEDF-2022D83F21EB}" dt="2022-02-17T23:39:35.721" v="83" actId="478"/>
          <ac:picMkLst>
            <pc:docMk/>
            <pc:sldMk cId="485395579" sldId="265"/>
            <ac:picMk id="1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4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8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44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290699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220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97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81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4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28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5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3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1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5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F56FC-8B20-47CE-AE7A-E5C9EEED2DB7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7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556" y="376112"/>
            <a:ext cx="77260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b="1"/>
              <a:t>포트폴리오 작성요령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65060" y="1268760"/>
            <a:ext cx="9371500" cy="572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+mn-ea"/>
              </a:rPr>
              <a:t>포트폴리오는 </a:t>
            </a:r>
            <a:r>
              <a:rPr lang="ko-KR" altLang="en-US" sz="2000" b="1" dirty="0">
                <a:latin typeface="+mn-ea"/>
              </a:rPr>
              <a:t>팀 별로 작성하여 제출</a:t>
            </a:r>
            <a:r>
              <a:rPr lang="en-US" altLang="ko-KR" sz="2000" dirty="0">
                <a:latin typeface="+mn-ea"/>
              </a:rPr>
              <a:t/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(E-NCS </a:t>
            </a:r>
            <a:r>
              <a:rPr lang="ko-KR" altLang="en-US" sz="2000" dirty="0">
                <a:latin typeface="+mn-ea"/>
              </a:rPr>
              <a:t>평가사이트에는 개별 업로드</a:t>
            </a:r>
            <a:r>
              <a:rPr lang="en-US" altLang="ko-KR" sz="2000" dirty="0">
                <a:latin typeface="+mn-ea"/>
              </a:rPr>
              <a:t>)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=&gt; </a:t>
            </a:r>
            <a:r>
              <a:rPr lang="ko-KR" altLang="en-US" sz="2000" dirty="0" err="1">
                <a:latin typeface="+mn-ea"/>
              </a:rPr>
              <a:t>개별업로드</a:t>
            </a:r>
            <a:r>
              <a:rPr lang="ko-KR" altLang="en-US" sz="2000" dirty="0">
                <a:latin typeface="+mn-ea"/>
              </a:rPr>
              <a:t> 자료에는 팀 자료에 개별 성과를 추가하여 </a:t>
            </a:r>
            <a:r>
              <a:rPr lang="ko-KR" altLang="en-US" sz="2000" dirty="0" err="1">
                <a:latin typeface="+mn-ea"/>
              </a:rPr>
              <a:t>제츨</a:t>
            </a:r>
            <a:endParaRPr lang="en-US" altLang="ko-KR" sz="20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+mn-ea"/>
              </a:rPr>
              <a:t>제공된 목차 및 작성요령을 참조하여 작성하되</a:t>
            </a:r>
            <a:r>
              <a:rPr lang="en-US" altLang="ko-KR" sz="2000" dirty="0">
                <a:latin typeface="+mn-ea"/>
              </a:rPr>
              <a:t>, </a:t>
            </a:r>
            <a:br>
              <a:rPr lang="en-US" altLang="ko-KR" sz="2000" dirty="0">
                <a:latin typeface="+mn-ea"/>
              </a:rPr>
            </a:br>
            <a:r>
              <a:rPr lang="ko-KR" altLang="en-US" sz="2000" b="1" dirty="0">
                <a:latin typeface="+mn-ea"/>
              </a:rPr>
              <a:t>템플릿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디자인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구성은 변경 및 추가 가능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+mn-ea"/>
              </a:rPr>
              <a:t>포트폴리오를 바탕으로 프로젝트 발표 진행</a:t>
            </a:r>
            <a:r>
              <a:rPr lang="en-US" altLang="ko-KR" sz="2000" dirty="0">
                <a:latin typeface="+mn-ea"/>
              </a:rPr>
              <a:t/>
            </a:r>
            <a:br>
              <a:rPr lang="en-US" altLang="ko-KR" sz="2000" dirty="0">
                <a:latin typeface="+mn-ea"/>
              </a:rPr>
            </a:br>
            <a:r>
              <a:rPr lang="en-US" altLang="ko-KR" sz="2000" b="1" dirty="0">
                <a:latin typeface="+mn-ea"/>
              </a:rPr>
              <a:t>- 10~15 </a:t>
            </a:r>
            <a:r>
              <a:rPr lang="ko-KR" altLang="en-US" sz="2000" b="1" dirty="0">
                <a:latin typeface="+mn-ea"/>
              </a:rPr>
              <a:t>슬라이드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2000" b="1" dirty="0">
                <a:latin typeface="+mn-ea"/>
              </a:rPr>
              <a:t>- </a:t>
            </a:r>
            <a:r>
              <a:rPr lang="ko-KR" altLang="en-US" sz="2000" b="1" dirty="0">
                <a:latin typeface="+mn-ea"/>
              </a:rPr>
              <a:t>발표는 처리 과정 및 기능 시연 위주로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2000" b="1" dirty="0">
                <a:latin typeface="+mn-ea"/>
              </a:rPr>
              <a:t>- Q&amp;A </a:t>
            </a:r>
            <a:r>
              <a:rPr lang="ko-KR" altLang="en-US" sz="2000" b="1" dirty="0">
                <a:latin typeface="+mn-ea"/>
              </a:rPr>
              <a:t>포함 </a:t>
            </a:r>
            <a:r>
              <a:rPr lang="en-US" altLang="ko-KR" sz="2000" b="1" dirty="0">
                <a:latin typeface="+mn-ea"/>
              </a:rPr>
              <a:t>20</a:t>
            </a:r>
            <a:r>
              <a:rPr lang="ko-KR" altLang="en-US" sz="2000" b="1" dirty="0">
                <a:latin typeface="+mn-ea"/>
              </a:rPr>
              <a:t>분 이내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작성 예시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2000" b="1" i="1" u="sng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기울임 글씨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는 모두 삭제 후 제출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668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95555" y="376113"/>
            <a:ext cx="8548917" cy="553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03.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수행절차 및 방법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(URL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구조도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42976"/>
              </p:ext>
            </p:extLst>
          </p:nvPr>
        </p:nvGraphicFramePr>
        <p:xfrm>
          <a:off x="2425010" y="1988800"/>
          <a:ext cx="7342879" cy="2160280"/>
        </p:xfrm>
        <a:graphic>
          <a:graphicData uri="http://schemas.openxmlformats.org/drawingml/2006/table">
            <a:tbl>
              <a:tblPr/>
              <a:tblGrid>
                <a:gridCol w="7342879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72009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1440187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대하여 기능 설명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연결해서 설명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72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556" y="376113"/>
            <a:ext cx="6895086" cy="553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>
                <a:latin typeface="+mn-ea"/>
                <a:ea typeface="+mn-ea"/>
              </a:rPr>
              <a:t>04. </a:t>
            </a:r>
            <a:r>
              <a:rPr lang="ko-KR" altLang="en-US" sz="4000" b="1">
                <a:latin typeface="+mn-ea"/>
                <a:ea typeface="+mn-ea"/>
              </a:rPr>
              <a:t>수행결과 및 시연</a:t>
            </a:r>
            <a:endParaRPr lang="ko-KR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44421"/>
              </p:ext>
            </p:extLst>
          </p:nvPr>
        </p:nvGraphicFramePr>
        <p:xfrm>
          <a:off x="2425010" y="1988800"/>
          <a:ext cx="7342879" cy="2160280"/>
        </p:xfrm>
        <a:graphic>
          <a:graphicData uri="http://schemas.openxmlformats.org/drawingml/2006/table">
            <a:tbl>
              <a:tblPr/>
              <a:tblGrid>
                <a:gridCol w="7342879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72009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1440187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수행결과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800" b="1" i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webSite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map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이용해서 간단하게 소개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시연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실제 구축한 페이지에서 주요 기능 위주로 설명한다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34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556" y="376113"/>
            <a:ext cx="6895086" cy="553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>
                <a:latin typeface="+mn-ea"/>
                <a:ea typeface="+mn-ea"/>
              </a:rPr>
              <a:t>04. </a:t>
            </a:r>
            <a:r>
              <a:rPr lang="ko-KR" altLang="en-US" sz="4000" b="1">
                <a:latin typeface="+mn-ea"/>
                <a:ea typeface="+mn-ea"/>
              </a:rPr>
              <a:t>수행결과 및 시연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5606" y="1484730"/>
            <a:ext cx="48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결과제시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1: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스토리보드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227617" y="2231478"/>
            <a:ext cx="7828823" cy="3453429"/>
            <a:chOff x="703616" y="2231477"/>
            <a:chExt cx="8441729" cy="3453429"/>
          </a:xfrm>
        </p:grpSpPr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="" xmlns:a16="http://schemas.microsoft.com/office/drawing/2014/main" id="{EFE0668C-4DC3-48B2-AEA7-792A01A1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3616" y="2231477"/>
              <a:ext cx="2652554" cy="3425420"/>
            </a:xfrm>
            <a:prstGeom prst="rect">
              <a:avLst/>
            </a:prstGeom>
            <a:ln w="28575">
              <a:solidFill>
                <a:srgbClr val="6257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그림 8" descr="키보드이(가) 표시된 사진&#10;&#10;자동 생성된 설명">
              <a:extLst>
                <a:ext uri="{FF2B5EF4-FFF2-40B4-BE49-F238E27FC236}">
                  <a16:creationId xmlns="" xmlns:a16="http://schemas.microsoft.com/office/drawing/2014/main" id="{C5DDE98B-3518-4324-8613-E81FB6833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90702" y="2231477"/>
              <a:ext cx="2674243" cy="3453429"/>
            </a:xfrm>
            <a:prstGeom prst="rect">
              <a:avLst/>
            </a:prstGeom>
            <a:ln w="28575">
              <a:solidFill>
                <a:srgbClr val="625772"/>
              </a:solidFill>
            </a:ln>
          </p:spPr>
        </p:pic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="" xmlns:a16="http://schemas.microsoft.com/office/drawing/2014/main" id="{F8143F82-ECE1-4200-B301-969A0BF81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1102" y="2231477"/>
              <a:ext cx="2674243" cy="3453429"/>
            </a:xfrm>
            <a:prstGeom prst="rect">
              <a:avLst/>
            </a:prstGeom>
            <a:ln w="28575">
              <a:solidFill>
                <a:srgbClr val="625772"/>
              </a:solidFill>
            </a:ln>
          </p:spPr>
        </p:pic>
      </p:grpSp>
      <p:sp>
        <p:nvSpPr>
          <p:cNvPr id="12" name="직사각형 11"/>
          <p:cNvSpPr/>
          <p:nvPr/>
        </p:nvSpPr>
        <p:spPr>
          <a:xfrm rot="21120167">
            <a:off x="4594952" y="3688213"/>
            <a:ext cx="2935470" cy="539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SAMPLE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3732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56AD44C-835D-414D-A810-F6BE623C3300}"/>
              </a:ext>
            </a:extLst>
          </p:cNvPr>
          <p:cNvSpPr/>
          <p:nvPr/>
        </p:nvSpPr>
        <p:spPr>
          <a:xfrm>
            <a:off x="3264407" y="1996512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E8B08D1C-258F-4BD6-A096-79B8389D2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54643"/>
              </p:ext>
            </p:extLst>
          </p:nvPr>
        </p:nvGraphicFramePr>
        <p:xfrm>
          <a:off x="3647728" y="2239831"/>
          <a:ext cx="4644516" cy="40418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163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0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가입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회원 정보</a:t>
                      </a:r>
                      <a:r>
                        <a:rPr lang="ko-KR" altLang="en-US" sz="1400" baseline="0" dirty="0"/>
                        <a:t> 수정</a:t>
                      </a:r>
                      <a:endParaRPr lang="en-US" altLang="ko-KR" sz="1400" baseline="0" dirty="0"/>
                    </a:p>
                    <a:p>
                      <a:pPr latinLnBrk="1"/>
                      <a:r>
                        <a:rPr lang="ko-KR" altLang="en-US" sz="1400" baseline="0" dirty="0"/>
                        <a:t>회원 탈퇴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전체 상품 조회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상세 상품 조회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주문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주문 내역 조회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게시판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전체 게시 글 조회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글쓰기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게시 글 수정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게시 글 삭제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챗봇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고객 상담 기능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기본 답변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이미지 답변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멀티링크 답변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F4D8E88-E069-4BC4-AB21-CD9024636962}"/>
              </a:ext>
            </a:extLst>
          </p:cNvPr>
          <p:cNvSpPr txBox="1"/>
          <p:nvPr/>
        </p:nvSpPr>
        <p:spPr>
          <a:xfrm>
            <a:off x="3654261" y="18845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795556" y="376113"/>
            <a:ext cx="6895086" cy="553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>
                <a:latin typeface="+mn-ea"/>
                <a:ea typeface="+mn-ea"/>
              </a:rPr>
              <a:t>04. </a:t>
            </a:r>
            <a:r>
              <a:rPr lang="ko-KR" altLang="en-US" sz="4000" b="1">
                <a:latin typeface="+mn-ea"/>
                <a:ea typeface="+mn-ea"/>
              </a:rPr>
              <a:t>수행결과 및 시연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19089" y="1191069"/>
            <a:ext cx="48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결과제시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2: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구현기능</a:t>
            </a:r>
          </a:p>
        </p:txBody>
      </p:sp>
      <p:sp>
        <p:nvSpPr>
          <p:cNvPr id="16" name="직사각형 15"/>
          <p:cNvSpPr/>
          <p:nvPr/>
        </p:nvSpPr>
        <p:spPr>
          <a:xfrm rot="21120167">
            <a:off x="4486803" y="4169597"/>
            <a:ext cx="2935470" cy="539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SAMPLE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539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95556" y="376112"/>
            <a:ext cx="77260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>
                <a:latin typeface="+mn-ea"/>
                <a:ea typeface="+mn-ea"/>
              </a:rPr>
              <a:t>04. </a:t>
            </a:r>
            <a:r>
              <a:rPr lang="ko-KR" altLang="en-US" sz="4000" b="1">
                <a:latin typeface="+mn-ea"/>
                <a:ea typeface="+mn-ea"/>
              </a:rPr>
              <a:t>수행결과 및 시연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606" y="1484730"/>
            <a:ext cx="48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결과제시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3: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화면구성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867567" y="2196356"/>
            <a:ext cx="8404897" cy="3464892"/>
            <a:chOff x="343566" y="2196356"/>
            <a:chExt cx="9264377" cy="3095622"/>
          </a:xfrm>
        </p:grpSpPr>
        <p:pic>
          <p:nvPicPr>
            <p:cNvPr id="5" name="그림 4" descr="음식, 다른, 다양한, 많은이(가) 표시된 사진&#10;&#10;자동 생성된 설명">
              <a:extLst>
                <a:ext uri="{FF2B5EF4-FFF2-40B4-BE49-F238E27FC236}">
                  <a16:creationId xmlns="" xmlns:a16="http://schemas.microsoft.com/office/drawing/2014/main" id="{35D89A5C-282B-4FA8-9124-860DD6D67D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3566" y="2204830"/>
              <a:ext cx="5014908" cy="3087148"/>
            </a:xfrm>
            <a:prstGeom prst="rect">
              <a:avLst/>
            </a:prstGeom>
          </p:spPr>
        </p:pic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="" xmlns:a16="http://schemas.microsoft.com/office/drawing/2014/main" id="{5A74619F-7536-45C2-8C59-EB1D7B6AB0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64166" y="2196356"/>
              <a:ext cx="4943777" cy="3095622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 rot="21120167">
            <a:off x="4594952" y="3688213"/>
            <a:ext cx="2935470" cy="539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SAMPLE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945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1795556" y="376112"/>
            <a:ext cx="77260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>
                <a:latin typeface="+mn-ea"/>
                <a:ea typeface="+mn-ea"/>
              </a:rPr>
              <a:t>05. </a:t>
            </a:r>
            <a:r>
              <a:rPr lang="ko-KR" altLang="en-US" sz="4000" b="1">
                <a:latin typeface="+mn-ea"/>
                <a:ea typeface="+mn-ea"/>
              </a:rPr>
              <a:t>느낀점</a:t>
            </a:r>
            <a:endParaRPr lang="ko-KR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18633"/>
              </p:ext>
            </p:extLst>
          </p:nvPr>
        </p:nvGraphicFramePr>
        <p:xfrm>
          <a:off x="2425010" y="1988800"/>
          <a:ext cx="7342879" cy="2088272"/>
        </p:xfrm>
        <a:graphic>
          <a:graphicData uri="http://schemas.openxmlformats.org/drawingml/2006/table">
            <a:tbl>
              <a:tblPr/>
              <a:tblGrid>
                <a:gridCol w="7342879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69609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1392181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느낀 점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프로젝트 수행에서 개인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 팀이 잘한 부분과 아쉬운 점을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프로젝트를 수행하면서 느낀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상 어려움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갈등요소 등을 작성하고 이를 해결한 방법을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12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8088" y="4226760"/>
            <a:ext cx="496869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latin typeface="+mn-ea"/>
              </a:rPr>
              <a:t>과정명</a:t>
            </a:r>
            <a:r>
              <a:rPr lang="en-US" altLang="ko-KR" sz="2800" b="1" dirty="0">
                <a:latin typeface="+mn-ea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 err="1">
                <a:latin typeface="+mn-ea"/>
              </a:rPr>
              <a:t>팀명</a:t>
            </a:r>
            <a:r>
              <a:rPr lang="en-US" altLang="ko-KR" sz="2800" b="1" dirty="0"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latin typeface="+mn-ea"/>
              </a:rPr>
              <a:t>팀원</a:t>
            </a:r>
            <a:r>
              <a:rPr lang="en-US" altLang="ko-KR" sz="2800" b="1" dirty="0">
                <a:latin typeface="+mn-ea"/>
              </a:rPr>
              <a:t>: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46F64F65-404B-421A-952F-1169C4956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5228" y="3044952"/>
            <a:ext cx="7781544" cy="147002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빅데이터</a:t>
            </a:r>
            <a:r>
              <a:rPr lang="ko-KR" altLang="en-US" smtClean="0"/>
              <a:t> 활용 프로젝트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="" xmlns:a16="http://schemas.microsoft.com/office/drawing/2014/main" id="{7F20E1BE-0F26-43EF-8072-D2EBB386E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3644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95800" y="2220253"/>
            <a:ext cx="4118042" cy="2901428"/>
            <a:chOff x="4156671" y="1669584"/>
            <a:chExt cx="4118042" cy="2901428"/>
          </a:xfrm>
        </p:grpSpPr>
        <p:grpSp>
          <p:nvGrpSpPr>
            <p:cNvPr id="3" name="그룹 2"/>
            <p:cNvGrpSpPr/>
            <p:nvPr/>
          </p:nvGrpSpPr>
          <p:grpSpPr>
            <a:xfrm>
              <a:off x="4156671" y="1669584"/>
              <a:ext cx="3759510" cy="465206"/>
              <a:chOff x="2964319" y="3580342"/>
              <a:chExt cx="3759510" cy="465206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16125" y="3583883"/>
                <a:ext cx="320770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프로젝트 배경</a:t>
                </a: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156671" y="2267983"/>
              <a:ext cx="3729740" cy="461665"/>
              <a:chOff x="2964319" y="3564953"/>
              <a:chExt cx="3729740" cy="46166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86355" y="3564953"/>
                <a:ext cx="320770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팀 구성 및 역할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156671" y="2881771"/>
              <a:ext cx="3729740" cy="461665"/>
              <a:chOff x="2964319" y="3564953"/>
              <a:chExt cx="3729740" cy="46166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486355" y="3564953"/>
                <a:ext cx="320770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수행절차 및 방법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156671" y="3495559"/>
              <a:ext cx="4118042" cy="461665"/>
              <a:chOff x="2964319" y="3564953"/>
              <a:chExt cx="4118042" cy="46166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86354" y="3564953"/>
                <a:ext cx="3596007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수행결과 및 시연</a:t>
                </a: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156671" y="4109347"/>
              <a:ext cx="3729740" cy="461665"/>
              <a:chOff x="2964319" y="3564953"/>
              <a:chExt cx="3729740" cy="4616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05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86355" y="3564953"/>
                <a:ext cx="320770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느낀점</a:t>
                </a:r>
                <a:endPara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itchFamily="34" charset="0"/>
                </a:endParaRPr>
              </a:p>
            </p:txBody>
          </p:sp>
        </p:grpSp>
      </p:grpSp>
      <p:sp>
        <p:nvSpPr>
          <p:cNvPr id="18" name="제목 17">
            <a:extLst>
              <a:ext uri="{FF2B5EF4-FFF2-40B4-BE49-F238E27FC236}">
                <a16:creationId xmlns="" xmlns:a16="http://schemas.microsoft.com/office/drawing/2014/main" id="{69FBD000-5D82-442D-8004-6C383696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67697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95556" y="376113"/>
            <a:ext cx="7030808" cy="542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>
                <a:latin typeface="+mn-ea"/>
                <a:ea typeface="+mn-ea"/>
              </a:rPr>
              <a:t>01. </a:t>
            </a:r>
            <a:r>
              <a:rPr lang="ko-KR" altLang="en-US" b="1">
                <a:latin typeface="+mn-ea"/>
                <a:ea typeface="+mn-ea"/>
              </a:rPr>
              <a:t>프로젝트 배경</a:t>
            </a:r>
            <a:endParaRPr lang="ko-KR" altLang="en-US" b="1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682619"/>
              </p:ext>
            </p:extLst>
          </p:nvPr>
        </p:nvGraphicFramePr>
        <p:xfrm>
          <a:off x="1795556" y="1916832"/>
          <a:ext cx="8639542" cy="4032487"/>
        </p:xfrm>
        <a:graphic>
          <a:graphicData uri="http://schemas.openxmlformats.org/drawingml/2006/table">
            <a:tbl>
              <a:tblPr/>
              <a:tblGrid>
                <a:gridCol w="8639542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81175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3220729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배경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아래와 같은 내용 등으로 구성하여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주제  및 선정배경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목적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개요 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800" b="1" i="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컨셉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 내용과의 관련성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환경 등</a:t>
                      </a:r>
                      <a:endParaRPr lang="en-US" altLang="ko-KR" sz="1800" b="1" i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구조</a:t>
                      </a:r>
                      <a:endParaRPr lang="en-US" altLang="ko-KR" sz="1800" b="1" i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기대효과</a:t>
                      </a:r>
                      <a:endParaRPr lang="en-US" altLang="ko-KR" sz="1800" b="1" i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06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95556" y="376112"/>
            <a:ext cx="77260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>
                <a:latin typeface="+mn-ea"/>
                <a:ea typeface="+mn-ea"/>
              </a:rPr>
              <a:t>02. </a:t>
            </a:r>
            <a:r>
              <a:rPr lang="ko-KR" altLang="en-US" sz="4000" b="1" dirty="0">
                <a:latin typeface="+mn-ea"/>
                <a:ea typeface="+mn-ea"/>
              </a:rPr>
              <a:t>팀 구성 및 역할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5B6F7D32-21FB-4EAD-A7B2-ADBEBBCEB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22606"/>
              </p:ext>
            </p:extLst>
          </p:nvPr>
        </p:nvGraphicFramePr>
        <p:xfrm>
          <a:off x="1559496" y="2420888"/>
          <a:ext cx="9593658" cy="4128076"/>
        </p:xfrm>
        <a:graphic>
          <a:graphicData uri="http://schemas.openxmlformats.org/drawingml/2006/table">
            <a:tbl>
              <a:tblPr firstRow="1" bandRow="1"/>
              <a:tblGrid>
                <a:gridCol w="1864570">
                  <a:extLst>
                    <a:ext uri="{9D8B030D-6E8A-4147-A177-3AD203B41FA5}">
                      <a16:colId xmlns="" xmlns:a16="http://schemas.microsoft.com/office/drawing/2014/main" val="4097100218"/>
                    </a:ext>
                  </a:extLst>
                </a:gridCol>
                <a:gridCol w="7729088">
                  <a:extLst>
                    <a:ext uri="{9D8B030D-6E8A-4147-A177-3AD203B41FA5}">
                      <a16:colId xmlns="" xmlns:a16="http://schemas.microsoft.com/office/drawing/2014/main" val="2200023631"/>
                    </a:ext>
                  </a:extLst>
                </a:gridCol>
              </a:tblGrid>
              <a:tr h="4144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/>
                        <a:t>훈련생</a:t>
                      </a:r>
                    </a:p>
                  </a:txBody>
                  <a:tcPr marT="45741" marB="45741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/>
                        <a:t>역할</a:t>
                      </a:r>
                    </a:p>
                  </a:txBody>
                  <a:tcPr marT="45741" marB="45741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907696"/>
                  </a:ext>
                </a:extLst>
              </a:tr>
              <a:tr h="8822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김○○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팀 리더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8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회원관리 </a:t>
                      </a:r>
                      <a:r>
                        <a:rPr kumimoji="0" lang="en-US" altLang="ko-KR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설계 및 구현</a:t>
                      </a:r>
                      <a:endParaRPr kumimoji="0" lang="en-US" altLang="ko-KR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latinLnBrk="1">
                        <a:buFont typeface="Arial" pitchFamily="34" charset="0"/>
                        <a:buChar char="•"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요구사항 분석 및 데이터베이스 설계</a:t>
                      </a:r>
                      <a:endParaRPr kumimoji="0" lang="en-US" altLang="ko-KR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AI </a:t>
                      </a: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기술 활용  </a:t>
                      </a:r>
                      <a:r>
                        <a:rPr kumimoji="0" lang="en-US" altLang="ko-KR" sz="160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kumimoji="0" lang="en-US" altLang="ko-KR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기능 구현</a:t>
                      </a:r>
                      <a:endParaRPr kumimoji="0" lang="en-US" altLang="ko-KR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8731959"/>
                  </a:ext>
                </a:extLst>
              </a:tr>
              <a:tr h="8822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박○○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8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상품관리 서비스 설계 및 구현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요구사항 분석 및 데이터베이스 설계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AI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기술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활용 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SST/TTS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기능 구현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8740807"/>
                  </a:ext>
                </a:extLst>
              </a:tr>
              <a:tr h="8822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게시판 서비스 설계 및 구현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AI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기술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활용 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OCR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기능 구현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주문 관리 서비스 설계 및 구현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요구사항 분석 및 데이터베이스 설계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273046"/>
                  </a:ext>
                </a:extLst>
              </a:tr>
              <a:tr h="8822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16802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8BF7853-5AC2-4FE8-B5D6-F09ECE237E15}"/>
              </a:ext>
            </a:extLst>
          </p:cNvPr>
          <p:cNvSpPr txBox="1"/>
          <p:nvPr/>
        </p:nvSpPr>
        <p:spPr>
          <a:xfrm>
            <a:off x="1293059" y="1412776"/>
            <a:ext cx="9593657" cy="81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l" defTabSz="914400" rtl="0" eaLnBrk="1" fontAlgn="ctr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ko-KR" sz="1800" b="1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800" b="1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구성 및 역할</a:t>
            </a:r>
            <a:r>
              <a:rPr lang="en-US" altLang="ko-KR" sz="1800" b="1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800" b="1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훈련생 별로 해당 프로젝트를 진행하면서 주도적으로 참여한 부분을 중심으로 작성한다</a:t>
            </a:r>
            <a:r>
              <a:rPr lang="en-US" altLang="ko-KR" sz="1800" b="1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67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95556" y="376113"/>
            <a:ext cx="6895086" cy="553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>
                <a:latin typeface="+mn-ea"/>
                <a:ea typeface="+mn-ea"/>
              </a:rPr>
              <a:t>03. </a:t>
            </a:r>
            <a:r>
              <a:rPr lang="ko-KR" altLang="en-US" sz="4000" b="1" dirty="0">
                <a:latin typeface="+mn-ea"/>
                <a:ea typeface="+mn-ea"/>
              </a:rPr>
              <a:t>수행절차 및 방법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679017"/>
              </p:ext>
            </p:extLst>
          </p:nvPr>
        </p:nvGraphicFramePr>
        <p:xfrm>
          <a:off x="983432" y="1916832"/>
          <a:ext cx="10225136" cy="2160280"/>
        </p:xfrm>
        <a:graphic>
          <a:graphicData uri="http://schemas.openxmlformats.org/drawingml/2006/table">
            <a:tbl>
              <a:tblPr/>
              <a:tblGrid>
                <a:gridCol w="10225136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72009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14401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프로젝트 수행 절차 및 방법</a:t>
                      </a:r>
                      <a:r>
                        <a:rPr lang="en-US" altLang="ko-KR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은 프로젝트의 사전 기획과 프로젝트 수행 및 완료 과정으로 나누어서 작성한다</a:t>
                      </a:r>
                      <a:r>
                        <a:rPr lang="en-US" altLang="ko-KR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프로젝트 수행 절차를 </a:t>
                      </a:r>
                      <a:r>
                        <a:rPr lang="ko-KR" altLang="en-US" sz="18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도식화하여</a:t>
                      </a:r>
                      <a:r>
                        <a:rPr lang="ko-KR" alt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제시하거나</a:t>
                      </a:r>
                      <a:r>
                        <a:rPr lang="en-US" altLang="ko-KR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더 효과적으로 전달하는 방법 등이 있다면</a:t>
                      </a:r>
                      <a:r>
                        <a:rPr lang="en-US" altLang="ko-KR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기본적인 구성요소를 포함하여 보다 창의적으로 수정하여 작성 가능함</a:t>
                      </a:r>
                      <a:r>
                        <a:rPr lang="en-US" altLang="ko-KR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00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95556" y="376113"/>
            <a:ext cx="6804226" cy="535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>
                <a:latin typeface="+mn-ea"/>
                <a:ea typeface="+mn-ea"/>
              </a:rPr>
              <a:t>03. </a:t>
            </a:r>
            <a:r>
              <a:rPr lang="ko-KR" altLang="en-US" sz="4000" b="1" dirty="0">
                <a:latin typeface="+mn-ea"/>
                <a:ea typeface="+mn-ea"/>
              </a:rPr>
              <a:t>수행절차 및 방법 </a:t>
            </a:r>
            <a:r>
              <a:rPr lang="en-US" altLang="ko-KR" sz="4000" b="1" dirty="0">
                <a:latin typeface="+mn-ea"/>
                <a:ea typeface="+mn-ea"/>
              </a:rPr>
              <a:t>(</a:t>
            </a:r>
            <a:r>
              <a:rPr lang="ko-KR" altLang="en-US" sz="4000" b="1" dirty="0">
                <a:latin typeface="+mn-ea"/>
                <a:ea typeface="+mn-ea"/>
              </a:rPr>
              <a:t>일정</a:t>
            </a:r>
            <a:r>
              <a:rPr lang="en-US" altLang="ko-KR" sz="4000" b="1" dirty="0">
                <a:latin typeface="+mn-ea"/>
                <a:ea typeface="+mn-ea"/>
              </a:rPr>
              <a:t>)</a:t>
            </a:r>
            <a:endParaRPr lang="ko-KR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7511"/>
              </p:ext>
            </p:extLst>
          </p:nvPr>
        </p:nvGraphicFramePr>
        <p:xfrm>
          <a:off x="2783632" y="1916832"/>
          <a:ext cx="7343775" cy="4062721"/>
        </p:xfrm>
        <a:graphic>
          <a:graphicData uri="http://schemas.openxmlformats.org/drawingml/2006/table">
            <a:tbl>
              <a:tblPr/>
              <a:tblGrid>
                <a:gridCol w="1259994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  <a:gridCol w="1913951">
                  <a:extLst>
                    <a:ext uri="{9D8B030D-6E8A-4147-A177-3AD203B41FA5}">
                      <a16:colId xmlns="" xmlns:a16="http://schemas.microsoft.com/office/drawing/2014/main" val="1518255068"/>
                    </a:ext>
                  </a:extLst>
                </a:gridCol>
                <a:gridCol w="2514162">
                  <a:extLst>
                    <a:ext uri="{9D8B030D-6E8A-4147-A177-3AD203B41FA5}">
                      <a16:colId xmlns="" xmlns:a16="http://schemas.microsoft.com/office/drawing/2014/main" val="3319531251"/>
                    </a:ext>
                  </a:extLst>
                </a:gridCol>
                <a:gridCol w="1655668">
                  <a:extLst>
                    <a:ext uri="{9D8B030D-6E8A-4147-A177-3AD203B41FA5}">
                      <a16:colId xmlns="" xmlns:a16="http://schemas.microsoft.com/office/drawing/2014/main" val="584824119"/>
                    </a:ext>
                  </a:extLst>
                </a:gridCol>
              </a:tblGrid>
              <a:tr h="44879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활동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도구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0581919"/>
                  </a:ext>
                </a:extLst>
              </a:tr>
              <a:tr h="6898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사전 기획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 ~ 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프로젝트 기획 및 주제 선정</a:t>
                      </a: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69574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 ~ 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FrontEnd</a:t>
                      </a:r>
                      <a:r>
                        <a:rPr lang="en-US" altLang="ko-KR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67508895"/>
                  </a:ext>
                </a:extLst>
              </a:tr>
              <a:tr h="695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BackEnd</a:t>
                      </a:r>
                      <a:r>
                        <a:rPr lang="en-US" altLang="ko-KR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06332610"/>
                  </a:ext>
                </a:extLst>
              </a:tr>
              <a:tr h="83684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보완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 ~ 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피드백 의견 반영하여 프로젝트 </a:t>
                      </a:r>
                      <a:r>
                        <a:rPr lang="en-US" altLang="ko-KR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고도화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70513718"/>
                  </a:ext>
                </a:extLst>
              </a:tr>
              <a:tr h="6957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프로젝트 발표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3089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17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95555" y="376113"/>
            <a:ext cx="9124981" cy="553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03.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수행절차 및 방법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(Static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파일 설명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85104"/>
              </p:ext>
            </p:extLst>
          </p:nvPr>
        </p:nvGraphicFramePr>
        <p:xfrm>
          <a:off x="2425010" y="1988800"/>
          <a:ext cx="7342879" cy="2160280"/>
        </p:xfrm>
        <a:graphic>
          <a:graphicData uri="http://schemas.openxmlformats.org/drawingml/2006/table">
            <a:tbl>
              <a:tblPr/>
              <a:tblGrid>
                <a:gridCol w="7342879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72009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1440187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CSS, JS, HTML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파일의 기능 설명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코드 설명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87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95555" y="376113"/>
            <a:ext cx="8548917" cy="553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03.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수행절차 및 방법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(Django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구조도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819445"/>
              </p:ext>
            </p:extLst>
          </p:nvPr>
        </p:nvGraphicFramePr>
        <p:xfrm>
          <a:off x="2425010" y="1988800"/>
          <a:ext cx="7342879" cy="2160280"/>
        </p:xfrm>
        <a:graphic>
          <a:graphicData uri="http://schemas.openxmlformats.org/drawingml/2006/table">
            <a:tbl>
              <a:tblPr/>
              <a:tblGrid>
                <a:gridCol w="7342879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72009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1440187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Django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구조도와 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settings.py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수정내용을 소개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771685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57</TotalTime>
  <Words>508</Words>
  <Application>Microsoft Office PowerPoint</Application>
  <PresentationFormat>와이드스크린</PresentationFormat>
  <Paragraphs>122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Tw Cen MT</vt:lpstr>
      <vt:lpstr>Wingdings</vt:lpstr>
      <vt:lpstr>Wingdings 3</vt:lpstr>
      <vt:lpstr>New_Simple01</vt:lpstr>
      <vt:lpstr>PowerPoint 프레젠테이션</vt:lpstr>
      <vt:lpstr>빅데이터 활용 프로젝트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오유현</cp:lastModifiedBy>
  <cp:revision>4</cp:revision>
  <dcterms:created xsi:type="dcterms:W3CDTF">2020-08-06T07:24:31Z</dcterms:created>
  <dcterms:modified xsi:type="dcterms:W3CDTF">2022-04-08T07:43:36Z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C:\Users\multicampus\Desktop\유형2\8. 프로젝트\포트폴리오_인터페이스 개발_조이름3.pptx</vt:lpwstr>
  </property>
</Properties>
</file>