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9" r:id="rId6"/>
    <p:sldId id="257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9E4F8-6A10-1028-1A9C-558AA87BA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250BA0-4B06-3BF5-6BD3-CD0280743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96F33-6389-6F63-065D-97347A05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65-9FC8-4FC9-A9CD-CE0B162337DA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00557-2599-D671-64EB-F0A77AAD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BBE34-74F9-7542-3AA9-3DB790CC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D3EA-22B5-4234-9A3C-2B550153D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18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3AF1-7555-E47D-B38A-8E512CB8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860D96-BA6C-51BA-01C9-C2246D8D9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4979D-4F24-C96E-9C53-D14815B4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65-9FC8-4FC9-A9CD-CE0B162337DA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144FF-BB6A-3D62-6C49-59FC7A16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2C67E-8D4C-4259-47C5-152E69FE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D3EA-22B5-4234-9A3C-2B550153D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53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F5AD42-53B0-191C-FCE7-92A1DA19D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C7A51-51FB-79D1-0B74-F61435B95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CC8787-E221-F3F1-9171-DB735456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65-9FC8-4FC9-A9CD-CE0B162337DA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85629-1D04-A5D5-C83E-73400808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A63B0-A8BB-4407-0FE5-9C0AD4AF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D3EA-22B5-4234-9A3C-2B550153D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1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FC6F3-5F97-52B0-65D8-43DD82E1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17504-1986-C2D4-E147-A72BCA712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4CA5-9D74-249D-2052-36112A72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65-9FC8-4FC9-A9CD-CE0B162337DA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BD90EA-1919-5219-5D84-DC11DDCF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CEF6C-F337-6219-868F-202C2BC1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D3EA-22B5-4234-9A3C-2B550153D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8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0C05A-B4C7-6E1A-721B-F2177C2A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A1382-A1BC-EB40-995A-1F9FB10E3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57FF1-148F-8B82-C616-70437CF1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65-9FC8-4FC9-A9CD-CE0B162337DA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A0189-A226-6A09-05E7-18B448B1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BF2D9-23B2-4D0A-978B-31228F7C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D3EA-22B5-4234-9A3C-2B550153D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67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5113F-4AAE-1B2E-9E2A-9A7590EB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0E1A2-54FE-AA13-5287-1B3CBA52F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6AAB12-D6E7-207C-31B8-882AFE740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849CB-3416-E182-678F-20824A27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65-9FC8-4FC9-A9CD-CE0B162337DA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3E17F6-516F-8CF5-91E5-90CEFC82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9B79D-BBDD-F6B7-6685-418D4815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D3EA-22B5-4234-9A3C-2B550153D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2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913FD-3BA2-A4A2-68E0-CDEAC230F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1EBDAF-EBDF-00D5-37A0-2E3771100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9A1E6C-9EBE-B6FC-29F7-0D803C31B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E7F85E-2063-26B0-E5BF-CA8269A8D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1BDBC4-0F31-5C3F-0B24-73C95E1DD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FE2FCF-55C5-CB9E-CBB5-84E73777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65-9FC8-4FC9-A9CD-CE0B162337DA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862B97-AFD0-2015-1473-7D753A87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0B5AC4-8E68-2164-321D-9BA37462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D3EA-22B5-4234-9A3C-2B550153D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73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3C89B-A28D-16F2-6A92-C08E63B0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6AF08C-C62E-0325-757D-6820FAD7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65-9FC8-4FC9-A9CD-CE0B162337DA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78611B-859D-B3FA-033C-C7B2EE7E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DD05FD-5853-0C8E-2D5D-95315831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D3EA-22B5-4234-9A3C-2B550153D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0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BF6790-EA19-4911-B0DA-55C9D2DA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65-9FC8-4FC9-A9CD-CE0B162337DA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B64B68-3409-9BA7-5431-CF8F15C2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B02C06-6371-371A-F92E-F6A74402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D3EA-22B5-4234-9A3C-2B550153D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01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F6E43-27B2-89AD-E732-2F29E377C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B6104-721D-3861-A140-F85FD81C4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C8486F-A986-FE02-4CD3-8C7B1A620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335472-0865-1F0D-FAE4-924A8ACC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65-9FC8-4FC9-A9CD-CE0B162337DA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C2DF95-F363-7E45-72BC-2C573CE2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693D58-EB74-3D15-38CB-193B47BB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D3EA-22B5-4234-9A3C-2B550153D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45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15909-DA7B-03AE-05FF-B61C0658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74FF9B-59C7-8E2F-F886-CAA951718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368EFF-BB59-E82D-A2A5-9B89B9016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0D830-EE2C-54DF-8AAC-E551616F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65-9FC8-4FC9-A9CD-CE0B162337DA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EC026C-D0B4-7187-46D3-3F1965E8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3229BD-E7C9-5416-8E59-F09CFCB5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D3EA-22B5-4234-9A3C-2B550153D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88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216085-7A30-1112-CFAD-3385993E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0AC835-FF79-860C-7D94-987A5ABD6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BEFCC-0183-42D7-F459-7D81A9537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BEA65-9FC8-4FC9-A9CD-CE0B162337DA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98B1-6AD3-3F4D-DBAA-883676037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6BA27-F305-88DF-2B96-508100A72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AD3EA-22B5-4234-9A3C-2B550153D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20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1D978-2C5E-F19E-E0AB-054DB718A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3245D-CC4F-E1F9-CC43-AA0FD69E5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7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046D9-9AC1-E2EF-D294-86DC55F3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BRFSS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25D2B3-AACD-1252-B326-337C7C9CD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55" y="1825625"/>
            <a:ext cx="5779890" cy="4351338"/>
          </a:xfrm>
        </p:spPr>
      </p:pic>
    </p:spTree>
    <p:extLst>
      <p:ext uri="{BB962C8B-B14F-4D97-AF65-F5344CB8AC3E}">
        <p14:creationId xmlns:p14="http://schemas.microsoft.com/office/powerpoint/2010/main" val="26356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C2726-4CEF-7680-704F-93F591B8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BRFSS vs. </a:t>
            </a:r>
            <a:r>
              <a:rPr lang="ko-KR" altLang="en-US" dirty="0"/>
              <a:t>건강검진정보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409648E-A785-6E71-BA76-F6A43FFE8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55" y="1825625"/>
            <a:ext cx="5779890" cy="4351338"/>
          </a:xfrm>
        </p:spPr>
      </p:pic>
    </p:spTree>
    <p:extLst>
      <p:ext uri="{BB962C8B-B14F-4D97-AF65-F5344CB8AC3E}">
        <p14:creationId xmlns:p14="http://schemas.microsoft.com/office/powerpoint/2010/main" val="347250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10354-8659-61FF-E1B2-CCD8D993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의료 수준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67ED065-53DC-3152-CD71-B48A287D0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23" y="1825625"/>
            <a:ext cx="9961553" cy="4351338"/>
          </a:xfrm>
        </p:spPr>
      </p:pic>
    </p:spTree>
    <p:extLst>
      <p:ext uri="{BB962C8B-B14F-4D97-AF65-F5344CB8AC3E}">
        <p14:creationId xmlns:p14="http://schemas.microsoft.com/office/powerpoint/2010/main" val="133592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E03BF-C62C-B5A4-F085-19154387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인구 </a:t>
            </a:r>
            <a:r>
              <a:rPr lang="en-US" altLang="ko-KR" dirty="0"/>
              <a:t>10</a:t>
            </a:r>
            <a:r>
              <a:rPr lang="ko-KR" altLang="en-US" dirty="0"/>
              <a:t>만 명 대비 의료 수준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7AB7F8E-2204-986B-5290-2E65258AE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38" y="1825625"/>
            <a:ext cx="9720724" cy="4351338"/>
          </a:xfrm>
        </p:spPr>
      </p:pic>
    </p:spTree>
    <p:extLst>
      <p:ext uri="{BB962C8B-B14F-4D97-AF65-F5344CB8AC3E}">
        <p14:creationId xmlns:p14="http://schemas.microsoft.com/office/powerpoint/2010/main" val="132079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55FB8-E227-AFA5-44BD-978EFF7E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심장질환사망자 대비 의료 수준</a:t>
            </a:r>
          </a:p>
        </p:txBody>
      </p:sp>
      <p:pic>
        <p:nvPicPr>
          <p:cNvPr id="5" name="내용 개체 틀 4" descr="텍스트, 다채로운, 체척계, 줄지은이(가) 표시된 사진&#10;&#10;자동 생성된 설명">
            <a:extLst>
              <a:ext uri="{FF2B5EF4-FFF2-40B4-BE49-F238E27FC236}">
                <a16:creationId xmlns:a16="http://schemas.microsoft.com/office/drawing/2014/main" id="{D520C029-66F6-0C58-0010-84878D2BE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73" y="1825625"/>
            <a:ext cx="9879453" cy="4351338"/>
          </a:xfrm>
        </p:spPr>
      </p:pic>
    </p:spTree>
    <p:extLst>
      <p:ext uri="{BB962C8B-B14F-4D97-AF65-F5344CB8AC3E}">
        <p14:creationId xmlns:p14="http://schemas.microsoft.com/office/powerpoint/2010/main" val="395938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E5614-7BAE-1837-62E0-95F3FB73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심장장애 대비 의료 수준</a:t>
            </a:r>
          </a:p>
        </p:txBody>
      </p:sp>
      <p:pic>
        <p:nvPicPr>
          <p:cNvPr id="5" name="내용 개체 틀 4" descr="텍스트, 체척계이(가) 표시된 사진&#10;&#10;자동 생성된 설명">
            <a:extLst>
              <a:ext uri="{FF2B5EF4-FFF2-40B4-BE49-F238E27FC236}">
                <a16:creationId xmlns:a16="http://schemas.microsoft.com/office/drawing/2014/main" id="{8BBAA578-4666-583B-CF03-92ECC5665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73" y="1825625"/>
            <a:ext cx="9879453" cy="4351338"/>
          </a:xfrm>
        </p:spPr>
      </p:pic>
    </p:spTree>
    <p:extLst>
      <p:ext uri="{BB962C8B-B14F-4D97-AF65-F5344CB8AC3E}">
        <p14:creationId xmlns:p14="http://schemas.microsoft.com/office/powerpoint/2010/main" val="417526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22</Words>
  <Application>Microsoft Office PowerPoint</Application>
  <PresentationFormat>와이드스크린</PresentationFormat>
  <Paragraphs>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BRFSS</vt:lpstr>
      <vt:lpstr>BRFSS vs. 건강검진정보</vt:lpstr>
      <vt:lpstr>의료 수준</vt:lpstr>
      <vt:lpstr>인구 10만 명 대비 의료 수준</vt:lpstr>
      <vt:lpstr>심장질환사망자 대비 의료 수준</vt:lpstr>
      <vt:lpstr>심장장애 대비 의료 수준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박민정</dc:creator>
  <cp:lastModifiedBy>박민정</cp:lastModifiedBy>
  <cp:revision>1</cp:revision>
  <dcterms:created xsi:type="dcterms:W3CDTF">2022-12-23T04:58:06Z</dcterms:created>
  <dcterms:modified xsi:type="dcterms:W3CDTF">2022-12-23T06:25:31Z</dcterms:modified>
</cp:coreProperties>
</file>