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64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E4F8-6A10-1028-1A9C-558AA87B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50BA0-4B06-3BF5-6BD3-CD028074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96F33-6389-6F63-065D-97347A05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00557-2599-D671-64EB-F0A77AAD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BBE34-74F9-7542-3AA9-3DB790CC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3AF1-7555-E47D-B38A-8E512CB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60D96-BA6C-51BA-01C9-C2246D8D9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979D-4F24-C96E-9C53-D14815B4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44FF-BB6A-3D62-6C49-59FC7A16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2C67E-8D4C-4259-47C5-152E69F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F5AD42-53B0-191C-FCE7-92A1DA19D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C7A51-51FB-79D1-0B74-F61435B9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C8787-E221-F3F1-9171-DB735456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5629-1D04-A5D5-C83E-7340080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A63B0-A8BB-4407-0FE5-9C0AD4A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C6F3-5F97-52B0-65D8-43DD82E1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17504-1986-C2D4-E147-A72BCA71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4CA5-9D74-249D-2052-36112A7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D90EA-1919-5219-5D84-DC11DDCF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CEF6C-F337-6219-868F-202C2BC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C05A-B4C7-6E1A-721B-F2177C2A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1382-A1BC-EB40-995A-1F9FB10E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7FF1-148F-8B82-C616-70437CF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A0189-A226-6A09-05E7-18B448B1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F2D9-23B2-4D0A-978B-31228F7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5113F-4AAE-1B2E-9E2A-9A7590EB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0E1A2-54FE-AA13-5287-1B3CBA52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AAB12-D6E7-207C-31B8-882AFE74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849CB-3416-E182-678F-20824A2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E17F6-516F-8CF5-91E5-90CEFC82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9B79D-BBDD-F6B7-6685-418D48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13FD-3BA2-A4A2-68E0-CDEAC230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EBDAF-EBDF-00D5-37A0-2E377110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A1E6C-9EBE-B6FC-29F7-0D803C31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E7F85E-2063-26B0-E5BF-CA8269A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BDBC4-0F31-5C3F-0B24-73C95E1D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E2FCF-55C5-CB9E-CBB5-84E73777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862B97-AFD0-2015-1473-7D753A87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B5AC4-8E68-2164-321D-9BA37462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3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C89B-A28D-16F2-6A92-C08E63B0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AF08C-C62E-0325-757D-6820FAD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8611B-859D-B3FA-033C-C7B2EE7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D05FD-5853-0C8E-2D5D-95315831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F6790-EA19-4911-B0DA-55C9D2DA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B64B68-3409-9BA7-5431-CF8F15C2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B02C06-6371-371A-F92E-F6A7440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6E43-27B2-89AD-E732-2F29E377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6104-721D-3861-A140-F85FD81C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8486F-A986-FE02-4CD3-8C7B1A62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35472-0865-1F0D-FAE4-924A8ACC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2DF95-F363-7E45-72BC-2C573CE2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93D58-EB74-3D15-38CB-193B47BB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5909-DA7B-03AE-05FF-B61C0658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FF9B-59C7-8E2F-F886-CAA95171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68EFF-BB59-E82D-A2A5-9B89B901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D830-EE2C-54DF-8AAC-E551616F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C026C-D0B4-7187-46D3-3F1965E8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229BD-E7C9-5416-8E59-F09CFCB5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16085-7A30-1112-CFAD-3385993E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AC835-FF79-860C-7D94-987A5ABD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EFCC-0183-42D7-F459-7D81A9537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65-9FC8-4FC9-A9CD-CE0B162337D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98B1-6AD3-3F4D-DBAA-88367603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BA27-F305-88DF-2B96-508100A7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D978-2C5E-F19E-E0AB-054DB718A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3245D-CC4F-E1F9-CC43-AA0FD69E5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46D9-9AC1-E2EF-D294-86DC55F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BRFSS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66C253-D14C-AC37-3822-99DB3A6ED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2172490"/>
            <a:ext cx="4572009" cy="3657607"/>
          </a:xfrm>
        </p:spPr>
      </p:pic>
    </p:spTree>
    <p:extLst>
      <p:ext uri="{BB962C8B-B14F-4D97-AF65-F5344CB8AC3E}">
        <p14:creationId xmlns:p14="http://schemas.microsoft.com/office/powerpoint/2010/main" val="2635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C2726-4CEF-7680-704F-93F591B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BRFSS vs. </a:t>
            </a:r>
            <a:r>
              <a:rPr lang="ko-KR" altLang="en-US" dirty="0"/>
              <a:t>건강검진정보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DBE5236-ABC6-1E42-BE58-D633B10FF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4725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0354-8659-61FF-E1B2-CCD8D993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수준 </a:t>
            </a:r>
            <a:r>
              <a:rPr lang="en-US" altLang="ko-KR" dirty="0"/>
              <a:t>+ </a:t>
            </a:r>
            <a:r>
              <a:rPr lang="ko-KR" altLang="en-US" dirty="0"/>
              <a:t>심장 질환 관련 인구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DA1971-E23F-019E-F341-B4FBF6A4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22222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0354-8659-61FF-E1B2-CCD8D993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수준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61112C0-B0AC-816B-6C91-71C0EF9B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13359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03BF-C62C-B5A4-F085-19154387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</a:t>
            </a:r>
            <a:r>
              <a:rPr lang="en-US" altLang="ko-KR" dirty="0"/>
              <a:t>10</a:t>
            </a:r>
            <a:r>
              <a:rPr lang="ko-KR" altLang="en-US" dirty="0"/>
              <a:t>만 명 대비 의료 수준 </a:t>
            </a:r>
            <a:r>
              <a:rPr lang="en-US" altLang="ko-KR" dirty="0"/>
              <a:t>+ </a:t>
            </a:r>
            <a:r>
              <a:rPr lang="ko-KR" altLang="en-US" dirty="0"/>
              <a:t>심장 질환 관련 인구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ED2B0D-C90F-E51F-3FDF-3E165947E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9792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03BF-C62C-B5A4-F085-19154387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</a:t>
            </a:r>
            <a:r>
              <a:rPr lang="en-US" altLang="ko-KR" dirty="0"/>
              <a:t>10</a:t>
            </a:r>
            <a:r>
              <a:rPr lang="ko-KR" altLang="en-US" dirty="0"/>
              <a:t>만 명 대비 의료 수준</a:t>
            </a:r>
          </a:p>
        </p:txBody>
      </p:sp>
      <p:pic>
        <p:nvPicPr>
          <p:cNvPr id="7" name="내용 개체 틀 6" descr="텍스트, 필기구, 연필이(가) 표시된 사진&#10;&#10;자동 생성된 설명">
            <a:extLst>
              <a:ext uri="{FF2B5EF4-FFF2-40B4-BE49-F238E27FC236}">
                <a16:creationId xmlns:a16="http://schemas.microsoft.com/office/drawing/2014/main" id="{BE3B5D71-3DE3-EA1D-7613-343E8EFD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132079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55FB8-E227-AFA5-44BD-978EFF7E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심장질환사망자 대비 의료 수준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ACA19C-0348-AFC4-5745-6EF0484C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395938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5614-7BAE-1837-62E0-95F3FB7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심장장애 대비 의료 수준</a:t>
            </a:r>
          </a:p>
        </p:txBody>
      </p:sp>
      <p:pic>
        <p:nvPicPr>
          <p:cNvPr id="7" name="내용 개체 틀 6" descr="텍스트, 필기구, 문구, 연필이(가) 표시된 사진&#10;&#10;자동 생성된 설명">
            <a:extLst>
              <a:ext uri="{FF2B5EF4-FFF2-40B4-BE49-F238E27FC236}">
                <a16:creationId xmlns:a16="http://schemas.microsoft.com/office/drawing/2014/main" id="{399A909E-20EF-5481-C20B-A18CBD08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172490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41752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BRFSS</vt:lpstr>
      <vt:lpstr>BRFSS vs. 건강검진정보</vt:lpstr>
      <vt:lpstr>의료 수준 + 심장 질환 관련 인구</vt:lpstr>
      <vt:lpstr>의료 수준</vt:lpstr>
      <vt:lpstr>인구 10만 명 대비 의료 수준 + 심장 질환 관련 인구</vt:lpstr>
      <vt:lpstr>인구 10만 명 대비 의료 수준</vt:lpstr>
      <vt:lpstr>심장질환사망자 대비 의료 수준</vt:lpstr>
      <vt:lpstr>심장장애 대비 의료 수준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박민정</dc:creator>
  <cp:lastModifiedBy>박민정</cp:lastModifiedBy>
  <cp:revision>2</cp:revision>
  <dcterms:created xsi:type="dcterms:W3CDTF">2022-12-23T04:58:06Z</dcterms:created>
  <dcterms:modified xsi:type="dcterms:W3CDTF">2022-12-27T02:32:43Z</dcterms:modified>
</cp:coreProperties>
</file>