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Arial Narrow"/>
      <p:regular r:id="rId24"/>
      <p:bold r:id="rId25"/>
      <p:italic r:id="rId26"/>
      <p:boldItalic r:id="rId27"/>
    </p:embeddedFont>
    <p:embeddedFont>
      <p:font typeface="Arial Black"/>
      <p:regular r:id="rId28"/>
    </p:embeddedFont>
    <p:embeddedFont>
      <p:font typeface="Nanum Gothic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quD2v3tDDmmOTenDxgN1LCDD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alNarrow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anum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Nanum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2936643132381E-2"/>
          <c:y val="0.13005098996153597"/>
          <c:w val="0.93537297140292675"/>
          <c:h val="0.694266151361909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76-4640-B7B7-AB7498D768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76-4640-B7B7-AB7498D768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76-4640-B7B7-AB7498D76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435408"/>
        <c:axId val="103880448"/>
      </c:lineChart>
      <c:catAx>
        <c:axId val="19524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pPr>
            <a:endParaRPr lang="ko-KR"/>
          </a:p>
        </c:txPr>
        <c:crossAx val="103880448"/>
        <c:crosses val="autoZero"/>
        <c:auto val="1"/>
        <c:lblAlgn val="ctr"/>
        <c:lblOffset val="100"/>
        <c:noMultiLvlLbl val="0"/>
      </c:catAx>
      <c:valAx>
        <c:axId val="1038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pPr>
            <a:endParaRPr lang="ko-KR"/>
          </a:p>
        </c:txPr>
        <c:crossAx val="195243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2936643132381E-2"/>
          <c:y val="0.13005098996153597"/>
          <c:w val="0.93537297140292675"/>
          <c:h val="0.694266151361909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76-4640-B7B7-AB7498D768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76-4640-B7B7-AB7498D768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76-4640-B7B7-AB7498D76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435408"/>
        <c:axId val="103880448"/>
      </c:lineChart>
      <c:catAx>
        <c:axId val="19524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3880448"/>
        <c:crosses val="autoZero"/>
        <c:auto val="1"/>
        <c:lblAlgn val="ctr"/>
        <c:lblOffset val="100"/>
        <c:noMultiLvlLbl val="0"/>
      </c:catAx>
      <c:valAx>
        <c:axId val="1038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pPr>
            <a:endParaRPr lang="ko-KR"/>
          </a:p>
        </c:txPr>
        <c:crossAx val="195243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2936643132381E-2"/>
          <c:y val="0.13005098996153597"/>
          <c:w val="0.93537297140292675"/>
          <c:h val="0.69426615136190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6-4640-B7B7-AB7498D768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6-4640-B7B7-AB7498D768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6-4640-B7B7-AB7498D76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2435408"/>
        <c:axId val="103880448"/>
      </c:barChart>
      <c:catAx>
        <c:axId val="19524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80448"/>
        <c:crosses val="autoZero"/>
        <c:auto val="1"/>
        <c:lblAlgn val="ctr"/>
        <c:lblOffset val="100"/>
        <c:noMultiLvlLbl val="0"/>
      </c:catAx>
      <c:valAx>
        <c:axId val="1038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243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2936643132381E-2"/>
          <c:y val="0.13005098996153597"/>
          <c:w val="0.93537297140292675"/>
          <c:h val="0.694266151361909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6-4640-B7B7-AB7498D768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6-4640-B7B7-AB7498D768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6-4640-B7B7-AB7498D76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2435408"/>
        <c:axId val="103880448"/>
      </c:barChart>
      <c:catAx>
        <c:axId val="19524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880448"/>
        <c:crosses val="autoZero"/>
        <c:auto val="1"/>
        <c:lblAlgn val="ctr"/>
        <c:lblOffset val="100"/>
        <c:noMultiLvlLbl val="0"/>
      </c:catAx>
      <c:valAx>
        <c:axId val="1038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243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4.xm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제목을 </a:t>
            </a:r>
            <a:r>
              <a:rPr b="1" i="0" lang="en-US" sz="2400" u="none" cap="none" strike="noStrike">
                <a:solidFill>
                  <a:srgbClr val="92D050"/>
                </a:solidFill>
                <a:latin typeface="Nanum Gothic"/>
                <a:ea typeface="Nanum Gothic"/>
                <a:cs typeface="Nanum Gothic"/>
                <a:sym typeface="Nanum Gothic"/>
              </a:rPr>
              <a:t>입력</a:t>
            </a:r>
            <a:r>
              <a:rPr b="1" i="0" lang="en-US" sz="24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하세요</a:t>
            </a:r>
            <a:endParaRPr b="1" i="0" sz="2400" u="none" cap="none" strike="noStrike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3935760" y="2659207"/>
            <a:ext cx="4320480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3935760" y="2659207"/>
            <a:ext cx="1440160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3935760" y="4099367"/>
            <a:ext cx="4320480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6023992" y="4099367"/>
            <a:ext cx="223224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학번 이름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935760" y="2312970"/>
            <a:ext cx="4320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 R I E N T A T I O N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1604466" y="2496927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1496454" y="4153110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5087888" y="2499949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4979876" y="4156132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8571310" y="2496927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8463298" y="4153110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0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10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1688478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1688479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1690065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5037644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47" name="Google Shape;247;p11"/>
          <p:cNvSpPr/>
          <p:nvPr/>
        </p:nvSpPr>
        <p:spPr>
          <a:xfrm>
            <a:off x="5037645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5039231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8236855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50" name="Google Shape;250;p11"/>
          <p:cNvSpPr/>
          <p:nvPr/>
        </p:nvSpPr>
        <p:spPr>
          <a:xfrm>
            <a:off x="8236856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8238442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1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11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1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/>
          <p:nvPr/>
        </p:nvSpPr>
        <p:spPr>
          <a:xfrm>
            <a:off x="1688478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1688479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690065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5037644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5037645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8236855" y="1916832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8236856" y="2302283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5039231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8238442" y="3839331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2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12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/>
          <p:nvPr/>
        </p:nvSpPr>
        <p:spPr>
          <a:xfrm>
            <a:off x="2539128" y="1819414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2539129" y="2204865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2540715" y="3741913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5181661" y="2204864"/>
            <a:ext cx="4469625" cy="3530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3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3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/>
          <p:nvPr/>
        </p:nvSpPr>
        <p:spPr>
          <a:xfrm>
            <a:off x="2539128" y="1819414"/>
            <a:ext cx="1378904" cy="400110"/>
          </a:xfrm>
          <a:custGeom>
            <a:rect b="b" l="l" r="r" t="t"/>
            <a:pathLst>
              <a:path extrusionOk="0" fill="none" h="400110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385011" y="182686"/>
                  <a:pt x="1354173" y="202054"/>
                  <a:pt x="1378904" y="400110"/>
                </a:cubicBezTo>
                <a:cubicBezTo>
                  <a:pt x="1165186" y="419369"/>
                  <a:pt x="1121988" y="375136"/>
                  <a:pt x="946847" y="400110"/>
                </a:cubicBezTo>
                <a:cubicBezTo>
                  <a:pt x="771706" y="425084"/>
                  <a:pt x="608019" y="380906"/>
                  <a:pt x="487213" y="400110"/>
                </a:cubicBezTo>
                <a:cubicBezTo>
                  <a:pt x="366407" y="419314"/>
                  <a:pt x="125470" y="350648"/>
                  <a:pt x="0" y="400110"/>
                </a:cubicBezTo>
                <a:cubicBezTo>
                  <a:pt x="-27583" y="277662"/>
                  <a:pt x="16200" y="190504"/>
                  <a:pt x="0" y="0"/>
                </a:cubicBezTo>
                <a:close/>
              </a:path>
              <a:path extrusionOk="0" h="400110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396035" y="156383"/>
                  <a:pt x="1338174" y="295265"/>
                  <a:pt x="1378904" y="400110"/>
                </a:cubicBezTo>
                <a:cubicBezTo>
                  <a:pt x="1241152" y="447378"/>
                  <a:pt x="1162091" y="399046"/>
                  <a:pt x="946847" y="400110"/>
                </a:cubicBezTo>
                <a:cubicBezTo>
                  <a:pt x="731603" y="401174"/>
                  <a:pt x="667929" y="368391"/>
                  <a:pt x="459635" y="400110"/>
                </a:cubicBezTo>
                <a:cubicBezTo>
                  <a:pt x="251341" y="431829"/>
                  <a:pt x="182292" y="367854"/>
                  <a:pt x="0" y="400110"/>
                </a:cubicBezTo>
                <a:cubicBezTo>
                  <a:pt x="-5197" y="315081"/>
                  <a:pt x="31758" y="81743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2539129" y="2204865"/>
            <a:ext cx="2230662" cy="3528391"/>
          </a:xfrm>
          <a:custGeom>
            <a:rect b="b" l="l" r="r" t="t"/>
            <a:pathLst>
              <a:path extrusionOk="0" fill="none" h="3528391" w="2230662">
                <a:moveTo>
                  <a:pt x="0" y="0"/>
                </a:moveTo>
                <a:cubicBezTo>
                  <a:pt x="204041" y="-5856"/>
                  <a:pt x="314892" y="-24019"/>
                  <a:pt x="535359" y="0"/>
                </a:cubicBezTo>
                <a:cubicBezTo>
                  <a:pt x="755826" y="24019"/>
                  <a:pt x="882084" y="-21222"/>
                  <a:pt x="1048411" y="0"/>
                </a:cubicBezTo>
                <a:cubicBezTo>
                  <a:pt x="1214738" y="21222"/>
                  <a:pt x="1445251" y="27791"/>
                  <a:pt x="1628383" y="0"/>
                </a:cubicBezTo>
                <a:cubicBezTo>
                  <a:pt x="1811515" y="-27791"/>
                  <a:pt x="1983279" y="477"/>
                  <a:pt x="2230662" y="0"/>
                </a:cubicBezTo>
                <a:lnTo>
                  <a:pt x="2230662" y="0"/>
                </a:lnTo>
                <a:cubicBezTo>
                  <a:pt x="2206303" y="136396"/>
                  <a:pt x="2225906" y="306309"/>
                  <a:pt x="2230662" y="588065"/>
                </a:cubicBezTo>
                <a:cubicBezTo>
                  <a:pt x="2235418" y="869822"/>
                  <a:pt x="2216582" y="876056"/>
                  <a:pt x="2230662" y="1105563"/>
                </a:cubicBezTo>
                <a:cubicBezTo>
                  <a:pt x="2244742" y="1335070"/>
                  <a:pt x="2220691" y="1468713"/>
                  <a:pt x="2230662" y="1728912"/>
                </a:cubicBezTo>
                <a:cubicBezTo>
                  <a:pt x="2240633" y="1989111"/>
                  <a:pt x="2216199" y="2118767"/>
                  <a:pt x="2230662" y="2246409"/>
                </a:cubicBezTo>
                <a:cubicBezTo>
                  <a:pt x="2245125" y="2374051"/>
                  <a:pt x="2234697" y="2623892"/>
                  <a:pt x="2230662" y="2869758"/>
                </a:cubicBezTo>
                <a:cubicBezTo>
                  <a:pt x="2226627" y="3115624"/>
                  <a:pt x="2224214" y="3315414"/>
                  <a:pt x="2230662" y="3528391"/>
                </a:cubicBezTo>
                <a:lnTo>
                  <a:pt x="2230662" y="3528391"/>
                </a:lnTo>
                <a:cubicBezTo>
                  <a:pt x="1941656" y="3527573"/>
                  <a:pt x="1841922" y="3544808"/>
                  <a:pt x="1650690" y="3528391"/>
                </a:cubicBezTo>
                <a:cubicBezTo>
                  <a:pt x="1459458" y="3511974"/>
                  <a:pt x="1240369" y="3523249"/>
                  <a:pt x="1070718" y="3528391"/>
                </a:cubicBezTo>
                <a:cubicBezTo>
                  <a:pt x="901067" y="3533533"/>
                  <a:pt x="342419" y="3502266"/>
                  <a:pt x="0" y="3528391"/>
                </a:cubicBezTo>
                <a:lnTo>
                  <a:pt x="0" y="3528391"/>
                </a:lnTo>
                <a:cubicBezTo>
                  <a:pt x="-6437" y="3333357"/>
                  <a:pt x="15698" y="3111833"/>
                  <a:pt x="0" y="2975610"/>
                </a:cubicBezTo>
                <a:cubicBezTo>
                  <a:pt x="-15698" y="2839387"/>
                  <a:pt x="-22083" y="2594186"/>
                  <a:pt x="0" y="2352261"/>
                </a:cubicBezTo>
                <a:cubicBezTo>
                  <a:pt x="22083" y="2110336"/>
                  <a:pt x="-18182" y="1968332"/>
                  <a:pt x="0" y="1834763"/>
                </a:cubicBezTo>
                <a:cubicBezTo>
                  <a:pt x="18182" y="1701194"/>
                  <a:pt x="26504" y="1511723"/>
                  <a:pt x="0" y="1246698"/>
                </a:cubicBezTo>
                <a:cubicBezTo>
                  <a:pt x="-26504" y="981674"/>
                  <a:pt x="7233" y="813969"/>
                  <a:pt x="0" y="623349"/>
                </a:cubicBezTo>
                <a:cubicBezTo>
                  <a:pt x="-7233" y="432729"/>
                  <a:pt x="24436" y="277477"/>
                  <a:pt x="0" y="0"/>
                </a:cubicBezTo>
                <a:close/>
              </a:path>
              <a:path extrusionOk="0" h="3528391" w="2230662">
                <a:moveTo>
                  <a:pt x="0" y="0"/>
                </a:moveTo>
                <a:cubicBezTo>
                  <a:pt x="247335" y="20253"/>
                  <a:pt x="320430" y="9416"/>
                  <a:pt x="535359" y="0"/>
                </a:cubicBezTo>
                <a:cubicBezTo>
                  <a:pt x="750288" y="-9416"/>
                  <a:pt x="829898" y="-10077"/>
                  <a:pt x="1026105" y="0"/>
                </a:cubicBezTo>
                <a:cubicBezTo>
                  <a:pt x="1222312" y="10077"/>
                  <a:pt x="1465092" y="9677"/>
                  <a:pt x="1628383" y="0"/>
                </a:cubicBezTo>
                <a:cubicBezTo>
                  <a:pt x="1791674" y="-9677"/>
                  <a:pt x="2072582" y="-639"/>
                  <a:pt x="2230662" y="0"/>
                </a:cubicBezTo>
                <a:lnTo>
                  <a:pt x="2230662" y="0"/>
                </a:lnTo>
                <a:cubicBezTo>
                  <a:pt x="2239256" y="274299"/>
                  <a:pt x="2244734" y="393854"/>
                  <a:pt x="2230662" y="552781"/>
                </a:cubicBezTo>
                <a:cubicBezTo>
                  <a:pt x="2216590" y="711708"/>
                  <a:pt x="2250534" y="890299"/>
                  <a:pt x="2230662" y="1070279"/>
                </a:cubicBezTo>
                <a:cubicBezTo>
                  <a:pt x="2210790" y="1250259"/>
                  <a:pt x="2240183" y="1378559"/>
                  <a:pt x="2230662" y="1658344"/>
                </a:cubicBezTo>
                <a:cubicBezTo>
                  <a:pt x="2221141" y="1938129"/>
                  <a:pt x="2215925" y="1965145"/>
                  <a:pt x="2230662" y="2246409"/>
                </a:cubicBezTo>
                <a:cubicBezTo>
                  <a:pt x="2245399" y="2527673"/>
                  <a:pt x="2240205" y="2544844"/>
                  <a:pt x="2230662" y="2763906"/>
                </a:cubicBezTo>
                <a:cubicBezTo>
                  <a:pt x="2221119" y="2982968"/>
                  <a:pt x="2264889" y="3308836"/>
                  <a:pt x="2230662" y="3528391"/>
                </a:cubicBezTo>
                <a:lnTo>
                  <a:pt x="2230662" y="3528391"/>
                </a:lnTo>
                <a:cubicBezTo>
                  <a:pt x="2045235" y="3507087"/>
                  <a:pt x="1906260" y="3508206"/>
                  <a:pt x="1672997" y="3528391"/>
                </a:cubicBezTo>
                <a:cubicBezTo>
                  <a:pt x="1439734" y="3548576"/>
                  <a:pt x="1333260" y="3551959"/>
                  <a:pt x="1137638" y="3528391"/>
                </a:cubicBezTo>
                <a:cubicBezTo>
                  <a:pt x="942016" y="3504823"/>
                  <a:pt x="675500" y="3521158"/>
                  <a:pt x="535359" y="3528391"/>
                </a:cubicBezTo>
                <a:cubicBezTo>
                  <a:pt x="395218" y="3535624"/>
                  <a:pt x="235926" y="3511299"/>
                  <a:pt x="0" y="3528391"/>
                </a:cubicBezTo>
                <a:lnTo>
                  <a:pt x="0" y="3528391"/>
                </a:lnTo>
                <a:cubicBezTo>
                  <a:pt x="-20486" y="3298447"/>
                  <a:pt x="6263" y="3266616"/>
                  <a:pt x="0" y="3010894"/>
                </a:cubicBezTo>
                <a:cubicBezTo>
                  <a:pt x="-6263" y="2755172"/>
                  <a:pt x="17798" y="2606095"/>
                  <a:pt x="0" y="2422828"/>
                </a:cubicBezTo>
                <a:cubicBezTo>
                  <a:pt x="-17798" y="2239561"/>
                  <a:pt x="-13641" y="2092512"/>
                  <a:pt x="0" y="1870047"/>
                </a:cubicBezTo>
                <a:cubicBezTo>
                  <a:pt x="13641" y="1647582"/>
                  <a:pt x="9293" y="1624335"/>
                  <a:pt x="0" y="1387834"/>
                </a:cubicBezTo>
                <a:cubicBezTo>
                  <a:pt x="-9293" y="1151333"/>
                  <a:pt x="-7890" y="1110779"/>
                  <a:pt x="0" y="870336"/>
                </a:cubicBezTo>
                <a:cubicBezTo>
                  <a:pt x="7890" y="629893"/>
                  <a:pt x="-6924" y="31416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1000" rotWithShape="0" algn="tl" dir="2700000" dist="12700" sy="101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2540715" y="3741913"/>
            <a:ext cx="223066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5181661" y="2204864"/>
            <a:ext cx="4469625" cy="3530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4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14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15"/>
          <p:cNvGraphicFramePr/>
          <p:nvPr/>
        </p:nvGraphicFramePr>
        <p:xfrm>
          <a:off x="2836513" y="1739598"/>
          <a:ext cx="6720408" cy="456972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08" name="Google Shape;308;p15"/>
          <p:cNvSpPr/>
          <p:nvPr/>
        </p:nvSpPr>
        <p:spPr>
          <a:xfrm>
            <a:off x="5591944" y="1722502"/>
            <a:ext cx="1378904" cy="338554"/>
          </a:xfrm>
          <a:custGeom>
            <a:rect b="b" l="l" r="r" t="t"/>
            <a:pathLst>
              <a:path extrusionOk="0" fill="none" h="338554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402658" y="115344"/>
                  <a:pt x="1375279" y="246378"/>
                  <a:pt x="1378904" y="338554"/>
                </a:cubicBezTo>
                <a:cubicBezTo>
                  <a:pt x="1165186" y="357813"/>
                  <a:pt x="1121988" y="313580"/>
                  <a:pt x="946847" y="338554"/>
                </a:cubicBezTo>
                <a:cubicBezTo>
                  <a:pt x="771706" y="363528"/>
                  <a:pt x="608019" y="319350"/>
                  <a:pt x="487213" y="338554"/>
                </a:cubicBezTo>
                <a:cubicBezTo>
                  <a:pt x="366407" y="357758"/>
                  <a:pt x="125470" y="289092"/>
                  <a:pt x="0" y="338554"/>
                </a:cubicBezTo>
                <a:cubicBezTo>
                  <a:pt x="-10732" y="255260"/>
                  <a:pt x="38809" y="159055"/>
                  <a:pt x="0" y="0"/>
                </a:cubicBezTo>
                <a:close/>
              </a:path>
              <a:path extrusionOk="0" h="338554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414482" y="98340"/>
                  <a:pt x="1351091" y="172793"/>
                  <a:pt x="1378904" y="338554"/>
                </a:cubicBezTo>
                <a:cubicBezTo>
                  <a:pt x="1241152" y="385822"/>
                  <a:pt x="1162091" y="337490"/>
                  <a:pt x="946847" y="338554"/>
                </a:cubicBezTo>
                <a:cubicBezTo>
                  <a:pt x="731603" y="339618"/>
                  <a:pt x="667929" y="306835"/>
                  <a:pt x="459635" y="338554"/>
                </a:cubicBezTo>
                <a:cubicBezTo>
                  <a:pt x="251341" y="370273"/>
                  <a:pt x="182292" y="306298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6890">
            <a:off x="6707012" y="1296527"/>
            <a:ext cx="905214" cy="90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5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5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5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Google Shape;321;p16"/>
          <p:cNvGraphicFramePr/>
          <p:nvPr/>
        </p:nvGraphicFramePr>
        <p:xfrm>
          <a:off x="2836513" y="1739598"/>
          <a:ext cx="6720408" cy="456972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22" name="Google Shape;322;p16"/>
          <p:cNvSpPr/>
          <p:nvPr/>
        </p:nvSpPr>
        <p:spPr>
          <a:xfrm>
            <a:off x="5591944" y="1722502"/>
            <a:ext cx="1378904" cy="338554"/>
          </a:xfrm>
          <a:custGeom>
            <a:rect b="b" l="l" r="r" t="t"/>
            <a:pathLst>
              <a:path extrusionOk="0" fill="none" h="338554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402658" y="115344"/>
                  <a:pt x="1375279" y="246378"/>
                  <a:pt x="1378904" y="338554"/>
                </a:cubicBezTo>
                <a:cubicBezTo>
                  <a:pt x="1165186" y="357813"/>
                  <a:pt x="1121988" y="313580"/>
                  <a:pt x="946847" y="338554"/>
                </a:cubicBezTo>
                <a:cubicBezTo>
                  <a:pt x="771706" y="363528"/>
                  <a:pt x="608019" y="319350"/>
                  <a:pt x="487213" y="338554"/>
                </a:cubicBezTo>
                <a:cubicBezTo>
                  <a:pt x="366407" y="357758"/>
                  <a:pt x="125470" y="289092"/>
                  <a:pt x="0" y="338554"/>
                </a:cubicBezTo>
                <a:cubicBezTo>
                  <a:pt x="-10732" y="255260"/>
                  <a:pt x="38809" y="159055"/>
                  <a:pt x="0" y="0"/>
                </a:cubicBezTo>
                <a:close/>
              </a:path>
              <a:path extrusionOk="0" h="338554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414482" y="98340"/>
                  <a:pt x="1351091" y="172793"/>
                  <a:pt x="1378904" y="338554"/>
                </a:cubicBezTo>
                <a:cubicBezTo>
                  <a:pt x="1241152" y="385822"/>
                  <a:pt x="1162091" y="337490"/>
                  <a:pt x="946847" y="338554"/>
                </a:cubicBezTo>
                <a:cubicBezTo>
                  <a:pt x="731603" y="339618"/>
                  <a:pt x="667929" y="306835"/>
                  <a:pt x="459635" y="338554"/>
                </a:cubicBezTo>
                <a:cubicBezTo>
                  <a:pt x="251341" y="370273"/>
                  <a:pt x="182292" y="306298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solidFill>
            <a:srgbClr val="77933C"/>
          </a:solidFill>
          <a:ln cap="flat" cmpd="sng" w="28575">
            <a:solidFill>
              <a:srgbClr val="7793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6890">
            <a:off x="6707012" y="1296527"/>
            <a:ext cx="905214" cy="90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6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6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16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17"/>
          <p:cNvGraphicFramePr/>
          <p:nvPr/>
        </p:nvGraphicFramePr>
        <p:xfrm>
          <a:off x="2855640" y="1955622"/>
          <a:ext cx="6720408" cy="456972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33" name="Google Shape;333;p17"/>
          <p:cNvSpPr/>
          <p:nvPr/>
        </p:nvSpPr>
        <p:spPr>
          <a:xfrm>
            <a:off x="5336913" y="1938526"/>
            <a:ext cx="1378904" cy="338554"/>
          </a:xfrm>
          <a:custGeom>
            <a:rect b="b" l="l" r="r" t="t"/>
            <a:pathLst>
              <a:path extrusionOk="0" fill="none" h="338554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402658" y="115344"/>
                  <a:pt x="1375279" y="246378"/>
                  <a:pt x="1378904" y="338554"/>
                </a:cubicBezTo>
                <a:cubicBezTo>
                  <a:pt x="1165186" y="357813"/>
                  <a:pt x="1121988" y="313580"/>
                  <a:pt x="946847" y="338554"/>
                </a:cubicBezTo>
                <a:cubicBezTo>
                  <a:pt x="771706" y="363528"/>
                  <a:pt x="608019" y="319350"/>
                  <a:pt x="487213" y="338554"/>
                </a:cubicBezTo>
                <a:cubicBezTo>
                  <a:pt x="366407" y="357758"/>
                  <a:pt x="125470" y="289092"/>
                  <a:pt x="0" y="338554"/>
                </a:cubicBezTo>
                <a:cubicBezTo>
                  <a:pt x="-10732" y="255260"/>
                  <a:pt x="38809" y="159055"/>
                  <a:pt x="0" y="0"/>
                </a:cubicBezTo>
                <a:close/>
              </a:path>
              <a:path extrusionOk="0" h="338554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414482" y="98340"/>
                  <a:pt x="1351091" y="172793"/>
                  <a:pt x="1378904" y="338554"/>
                </a:cubicBezTo>
                <a:cubicBezTo>
                  <a:pt x="1241152" y="385822"/>
                  <a:pt x="1162091" y="337490"/>
                  <a:pt x="946847" y="338554"/>
                </a:cubicBezTo>
                <a:cubicBezTo>
                  <a:pt x="731603" y="339618"/>
                  <a:pt x="667929" y="306835"/>
                  <a:pt x="459635" y="338554"/>
                </a:cubicBezTo>
                <a:cubicBezTo>
                  <a:pt x="251341" y="370273"/>
                  <a:pt x="182292" y="306298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solidFill>
            <a:srgbClr val="DBDBDB"/>
          </a:solidFill>
          <a:ln cap="flat" cmpd="sng" w="2857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917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pic>
        <p:nvPicPr>
          <p:cNvPr id="334" name="Google Shape;3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6890">
            <a:off x="6451981" y="1512551"/>
            <a:ext cx="905214" cy="90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7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7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17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1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18"/>
          <p:cNvGraphicFramePr/>
          <p:nvPr/>
        </p:nvGraphicFramePr>
        <p:xfrm>
          <a:off x="2855640" y="1955622"/>
          <a:ext cx="6720408" cy="456972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47" name="Google Shape;347;p18"/>
          <p:cNvSpPr/>
          <p:nvPr/>
        </p:nvSpPr>
        <p:spPr>
          <a:xfrm>
            <a:off x="5336913" y="1938526"/>
            <a:ext cx="1378904" cy="338554"/>
          </a:xfrm>
          <a:custGeom>
            <a:rect b="b" l="l" r="r" t="t"/>
            <a:pathLst>
              <a:path extrusionOk="0" fill="none" h="338554" w="1378904">
                <a:moveTo>
                  <a:pt x="0" y="0"/>
                </a:moveTo>
                <a:cubicBezTo>
                  <a:pt x="201788" y="-43251"/>
                  <a:pt x="253044" y="23234"/>
                  <a:pt x="487213" y="0"/>
                </a:cubicBezTo>
                <a:cubicBezTo>
                  <a:pt x="721382" y="-23234"/>
                  <a:pt x="809833" y="50341"/>
                  <a:pt x="960636" y="0"/>
                </a:cubicBezTo>
                <a:cubicBezTo>
                  <a:pt x="1111439" y="-50341"/>
                  <a:pt x="1186040" y="24088"/>
                  <a:pt x="1378904" y="0"/>
                </a:cubicBezTo>
                <a:cubicBezTo>
                  <a:pt x="1402658" y="115344"/>
                  <a:pt x="1375279" y="246378"/>
                  <a:pt x="1378904" y="338554"/>
                </a:cubicBezTo>
                <a:cubicBezTo>
                  <a:pt x="1165186" y="357813"/>
                  <a:pt x="1121988" y="313580"/>
                  <a:pt x="946847" y="338554"/>
                </a:cubicBezTo>
                <a:cubicBezTo>
                  <a:pt x="771706" y="363528"/>
                  <a:pt x="608019" y="319350"/>
                  <a:pt x="487213" y="338554"/>
                </a:cubicBezTo>
                <a:cubicBezTo>
                  <a:pt x="366407" y="357758"/>
                  <a:pt x="125470" y="289092"/>
                  <a:pt x="0" y="338554"/>
                </a:cubicBezTo>
                <a:cubicBezTo>
                  <a:pt x="-10732" y="255260"/>
                  <a:pt x="38809" y="159055"/>
                  <a:pt x="0" y="0"/>
                </a:cubicBezTo>
                <a:close/>
              </a:path>
              <a:path extrusionOk="0" h="338554" w="1378904">
                <a:moveTo>
                  <a:pt x="0" y="0"/>
                </a:moveTo>
                <a:cubicBezTo>
                  <a:pt x="173040" y="-19829"/>
                  <a:pt x="269610" y="36741"/>
                  <a:pt x="445846" y="0"/>
                </a:cubicBezTo>
                <a:cubicBezTo>
                  <a:pt x="622082" y="-36741"/>
                  <a:pt x="746624" y="46317"/>
                  <a:pt x="864113" y="0"/>
                </a:cubicBezTo>
                <a:cubicBezTo>
                  <a:pt x="981602" y="-46317"/>
                  <a:pt x="1198917" y="57917"/>
                  <a:pt x="1378904" y="0"/>
                </a:cubicBezTo>
                <a:cubicBezTo>
                  <a:pt x="1414482" y="98340"/>
                  <a:pt x="1351091" y="172793"/>
                  <a:pt x="1378904" y="338554"/>
                </a:cubicBezTo>
                <a:cubicBezTo>
                  <a:pt x="1241152" y="385822"/>
                  <a:pt x="1162091" y="337490"/>
                  <a:pt x="946847" y="338554"/>
                </a:cubicBezTo>
                <a:cubicBezTo>
                  <a:pt x="731603" y="339618"/>
                  <a:pt x="667929" y="306835"/>
                  <a:pt x="459635" y="338554"/>
                </a:cubicBezTo>
                <a:cubicBezTo>
                  <a:pt x="251341" y="370273"/>
                  <a:pt x="182292" y="306298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solidFill>
            <a:srgbClr val="DBDBDB"/>
          </a:solidFill>
          <a:ln cap="flat" cmpd="sng" w="2857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917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endParaRPr/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276890">
            <a:off x="6451981" y="1512551"/>
            <a:ext cx="905214" cy="905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8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8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18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358" name="Google Shape;358;p19"/>
          <p:cNvCxnSpPr/>
          <p:nvPr/>
        </p:nvCxnSpPr>
        <p:spPr>
          <a:xfrm>
            <a:off x="3935760" y="2659207"/>
            <a:ext cx="4320480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9" name="Google Shape;359;p19"/>
          <p:cNvCxnSpPr/>
          <p:nvPr/>
        </p:nvCxnSpPr>
        <p:spPr>
          <a:xfrm>
            <a:off x="3935760" y="2659207"/>
            <a:ext cx="1440160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p19"/>
          <p:cNvCxnSpPr/>
          <p:nvPr/>
        </p:nvCxnSpPr>
        <p:spPr>
          <a:xfrm>
            <a:off x="3935760" y="4099367"/>
            <a:ext cx="4320480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19"/>
          <p:cNvCxnSpPr/>
          <p:nvPr/>
        </p:nvCxnSpPr>
        <p:spPr>
          <a:xfrm>
            <a:off x="6023992" y="4099367"/>
            <a:ext cx="223224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3935760" y="3256013"/>
            <a:ext cx="4320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3215680" y="2659207"/>
            <a:ext cx="5688632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3215680" y="2659207"/>
            <a:ext cx="2160240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3215680" y="4221088"/>
            <a:ext cx="5040560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6023992" y="4221088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3215680" y="2312970"/>
            <a:ext cx="5760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215680" y="2701604"/>
            <a:ext cx="1440160" cy="12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655840" y="2701603"/>
            <a:ext cx="1440160" cy="12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094330" y="2701603"/>
            <a:ext cx="1440160" cy="12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531877" y="2701603"/>
            <a:ext cx="1440160" cy="1274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4655840" y="2924945"/>
            <a:ext cx="0" cy="1115487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6112851" y="2924945"/>
            <a:ext cx="0" cy="1115487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7551341" y="2924945"/>
            <a:ext cx="0" cy="1115487"/>
          </a:xfrm>
          <a:prstGeom prst="straightConnector1">
            <a:avLst/>
          </a:prstGeom>
          <a:noFill/>
          <a:ln cap="flat" cmpd="sng" w="22225">
            <a:solidFill>
              <a:srgbClr val="BFBFBF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444" y="2629827"/>
            <a:ext cx="2361110" cy="236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1513796" y="56945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666196" y="58469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3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1618" y="2143630"/>
            <a:ext cx="2848765" cy="284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 rot="-917267">
            <a:off x="3207598" y="2503972"/>
            <a:ext cx="17196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 rot="900000">
            <a:off x="7676448" y="3058415"/>
            <a:ext cx="15712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 rot="1294086">
            <a:off x="7417645" y="4588548"/>
            <a:ext cx="16953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 rot="900000">
            <a:off x="6244173" y="1731080"/>
            <a:ext cx="1758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 rot="-1032187">
            <a:off x="3033426" y="4047543"/>
            <a:ext cx="16058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5444" y="2629827"/>
            <a:ext cx="2361110" cy="236111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1513796" y="56945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666196" y="584691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6093708" y="1739481"/>
            <a:ext cx="4538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6093708" y="2967017"/>
            <a:ext cx="4538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093708" y="4263161"/>
            <a:ext cx="4538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5400000">
            <a:off x="8111078" y="2442951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 rot="5400000">
            <a:off x="8111078" y="3719701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6084564" y="5375751"/>
            <a:ext cx="45387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5400000">
            <a:off x="8111078" y="4871829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301291" y="1778154"/>
            <a:ext cx="4171127" cy="4171127"/>
          </a:xfrm>
          <a:custGeom>
            <a:rect b="b" l="l" r="r" t="t"/>
            <a:pathLst>
              <a:path extrusionOk="0" fill="none" h="4171127" w="4171127">
                <a:moveTo>
                  <a:pt x="0" y="0"/>
                </a:moveTo>
                <a:cubicBezTo>
                  <a:pt x="145153" y="-20061"/>
                  <a:pt x="537427" y="631"/>
                  <a:pt x="679298" y="0"/>
                </a:cubicBezTo>
                <a:cubicBezTo>
                  <a:pt x="821169" y="-631"/>
                  <a:pt x="1122455" y="68666"/>
                  <a:pt x="1358596" y="0"/>
                </a:cubicBezTo>
                <a:cubicBezTo>
                  <a:pt x="1594737" y="-68666"/>
                  <a:pt x="1798262" y="44908"/>
                  <a:pt x="1954471" y="0"/>
                </a:cubicBezTo>
                <a:cubicBezTo>
                  <a:pt x="2110681" y="-44908"/>
                  <a:pt x="2373943" y="54538"/>
                  <a:pt x="2592057" y="0"/>
                </a:cubicBezTo>
                <a:cubicBezTo>
                  <a:pt x="2810171" y="-54538"/>
                  <a:pt x="2982765" y="58724"/>
                  <a:pt x="3146222" y="0"/>
                </a:cubicBezTo>
                <a:cubicBezTo>
                  <a:pt x="3309680" y="-58724"/>
                  <a:pt x="3815187" y="19199"/>
                  <a:pt x="4171127" y="0"/>
                </a:cubicBezTo>
                <a:cubicBezTo>
                  <a:pt x="4247936" y="307396"/>
                  <a:pt x="4123104" y="422798"/>
                  <a:pt x="4171127" y="679298"/>
                </a:cubicBezTo>
                <a:cubicBezTo>
                  <a:pt x="4219150" y="935798"/>
                  <a:pt x="4121995" y="1025288"/>
                  <a:pt x="4171127" y="1191751"/>
                </a:cubicBezTo>
                <a:cubicBezTo>
                  <a:pt x="4220259" y="1358214"/>
                  <a:pt x="4169659" y="1537234"/>
                  <a:pt x="4171127" y="1662492"/>
                </a:cubicBezTo>
                <a:cubicBezTo>
                  <a:pt x="4172595" y="1787750"/>
                  <a:pt x="4151388" y="2039719"/>
                  <a:pt x="4171127" y="2174945"/>
                </a:cubicBezTo>
                <a:cubicBezTo>
                  <a:pt x="4190866" y="2310171"/>
                  <a:pt x="4158219" y="2519857"/>
                  <a:pt x="4171127" y="2729109"/>
                </a:cubicBezTo>
                <a:cubicBezTo>
                  <a:pt x="4184035" y="2938361"/>
                  <a:pt x="4100741" y="3094444"/>
                  <a:pt x="4171127" y="3324984"/>
                </a:cubicBezTo>
                <a:cubicBezTo>
                  <a:pt x="4241513" y="3555524"/>
                  <a:pt x="4070092" y="3927757"/>
                  <a:pt x="4171127" y="4171127"/>
                </a:cubicBezTo>
                <a:cubicBezTo>
                  <a:pt x="4028596" y="4201565"/>
                  <a:pt x="3762107" y="4158752"/>
                  <a:pt x="3491829" y="4171127"/>
                </a:cubicBezTo>
                <a:cubicBezTo>
                  <a:pt x="3221551" y="4183502"/>
                  <a:pt x="3091043" y="4117019"/>
                  <a:pt x="2895954" y="4171127"/>
                </a:cubicBezTo>
                <a:cubicBezTo>
                  <a:pt x="2700865" y="4225235"/>
                  <a:pt x="2489712" y="4108262"/>
                  <a:pt x="2300079" y="4171127"/>
                </a:cubicBezTo>
                <a:cubicBezTo>
                  <a:pt x="2110446" y="4233992"/>
                  <a:pt x="1921196" y="4106385"/>
                  <a:pt x="1704203" y="4171127"/>
                </a:cubicBezTo>
                <a:cubicBezTo>
                  <a:pt x="1487210" y="4235869"/>
                  <a:pt x="1234750" y="4117584"/>
                  <a:pt x="1108328" y="4171127"/>
                </a:cubicBezTo>
                <a:cubicBezTo>
                  <a:pt x="981907" y="4224670"/>
                  <a:pt x="677175" y="4119667"/>
                  <a:pt x="554164" y="4171127"/>
                </a:cubicBezTo>
                <a:cubicBezTo>
                  <a:pt x="431153" y="4222587"/>
                  <a:pt x="215819" y="4145655"/>
                  <a:pt x="0" y="4171127"/>
                </a:cubicBezTo>
                <a:cubicBezTo>
                  <a:pt x="-3167" y="3893292"/>
                  <a:pt x="59060" y="3792263"/>
                  <a:pt x="0" y="3575252"/>
                </a:cubicBezTo>
                <a:cubicBezTo>
                  <a:pt x="-59060" y="3358242"/>
                  <a:pt x="76060" y="3098035"/>
                  <a:pt x="0" y="2937665"/>
                </a:cubicBezTo>
                <a:cubicBezTo>
                  <a:pt x="-76060" y="2777295"/>
                  <a:pt x="18737" y="2434006"/>
                  <a:pt x="0" y="2300079"/>
                </a:cubicBezTo>
                <a:cubicBezTo>
                  <a:pt x="-18737" y="2166152"/>
                  <a:pt x="48778" y="1779315"/>
                  <a:pt x="0" y="1620781"/>
                </a:cubicBezTo>
                <a:cubicBezTo>
                  <a:pt x="-48778" y="1462247"/>
                  <a:pt x="50718" y="1203648"/>
                  <a:pt x="0" y="1024905"/>
                </a:cubicBezTo>
                <a:cubicBezTo>
                  <a:pt x="-50718" y="846162"/>
                  <a:pt x="938" y="456648"/>
                  <a:pt x="0" y="0"/>
                </a:cubicBezTo>
                <a:close/>
              </a:path>
              <a:path extrusionOk="0" h="4171127" w="4171127">
                <a:moveTo>
                  <a:pt x="0" y="0"/>
                </a:moveTo>
                <a:cubicBezTo>
                  <a:pt x="151727" y="-17197"/>
                  <a:pt x="343647" y="36840"/>
                  <a:pt x="554164" y="0"/>
                </a:cubicBezTo>
                <a:cubicBezTo>
                  <a:pt x="764681" y="-36840"/>
                  <a:pt x="826983" y="49049"/>
                  <a:pt x="1024905" y="0"/>
                </a:cubicBezTo>
                <a:cubicBezTo>
                  <a:pt x="1222827" y="-49049"/>
                  <a:pt x="1410260" y="73564"/>
                  <a:pt x="1704203" y="0"/>
                </a:cubicBezTo>
                <a:cubicBezTo>
                  <a:pt x="1998146" y="-73564"/>
                  <a:pt x="2093809" y="49864"/>
                  <a:pt x="2258367" y="0"/>
                </a:cubicBezTo>
                <a:cubicBezTo>
                  <a:pt x="2422925" y="-49864"/>
                  <a:pt x="2637990" y="5246"/>
                  <a:pt x="2812531" y="0"/>
                </a:cubicBezTo>
                <a:cubicBezTo>
                  <a:pt x="2987072" y="-5246"/>
                  <a:pt x="3213430" y="79702"/>
                  <a:pt x="3491829" y="0"/>
                </a:cubicBezTo>
                <a:cubicBezTo>
                  <a:pt x="3770228" y="-79702"/>
                  <a:pt x="3916300" y="44857"/>
                  <a:pt x="4171127" y="0"/>
                </a:cubicBezTo>
                <a:cubicBezTo>
                  <a:pt x="4227114" y="194545"/>
                  <a:pt x="4126917" y="359389"/>
                  <a:pt x="4171127" y="679298"/>
                </a:cubicBezTo>
                <a:cubicBezTo>
                  <a:pt x="4215337" y="999207"/>
                  <a:pt x="4135929" y="988831"/>
                  <a:pt x="4171127" y="1191751"/>
                </a:cubicBezTo>
                <a:cubicBezTo>
                  <a:pt x="4206325" y="1394671"/>
                  <a:pt x="4110258" y="1451756"/>
                  <a:pt x="4171127" y="1704203"/>
                </a:cubicBezTo>
                <a:cubicBezTo>
                  <a:pt x="4231996" y="1956650"/>
                  <a:pt x="4123790" y="2042798"/>
                  <a:pt x="4171127" y="2300079"/>
                </a:cubicBezTo>
                <a:cubicBezTo>
                  <a:pt x="4218464" y="2557360"/>
                  <a:pt x="4102137" y="2681885"/>
                  <a:pt x="4171127" y="2937665"/>
                </a:cubicBezTo>
                <a:cubicBezTo>
                  <a:pt x="4240117" y="3193445"/>
                  <a:pt x="4166991" y="3233114"/>
                  <a:pt x="4171127" y="3408407"/>
                </a:cubicBezTo>
                <a:cubicBezTo>
                  <a:pt x="4175263" y="3583700"/>
                  <a:pt x="4164288" y="4015823"/>
                  <a:pt x="4171127" y="4171127"/>
                </a:cubicBezTo>
                <a:cubicBezTo>
                  <a:pt x="3997862" y="4206370"/>
                  <a:pt x="3824185" y="4132011"/>
                  <a:pt x="3575252" y="4171127"/>
                </a:cubicBezTo>
                <a:cubicBezTo>
                  <a:pt x="3326319" y="4210243"/>
                  <a:pt x="3156909" y="4143221"/>
                  <a:pt x="2979376" y="4171127"/>
                </a:cubicBezTo>
                <a:cubicBezTo>
                  <a:pt x="2801843" y="4199033"/>
                  <a:pt x="2575735" y="4121380"/>
                  <a:pt x="2300079" y="4171127"/>
                </a:cubicBezTo>
                <a:cubicBezTo>
                  <a:pt x="2024423" y="4220874"/>
                  <a:pt x="1899628" y="4124224"/>
                  <a:pt x="1704203" y="4171127"/>
                </a:cubicBezTo>
                <a:cubicBezTo>
                  <a:pt x="1508778" y="4218030"/>
                  <a:pt x="1414343" y="4125935"/>
                  <a:pt x="1233462" y="4171127"/>
                </a:cubicBezTo>
                <a:cubicBezTo>
                  <a:pt x="1052581" y="4216319"/>
                  <a:pt x="901131" y="4162530"/>
                  <a:pt x="721009" y="4171127"/>
                </a:cubicBezTo>
                <a:cubicBezTo>
                  <a:pt x="540887" y="4179724"/>
                  <a:pt x="186694" y="4142896"/>
                  <a:pt x="0" y="4171127"/>
                </a:cubicBezTo>
                <a:cubicBezTo>
                  <a:pt x="-7723" y="3904610"/>
                  <a:pt x="68704" y="3773818"/>
                  <a:pt x="0" y="3575252"/>
                </a:cubicBezTo>
                <a:cubicBezTo>
                  <a:pt x="-68704" y="3376686"/>
                  <a:pt x="28871" y="3216911"/>
                  <a:pt x="0" y="2979376"/>
                </a:cubicBezTo>
                <a:cubicBezTo>
                  <a:pt x="-28871" y="2741841"/>
                  <a:pt x="24580" y="2546217"/>
                  <a:pt x="0" y="2425212"/>
                </a:cubicBezTo>
                <a:cubicBezTo>
                  <a:pt x="-24580" y="2304207"/>
                  <a:pt x="42313" y="2064635"/>
                  <a:pt x="0" y="1954471"/>
                </a:cubicBezTo>
                <a:cubicBezTo>
                  <a:pt x="-42313" y="1844307"/>
                  <a:pt x="35772" y="1624091"/>
                  <a:pt x="0" y="1483729"/>
                </a:cubicBezTo>
                <a:cubicBezTo>
                  <a:pt x="-35772" y="1343367"/>
                  <a:pt x="73569" y="1153937"/>
                  <a:pt x="0" y="846143"/>
                </a:cubicBezTo>
                <a:cubicBezTo>
                  <a:pt x="-73569" y="538349"/>
                  <a:pt x="83795" y="309227"/>
                  <a:pt x="0" y="0"/>
                </a:cubicBezTo>
                <a:close/>
              </a:path>
            </a:pathLst>
          </a:custGeom>
          <a:solidFill>
            <a:srgbClr val="BFBFBF"/>
          </a:solidFill>
          <a:ln cap="flat" cmpd="sng" w="12700">
            <a:solidFill>
              <a:srgbClr val="7B7B7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5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5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6093708" y="1739481"/>
            <a:ext cx="4538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093708" y="2967017"/>
            <a:ext cx="4538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6093708" y="4263161"/>
            <a:ext cx="4538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8111078" y="2442951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 rot="5400000">
            <a:off x="8111078" y="3719701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084564" y="5375751"/>
            <a:ext cx="45387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 rot="5400000">
            <a:off x="8111078" y="4871829"/>
            <a:ext cx="504056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2301291" y="1778154"/>
            <a:ext cx="4171127" cy="4171127"/>
          </a:xfrm>
          <a:custGeom>
            <a:rect b="b" l="l" r="r" t="t"/>
            <a:pathLst>
              <a:path extrusionOk="0" fill="none" h="4171127" w="4171127">
                <a:moveTo>
                  <a:pt x="0" y="0"/>
                </a:moveTo>
                <a:cubicBezTo>
                  <a:pt x="145153" y="-20061"/>
                  <a:pt x="537427" y="631"/>
                  <a:pt x="679298" y="0"/>
                </a:cubicBezTo>
                <a:cubicBezTo>
                  <a:pt x="821169" y="-631"/>
                  <a:pt x="1122455" y="68666"/>
                  <a:pt x="1358596" y="0"/>
                </a:cubicBezTo>
                <a:cubicBezTo>
                  <a:pt x="1594737" y="-68666"/>
                  <a:pt x="1798262" y="44908"/>
                  <a:pt x="1954471" y="0"/>
                </a:cubicBezTo>
                <a:cubicBezTo>
                  <a:pt x="2110681" y="-44908"/>
                  <a:pt x="2373943" y="54538"/>
                  <a:pt x="2592057" y="0"/>
                </a:cubicBezTo>
                <a:cubicBezTo>
                  <a:pt x="2810171" y="-54538"/>
                  <a:pt x="2982765" y="58724"/>
                  <a:pt x="3146222" y="0"/>
                </a:cubicBezTo>
                <a:cubicBezTo>
                  <a:pt x="3309680" y="-58724"/>
                  <a:pt x="3815187" y="19199"/>
                  <a:pt x="4171127" y="0"/>
                </a:cubicBezTo>
                <a:cubicBezTo>
                  <a:pt x="4247936" y="307396"/>
                  <a:pt x="4123104" y="422798"/>
                  <a:pt x="4171127" y="679298"/>
                </a:cubicBezTo>
                <a:cubicBezTo>
                  <a:pt x="4219150" y="935798"/>
                  <a:pt x="4121995" y="1025288"/>
                  <a:pt x="4171127" y="1191751"/>
                </a:cubicBezTo>
                <a:cubicBezTo>
                  <a:pt x="4220259" y="1358214"/>
                  <a:pt x="4169659" y="1537234"/>
                  <a:pt x="4171127" y="1662492"/>
                </a:cubicBezTo>
                <a:cubicBezTo>
                  <a:pt x="4172595" y="1787750"/>
                  <a:pt x="4151388" y="2039719"/>
                  <a:pt x="4171127" y="2174945"/>
                </a:cubicBezTo>
                <a:cubicBezTo>
                  <a:pt x="4190866" y="2310171"/>
                  <a:pt x="4158219" y="2519857"/>
                  <a:pt x="4171127" y="2729109"/>
                </a:cubicBezTo>
                <a:cubicBezTo>
                  <a:pt x="4184035" y="2938361"/>
                  <a:pt x="4100741" y="3094444"/>
                  <a:pt x="4171127" y="3324984"/>
                </a:cubicBezTo>
                <a:cubicBezTo>
                  <a:pt x="4241513" y="3555524"/>
                  <a:pt x="4070092" y="3927757"/>
                  <a:pt x="4171127" y="4171127"/>
                </a:cubicBezTo>
                <a:cubicBezTo>
                  <a:pt x="4028596" y="4201565"/>
                  <a:pt x="3762107" y="4158752"/>
                  <a:pt x="3491829" y="4171127"/>
                </a:cubicBezTo>
                <a:cubicBezTo>
                  <a:pt x="3221551" y="4183502"/>
                  <a:pt x="3091043" y="4117019"/>
                  <a:pt x="2895954" y="4171127"/>
                </a:cubicBezTo>
                <a:cubicBezTo>
                  <a:pt x="2700865" y="4225235"/>
                  <a:pt x="2489712" y="4108262"/>
                  <a:pt x="2300079" y="4171127"/>
                </a:cubicBezTo>
                <a:cubicBezTo>
                  <a:pt x="2110446" y="4233992"/>
                  <a:pt x="1921196" y="4106385"/>
                  <a:pt x="1704203" y="4171127"/>
                </a:cubicBezTo>
                <a:cubicBezTo>
                  <a:pt x="1487210" y="4235869"/>
                  <a:pt x="1234750" y="4117584"/>
                  <a:pt x="1108328" y="4171127"/>
                </a:cubicBezTo>
                <a:cubicBezTo>
                  <a:pt x="981907" y="4224670"/>
                  <a:pt x="677175" y="4119667"/>
                  <a:pt x="554164" y="4171127"/>
                </a:cubicBezTo>
                <a:cubicBezTo>
                  <a:pt x="431153" y="4222587"/>
                  <a:pt x="215819" y="4145655"/>
                  <a:pt x="0" y="4171127"/>
                </a:cubicBezTo>
                <a:cubicBezTo>
                  <a:pt x="-3167" y="3893292"/>
                  <a:pt x="59060" y="3792263"/>
                  <a:pt x="0" y="3575252"/>
                </a:cubicBezTo>
                <a:cubicBezTo>
                  <a:pt x="-59060" y="3358242"/>
                  <a:pt x="76060" y="3098035"/>
                  <a:pt x="0" y="2937665"/>
                </a:cubicBezTo>
                <a:cubicBezTo>
                  <a:pt x="-76060" y="2777295"/>
                  <a:pt x="18737" y="2434006"/>
                  <a:pt x="0" y="2300079"/>
                </a:cubicBezTo>
                <a:cubicBezTo>
                  <a:pt x="-18737" y="2166152"/>
                  <a:pt x="48778" y="1779315"/>
                  <a:pt x="0" y="1620781"/>
                </a:cubicBezTo>
                <a:cubicBezTo>
                  <a:pt x="-48778" y="1462247"/>
                  <a:pt x="50718" y="1203648"/>
                  <a:pt x="0" y="1024905"/>
                </a:cubicBezTo>
                <a:cubicBezTo>
                  <a:pt x="-50718" y="846162"/>
                  <a:pt x="938" y="456648"/>
                  <a:pt x="0" y="0"/>
                </a:cubicBezTo>
                <a:close/>
              </a:path>
              <a:path extrusionOk="0" h="4171127" w="4171127">
                <a:moveTo>
                  <a:pt x="0" y="0"/>
                </a:moveTo>
                <a:cubicBezTo>
                  <a:pt x="151727" y="-17197"/>
                  <a:pt x="343647" y="36840"/>
                  <a:pt x="554164" y="0"/>
                </a:cubicBezTo>
                <a:cubicBezTo>
                  <a:pt x="764681" y="-36840"/>
                  <a:pt x="826983" y="49049"/>
                  <a:pt x="1024905" y="0"/>
                </a:cubicBezTo>
                <a:cubicBezTo>
                  <a:pt x="1222827" y="-49049"/>
                  <a:pt x="1410260" y="73564"/>
                  <a:pt x="1704203" y="0"/>
                </a:cubicBezTo>
                <a:cubicBezTo>
                  <a:pt x="1998146" y="-73564"/>
                  <a:pt x="2093809" y="49864"/>
                  <a:pt x="2258367" y="0"/>
                </a:cubicBezTo>
                <a:cubicBezTo>
                  <a:pt x="2422925" y="-49864"/>
                  <a:pt x="2637990" y="5246"/>
                  <a:pt x="2812531" y="0"/>
                </a:cubicBezTo>
                <a:cubicBezTo>
                  <a:pt x="2987072" y="-5246"/>
                  <a:pt x="3213430" y="79702"/>
                  <a:pt x="3491829" y="0"/>
                </a:cubicBezTo>
                <a:cubicBezTo>
                  <a:pt x="3770228" y="-79702"/>
                  <a:pt x="3916300" y="44857"/>
                  <a:pt x="4171127" y="0"/>
                </a:cubicBezTo>
                <a:cubicBezTo>
                  <a:pt x="4227114" y="194545"/>
                  <a:pt x="4126917" y="359389"/>
                  <a:pt x="4171127" y="679298"/>
                </a:cubicBezTo>
                <a:cubicBezTo>
                  <a:pt x="4215337" y="999207"/>
                  <a:pt x="4135929" y="988831"/>
                  <a:pt x="4171127" y="1191751"/>
                </a:cubicBezTo>
                <a:cubicBezTo>
                  <a:pt x="4206325" y="1394671"/>
                  <a:pt x="4110258" y="1451756"/>
                  <a:pt x="4171127" y="1704203"/>
                </a:cubicBezTo>
                <a:cubicBezTo>
                  <a:pt x="4231996" y="1956650"/>
                  <a:pt x="4123790" y="2042798"/>
                  <a:pt x="4171127" y="2300079"/>
                </a:cubicBezTo>
                <a:cubicBezTo>
                  <a:pt x="4218464" y="2557360"/>
                  <a:pt x="4102137" y="2681885"/>
                  <a:pt x="4171127" y="2937665"/>
                </a:cubicBezTo>
                <a:cubicBezTo>
                  <a:pt x="4240117" y="3193445"/>
                  <a:pt x="4166991" y="3233114"/>
                  <a:pt x="4171127" y="3408407"/>
                </a:cubicBezTo>
                <a:cubicBezTo>
                  <a:pt x="4175263" y="3583700"/>
                  <a:pt x="4164288" y="4015823"/>
                  <a:pt x="4171127" y="4171127"/>
                </a:cubicBezTo>
                <a:cubicBezTo>
                  <a:pt x="3997862" y="4206370"/>
                  <a:pt x="3824185" y="4132011"/>
                  <a:pt x="3575252" y="4171127"/>
                </a:cubicBezTo>
                <a:cubicBezTo>
                  <a:pt x="3326319" y="4210243"/>
                  <a:pt x="3156909" y="4143221"/>
                  <a:pt x="2979376" y="4171127"/>
                </a:cubicBezTo>
                <a:cubicBezTo>
                  <a:pt x="2801843" y="4199033"/>
                  <a:pt x="2575735" y="4121380"/>
                  <a:pt x="2300079" y="4171127"/>
                </a:cubicBezTo>
                <a:cubicBezTo>
                  <a:pt x="2024423" y="4220874"/>
                  <a:pt x="1899628" y="4124224"/>
                  <a:pt x="1704203" y="4171127"/>
                </a:cubicBezTo>
                <a:cubicBezTo>
                  <a:pt x="1508778" y="4218030"/>
                  <a:pt x="1414343" y="4125935"/>
                  <a:pt x="1233462" y="4171127"/>
                </a:cubicBezTo>
                <a:cubicBezTo>
                  <a:pt x="1052581" y="4216319"/>
                  <a:pt x="901131" y="4162530"/>
                  <a:pt x="721009" y="4171127"/>
                </a:cubicBezTo>
                <a:cubicBezTo>
                  <a:pt x="540887" y="4179724"/>
                  <a:pt x="186694" y="4142896"/>
                  <a:pt x="0" y="4171127"/>
                </a:cubicBezTo>
                <a:cubicBezTo>
                  <a:pt x="-7723" y="3904610"/>
                  <a:pt x="68704" y="3773818"/>
                  <a:pt x="0" y="3575252"/>
                </a:cubicBezTo>
                <a:cubicBezTo>
                  <a:pt x="-68704" y="3376686"/>
                  <a:pt x="28871" y="3216911"/>
                  <a:pt x="0" y="2979376"/>
                </a:cubicBezTo>
                <a:cubicBezTo>
                  <a:pt x="-28871" y="2741841"/>
                  <a:pt x="24580" y="2546217"/>
                  <a:pt x="0" y="2425212"/>
                </a:cubicBezTo>
                <a:cubicBezTo>
                  <a:pt x="-24580" y="2304207"/>
                  <a:pt x="42313" y="2064635"/>
                  <a:pt x="0" y="1954471"/>
                </a:cubicBezTo>
                <a:cubicBezTo>
                  <a:pt x="-42313" y="1844307"/>
                  <a:pt x="35772" y="1624091"/>
                  <a:pt x="0" y="1483729"/>
                </a:cubicBezTo>
                <a:cubicBezTo>
                  <a:pt x="-35772" y="1343367"/>
                  <a:pt x="73569" y="1153937"/>
                  <a:pt x="0" y="846143"/>
                </a:cubicBezTo>
                <a:cubicBezTo>
                  <a:pt x="-73569" y="538349"/>
                  <a:pt x="83795" y="309227"/>
                  <a:pt x="0" y="0"/>
                </a:cubicBezTo>
                <a:close/>
              </a:path>
            </a:pathLst>
          </a:custGeom>
          <a:solidFill>
            <a:srgbClr val="BFBFBF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6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6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2711624" y="1340768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6384032" y="1340768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2711624" y="4013796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6384032" y="4020180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7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7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7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2711624" y="1340768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6384032" y="1340768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2711624" y="4013796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6384032" y="4020180"/>
            <a:ext cx="3024336" cy="2318638"/>
          </a:xfrm>
          <a:custGeom>
            <a:rect b="b" l="l" r="r" t="t"/>
            <a:pathLst>
              <a:path extrusionOk="0" fill="none" h="2318638" w="3024336">
                <a:moveTo>
                  <a:pt x="0" y="0"/>
                </a:moveTo>
                <a:cubicBezTo>
                  <a:pt x="131195" y="-38857"/>
                  <a:pt x="320645" y="17200"/>
                  <a:pt x="473813" y="0"/>
                </a:cubicBezTo>
                <a:cubicBezTo>
                  <a:pt x="626981" y="-17200"/>
                  <a:pt x="804555" y="18879"/>
                  <a:pt x="917382" y="0"/>
                </a:cubicBezTo>
                <a:cubicBezTo>
                  <a:pt x="1030209" y="-18879"/>
                  <a:pt x="1250600" y="28138"/>
                  <a:pt x="1451681" y="0"/>
                </a:cubicBezTo>
                <a:cubicBezTo>
                  <a:pt x="1652762" y="-28138"/>
                  <a:pt x="1804275" y="17519"/>
                  <a:pt x="1955737" y="0"/>
                </a:cubicBezTo>
                <a:cubicBezTo>
                  <a:pt x="2107199" y="-17519"/>
                  <a:pt x="2224166" y="8082"/>
                  <a:pt x="2459793" y="0"/>
                </a:cubicBezTo>
                <a:cubicBezTo>
                  <a:pt x="2695420" y="-8082"/>
                  <a:pt x="2889329" y="36231"/>
                  <a:pt x="3024336" y="0"/>
                </a:cubicBezTo>
                <a:cubicBezTo>
                  <a:pt x="3061857" y="293061"/>
                  <a:pt x="2994282" y="452141"/>
                  <a:pt x="3024336" y="602846"/>
                </a:cubicBezTo>
                <a:cubicBezTo>
                  <a:pt x="3054390" y="753551"/>
                  <a:pt x="2989413" y="945678"/>
                  <a:pt x="3024336" y="1136133"/>
                </a:cubicBezTo>
                <a:cubicBezTo>
                  <a:pt x="3059259" y="1326588"/>
                  <a:pt x="3006389" y="1450578"/>
                  <a:pt x="3024336" y="1738979"/>
                </a:cubicBezTo>
                <a:cubicBezTo>
                  <a:pt x="3042283" y="2027380"/>
                  <a:pt x="3015877" y="2165337"/>
                  <a:pt x="3024336" y="2318638"/>
                </a:cubicBezTo>
                <a:cubicBezTo>
                  <a:pt x="2823057" y="2380343"/>
                  <a:pt x="2656061" y="2307002"/>
                  <a:pt x="2490037" y="2318638"/>
                </a:cubicBezTo>
                <a:cubicBezTo>
                  <a:pt x="2324013" y="2330274"/>
                  <a:pt x="2174824" y="2284093"/>
                  <a:pt x="1955737" y="2318638"/>
                </a:cubicBezTo>
                <a:cubicBezTo>
                  <a:pt x="1736650" y="2353183"/>
                  <a:pt x="1533509" y="2316860"/>
                  <a:pt x="1391195" y="2318638"/>
                </a:cubicBezTo>
                <a:cubicBezTo>
                  <a:pt x="1248881" y="2320416"/>
                  <a:pt x="1148854" y="2291496"/>
                  <a:pt x="917382" y="2318638"/>
                </a:cubicBezTo>
                <a:cubicBezTo>
                  <a:pt x="685910" y="2345780"/>
                  <a:pt x="417435" y="2315516"/>
                  <a:pt x="0" y="2318638"/>
                </a:cubicBezTo>
                <a:cubicBezTo>
                  <a:pt x="-28555" y="2124609"/>
                  <a:pt x="42036" y="1994547"/>
                  <a:pt x="0" y="1785351"/>
                </a:cubicBezTo>
                <a:cubicBezTo>
                  <a:pt x="-42036" y="1576155"/>
                  <a:pt x="12066" y="1459027"/>
                  <a:pt x="0" y="1205692"/>
                </a:cubicBezTo>
                <a:cubicBezTo>
                  <a:pt x="-12066" y="952357"/>
                  <a:pt x="49644" y="851138"/>
                  <a:pt x="0" y="602846"/>
                </a:cubicBezTo>
                <a:cubicBezTo>
                  <a:pt x="-49644" y="354554"/>
                  <a:pt x="16466" y="258404"/>
                  <a:pt x="0" y="0"/>
                </a:cubicBezTo>
                <a:close/>
              </a:path>
              <a:path extrusionOk="0" h="2318638" w="3024336">
                <a:moveTo>
                  <a:pt x="0" y="0"/>
                </a:moveTo>
                <a:cubicBezTo>
                  <a:pt x="95475" y="-52806"/>
                  <a:pt x="263232" y="26513"/>
                  <a:pt x="473813" y="0"/>
                </a:cubicBezTo>
                <a:cubicBezTo>
                  <a:pt x="684394" y="-26513"/>
                  <a:pt x="762995" y="3009"/>
                  <a:pt x="887139" y="0"/>
                </a:cubicBezTo>
                <a:cubicBezTo>
                  <a:pt x="1011283" y="-3009"/>
                  <a:pt x="1176593" y="53231"/>
                  <a:pt x="1451681" y="0"/>
                </a:cubicBezTo>
                <a:cubicBezTo>
                  <a:pt x="1726769" y="-53231"/>
                  <a:pt x="1708099" y="592"/>
                  <a:pt x="1925494" y="0"/>
                </a:cubicBezTo>
                <a:cubicBezTo>
                  <a:pt x="2142889" y="-592"/>
                  <a:pt x="2228814" y="29264"/>
                  <a:pt x="2399307" y="0"/>
                </a:cubicBezTo>
                <a:cubicBezTo>
                  <a:pt x="2569800" y="-29264"/>
                  <a:pt x="2880646" y="19360"/>
                  <a:pt x="3024336" y="0"/>
                </a:cubicBezTo>
                <a:cubicBezTo>
                  <a:pt x="3030160" y="197154"/>
                  <a:pt x="2962515" y="407482"/>
                  <a:pt x="3024336" y="533287"/>
                </a:cubicBezTo>
                <a:cubicBezTo>
                  <a:pt x="3086157" y="659092"/>
                  <a:pt x="2980112" y="859772"/>
                  <a:pt x="3024336" y="1112946"/>
                </a:cubicBezTo>
                <a:cubicBezTo>
                  <a:pt x="3068560" y="1366120"/>
                  <a:pt x="3018251" y="1442689"/>
                  <a:pt x="3024336" y="1646233"/>
                </a:cubicBezTo>
                <a:cubicBezTo>
                  <a:pt x="3030421" y="1849777"/>
                  <a:pt x="2974671" y="2166458"/>
                  <a:pt x="3024336" y="2318638"/>
                </a:cubicBezTo>
                <a:cubicBezTo>
                  <a:pt x="2835597" y="2348835"/>
                  <a:pt x="2680095" y="2294384"/>
                  <a:pt x="2520280" y="2318638"/>
                </a:cubicBezTo>
                <a:cubicBezTo>
                  <a:pt x="2360465" y="2342892"/>
                  <a:pt x="2225555" y="2262485"/>
                  <a:pt x="2046467" y="2318638"/>
                </a:cubicBezTo>
                <a:cubicBezTo>
                  <a:pt x="1867379" y="2374791"/>
                  <a:pt x="1689658" y="2265418"/>
                  <a:pt x="1481925" y="2318638"/>
                </a:cubicBezTo>
                <a:cubicBezTo>
                  <a:pt x="1274192" y="2371858"/>
                  <a:pt x="1108152" y="2297596"/>
                  <a:pt x="917382" y="2318638"/>
                </a:cubicBezTo>
                <a:cubicBezTo>
                  <a:pt x="726612" y="2339680"/>
                  <a:pt x="593912" y="2292678"/>
                  <a:pt x="473813" y="2318638"/>
                </a:cubicBezTo>
                <a:cubicBezTo>
                  <a:pt x="353714" y="2344598"/>
                  <a:pt x="101420" y="2290983"/>
                  <a:pt x="0" y="2318638"/>
                </a:cubicBezTo>
                <a:cubicBezTo>
                  <a:pt x="-60519" y="2186724"/>
                  <a:pt x="13507" y="1829672"/>
                  <a:pt x="0" y="1692606"/>
                </a:cubicBezTo>
                <a:cubicBezTo>
                  <a:pt x="-13507" y="1555540"/>
                  <a:pt x="21951" y="1361342"/>
                  <a:pt x="0" y="1182505"/>
                </a:cubicBezTo>
                <a:cubicBezTo>
                  <a:pt x="-21951" y="1003668"/>
                  <a:pt x="2386" y="763275"/>
                  <a:pt x="0" y="649219"/>
                </a:cubicBezTo>
                <a:cubicBezTo>
                  <a:pt x="-2386" y="535163"/>
                  <a:pt x="52041" y="149376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8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1604466" y="2496927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1496454" y="4153110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087888" y="2499949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4979876" y="4156132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571310" y="2496927"/>
            <a:ext cx="1944216" cy="1490553"/>
          </a:xfrm>
          <a:custGeom>
            <a:rect b="b" l="l" r="r" t="t"/>
            <a:pathLst>
              <a:path extrusionOk="0" fill="none" h="1490553" w="1944216">
                <a:moveTo>
                  <a:pt x="0" y="0"/>
                </a:moveTo>
                <a:cubicBezTo>
                  <a:pt x="155849" y="-33242"/>
                  <a:pt x="305073" y="24558"/>
                  <a:pt x="524938" y="0"/>
                </a:cubicBezTo>
                <a:cubicBezTo>
                  <a:pt x="744803" y="-24558"/>
                  <a:pt x="878955" y="3033"/>
                  <a:pt x="1030434" y="0"/>
                </a:cubicBezTo>
                <a:cubicBezTo>
                  <a:pt x="1181913" y="-3033"/>
                  <a:pt x="1594936" y="28087"/>
                  <a:pt x="1944216" y="0"/>
                </a:cubicBezTo>
                <a:cubicBezTo>
                  <a:pt x="1965492" y="124189"/>
                  <a:pt x="1895106" y="304532"/>
                  <a:pt x="1944216" y="452134"/>
                </a:cubicBezTo>
                <a:cubicBezTo>
                  <a:pt x="1993326" y="599736"/>
                  <a:pt x="1904047" y="740037"/>
                  <a:pt x="1944216" y="978796"/>
                </a:cubicBezTo>
                <a:cubicBezTo>
                  <a:pt x="1984385" y="1217555"/>
                  <a:pt x="1889119" y="1301441"/>
                  <a:pt x="1944216" y="1490553"/>
                </a:cubicBezTo>
                <a:cubicBezTo>
                  <a:pt x="1724965" y="1506914"/>
                  <a:pt x="1712726" y="1456980"/>
                  <a:pt x="1497046" y="1490553"/>
                </a:cubicBezTo>
                <a:cubicBezTo>
                  <a:pt x="1281366" y="1524126"/>
                  <a:pt x="1129199" y="1444040"/>
                  <a:pt x="1030434" y="1490553"/>
                </a:cubicBezTo>
                <a:cubicBezTo>
                  <a:pt x="931669" y="1537066"/>
                  <a:pt x="733585" y="1489589"/>
                  <a:pt x="602707" y="1490553"/>
                </a:cubicBezTo>
                <a:cubicBezTo>
                  <a:pt x="471829" y="1491517"/>
                  <a:pt x="277545" y="1463897"/>
                  <a:pt x="0" y="1490553"/>
                </a:cubicBezTo>
                <a:cubicBezTo>
                  <a:pt x="-8781" y="1266835"/>
                  <a:pt x="54401" y="1167266"/>
                  <a:pt x="0" y="978796"/>
                </a:cubicBezTo>
                <a:cubicBezTo>
                  <a:pt x="-54401" y="790326"/>
                  <a:pt x="24972" y="660705"/>
                  <a:pt x="0" y="526662"/>
                </a:cubicBezTo>
                <a:cubicBezTo>
                  <a:pt x="-24972" y="392619"/>
                  <a:pt x="46753" y="225313"/>
                  <a:pt x="0" y="0"/>
                </a:cubicBezTo>
                <a:close/>
              </a:path>
              <a:path extrusionOk="0" h="1490553" w="1944216">
                <a:moveTo>
                  <a:pt x="0" y="0"/>
                </a:moveTo>
                <a:cubicBezTo>
                  <a:pt x="159228" y="-29550"/>
                  <a:pt x="357342" y="17947"/>
                  <a:pt x="466612" y="0"/>
                </a:cubicBezTo>
                <a:cubicBezTo>
                  <a:pt x="575882" y="-17947"/>
                  <a:pt x="752388" y="19375"/>
                  <a:pt x="894339" y="0"/>
                </a:cubicBezTo>
                <a:cubicBezTo>
                  <a:pt x="1036290" y="-19375"/>
                  <a:pt x="1297847" y="32925"/>
                  <a:pt x="1419278" y="0"/>
                </a:cubicBezTo>
                <a:cubicBezTo>
                  <a:pt x="1540709" y="-32925"/>
                  <a:pt x="1755190" y="44070"/>
                  <a:pt x="1944216" y="0"/>
                </a:cubicBezTo>
                <a:cubicBezTo>
                  <a:pt x="2000611" y="129001"/>
                  <a:pt x="1892778" y="332592"/>
                  <a:pt x="1944216" y="481945"/>
                </a:cubicBezTo>
                <a:cubicBezTo>
                  <a:pt x="1995654" y="631299"/>
                  <a:pt x="1908204" y="821086"/>
                  <a:pt x="1944216" y="948985"/>
                </a:cubicBezTo>
                <a:cubicBezTo>
                  <a:pt x="1980228" y="1076884"/>
                  <a:pt x="1897269" y="1312396"/>
                  <a:pt x="1944216" y="1490553"/>
                </a:cubicBezTo>
                <a:cubicBezTo>
                  <a:pt x="1803609" y="1498764"/>
                  <a:pt x="1666887" y="1473862"/>
                  <a:pt x="1458162" y="1490553"/>
                </a:cubicBezTo>
                <a:cubicBezTo>
                  <a:pt x="1249437" y="1507244"/>
                  <a:pt x="1147239" y="1463261"/>
                  <a:pt x="1030434" y="1490553"/>
                </a:cubicBezTo>
                <a:cubicBezTo>
                  <a:pt x="913629" y="1517845"/>
                  <a:pt x="646082" y="1450025"/>
                  <a:pt x="544380" y="1490553"/>
                </a:cubicBezTo>
                <a:cubicBezTo>
                  <a:pt x="442678" y="1531081"/>
                  <a:pt x="191301" y="1452775"/>
                  <a:pt x="0" y="1490553"/>
                </a:cubicBezTo>
                <a:cubicBezTo>
                  <a:pt x="-20626" y="1376355"/>
                  <a:pt x="9593" y="1128918"/>
                  <a:pt x="0" y="1008608"/>
                </a:cubicBezTo>
                <a:cubicBezTo>
                  <a:pt x="-9593" y="888299"/>
                  <a:pt x="32979" y="628212"/>
                  <a:pt x="0" y="526662"/>
                </a:cubicBezTo>
                <a:cubicBezTo>
                  <a:pt x="-32979" y="425112"/>
                  <a:pt x="37068" y="123139"/>
                  <a:pt x="0" y="0"/>
                </a:cubicBezTo>
                <a:close/>
              </a:path>
            </a:pathLst>
          </a:custGeom>
          <a:solidFill>
            <a:srgbClr val="D8D8D8"/>
          </a:solidFill>
          <a:ln cap="flat" cmpd="sng" w="12700">
            <a:solidFill>
              <a:srgbClr val="7793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8463298" y="4153110"/>
            <a:ext cx="2052228" cy="122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내용 내용 내용 내용 내용 내용 내용 내용 내용 내용 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18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0" y="891277"/>
            <a:ext cx="6780076" cy="0"/>
          </a:xfrm>
          <a:prstGeom prst="straightConnector1">
            <a:avLst/>
          </a:prstGeom>
          <a:noFill/>
          <a:ln cap="flat" cmpd="sng" w="317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9"/>
          <p:cNvCxnSpPr/>
          <p:nvPr/>
        </p:nvCxnSpPr>
        <p:spPr>
          <a:xfrm>
            <a:off x="4547828" y="891277"/>
            <a:ext cx="295232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9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dk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513797" y="3301555"/>
            <a:ext cx="9191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CONTENT?</a:t>
            </a:r>
            <a:endParaRPr sz="2400">
              <a:solidFill>
                <a:srgbClr val="F2F2F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4655840" y="2899949"/>
            <a:ext cx="2844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r>
              <a:rPr lang="en-US" sz="1800" u="sng">
                <a:solidFill>
                  <a:srgbClr val="92D050"/>
                </a:solidFill>
                <a:latin typeface="Arial Black"/>
                <a:ea typeface="Arial Black"/>
                <a:cs typeface="Arial Black"/>
                <a:sym typeface="Arial Black"/>
              </a:rPr>
              <a:t> CONTENT</a:t>
            </a:r>
            <a:endParaRPr sz="1800" u="sng">
              <a:solidFill>
                <a:srgbClr val="92D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2020-08-17T06:50:45Z</dcterms:created>
  <dc:creator>최수희</dc:creator>
</cp:coreProperties>
</file>