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4" r:id="rId8"/>
    <p:sldId id="263" r:id="rId9"/>
    <p:sldId id="261" r:id="rId10"/>
    <p:sldId id="265" r:id="rId11"/>
    <p:sldId id="266" r:id="rId12"/>
  </p:sldIdLst>
  <p:sldSz cx="12192000" cy="6858000"/>
  <p:notesSz cx="6858000" cy="9144000"/>
  <p:embeddedFontLst>
    <p:embeddedFont>
      <p:font typeface="1훈프로방스 R" panose="0202060302010102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1E00"/>
    <a:srgbClr val="DB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1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06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3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1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75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3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4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60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1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41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78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9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25417-5885-4484-9AD5-128A64D5079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63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06325" y="2044252"/>
            <a:ext cx="1417596" cy="1430468"/>
          </a:xfrm>
          <a:prstGeom prst="rect">
            <a:avLst/>
          </a:prstGeom>
          <a:solidFill>
            <a:srgbClr val="3B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06325" y="4229434"/>
            <a:ext cx="1417596" cy="1430468"/>
          </a:xfrm>
          <a:prstGeom prst="rect">
            <a:avLst/>
          </a:prstGeom>
          <a:solidFill>
            <a:srgbClr val="DB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01445" y="4229434"/>
            <a:ext cx="1417596" cy="143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85267" y="2044252"/>
            <a:ext cx="36984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1</a:t>
            </a:r>
            <a:r>
              <a:rPr lang="ko-KR" altLang="en-US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훈 프로방스</a:t>
            </a:r>
            <a:r>
              <a:rPr lang="en-US" altLang="ko-KR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R</a:t>
            </a:r>
            <a:endParaRPr lang="ko-KR" altLang="en-US" sz="6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5267" y="4559947"/>
            <a:ext cx="43829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맑은 고딕 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  <a:p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(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윤곽선테두리 투명도 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100% /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간격 좁게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)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7708" y="3798494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서브컬러</a:t>
            </a:r>
            <a:endParaRPr lang="ko-KR" altLang="en-US" sz="16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85267" y="3798494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서브폰트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7708" y="1623372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메인컬러</a:t>
            </a:r>
            <a:endParaRPr lang="ko-KR" altLang="en-US" sz="16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93568" y="406199"/>
            <a:ext cx="2011680" cy="487680"/>
            <a:chOff x="2881098" y="424565"/>
            <a:chExt cx="2011680" cy="487680"/>
          </a:xfrm>
        </p:grpSpPr>
        <p:sp>
          <p:nvSpPr>
            <p:cNvPr id="11" name="TextBox 10"/>
            <p:cNvSpPr txBox="1"/>
            <p:nvPr/>
          </p:nvSpPr>
          <p:spPr>
            <a:xfrm>
              <a:off x="3005928" y="468350"/>
              <a:ext cx="176202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PPT user guide</a:t>
              </a:r>
              <a:endPara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881098" y="424565"/>
              <a:ext cx="2011680" cy="487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385267" y="1623372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메인폰트</a:t>
            </a:r>
            <a:endParaRPr lang="ko-KR" altLang="en-US" sz="16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048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3B1E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57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01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SITUATION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5145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“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우리의 현재 상황은 어떠한가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?”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17" y="1547019"/>
            <a:ext cx="3086329" cy="232968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419" y="1378181"/>
            <a:ext cx="7360808" cy="525513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91402" y="1681325"/>
            <a:ext cx="2666198" cy="1913524"/>
          </a:xfrm>
          <a:prstGeom prst="rect">
            <a:avLst/>
          </a:prstGeom>
          <a:noFill/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371042" y="2660201"/>
            <a:ext cx="1917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기획공방을 통해</a:t>
            </a:r>
            <a:endParaRPr lang="en-US" altLang="ko-KR" sz="16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  <a:p>
            <a:pPr algn="ctr"/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PPT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의 고수가 되겠다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!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26482" y="1956413"/>
            <a:ext cx="1975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전략 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#1.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기획공방</a:t>
            </a:r>
            <a:endParaRPr lang="ko-KR" alt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6901558" y="4143092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내용을 입력해 주세요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~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  <a:sym typeface="Wingdings" panose="05000000000000000000" pitchFamily="2" charset="2"/>
              </a:rPr>
              <a:t>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213342" y="3575844"/>
            <a:ext cx="1619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실제 실행전략</a:t>
            </a:r>
            <a:endParaRPr lang="ko-KR" altLang="en-US" sz="24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6193745" y="2267704"/>
            <a:ext cx="3658547" cy="415663"/>
            <a:chOff x="1470552" y="2462871"/>
            <a:chExt cx="3658547" cy="415663"/>
          </a:xfrm>
        </p:grpSpPr>
        <p:sp>
          <p:nvSpPr>
            <p:cNvPr id="45" name="직사각형 44"/>
            <p:cNvSpPr/>
            <p:nvPr/>
          </p:nvSpPr>
          <p:spPr>
            <a:xfrm>
              <a:off x="1470552" y="2462871"/>
              <a:ext cx="3658547" cy="415663"/>
            </a:xfrm>
            <a:prstGeom prst="rect">
              <a:avLst/>
            </a:prstGeom>
            <a:solidFill>
              <a:srgbClr val="3B1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94683" y="2486036"/>
              <a:ext cx="3610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기획공방 여덟 번째 </a:t>
              </a:r>
              <a:r>
                <a:rPr lang="en-US" altLang="ko-KR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PPT </a:t>
              </a:r>
              <a:r>
                <a:rPr lang="ko-KR" altLang="en-US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템플릿 공유</a:t>
              </a:r>
              <a:endPara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75" y="4118831"/>
            <a:ext cx="3086329" cy="2329689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972860" y="4253137"/>
            <a:ext cx="2666198" cy="1913524"/>
          </a:xfrm>
          <a:prstGeom prst="rect">
            <a:avLst/>
          </a:prstGeom>
          <a:noFill/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352500" y="5232013"/>
            <a:ext cx="1917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기획공방을 통해</a:t>
            </a:r>
            <a:endParaRPr lang="en-US" altLang="ko-KR" sz="16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  <a:p>
            <a:pPr algn="ctr"/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PPT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의 고수가 되겠다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!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07940" y="4528225"/>
            <a:ext cx="1975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전략 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#1.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기획공방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51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3B1E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33754" y="1370229"/>
            <a:ext cx="10944527" cy="5011540"/>
            <a:chOff x="-355419" y="1369575"/>
            <a:chExt cx="10944527" cy="501154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55419" y="1378181"/>
              <a:ext cx="5504119" cy="499432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4253" y="1369575"/>
              <a:ext cx="5734855" cy="501154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57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01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SITUATION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5145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“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우리의 현재 상황은 어떠한가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?”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27237" y="4334338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내용을 입력해 주세요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~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  <a:sym typeface="Wingdings" panose="05000000000000000000" pitchFamily="2" charset="2"/>
              </a:rPr>
              <a:t>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939021" y="3767090"/>
            <a:ext cx="1619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실제 실행전략</a:t>
            </a:r>
            <a:endParaRPr lang="ko-KR" altLang="en-US" sz="24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6919424" y="2826504"/>
            <a:ext cx="3658547" cy="415663"/>
            <a:chOff x="1470552" y="2462871"/>
            <a:chExt cx="3658547" cy="415663"/>
          </a:xfrm>
        </p:grpSpPr>
        <p:sp>
          <p:nvSpPr>
            <p:cNvPr id="45" name="직사각형 44"/>
            <p:cNvSpPr/>
            <p:nvPr/>
          </p:nvSpPr>
          <p:spPr>
            <a:xfrm>
              <a:off x="1470552" y="2462871"/>
              <a:ext cx="3658547" cy="415663"/>
            </a:xfrm>
            <a:prstGeom prst="rect">
              <a:avLst/>
            </a:prstGeom>
            <a:solidFill>
              <a:srgbClr val="3B1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94683" y="2486036"/>
              <a:ext cx="3610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기획공방 여덟 번째 </a:t>
              </a:r>
              <a:r>
                <a:rPr lang="en-US" altLang="ko-KR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PPT </a:t>
              </a:r>
              <a:r>
                <a:rPr lang="ko-KR" altLang="en-US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템플릿 공유</a:t>
              </a:r>
              <a:endPara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24198" y="4334338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내용을 입력해 주세요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~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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35982" y="3767090"/>
            <a:ext cx="1619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실제 실행전략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416385" y="2826504"/>
            <a:ext cx="3658547" cy="415663"/>
            <a:chOff x="1470552" y="2462871"/>
            <a:chExt cx="3658547" cy="415663"/>
          </a:xfrm>
        </p:grpSpPr>
        <p:sp>
          <p:nvSpPr>
            <p:cNvPr id="25" name="직사각형 24"/>
            <p:cNvSpPr/>
            <p:nvPr/>
          </p:nvSpPr>
          <p:spPr>
            <a:xfrm>
              <a:off x="1470552" y="2462871"/>
              <a:ext cx="3658547" cy="415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94683" y="2486036"/>
              <a:ext cx="3610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기획공방 여덟 번째 </a:t>
              </a:r>
              <a:r>
                <a:rPr lang="en-US" altLang="ko-KR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PPT </a:t>
              </a:r>
              <a:r>
                <a:rPr lang="ko-KR" altLang="en-US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템플릿 공유</a:t>
              </a:r>
              <a:endPara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0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3B1E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080" y="472168"/>
            <a:ext cx="5552520" cy="5849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17987" y="2498788"/>
            <a:ext cx="441499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    기획공방</a:t>
            </a:r>
            <a:endParaRPr lang="en-US" altLang="ko-KR" sz="66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  <a:p>
            <a:r>
              <a:rPr lang="ko-KR" altLang="en-US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마케팅 기획서</a:t>
            </a:r>
            <a:endParaRPr lang="ko-KR" altLang="en-US" sz="6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07844" y="4756972"/>
            <a:ext cx="4414991" cy="621730"/>
          </a:xfrm>
          <a:prstGeom prst="rect">
            <a:avLst/>
          </a:prstGeom>
          <a:solidFill>
            <a:srgbClr val="3B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1951" y="4867782"/>
            <a:ext cx="4027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기획공방 여덟 번째 </a:t>
            </a:r>
            <a:r>
              <a:rPr lang="en-US" altLang="ko-KR" sz="2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PPT </a:t>
            </a:r>
            <a:r>
              <a:rPr lang="ko-KR" altLang="en-US" sz="2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템플릿 공유</a:t>
            </a:r>
            <a:endParaRPr lang="ko-KR" altLang="en-US" sz="2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8606">
            <a:off x="4383086" y="2491680"/>
            <a:ext cx="934018" cy="9340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19013" y="1979174"/>
            <a:ext cx="3592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8</a:t>
            </a:r>
            <a:r>
              <a:rPr lang="en-US" altLang="ko-KR" sz="1400" baseline="30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th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Powerpoint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 Template Planning Factory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3657599" y="1524000"/>
            <a:ext cx="5118847" cy="4401671"/>
          </a:xfrm>
          <a:custGeom>
            <a:avLst/>
            <a:gdLst>
              <a:gd name="connsiteX0" fmla="*/ 887506 w 5118847"/>
              <a:gd name="connsiteY0" fmla="*/ 8965 h 4401671"/>
              <a:gd name="connsiteX1" fmla="*/ 4993342 w 5118847"/>
              <a:gd name="connsiteY1" fmla="*/ 0 h 4401671"/>
              <a:gd name="connsiteX2" fmla="*/ 5100918 w 5118847"/>
              <a:gd name="connsiteY2" fmla="*/ 3263153 h 4401671"/>
              <a:gd name="connsiteX3" fmla="*/ 5118847 w 5118847"/>
              <a:gd name="connsiteY3" fmla="*/ 3370729 h 4401671"/>
              <a:gd name="connsiteX4" fmla="*/ 5047130 w 5118847"/>
              <a:gd name="connsiteY4" fmla="*/ 4320988 h 4401671"/>
              <a:gd name="connsiteX5" fmla="*/ 1783977 w 5118847"/>
              <a:gd name="connsiteY5" fmla="*/ 4401671 h 4401671"/>
              <a:gd name="connsiteX6" fmla="*/ 1631577 w 5118847"/>
              <a:gd name="connsiteY6" fmla="*/ 4392706 h 4401671"/>
              <a:gd name="connsiteX7" fmla="*/ 0 w 5118847"/>
              <a:gd name="connsiteY7" fmla="*/ 4312024 h 4401671"/>
              <a:gd name="connsiteX8" fmla="*/ 44824 w 5118847"/>
              <a:gd name="connsiteY8" fmla="*/ 53788 h 4401671"/>
              <a:gd name="connsiteX9" fmla="*/ 268942 w 5118847"/>
              <a:gd name="connsiteY9" fmla="*/ 44824 h 440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8847" h="4401671">
                <a:moveTo>
                  <a:pt x="887506" y="8965"/>
                </a:moveTo>
                <a:lnTo>
                  <a:pt x="4993342" y="0"/>
                </a:lnTo>
                <a:lnTo>
                  <a:pt x="5100918" y="3263153"/>
                </a:lnTo>
                <a:lnTo>
                  <a:pt x="5118847" y="3370729"/>
                </a:lnTo>
                <a:lnTo>
                  <a:pt x="5047130" y="4320988"/>
                </a:lnTo>
                <a:lnTo>
                  <a:pt x="1783977" y="4401671"/>
                </a:lnTo>
                <a:cubicBezTo>
                  <a:pt x="1667509" y="4391083"/>
                  <a:pt x="1718371" y="4392706"/>
                  <a:pt x="1631577" y="4392706"/>
                </a:cubicBezTo>
                <a:lnTo>
                  <a:pt x="0" y="4312024"/>
                </a:lnTo>
                <a:lnTo>
                  <a:pt x="44824" y="53788"/>
                </a:lnTo>
                <a:lnTo>
                  <a:pt x="268942" y="44824"/>
                </a:lnTo>
              </a:path>
            </a:pathLst>
          </a:custGeom>
          <a:noFill/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3B1E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080" y="472168"/>
            <a:ext cx="5552520" cy="5849976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5410022" y="1805367"/>
            <a:ext cx="1610636" cy="621730"/>
            <a:chOff x="4058645" y="1896807"/>
            <a:chExt cx="1610636" cy="621730"/>
          </a:xfrm>
        </p:grpSpPr>
        <p:sp>
          <p:nvSpPr>
            <p:cNvPr id="7" name="직사각형 6"/>
            <p:cNvSpPr/>
            <p:nvPr/>
          </p:nvSpPr>
          <p:spPr>
            <a:xfrm>
              <a:off x="4058645" y="1896807"/>
              <a:ext cx="1610636" cy="621730"/>
            </a:xfrm>
            <a:prstGeom prst="rect">
              <a:avLst/>
            </a:prstGeom>
            <a:solidFill>
              <a:srgbClr val="3B1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69666" y="1946062"/>
              <a:ext cx="11885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INDEX</a:t>
              </a:r>
              <a:endPara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016473" y="2617555"/>
            <a:ext cx="215905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01</a:t>
            </a:r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SITUATION</a:t>
            </a:r>
          </a:p>
          <a:p>
            <a:r>
              <a:rPr lang="en-US" altLang="ko-KR" sz="4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02</a:t>
            </a:r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PROBLEM</a:t>
            </a:r>
          </a:p>
          <a:p>
            <a:r>
              <a:rPr lang="en-US" altLang="ko-KR" sz="4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03</a:t>
            </a:r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SOLUTION</a:t>
            </a:r>
          </a:p>
          <a:p>
            <a:r>
              <a:rPr lang="en-US" altLang="ko-KR" sz="4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04</a:t>
            </a:r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CONCEPT</a:t>
            </a:r>
          </a:p>
          <a:p>
            <a:pPr algn="ctr"/>
            <a:r>
              <a:rPr lang="en-US" altLang="ko-KR" sz="4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05</a:t>
            </a:r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STRATEGY</a:t>
            </a:r>
            <a:endParaRPr lang="ko-KR" altLang="en-US" sz="32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3657599" y="1524000"/>
            <a:ext cx="5118847" cy="4401671"/>
          </a:xfrm>
          <a:custGeom>
            <a:avLst/>
            <a:gdLst>
              <a:gd name="connsiteX0" fmla="*/ 887506 w 5118847"/>
              <a:gd name="connsiteY0" fmla="*/ 8965 h 4401671"/>
              <a:gd name="connsiteX1" fmla="*/ 4993342 w 5118847"/>
              <a:gd name="connsiteY1" fmla="*/ 0 h 4401671"/>
              <a:gd name="connsiteX2" fmla="*/ 5100918 w 5118847"/>
              <a:gd name="connsiteY2" fmla="*/ 3263153 h 4401671"/>
              <a:gd name="connsiteX3" fmla="*/ 5118847 w 5118847"/>
              <a:gd name="connsiteY3" fmla="*/ 3370729 h 4401671"/>
              <a:gd name="connsiteX4" fmla="*/ 5047130 w 5118847"/>
              <a:gd name="connsiteY4" fmla="*/ 4320988 h 4401671"/>
              <a:gd name="connsiteX5" fmla="*/ 1783977 w 5118847"/>
              <a:gd name="connsiteY5" fmla="*/ 4401671 h 4401671"/>
              <a:gd name="connsiteX6" fmla="*/ 1631577 w 5118847"/>
              <a:gd name="connsiteY6" fmla="*/ 4392706 h 4401671"/>
              <a:gd name="connsiteX7" fmla="*/ 0 w 5118847"/>
              <a:gd name="connsiteY7" fmla="*/ 4312024 h 4401671"/>
              <a:gd name="connsiteX8" fmla="*/ 44824 w 5118847"/>
              <a:gd name="connsiteY8" fmla="*/ 53788 h 4401671"/>
              <a:gd name="connsiteX9" fmla="*/ 268942 w 5118847"/>
              <a:gd name="connsiteY9" fmla="*/ 44824 h 440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8847" h="4401671">
                <a:moveTo>
                  <a:pt x="887506" y="8965"/>
                </a:moveTo>
                <a:lnTo>
                  <a:pt x="4993342" y="0"/>
                </a:lnTo>
                <a:lnTo>
                  <a:pt x="5100918" y="3263153"/>
                </a:lnTo>
                <a:lnTo>
                  <a:pt x="5118847" y="3370729"/>
                </a:lnTo>
                <a:lnTo>
                  <a:pt x="5047130" y="4320988"/>
                </a:lnTo>
                <a:lnTo>
                  <a:pt x="1783977" y="4401671"/>
                </a:lnTo>
                <a:cubicBezTo>
                  <a:pt x="1667509" y="4391083"/>
                  <a:pt x="1718371" y="4392706"/>
                  <a:pt x="1631577" y="4392706"/>
                </a:cubicBezTo>
                <a:lnTo>
                  <a:pt x="0" y="4312024"/>
                </a:lnTo>
                <a:lnTo>
                  <a:pt x="44824" y="53788"/>
                </a:lnTo>
                <a:lnTo>
                  <a:pt x="268942" y="44824"/>
                </a:lnTo>
              </a:path>
            </a:pathLst>
          </a:custGeom>
          <a:noFill/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85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3B1E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95" y="1393474"/>
            <a:ext cx="5259977" cy="51190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519" y="1393474"/>
            <a:ext cx="5259977" cy="51190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57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01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SITUATION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17387" y="2139356"/>
            <a:ext cx="4414991" cy="415663"/>
          </a:xfrm>
          <a:prstGeom prst="rect">
            <a:avLst/>
          </a:prstGeom>
          <a:solidFill>
            <a:srgbClr val="3B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1319740" y="2162521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기획공방 여덟 번째 </a:t>
            </a:r>
            <a:r>
              <a:rPr lang="en-US" altLang="ko-KR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PPT </a:t>
            </a:r>
            <a:r>
              <a:rPr lang="ko-KR" altLang="en-US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템플릿 공유</a:t>
            </a:r>
            <a:endParaRPr lang="ko-KR" altLang="en-US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08011" y="2139356"/>
            <a:ext cx="4414991" cy="415663"/>
          </a:xfrm>
          <a:prstGeom prst="rect">
            <a:avLst/>
          </a:prstGeom>
          <a:solidFill>
            <a:srgbClr val="3B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TextBox 19"/>
          <p:cNvSpPr txBox="1"/>
          <p:nvPr/>
        </p:nvSpPr>
        <p:spPr>
          <a:xfrm>
            <a:off x="7010364" y="2162521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기획공방 여덟 번째 </a:t>
            </a:r>
            <a:r>
              <a:rPr lang="en-US" altLang="ko-KR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PPT </a:t>
            </a:r>
            <a:r>
              <a:rPr lang="ko-KR" altLang="en-US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템플릿 공유</a:t>
            </a:r>
            <a:endParaRPr lang="ko-KR" altLang="en-US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5145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“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우리의 현재 상황은 어떠한가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?”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2119" y="4017699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내용을 입력해 주세요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~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  <a:sym typeface="Wingdings" panose="05000000000000000000" pitchFamily="2" charset="2"/>
              </a:rPr>
              <a:t>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68143" y="4017699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내용을 입력해 주세요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~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  <a:sym typeface="Wingdings" panose="05000000000000000000" pitchFamily="2" charset="2"/>
              </a:rPr>
              <a:t>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17387" y="2770094"/>
            <a:ext cx="4414991" cy="3146612"/>
          </a:xfrm>
          <a:prstGeom prst="rect">
            <a:avLst/>
          </a:prstGeom>
          <a:noFill/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08010" y="2751115"/>
            <a:ext cx="4414991" cy="3146612"/>
          </a:xfrm>
          <a:prstGeom prst="rect">
            <a:avLst/>
          </a:prstGeom>
          <a:noFill/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3B1E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633" y="1351096"/>
            <a:ext cx="251954" cy="5955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528" y="1293111"/>
            <a:ext cx="251954" cy="59552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95" y="1662410"/>
            <a:ext cx="5179221" cy="471149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57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01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SITUATION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5145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“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우리의 현재 상황은 어떠한가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?”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26993" y="3960236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내용을 입력해 주세요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~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  <a:sym typeface="Wingdings" panose="05000000000000000000" pitchFamily="2" charset="2"/>
              </a:rPr>
              <a:t>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939" y="1662410"/>
            <a:ext cx="5179221" cy="471149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766037" y="3960236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내용을 입력해 주세요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~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  <a:sym typeface="Wingdings" panose="05000000000000000000" pitchFamily="2" charset="2"/>
              </a:rPr>
              <a:t>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3522" y="1305621"/>
            <a:ext cx="332005" cy="59760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7627" y="1363606"/>
            <a:ext cx="332005" cy="59760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930462" y="1875941"/>
            <a:ext cx="4686098" cy="4220059"/>
          </a:xfrm>
          <a:custGeom>
            <a:avLst/>
            <a:gdLst>
              <a:gd name="connsiteX0" fmla="*/ 0 w 4814048"/>
              <a:gd name="connsiteY0" fmla="*/ 2160707 h 4321414"/>
              <a:gd name="connsiteX1" fmla="*/ 2407024 w 4814048"/>
              <a:gd name="connsiteY1" fmla="*/ 0 h 4321414"/>
              <a:gd name="connsiteX2" fmla="*/ 4814048 w 4814048"/>
              <a:gd name="connsiteY2" fmla="*/ 2160707 h 4321414"/>
              <a:gd name="connsiteX3" fmla="*/ 2407024 w 4814048"/>
              <a:gd name="connsiteY3" fmla="*/ 4321414 h 4321414"/>
              <a:gd name="connsiteX4" fmla="*/ 0 w 4814048"/>
              <a:gd name="connsiteY4" fmla="*/ 2160707 h 4321414"/>
              <a:gd name="connsiteX0" fmla="*/ 2362 w 4816410"/>
              <a:gd name="connsiteY0" fmla="*/ 2160707 h 4366238"/>
              <a:gd name="connsiteX1" fmla="*/ 2409386 w 4816410"/>
              <a:gd name="connsiteY1" fmla="*/ 0 h 4366238"/>
              <a:gd name="connsiteX2" fmla="*/ 4816410 w 4816410"/>
              <a:gd name="connsiteY2" fmla="*/ 2160707 h 4366238"/>
              <a:gd name="connsiteX3" fmla="*/ 2776939 w 4816410"/>
              <a:gd name="connsiteY3" fmla="*/ 4366238 h 4366238"/>
              <a:gd name="connsiteX4" fmla="*/ 2362 w 4816410"/>
              <a:gd name="connsiteY4" fmla="*/ 2160707 h 4366238"/>
              <a:gd name="connsiteX0" fmla="*/ 29018 w 4843066"/>
              <a:gd name="connsiteY0" fmla="*/ 2160707 h 4438896"/>
              <a:gd name="connsiteX1" fmla="*/ 2436042 w 4843066"/>
              <a:gd name="connsiteY1" fmla="*/ 0 h 4438896"/>
              <a:gd name="connsiteX2" fmla="*/ 4843066 w 4843066"/>
              <a:gd name="connsiteY2" fmla="*/ 2160707 h 4438896"/>
              <a:gd name="connsiteX3" fmla="*/ 2803595 w 4843066"/>
              <a:gd name="connsiteY3" fmla="*/ 4366238 h 4438896"/>
              <a:gd name="connsiteX4" fmla="*/ 1211143 w 4843066"/>
              <a:gd name="connsiteY4" fmla="*/ 3747672 h 4438896"/>
              <a:gd name="connsiteX5" fmla="*/ 29018 w 4843066"/>
              <a:gd name="connsiteY5" fmla="*/ 2160707 h 4438896"/>
              <a:gd name="connsiteX0" fmla="*/ 53068 w 4867116"/>
              <a:gd name="connsiteY0" fmla="*/ 2160707 h 4440329"/>
              <a:gd name="connsiteX1" fmla="*/ 2460092 w 4867116"/>
              <a:gd name="connsiteY1" fmla="*/ 0 h 4440329"/>
              <a:gd name="connsiteX2" fmla="*/ 4867116 w 4867116"/>
              <a:gd name="connsiteY2" fmla="*/ 2160707 h 4440329"/>
              <a:gd name="connsiteX3" fmla="*/ 2827645 w 4867116"/>
              <a:gd name="connsiteY3" fmla="*/ 4366238 h 4440329"/>
              <a:gd name="connsiteX4" fmla="*/ 957287 w 4867116"/>
              <a:gd name="connsiteY4" fmla="*/ 3756637 h 4440329"/>
              <a:gd name="connsiteX5" fmla="*/ 53068 w 4867116"/>
              <a:gd name="connsiteY5" fmla="*/ 2160707 h 4440329"/>
              <a:gd name="connsiteX0" fmla="*/ 53068 w 4867116"/>
              <a:gd name="connsiteY0" fmla="*/ 2160707 h 4337181"/>
              <a:gd name="connsiteX1" fmla="*/ 2460092 w 4867116"/>
              <a:gd name="connsiteY1" fmla="*/ 0 h 4337181"/>
              <a:gd name="connsiteX2" fmla="*/ 4867116 w 4867116"/>
              <a:gd name="connsiteY2" fmla="*/ 2160707 h 4337181"/>
              <a:gd name="connsiteX3" fmla="*/ 3571716 w 4867116"/>
              <a:gd name="connsiteY3" fmla="*/ 4249697 h 4337181"/>
              <a:gd name="connsiteX4" fmla="*/ 957287 w 4867116"/>
              <a:gd name="connsiteY4" fmla="*/ 3756637 h 4337181"/>
              <a:gd name="connsiteX5" fmla="*/ 53068 w 4867116"/>
              <a:gd name="connsiteY5" fmla="*/ 2160707 h 4337181"/>
              <a:gd name="connsiteX0" fmla="*/ 53068 w 4867116"/>
              <a:gd name="connsiteY0" fmla="*/ 2209814 h 4386288"/>
              <a:gd name="connsiteX1" fmla="*/ 885569 w 4867116"/>
              <a:gd name="connsiteY1" fmla="*/ 820497 h 4386288"/>
              <a:gd name="connsiteX2" fmla="*/ 2460092 w 4867116"/>
              <a:gd name="connsiteY2" fmla="*/ 49107 h 4386288"/>
              <a:gd name="connsiteX3" fmla="*/ 4867116 w 4867116"/>
              <a:gd name="connsiteY3" fmla="*/ 2209814 h 4386288"/>
              <a:gd name="connsiteX4" fmla="*/ 3571716 w 4867116"/>
              <a:gd name="connsiteY4" fmla="*/ 4298804 h 4386288"/>
              <a:gd name="connsiteX5" fmla="*/ 957287 w 4867116"/>
              <a:gd name="connsiteY5" fmla="*/ 3805744 h 4386288"/>
              <a:gd name="connsiteX6" fmla="*/ 53068 w 4867116"/>
              <a:gd name="connsiteY6" fmla="*/ 2209814 h 4386288"/>
              <a:gd name="connsiteX0" fmla="*/ 4724 w 4818772"/>
              <a:gd name="connsiteY0" fmla="*/ 2211852 h 4388326"/>
              <a:gd name="connsiteX1" fmla="*/ 640001 w 4818772"/>
              <a:gd name="connsiteY1" fmla="*/ 804605 h 4388326"/>
              <a:gd name="connsiteX2" fmla="*/ 2411748 w 4818772"/>
              <a:gd name="connsiteY2" fmla="*/ 51145 h 4388326"/>
              <a:gd name="connsiteX3" fmla="*/ 4818772 w 4818772"/>
              <a:gd name="connsiteY3" fmla="*/ 2211852 h 4388326"/>
              <a:gd name="connsiteX4" fmla="*/ 3523372 w 4818772"/>
              <a:gd name="connsiteY4" fmla="*/ 4300842 h 4388326"/>
              <a:gd name="connsiteX5" fmla="*/ 908943 w 4818772"/>
              <a:gd name="connsiteY5" fmla="*/ 3807782 h 4388326"/>
              <a:gd name="connsiteX6" fmla="*/ 4724 w 4818772"/>
              <a:gd name="connsiteY6" fmla="*/ 2211852 h 4388326"/>
              <a:gd name="connsiteX0" fmla="*/ 4724 w 4818772"/>
              <a:gd name="connsiteY0" fmla="*/ 2128349 h 4304823"/>
              <a:gd name="connsiteX1" fmla="*/ 640001 w 4818772"/>
              <a:gd name="connsiteY1" fmla="*/ 721102 h 4304823"/>
              <a:gd name="connsiteX2" fmla="*/ 3146854 w 4818772"/>
              <a:gd name="connsiteY2" fmla="*/ 57289 h 4304823"/>
              <a:gd name="connsiteX3" fmla="*/ 4818772 w 4818772"/>
              <a:gd name="connsiteY3" fmla="*/ 2128349 h 4304823"/>
              <a:gd name="connsiteX4" fmla="*/ 3523372 w 4818772"/>
              <a:gd name="connsiteY4" fmla="*/ 4217339 h 4304823"/>
              <a:gd name="connsiteX5" fmla="*/ 908943 w 4818772"/>
              <a:gd name="connsiteY5" fmla="*/ 3724279 h 4304823"/>
              <a:gd name="connsiteX6" fmla="*/ 4724 w 4818772"/>
              <a:gd name="connsiteY6" fmla="*/ 2128349 h 4304823"/>
              <a:gd name="connsiteX0" fmla="*/ 2718 w 4816766"/>
              <a:gd name="connsiteY0" fmla="*/ 2151168 h 4327642"/>
              <a:gd name="connsiteX1" fmla="*/ 691784 w 4816766"/>
              <a:gd name="connsiteY1" fmla="*/ 600486 h 4327642"/>
              <a:gd name="connsiteX2" fmla="*/ 3144848 w 4816766"/>
              <a:gd name="connsiteY2" fmla="*/ 80108 h 4327642"/>
              <a:gd name="connsiteX3" fmla="*/ 4816766 w 4816766"/>
              <a:gd name="connsiteY3" fmla="*/ 2151168 h 4327642"/>
              <a:gd name="connsiteX4" fmla="*/ 3521366 w 4816766"/>
              <a:gd name="connsiteY4" fmla="*/ 4240158 h 4327642"/>
              <a:gd name="connsiteX5" fmla="*/ 906937 w 4816766"/>
              <a:gd name="connsiteY5" fmla="*/ 3747098 h 4327642"/>
              <a:gd name="connsiteX6" fmla="*/ 2718 w 4816766"/>
              <a:gd name="connsiteY6" fmla="*/ 2151168 h 4327642"/>
              <a:gd name="connsiteX0" fmla="*/ 1142 w 4815190"/>
              <a:gd name="connsiteY0" fmla="*/ 2151168 h 4339214"/>
              <a:gd name="connsiteX1" fmla="*/ 690208 w 4815190"/>
              <a:gd name="connsiteY1" fmla="*/ 600486 h 4339214"/>
              <a:gd name="connsiteX2" fmla="*/ 3143272 w 4815190"/>
              <a:gd name="connsiteY2" fmla="*/ 80108 h 4339214"/>
              <a:gd name="connsiteX3" fmla="*/ 4815190 w 4815190"/>
              <a:gd name="connsiteY3" fmla="*/ 2151168 h 4339214"/>
              <a:gd name="connsiteX4" fmla="*/ 3519790 w 4815190"/>
              <a:gd name="connsiteY4" fmla="*/ 4240158 h 4339214"/>
              <a:gd name="connsiteX5" fmla="*/ 824679 w 4815190"/>
              <a:gd name="connsiteY5" fmla="*/ 3800886 h 4339214"/>
              <a:gd name="connsiteX6" fmla="*/ 1142 w 4815190"/>
              <a:gd name="connsiteY6" fmla="*/ 2151168 h 4339214"/>
              <a:gd name="connsiteX0" fmla="*/ 1142 w 4815190"/>
              <a:gd name="connsiteY0" fmla="*/ 2063727 h 4251773"/>
              <a:gd name="connsiteX1" fmla="*/ 690208 w 4815190"/>
              <a:gd name="connsiteY1" fmla="*/ 513045 h 4251773"/>
              <a:gd name="connsiteX2" fmla="*/ 3234712 w 4815190"/>
              <a:gd name="connsiteY2" fmla="*/ 94267 h 4251773"/>
              <a:gd name="connsiteX3" fmla="*/ 4815190 w 4815190"/>
              <a:gd name="connsiteY3" fmla="*/ 2063727 h 4251773"/>
              <a:gd name="connsiteX4" fmla="*/ 3519790 w 4815190"/>
              <a:gd name="connsiteY4" fmla="*/ 4152717 h 4251773"/>
              <a:gd name="connsiteX5" fmla="*/ 824679 w 4815190"/>
              <a:gd name="connsiteY5" fmla="*/ 3713445 h 4251773"/>
              <a:gd name="connsiteX6" fmla="*/ 1142 w 4815190"/>
              <a:gd name="connsiteY6" fmla="*/ 2063727 h 4251773"/>
              <a:gd name="connsiteX0" fmla="*/ 1142 w 4815190"/>
              <a:gd name="connsiteY0" fmla="*/ 2133358 h 4321404"/>
              <a:gd name="connsiteX1" fmla="*/ 690208 w 4815190"/>
              <a:gd name="connsiteY1" fmla="*/ 582676 h 4321404"/>
              <a:gd name="connsiteX2" fmla="*/ 3326152 w 4815190"/>
              <a:gd name="connsiteY2" fmla="*/ 82618 h 4321404"/>
              <a:gd name="connsiteX3" fmla="*/ 4815190 w 4815190"/>
              <a:gd name="connsiteY3" fmla="*/ 2133358 h 4321404"/>
              <a:gd name="connsiteX4" fmla="*/ 3519790 w 4815190"/>
              <a:gd name="connsiteY4" fmla="*/ 4222348 h 4321404"/>
              <a:gd name="connsiteX5" fmla="*/ 824679 w 4815190"/>
              <a:gd name="connsiteY5" fmla="*/ 3783076 h 4321404"/>
              <a:gd name="connsiteX6" fmla="*/ 1142 w 4815190"/>
              <a:gd name="connsiteY6" fmla="*/ 2133358 h 4321404"/>
              <a:gd name="connsiteX0" fmla="*/ 643 w 4814691"/>
              <a:gd name="connsiteY0" fmla="*/ 2148401 h 4336447"/>
              <a:gd name="connsiteX1" fmla="*/ 720189 w 4814691"/>
              <a:gd name="connsiteY1" fmla="*/ 526599 h 4336447"/>
              <a:gd name="connsiteX2" fmla="*/ 3325653 w 4814691"/>
              <a:gd name="connsiteY2" fmla="*/ 97661 h 4336447"/>
              <a:gd name="connsiteX3" fmla="*/ 4814691 w 4814691"/>
              <a:gd name="connsiteY3" fmla="*/ 2148401 h 4336447"/>
              <a:gd name="connsiteX4" fmla="*/ 3519291 w 4814691"/>
              <a:gd name="connsiteY4" fmla="*/ 4237391 h 4336447"/>
              <a:gd name="connsiteX5" fmla="*/ 824180 w 4814691"/>
              <a:gd name="connsiteY5" fmla="*/ 3798119 h 4336447"/>
              <a:gd name="connsiteX6" fmla="*/ 643 w 4814691"/>
              <a:gd name="connsiteY6" fmla="*/ 2148401 h 4336447"/>
              <a:gd name="connsiteX0" fmla="*/ 1291 w 4815339"/>
              <a:gd name="connsiteY0" fmla="*/ 2148401 h 4336447"/>
              <a:gd name="connsiteX1" fmla="*/ 720837 w 4815339"/>
              <a:gd name="connsiteY1" fmla="*/ 526599 h 4336447"/>
              <a:gd name="connsiteX2" fmla="*/ 3326301 w 4815339"/>
              <a:gd name="connsiteY2" fmla="*/ 97661 h 4336447"/>
              <a:gd name="connsiteX3" fmla="*/ 4815339 w 4815339"/>
              <a:gd name="connsiteY3" fmla="*/ 2148401 h 4336447"/>
              <a:gd name="connsiteX4" fmla="*/ 3519939 w 4815339"/>
              <a:gd name="connsiteY4" fmla="*/ 4237391 h 4336447"/>
              <a:gd name="connsiteX5" fmla="*/ 824828 w 4815339"/>
              <a:gd name="connsiteY5" fmla="*/ 3798119 h 4336447"/>
              <a:gd name="connsiteX6" fmla="*/ 1291 w 4815339"/>
              <a:gd name="connsiteY6" fmla="*/ 2148401 h 433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5339" h="4336447">
                <a:moveTo>
                  <a:pt x="1291" y="2148401"/>
                </a:moveTo>
                <a:cubicBezTo>
                  <a:pt x="-16041" y="1603148"/>
                  <a:pt x="136786" y="907037"/>
                  <a:pt x="720837" y="526599"/>
                </a:cubicBezTo>
                <a:cubicBezTo>
                  <a:pt x="1122008" y="166481"/>
                  <a:pt x="2643884" y="-172639"/>
                  <a:pt x="3326301" y="97661"/>
                </a:cubicBezTo>
                <a:cubicBezTo>
                  <a:pt x="4008718" y="367961"/>
                  <a:pt x="4815339" y="955075"/>
                  <a:pt x="4815339" y="2148401"/>
                </a:cubicBezTo>
                <a:cubicBezTo>
                  <a:pt x="4815339" y="3341727"/>
                  <a:pt x="4185024" y="3962438"/>
                  <a:pt x="3519939" y="4237391"/>
                </a:cubicBezTo>
                <a:cubicBezTo>
                  <a:pt x="2854854" y="4512344"/>
                  <a:pt x="1287257" y="4165707"/>
                  <a:pt x="824828" y="3798119"/>
                </a:cubicBezTo>
                <a:cubicBezTo>
                  <a:pt x="362399" y="3430531"/>
                  <a:pt x="18623" y="2693654"/>
                  <a:pt x="1291" y="2148401"/>
                </a:cubicBezTo>
                <a:close/>
              </a:path>
            </a:pathLst>
          </a:custGeom>
          <a:noFill/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"/>
          <p:cNvSpPr/>
          <p:nvPr/>
        </p:nvSpPr>
        <p:spPr>
          <a:xfrm>
            <a:off x="6467884" y="1879527"/>
            <a:ext cx="4646881" cy="4201022"/>
          </a:xfrm>
          <a:custGeom>
            <a:avLst/>
            <a:gdLst>
              <a:gd name="connsiteX0" fmla="*/ 0 w 4814048"/>
              <a:gd name="connsiteY0" fmla="*/ 2160707 h 4321414"/>
              <a:gd name="connsiteX1" fmla="*/ 2407024 w 4814048"/>
              <a:gd name="connsiteY1" fmla="*/ 0 h 4321414"/>
              <a:gd name="connsiteX2" fmla="*/ 4814048 w 4814048"/>
              <a:gd name="connsiteY2" fmla="*/ 2160707 h 4321414"/>
              <a:gd name="connsiteX3" fmla="*/ 2407024 w 4814048"/>
              <a:gd name="connsiteY3" fmla="*/ 4321414 h 4321414"/>
              <a:gd name="connsiteX4" fmla="*/ 0 w 4814048"/>
              <a:gd name="connsiteY4" fmla="*/ 2160707 h 4321414"/>
              <a:gd name="connsiteX0" fmla="*/ 2362 w 4816410"/>
              <a:gd name="connsiteY0" fmla="*/ 2160707 h 4366238"/>
              <a:gd name="connsiteX1" fmla="*/ 2409386 w 4816410"/>
              <a:gd name="connsiteY1" fmla="*/ 0 h 4366238"/>
              <a:gd name="connsiteX2" fmla="*/ 4816410 w 4816410"/>
              <a:gd name="connsiteY2" fmla="*/ 2160707 h 4366238"/>
              <a:gd name="connsiteX3" fmla="*/ 2776939 w 4816410"/>
              <a:gd name="connsiteY3" fmla="*/ 4366238 h 4366238"/>
              <a:gd name="connsiteX4" fmla="*/ 2362 w 4816410"/>
              <a:gd name="connsiteY4" fmla="*/ 2160707 h 4366238"/>
              <a:gd name="connsiteX0" fmla="*/ 29018 w 4843066"/>
              <a:gd name="connsiteY0" fmla="*/ 2160707 h 4438896"/>
              <a:gd name="connsiteX1" fmla="*/ 2436042 w 4843066"/>
              <a:gd name="connsiteY1" fmla="*/ 0 h 4438896"/>
              <a:gd name="connsiteX2" fmla="*/ 4843066 w 4843066"/>
              <a:gd name="connsiteY2" fmla="*/ 2160707 h 4438896"/>
              <a:gd name="connsiteX3" fmla="*/ 2803595 w 4843066"/>
              <a:gd name="connsiteY3" fmla="*/ 4366238 h 4438896"/>
              <a:gd name="connsiteX4" fmla="*/ 1211143 w 4843066"/>
              <a:gd name="connsiteY4" fmla="*/ 3747672 h 4438896"/>
              <a:gd name="connsiteX5" fmla="*/ 29018 w 4843066"/>
              <a:gd name="connsiteY5" fmla="*/ 2160707 h 4438896"/>
              <a:gd name="connsiteX0" fmla="*/ 53068 w 4867116"/>
              <a:gd name="connsiteY0" fmla="*/ 2160707 h 4440329"/>
              <a:gd name="connsiteX1" fmla="*/ 2460092 w 4867116"/>
              <a:gd name="connsiteY1" fmla="*/ 0 h 4440329"/>
              <a:gd name="connsiteX2" fmla="*/ 4867116 w 4867116"/>
              <a:gd name="connsiteY2" fmla="*/ 2160707 h 4440329"/>
              <a:gd name="connsiteX3" fmla="*/ 2827645 w 4867116"/>
              <a:gd name="connsiteY3" fmla="*/ 4366238 h 4440329"/>
              <a:gd name="connsiteX4" fmla="*/ 957287 w 4867116"/>
              <a:gd name="connsiteY4" fmla="*/ 3756637 h 4440329"/>
              <a:gd name="connsiteX5" fmla="*/ 53068 w 4867116"/>
              <a:gd name="connsiteY5" fmla="*/ 2160707 h 4440329"/>
              <a:gd name="connsiteX0" fmla="*/ 53068 w 4867116"/>
              <a:gd name="connsiteY0" fmla="*/ 2160707 h 4337181"/>
              <a:gd name="connsiteX1" fmla="*/ 2460092 w 4867116"/>
              <a:gd name="connsiteY1" fmla="*/ 0 h 4337181"/>
              <a:gd name="connsiteX2" fmla="*/ 4867116 w 4867116"/>
              <a:gd name="connsiteY2" fmla="*/ 2160707 h 4337181"/>
              <a:gd name="connsiteX3" fmla="*/ 3571716 w 4867116"/>
              <a:gd name="connsiteY3" fmla="*/ 4249697 h 4337181"/>
              <a:gd name="connsiteX4" fmla="*/ 957287 w 4867116"/>
              <a:gd name="connsiteY4" fmla="*/ 3756637 h 4337181"/>
              <a:gd name="connsiteX5" fmla="*/ 53068 w 4867116"/>
              <a:gd name="connsiteY5" fmla="*/ 2160707 h 4337181"/>
              <a:gd name="connsiteX0" fmla="*/ 53068 w 4867116"/>
              <a:gd name="connsiteY0" fmla="*/ 2209814 h 4386288"/>
              <a:gd name="connsiteX1" fmla="*/ 885569 w 4867116"/>
              <a:gd name="connsiteY1" fmla="*/ 820497 h 4386288"/>
              <a:gd name="connsiteX2" fmla="*/ 2460092 w 4867116"/>
              <a:gd name="connsiteY2" fmla="*/ 49107 h 4386288"/>
              <a:gd name="connsiteX3" fmla="*/ 4867116 w 4867116"/>
              <a:gd name="connsiteY3" fmla="*/ 2209814 h 4386288"/>
              <a:gd name="connsiteX4" fmla="*/ 3571716 w 4867116"/>
              <a:gd name="connsiteY4" fmla="*/ 4298804 h 4386288"/>
              <a:gd name="connsiteX5" fmla="*/ 957287 w 4867116"/>
              <a:gd name="connsiteY5" fmla="*/ 3805744 h 4386288"/>
              <a:gd name="connsiteX6" fmla="*/ 53068 w 4867116"/>
              <a:gd name="connsiteY6" fmla="*/ 2209814 h 4386288"/>
              <a:gd name="connsiteX0" fmla="*/ 4724 w 4818772"/>
              <a:gd name="connsiteY0" fmla="*/ 2211852 h 4388326"/>
              <a:gd name="connsiteX1" fmla="*/ 640001 w 4818772"/>
              <a:gd name="connsiteY1" fmla="*/ 804605 h 4388326"/>
              <a:gd name="connsiteX2" fmla="*/ 2411748 w 4818772"/>
              <a:gd name="connsiteY2" fmla="*/ 51145 h 4388326"/>
              <a:gd name="connsiteX3" fmla="*/ 4818772 w 4818772"/>
              <a:gd name="connsiteY3" fmla="*/ 2211852 h 4388326"/>
              <a:gd name="connsiteX4" fmla="*/ 3523372 w 4818772"/>
              <a:gd name="connsiteY4" fmla="*/ 4300842 h 4388326"/>
              <a:gd name="connsiteX5" fmla="*/ 908943 w 4818772"/>
              <a:gd name="connsiteY5" fmla="*/ 3807782 h 4388326"/>
              <a:gd name="connsiteX6" fmla="*/ 4724 w 4818772"/>
              <a:gd name="connsiteY6" fmla="*/ 2211852 h 4388326"/>
              <a:gd name="connsiteX0" fmla="*/ 4724 w 4818772"/>
              <a:gd name="connsiteY0" fmla="*/ 2128349 h 4304823"/>
              <a:gd name="connsiteX1" fmla="*/ 640001 w 4818772"/>
              <a:gd name="connsiteY1" fmla="*/ 721102 h 4304823"/>
              <a:gd name="connsiteX2" fmla="*/ 3146854 w 4818772"/>
              <a:gd name="connsiteY2" fmla="*/ 57289 h 4304823"/>
              <a:gd name="connsiteX3" fmla="*/ 4818772 w 4818772"/>
              <a:gd name="connsiteY3" fmla="*/ 2128349 h 4304823"/>
              <a:gd name="connsiteX4" fmla="*/ 3523372 w 4818772"/>
              <a:gd name="connsiteY4" fmla="*/ 4217339 h 4304823"/>
              <a:gd name="connsiteX5" fmla="*/ 908943 w 4818772"/>
              <a:gd name="connsiteY5" fmla="*/ 3724279 h 4304823"/>
              <a:gd name="connsiteX6" fmla="*/ 4724 w 4818772"/>
              <a:gd name="connsiteY6" fmla="*/ 2128349 h 4304823"/>
              <a:gd name="connsiteX0" fmla="*/ 2718 w 4816766"/>
              <a:gd name="connsiteY0" fmla="*/ 2151168 h 4327642"/>
              <a:gd name="connsiteX1" fmla="*/ 691784 w 4816766"/>
              <a:gd name="connsiteY1" fmla="*/ 600486 h 4327642"/>
              <a:gd name="connsiteX2" fmla="*/ 3144848 w 4816766"/>
              <a:gd name="connsiteY2" fmla="*/ 80108 h 4327642"/>
              <a:gd name="connsiteX3" fmla="*/ 4816766 w 4816766"/>
              <a:gd name="connsiteY3" fmla="*/ 2151168 h 4327642"/>
              <a:gd name="connsiteX4" fmla="*/ 3521366 w 4816766"/>
              <a:gd name="connsiteY4" fmla="*/ 4240158 h 4327642"/>
              <a:gd name="connsiteX5" fmla="*/ 906937 w 4816766"/>
              <a:gd name="connsiteY5" fmla="*/ 3747098 h 4327642"/>
              <a:gd name="connsiteX6" fmla="*/ 2718 w 4816766"/>
              <a:gd name="connsiteY6" fmla="*/ 2151168 h 4327642"/>
              <a:gd name="connsiteX0" fmla="*/ 1142 w 4815190"/>
              <a:gd name="connsiteY0" fmla="*/ 2151168 h 4339214"/>
              <a:gd name="connsiteX1" fmla="*/ 690208 w 4815190"/>
              <a:gd name="connsiteY1" fmla="*/ 600486 h 4339214"/>
              <a:gd name="connsiteX2" fmla="*/ 3143272 w 4815190"/>
              <a:gd name="connsiteY2" fmla="*/ 80108 h 4339214"/>
              <a:gd name="connsiteX3" fmla="*/ 4815190 w 4815190"/>
              <a:gd name="connsiteY3" fmla="*/ 2151168 h 4339214"/>
              <a:gd name="connsiteX4" fmla="*/ 3519790 w 4815190"/>
              <a:gd name="connsiteY4" fmla="*/ 4240158 h 4339214"/>
              <a:gd name="connsiteX5" fmla="*/ 824679 w 4815190"/>
              <a:gd name="connsiteY5" fmla="*/ 3800886 h 4339214"/>
              <a:gd name="connsiteX6" fmla="*/ 1142 w 4815190"/>
              <a:gd name="connsiteY6" fmla="*/ 2151168 h 4339214"/>
              <a:gd name="connsiteX0" fmla="*/ 1142 w 4815190"/>
              <a:gd name="connsiteY0" fmla="*/ 2021799 h 4209845"/>
              <a:gd name="connsiteX1" fmla="*/ 690208 w 4815190"/>
              <a:gd name="connsiteY1" fmla="*/ 471117 h 4209845"/>
              <a:gd name="connsiteX2" fmla="*/ 3448072 w 4815190"/>
              <a:gd name="connsiteY2" fmla="*/ 103139 h 4209845"/>
              <a:gd name="connsiteX3" fmla="*/ 4815190 w 4815190"/>
              <a:gd name="connsiteY3" fmla="*/ 2021799 h 4209845"/>
              <a:gd name="connsiteX4" fmla="*/ 3519790 w 4815190"/>
              <a:gd name="connsiteY4" fmla="*/ 4110789 h 4209845"/>
              <a:gd name="connsiteX5" fmla="*/ 824679 w 4815190"/>
              <a:gd name="connsiteY5" fmla="*/ 3671517 h 4209845"/>
              <a:gd name="connsiteX6" fmla="*/ 1142 w 4815190"/>
              <a:gd name="connsiteY6" fmla="*/ 2021799 h 4209845"/>
              <a:gd name="connsiteX0" fmla="*/ 1142 w 4815190"/>
              <a:gd name="connsiteY0" fmla="*/ 1919239 h 4107285"/>
              <a:gd name="connsiteX1" fmla="*/ 690208 w 4815190"/>
              <a:gd name="connsiteY1" fmla="*/ 368557 h 4107285"/>
              <a:gd name="connsiteX2" fmla="*/ 3448072 w 4815190"/>
              <a:gd name="connsiteY2" fmla="*/ 579 h 4107285"/>
              <a:gd name="connsiteX3" fmla="*/ 4815190 w 4815190"/>
              <a:gd name="connsiteY3" fmla="*/ 1919239 h 4107285"/>
              <a:gd name="connsiteX4" fmla="*/ 3519790 w 4815190"/>
              <a:gd name="connsiteY4" fmla="*/ 4008229 h 4107285"/>
              <a:gd name="connsiteX5" fmla="*/ 824679 w 4815190"/>
              <a:gd name="connsiteY5" fmla="*/ 3568957 h 4107285"/>
              <a:gd name="connsiteX6" fmla="*/ 1142 w 4815190"/>
              <a:gd name="connsiteY6" fmla="*/ 1919239 h 4107285"/>
              <a:gd name="connsiteX0" fmla="*/ 1142 w 4815190"/>
              <a:gd name="connsiteY0" fmla="*/ 2091458 h 4279504"/>
              <a:gd name="connsiteX1" fmla="*/ 690208 w 4815190"/>
              <a:gd name="connsiteY1" fmla="*/ 540776 h 4279504"/>
              <a:gd name="connsiteX2" fmla="*/ 3214392 w 4815190"/>
              <a:gd name="connsiteY2" fmla="*/ 78 h 4279504"/>
              <a:gd name="connsiteX3" fmla="*/ 4815190 w 4815190"/>
              <a:gd name="connsiteY3" fmla="*/ 2091458 h 4279504"/>
              <a:gd name="connsiteX4" fmla="*/ 3519790 w 4815190"/>
              <a:gd name="connsiteY4" fmla="*/ 4180448 h 4279504"/>
              <a:gd name="connsiteX5" fmla="*/ 824679 w 4815190"/>
              <a:gd name="connsiteY5" fmla="*/ 3741176 h 4279504"/>
              <a:gd name="connsiteX6" fmla="*/ 1142 w 4815190"/>
              <a:gd name="connsiteY6" fmla="*/ 2091458 h 4279504"/>
              <a:gd name="connsiteX0" fmla="*/ 1142 w 4815190"/>
              <a:gd name="connsiteY0" fmla="*/ 2165136 h 4353182"/>
              <a:gd name="connsiteX1" fmla="*/ 690208 w 4815190"/>
              <a:gd name="connsiteY1" fmla="*/ 614454 h 4353182"/>
              <a:gd name="connsiteX2" fmla="*/ 3214392 w 4815190"/>
              <a:gd name="connsiteY2" fmla="*/ 73756 h 4353182"/>
              <a:gd name="connsiteX3" fmla="*/ 4815190 w 4815190"/>
              <a:gd name="connsiteY3" fmla="*/ 2165136 h 4353182"/>
              <a:gd name="connsiteX4" fmla="*/ 3519790 w 4815190"/>
              <a:gd name="connsiteY4" fmla="*/ 4254126 h 4353182"/>
              <a:gd name="connsiteX5" fmla="*/ 824679 w 4815190"/>
              <a:gd name="connsiteY5" fmla="*/ 3814854 h 4353182"/>
              <a:gd name="connsiteX6" fmla="*/ 1142 w 4815190"/>
              <a:gd name="connsiteY6" fmla="*/ 2165136 h 435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5190" h="4353182">
                <a:moveTo>
                  <a:pt x="1142" y="2165136"/>
                </a:moveTo>
                <a:cubicBezTo>
                  <a:pt x="-21270" y="1631736"/>
                  <a:pt x="289037" y="974572"/>
                  <a:pt x="690208" y="614454"/>
                </a:cubicBezTo>
                <a:cubicBezTo>
                  <a:pt x="1091379" y="254336"/>
                  <a:pt x="2598015" y="-174531"/>
                  <a:pt x="3214392" y="73756"/>
                </a:cubicBezTo>
                <a:cubicBezTo>
                  <a:pt x="3830769" y="322043"/>
                  <a:pt x="4815190" y="971810"/>
                  <a:pt x="4815190" y="2165136"/>
                </a:cubicBezTo>
                <a:cubicBezTo>
                  <a:pt x="4815190" y="3358462"/>
                  <a:pt x="4184875" y="3979173"/>
                  <a:pt x="3519790" y="4254126"/>
                </a:cubicBezTo>
                <a:cubicBezTo>
                  <a:pt x="2854705" y="4529079"/>
                  <a:pt x="1287108" y="4182442"/>
                  <a:pt x="824679" y="3814854"/>
                </a:cubicBezTo>
                <a:cubicBezTo>
                  <a:pt x="362250" y="3447266"/>
                  <a:pt x="23554" y="2698536"/>
                  <a:pt x="1142" y="2165136"/>
                </a:cubicBezTo>
                <a:close/>
              </a:path>
            </a:pathLst>
          </a:custGeom>
          <a:noFill/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73753" y="2481330"/>
            <a:ext cx="3152248" cy="425604"/>
            <a:chOff x="1470552" y="2462871"/>
            <a:chExt cx="3658547" cy="415663"/>
          </a:xfrm>
        </p:grpSpPr>
        <p:sp>
          <p:nvSpPr>
            <p:cNvPr id="15" name="직사각형 14"/>
            <p:cNvSpPr/>
            <p:nvPr/>
          </p:nvSpPr>
          <p:spPr>
            <a:xfrm>
              <a:off x="1470552" y="2462871"/>
              <a:ext cx="3658547" cy="415663"/>
            </a:xfrm>
            <a:prstGeom prst="rect">
              <a:avLst/>
            </a:prstGeom>
            <a:solidFill>
              <a:srgbClr val="3B1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08684" y="2486036"/>
              <a:ext cx="31822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기획공방 여덟 번째 </a:t>
              </a:r>
              <a:r>
                <a:rPr lang="en-US" altLang="ko-KR" sz="16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PPT </a:t>
              </a:r>
              <a:r>
                <a:rPr lang="ko-KR" altLang="en-US" sz="16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템플릿 공유</a:t>
              </a:r>
              <a:endPara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215200" y="2481330"/>
            <a:ext cx="3152248" cy="425604"/>
            <a:chOff x="1470552" y="2462871"/>
            <a:chExt cx="3658547" cy="415663"/>
          </a:xfrm>
        </p:grpSpPr>
        <p:sp>
          <p:nvSpPr>
            <p:cNvPr id="26" name="직사각형 25"/>
            <p:cNvSpPr/>
            <p:nvPr/>
          </p:nvSpPr>
          <p:spPr>
            <a:xfrm>
              <a:off x="1470552" y="2462871"/>
              <a:ext cx="3658547" cy="415663"/>
            </a:xfrm>
            <a:prstGeom prst="rect">
              <a:avLst/>
            </a:prstGeom>
            <a:solidFill>
              <a:srgbClr val="3B1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08684" y="2486036"/>
              <a:ext cx="31822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기획공방 여덟 번째 </a:t>
              </a:r>
              <a:r>
                <a:rPr lang="en-US" altLang="ko-KR" sz="16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PPT </a:t>
              </a:r>
              <a:r>
                <a:rPr lang="ko-KR" altLang="en-US" sz="16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템플릿 공유</a:t>
              </a:r>
              <a:endPara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43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3B1E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lum bright="-84000"/>
          </a:blip>
          <a:stretch>
            <a:fillRect/>
          </a:stretch>
        </p:blipFill>
        <p:spPr>
          <a:xfrm rot="206336">
            <a:off x="3398380" y="1597985"/>
            <a:ext cx="5046911" cy="46192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57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01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SITUATION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5145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“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우리의 현재 상황은 어떠한가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?”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966" y="1575404"/>
            <a:ext cx="5046911" cy="461920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588977" y="3026956"/>
            <a:ext cx="43540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소비자들은</a:t>
            </a:r>
            <a:endParaRPr lang="en-US" altLang="ko-KR" sz="36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  <a:p>
            <a:pPr algn="ctr"/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“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정말 그렇게 생각할까요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?”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039171" y="2170120"/>
            <a:ext cx="1404500" cy="432731"/>
            <a:chOff x="5039171" y="2170120"/>
            <a:chExt cx="1404500" cy="43273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039171" y="2170120"/>
              <a:ext cx="1404500" cy="432731"/>
            </a:xfrm>
            <a:prstGeom prst="roundRect">
              <a:avLst>
                <a:gd name="adj" fmla="val 50000"/>
              </a:avLst>
            </a:prstGeom>
            <a:solidFill>
              <a:srgbClr val="DB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24105" y="2186430"/>
              <a:ext cx="12346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Question</a:t>
              </a:r>
              <a:endPara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73181">
            <a:off x="9015286" y="3026956"/>
            <a:ext cx="1637411" cy="203578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56734">
            <a:off x="1539523" y="3983954"/>
            <a:ext cx="817669" cy="101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3B1E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57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01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SITUATION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5145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“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우리의 현재 상황은 어떠한가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?”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17" y="1547019"/>
            <a:ext cx="3086329" cy="2329689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145" y="1547018"/>
            <a:ext cx="3086329" cy="232968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973" y="1547017"/>
            <a:ext cx="3086329" cy="232968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17" y="4151223"/>
            <a:ext cx="3086329" cy="2329689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145" y="4151222"/>
            <a:ext cx="3086329" cy="2329689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973" y="4151221"/>
            <a:ext cx="3086329" cy="2329689"/>
          </a:xfrm>
          <a:prstGeom prst="rect">
            <a:avLst/>
          </a:prstGeom>
        </p:spPr>
      </p:pic>
      <p:sp>
        <p:nvSpPr>
          <p:cNvPr id="15" name="이등변 삼각형 14"/>
          <p:cNvSpPr/>
          <p:nvPr/>
        </p:nvSpPr>
        <p:spPr>
          <a:xfrm rot="5400000">
            <a:off x="4080109" y="2516570"/>
            <a:ext cx="301572" cy="259976"/>
          </a:xfrm>
          <a:prstGeom prst="triangle">
            <a:avLst/>
          </a:prstGeom>
          <a:solidFill>
            <a:srgbClr val="3B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/>
          <p:cNvSpPr/>
          <p:nvPr/>
        </p:nvSpPr>
        <p:spPr>
          <a:xfrm rot="5400000">
            <a:off x="7854397" y="2516570"/>
            <a:ext cx="301572" cy="259976"/>
          </a:xfrm>
          <a:prstGeom prst="triangle">
            <a:avLst/>
          </a:prstGeom>
          <a:solidFill>
            <a:srgbClr val="3B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/>
          <p:cNvSpPr/>
          <p:nvPr/>
        </p:nvSpPr>
        <p:spPr>
          <a:xfrm rot="5400000">
            <a:off x="4026320" y="5036250"/>
            <a:ext cx="301572" cy="259976"/>
          </a:xfrm>
          <a:prstGeom prst="triangle">
            <a:avLst/>
          </a:prstGeom>
          <a:solidFill>
            <a:srgbClr val="3B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/>
          <p:cNvSpPr/>
          <p:nvPr/>
        </p:nvSpPr>
        <p:spPr>
          <a:xfrm rot="5400000">
            <a:off x="7841248" y="5036250"/>
            <a:ext cx="301572" cy="259976"/>
          </a:xfrm>
          <a:prstGeom prst="triangle">
            <a:avLst/>
          </a:prstGeom>
          <a:solidFill>
            <a:srgbClr val="3B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91402" y="1681325"/>
            <a:ext cx="2666198" cy="1913524"/>
          </a:xfrm>
          <a:prstGeom prst="rect">
            <a:avLst/>
          </a:prstGeom>
          <a:noFill/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62901" y="1675262"/>
            <a:ext cx="2666198" cy="1913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07505" y="1669199"/>
            <a:ext cx="2666198" cy="1913524"/>
          </a:xfrm>
          <a:prstGeom prst="rect">
            <a:avLst/>
          </a:prstGeom>
          <a:noFill/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91402" y="4293195"/>
            <a:ext cx="2666198" cy="1913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762901" y="4287132"/>
            <a:ext cx="2666198" cy="1913524"/>
          </a:xfrm>
          <a:prstGeom prst="rect">
            <a:avLst/>
          </a:prstGeom>
          <a:noFill/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507505" y="4281069"/>
            <a:ext cx="2666198" cy="1913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020" y="2434529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내용을 입력해 주세요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~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  <a:sym typeface="Wingdings" panose="05000000000000000000" pitchFamily="2" charset="2"/>
              </a:rPr>
              <a:t>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83848" y="2434529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내용을 입력해 주세요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~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  <a:sym typeface="Wingdings" panose="05000000000000000000" pitchFamily="2" charset="2"/>
              </a:rPr>
              <a:t>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32676" y="2434529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내용을 입력해 주세요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~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  <a:sym typeface="Wingdings" panose="05000000000000000000" pitchFamily="2" charset="2"/>
              </a:rPr>
              <a:t>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020" y="5085169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내용을 입력해 주세요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~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  <a:sym typeface="Wingdings" panose="05000000000000000000" pitchFamily="2" charset="2"/>
              </a:rPr>
              <a:t>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83848" y="5085169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내용을 입력해 주세요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~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  <a:sym typeface="Wingdings" panose="05000000000000000000" pitchFamily="2" charset="2"/>
              </a:rPr>
              <a:t>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32676" y="5085169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내용을 입력해 주세요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~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  <a:sym typeface="Wingdings" panose="05000000000000000000" pitchFamily="2" charset="2"/>
              </a:rPr>
              <a:t>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44162" y="1867281"/>
            <a:ext cx="1024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네모박스</a:t>
            </a:r>
            <a:endParaRPr lang="ko-KR" altLang="en-US" sz="2400" dirty="0"/>
          </a:p>
        </p:txBody>
      </p:sp>
      <p:sp>
        <p:nvSpPr>
          <p:cNvPr id="29" name="직사각형 28"/>
          <p:cNvSpPr/>
          <p:nvPr/>
        </p:nvSpPr>
        <p:spPr>
          <a:xfrm>
            <a:off x="5609636" y="1867281"/>
            <a:ext cx="1024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네모박스</a:t>
            </a:r>
            <a:endParaRPr lang="ko-KR" altLang="en-US" sz="2400" dirty="0"/>
          </a:p>
        </p:txBody>
      </p:sp>
      <p:sp>
        <p:nvSpPr>
          <p:cNvPr id="30" name="직사각형 29"/>
          <p:cNvSpPr/>
          <p:nvPr/>
        </p:nvSpPr>
        <p:spPr>
          <a:xfrm>
            <a:off x="9375110" y="1867281"/>
            <a:ext cx="1024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네모박스</a:t>
            </a:r>
            <a:endParaRPr lang="ko-KR" altLang="en-US" sz="2400" dirty="0"/>
          </a:p>
        </p:txBody>
      </p:sp>
      <p:sp>
        <p:nvSpPr>
          <p:cNvPr id="31" name="직사각형 30"/>
          <p:cNvSpPr/>
          <p:nvPr/>
        </p:nvSpPr>
        <p:spPr>
          <a:xfrm>
            <a:off x="1827516" y="4510426"/>
            <a:ext cx="1024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네모박스</a:t>
            </a:r>
            <a:endParaRPr lang="ko-KR" altLang="en-US" sz="2400" dirty="0"/>
          </a:p>
        </p:txBody>
      </p:sp>
      <p:sp>
        <p:nvSpPr>
          <p:cNvPr id="40" name="직사각형 39"/>
          <p:cNvSpPr/>
          <p:nvPr/>
        </p:nvSpPr>
        <p:spPr>
          <a:xfrm>
            <a:off x="5592990" y="4510426"/>
            <a:ext cx="1024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네모박스</a:t>
            </a:r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9358464" y="4510426"/>
            <a:ext cx="1024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네모박스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07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1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08355" y="2331894"/>
            <a:ext cx="45752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소비자들은</a:t>
            </a:r>
            <a:endParaRPr lang="en-US" altLang="ko-KR" sz="36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  <a:p>
            <a:pPr algn="ctr"/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“ 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정말 그렇게 생각할까요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? ”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043767" y="3790941"/>
            <a:ext cx="4104466" cy="2343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000">
            <a:off x="221797" y="76362"/>
            <a:ext cx="11799874" cy="665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3B1E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57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01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SITUATION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5145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“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우리의 현재 상황은 어떠한가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?”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39343">
            <a:off x="835266" y="2365313"/>
            <a:ext cx="2698559" cy="286721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39343">
            <a:off x="4625810" y="2365313"/>
            <a:ext cx="2698559" cy="286721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39343">
            <a:off x="8416354" y="2365313"/>
            <a:ext cx="2698559" cy="2867219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1281222" y="3002505"/>
            <a:ext cx="1739152" cy="1739152"/>
          </a:xfrm>
          <a:prstGeom prst="ellipse">
            <a:avLst/>
          </a:prstGeom>
          <a:solidFill>
            <a:srgbClr val="DBE6F2">
              <a:alpha val="63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105513" y="3028004"/>
            <a:ext cx="1739152" cy="1739152"/>
          </a:xfrm>
          <a:prstGeom prst="ellipse">
            <a:avLst/>
          </a:prstGeom>
          <a:solidFill>
            <a:schemeClr val="bg1">
              <a:lumMod val="85000"/>
              <a:alpha val="63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8868844" y="3053503"/>
            <a:ext cx="1739152" cy="1739152"/>
          </a:xfrm>
          <a:prstGeom prst="ellipse">
            <a:avLst/>
          </a:prstGeom>
          <a:solidFill>
            <a:srgbClr val="DBE6F2">
              <a:alpha val="63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673" y="3380080"/>
            <a:ext cx="596250" cy="528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839" y="3374455"/>
            <a:ext cx="562500" cy="54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8758" y="3391330"/>
            <a:ext cx="573750" cy="5062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704253" y="4117801"/>
            <a:ext cx="9284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카메라다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494797" y="4117801"/>
            <a:ext cx="9284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사람이다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382803" y="4117801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하트다</a:t>
            </a:r>
          </a:p>
        </p:txBody>
      </p:sp>
      <p:sp>
        <p:nvSpPr>
          <p:cNvPr id="28" name="다이아몬드 27"/>
          <p:cNvSpPr/>
          <p:nvPr/>
        </p:nvSpPr>
        <p:spPr>
          <a:xfrm>
            <a:off x="4366113" y="2087584"/>
            <a:ext cx="3239551" cy="3401803"/>
          </a:xfrm>
          <a:custGeom>
            <a:avLst/>
            <a:gdLst>
              <a:gd name="connsiteX0" fmla="*/ 0 w 3192935"/>
              <a:gd name="connsiteY0" fmla="*/ 1638149 h 3276298"/>
              <a:gd name="connsiteX1" fmla="*/ 1596468 w 3192935"/>
              <a:gd name="connsiteY1" fmla="*/ 0 h 3276298"/>
              <a:gd name="connsiteX2" fmla="*/ 3192935 w 3192935"/>
              <a:gd name="connsiteY2" fmla="*/ 1638149 h 3276298"/>
              <a:gd name="connsiteX3" fmla="*/ 1596468 w 3192935"/>
              <a:gd name="connsiteY3" fmla="*/ 3276298 h 3276298"/>
              <a:gd name="connsiteX4" fmla="*/ 0 w 3192935"/>
              <a:gd name="connsiteY4" fmla="*/ 1638149 h 3276298"/>
              <a:gd name="connsiteX0" fmla="*/ 0 w 3162455"/>
              <a:gd name="connsiteY0" fmla="*/ 1638149 h 3276298"/>
              <a:gd name="connsiteX1" fmla="*/ 1596468 w 3162455"/>
              <a:gd name="connsiteY1" fmla="*/ 0 h 3276298"/>
              <a:gd name="connsiteX2" fmla="*/ 3162455 w 3162455"/>
              <a:gd name="connsiteY2" fmla="*/ 1536549 h 3276298"/>
              <a:gd name="connsiteX3" fmla="*/ 1596468 w 3162455"/>
              <a:gd name="connsiteY3" fmla="*/ 3276298 h 3276298"/>
              <a:gd name="connsiteX4" fmla="*/ 0 w 3162455"/>
              <a:gd name="connsiteY4" fmla="*/ 1638149 h 3276298"/>
              <a:gd name="connsiteX0" fmla="*/ 0 w 3131975"/>
              <a:gd name="connsiteY0" fmla="*/ 1688949 h 3276298"/>
              <a:gd name="connsiteX1" fmla="*/ 1565988 w 3131975"/>
              <a:gd name="connsiteY1" fmla="*/ 0 h 3276298"/>
              <a:gd name="connsiteX2" fmla="*/ 3131975 w 3131975"/>
              <a:gd name="connsiteY2" fmla="*/ 1536549 h 3276298"/>
              <a:gd name="connsiteX3" fmla="*/ 1565988 w 3131975"/>
              <a:gd name="connsiteY3" fmla="*/ 3276298 h 3276298"/>
              <a:gd name="connsiteX4" fmla="*/ 0 w 3131975"/>
              <a:gd name="connsiteY4" fmla="*/ 1688949 h 3276298"/>
              <a:gd name="connsiteX0" fmla="*/ 0 w 3131975"/>
              <a:gd name="connsiteY0" fmla="*/ 1760666 h 3348015"/>
              <a:gd name="connsiteX1" fmla="*/ 1521165 w 3131975"/>
              <a:gd name="connsiteY1" fmla="*/ 0 h 3348015"/>
              <a:gd name="connsiteX2" fmla="*/ 3131975 w 3131975"/>
              <a:gd name="connsiteY2" fmla="*/ 1608266 h 3348015"/>
              <a:gd name="connsiteX3" fmla="*/ 1565988 w 3131975"/>
              <a:gd name="connsiteY3" fmla="*/ 3348015 h 3348015"/>
              <a:gd name="connsiteX4" fmla="*/ 0 w 3131975"/>
              <a:gd name="connsiteY4" fmla="*/ 1760666 h 3348015"/>
              <a:gd name="connsiteX0" fmla="*/ 0 w 3194727"/>
              <a:gd name="connsiteY0" fmla="*/ 1760666 h 3348015"/>
              <a:gd name="connsiteX1" fmla="*/ 1521165 w 3194727"/>
              <a:gd name="connsiteY1" fmla="*/ 0 h 3348015"/>
              <a:gd name="connsiteX2" fmla="*/ 3194727 w 3194727"/>
              <a:gd name="connsiteY2" fmla="*/ 1626195 h 3348015"/>
              <a:gd name="connsiteX3" fmla="*/ 1565988 w 3194727"/>
              <a:gd name="connsiteY3" fmla="*/ 3348015 h 3348015"/>
              <a:gd name="connsiteX4" fmla="*/ 0 w 3194727"/>
              <a:gd name="connsiteY4" fmla="*/ 1760666 h 3348015"/>
              <a:gd name="connsiteX0" fmla="*/ 0 w 3239551"/>
              <a:gd name="connsiteY0" fmla="*/ 1742737 h 3348015"/>
              <a:gd name="connsiteX1" fmla="*/ 1565989 w 3239551"/>
              <a:gd name="connsiteY1" fmla="*/ 0 h 3348015"/>
              <a:gd name="connsiteX2" fmla="*/ 3239551 w 3239551"/>
              <a:gd name="connsiteY2" fmla="*/ 1626195 h 3348015"/>
              <a:gd name="connsiteX3" fmla="*/ 1610812 w 3239551"/>
              <a:gd name="connsiteY3" fmla="*/ 3348015 h 3348015"/>
              <a:gd name="connsiteX4" fmla="*/ 0 w 3239551"/>
              <a:gd name="connsiteY4" fmla="*/ 1742737 h 3348015"/>
              <a:gd name="connsiteX0" fmla="*/ 0 w 3239551"/>
              <a:gd name="connsiteY0" fmla="*/ 1742737 h 3401803"/>
              <a:gd name="connsiteX1" fmla="*/ 1565989 w 3239551"/>
              <a:gd name="connsiteY1" fmla="*/ 0 h 3401803"/>
              <a:gd name="connsiteX2" fmla="*/ 3239551 w 3239551"/>
              <a:gd name="connsiteY2" fmla="*/ 1626195 h 3401803"/>
              <a:gd name="connsiteX3" fmla="*/ 1592882 w 3239551"/>
              <a:gd name="connsiteY3" fmla="*/ 3401803 h 3401803"/>
              <a:gd name="connsiteX4" fmla="*/ 0 w 3239551"/>
              <a:gd name="connsiteY4" fmla="*/ 1742737 h 340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9551" h="3401803">
                <a:moveTo>
                  <a:pt x="0" y="1742737"/>
                </a:moveTo>
                <a:lnTo>
                  <a:pt x="1565989" y="0"/>
                </a:lnTo>
                <a:lnTo>
                  <a:pt x="3239551" y="1626195"/>
                </a:lnTo>
                <a:lnTo>
                  <a:pt x="1592882" y="3401803"/>
                </a:lnTo>
                <a:lnTo>
                  <a:pt x="0" y="1742737"/>
                </a:lnTo>
                <a:close/>
              </a:path>
            </a:pathLst>
          </a:custGeom>
          <a:noFill/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다이아몬드 27"/>
          <p:cNvSpPr/>
          <p:nvPr/>
        </p:nvSpPr>
        <p:spPr>
          <a:xfrm>
            <a:off x="8145747" y="2105512"/>
            <a:ext cx="3239552" cy="3383875"/>
          </a:xfrm>
          <a:custGeom>
            <a:avLst/>
            <a:gdLst>
              <a:gd name="connsiteX0" fmla="*/ 0 w 3192935"/>
              <a:gd name="connsiteY0" fmla="*/ 1638149 h 3276298"/>
              <a:gd name="connsiteX1" fmla="*/ 1596468 w 3192935"/>
              <a:gd name="connsiteY1" fmla="*/ 0 h 3276298"/>
              <a:gd name="connsiteX2" fmla="*/ 3192935 w 3192935"/>
              <a:gd name="connsiteY2" fmla="*/ 1638149 h 3276298"/>
              <a:gd name="connsiteX3" fmla="*/ 1596468 w 3192935"/>
              <a:gd name="connsiteY3" fmla="*/ 3276298 h 3276298"/>
              <a:gd name="connsiteX4" fmla="*/ 0 w 3192935"/>
              <a:gd name="connsiteY4" fmla="*/ 1638149 h 3276298"/>
              <a:gd name="connsiteX0" fmla="*/ 0 w 3162455"/>
              <a:gd name="connsiteY0" fmla="*/ 1638149 h 3276298"/>
              <a:gd name="connsiteX1" fmla="*/ 1596468 w 3162455"/>
              <a:gd name="connsiteY1" fmla="*/ 0 h 3276298"/>
              <a:gd name="connsiteX2" fmla="*/ 3162455 w 3162455"/>
              <a:gd name="connsiteY2" fmla="*/ 1536549 h 3276298"/>
              <a:gd name="connsiteX3" fmla="*/ 1596468 w 3162455"/>
              <a:gd name="connsiteY3" fmla="*/ 3276298 h 3276298"/>
              <a:gd name="connsiteX4" fmla="*/ 0 w 3162455"/>
              <a:gd name="connsiteY4" fmla="*/ 1638149 h 3276298"/>
              <a:gd name="connsiteX0" fmla="*/ 0 w 3131975"/>
              <a:gd name="connsiteY0" fmla="*/ 1688949 h 3276298"/>
              <a:gd name="connsiteX1" fmla="*/ 1565988 w 3131975"/>
              <a:gd name="connsiteY1" fmla="*/ 0 h 3276298"/>
              <a:gd name="connsiteX2" fmla="*/ 3131975 w 3131975"/>
              <a:gd name="connsiteY2" fmla="*/ 1536549 h 3276298"/>
              <a:gd name="connsiteX3" fmla="*/ 1565988 w 3131975"/>
              <a:gd name="connsiteY3" fmla="*/ 3276298 h 3276298"/>
              <a:gd name="connsiteX4" fmla="*/ 0 w 3131975"/>
              <a:gd name="connsiteY4" fmla="*/ 1688949 h 3276298"/>
              <a:gd name="connsiteX0" fmla="*/ 0 w 3131975"/>
              <a:gd name="connsiteY0" fmla="*/ 1742738 h 3330087"/>
              <a:gd name="connsiteX1" fmla="*/ 1530129 w 3131975"/>
              <a:gd name="connsiteY1" fmla="*/ 0 h 3330087"/>
              <a:gd name="connsiteX2" fmla="*/ 3131975 w 3131975"/>
              <a:gd name="connsiteY2" fmla="*/ 1590338 h 3330087"/>
              <a:gd name="connsiteX3" fmla="*/ 1565988 w 3131975"/>
              <a:gd name="connsiteY3" fmla="*/ 3330087 h 3330087"/>
              <a:gd name="connsiteX4" fmla="*/ 0 w 3131975"/>
              <a:gd name="connsiteY4" fmla="*/ 1742738 h 3330087"/>
              <a:gd name="connsiteX0" fmla="*/ 0 w 3194728"/>
              <a:gd name="connsiteY0" fmla="*/ 1742738 h 3330087"/>
              <a:gd name="connsiteX1" fmla="*/ 1530129 w 3194728"/>
              <a:gd name="connsiteY1" fmla="*/ 0 h 3330087"/>
              <a:gd name="connsiteX2" fmla="*/ 3194728 w 3194728"/>
              <a:gd name="connsiteY2" fmla="*/ 1608268 h 3330087"/>
              <a:gd name="connsiteX3" fmla="*/ 1565988 w 3194728"/>
              <a:gd name="connsiteY3" fmla="*/ 3330087 h 3330087"/>
              <a:gd name="connsiteX4" fmla="*/ 0 w 3194728"/>
              <a:gd name="connsiteY4" fmla="*/ 1742738 h 3330087"/>
              <a:gd name="connsiteX0" fmla="*/ 0 w 3194728"/>
              <a:gd name="connsiteY0" fmla="*/ 1742738 h 3383875"/>
              <a:gd name="connsiteX1" fmla="*/ 1530129 w 3194728"/>
              <a:gd name="connsiteY1" fmla="*/ 0 h 3383875"/>
              <a:gd name="connsiteX2" fmla="*/ 3194728 w 3194728"/>
              <a:gd name="connsiteY2" fmla="*/ 1608268 h 3383875"/>
              <a:gd name="connsiteX3" fmla="*/ 1583917 w 3194728"/>
              <a:gd name="connsiteY3" fmla="*/ 3383875 h 3383875"/>
              <a:gd name="connsiteX4" fmla="*/ 0 w 3194728"/>
              <a:gd name="connsiteY4" fmla="*/ 1742738 h 3383875"/>
              <a:gd name="connsiteX0" fmla="*/ 0 w 3239552"/>
              <a:gd name="connsiteY0" fmla="*/ 1742738 h 3383875"/>
              <a:gd name="connsiteX1" fmla="*/ 1574953 w 3239552"/>
              <a:gd name="connsiteY1" fmla="*/ 0 h 3383875"/>
              <a:gd name="connsiteX2" fmla="*/ 3239552 w 3239552"/>
              <a:gd name="connsiteY2" fmla="*/ 1608268 h 3383875"/>
              <a:gd name="connsiteX3" fmla="*/ 1628741 w 3239552"/>
              <a:gd name="connsiteY3" fmla="*/ 3383875 h 3383875"/>
              <a:gd name="connsiteX4" fmla="*/ 0 w 3239552"/>
              <a:gd name="connsiteY4" fmla="*/ 1742738 h 338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9552" h="3383875">
                <a:moveTo>
                  <a:pt x="0" y="1742738"/>
                </a:moveTo>
                <a:lnTo>
                  <a:pt x="1574953" y="0"/>
                </a:lnTo>
                <a:lnTo>
                  <a:pt x="3239552" y="1608268"/>
                </a:lnTo>
                <a:lnTo>
                  <a:pt x="1628741" y="3383875"/>
                </a:lnTo>
                <a:lnTo>
                  <a:pt x="0" y="1742738"/>
                </a:lnTo>
                <a:close/>
              </a:path>
            </a:pathLst>
          </a:custGeom>
          <a:noFill/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다이아몬드 27"/>
          <p:cNvSpPr/>
          <p:nvPr/>
        </p:nvSpPr>
        <p:spPr>
          <a:xfrm>
            <a:off x="539439" y="2097743"/>
            <a:ext cx="3288490" cy="3404705"/>
          </a:xfrm>
          <a:custGeom>
            <a:avLst/>
            <a:gdLst>
              <a:gd name="connsiteX0" fmla="*/ 0 w 3192935"/>
              <a:gd name="connsiteY0" fmla="*/ 1638149 h 3276298"/>
              <a:gd name="connsiteX1" fmla="*/ 1596468 w 3192935"/>
              <a:gd name="connsiteY1" fmla="*/ 0 h 3276298"/>
              <a:gd name="connsiteX2" fmla="*/ 3192935 w 3192935"/>
              <a:gd name="connsiteY2" fmla="*/ 1638149 h 3276298"/>
              <a:gd name="connsiteX3" fmla="*/ 1596468 w 3192935"/>
              <a:gd name="connsiteY3" fmla="*/ 3276298 h 3276298"/>
              <a:gd name="connsiteX4" fmla="*/ 0 w 3192935"/>
              <a:gd name="connsiteY4" fmla="*/ 1638149 h 3276298"/>
              <a:gd name="connsiteX0" fmla="*/ 0 w 3162455"/>
              <a:gd name="connsiteY0" fmla="*/ 1638149 h 3276298"/>
              <a:gd name="connsiteX1" fmla="*/ 1596468 w 3162455"/>
              <a:gd name="connsiteY1" fmla="*/ 0 h 3276298"/>
              <a:gd name="connsiteX2" fmla="*/ 3162455 w 3162455"/>
              <a:gd name="connsiteY2" fmla="*/ 1536549 h 3276298"/>
              <a:gd name="connsiteX3" fmla="*/ 1596468 w 3162455"/>
              <a:gd name="connsiteY3" fmla="*/ 3276298 h 3276298"/>
              <a:gd name="connsiteX4" fmla="*/ 0 w 3162455"/>
              <a:gd name="connsiteY4" fmla="*/ 1638149 h 3276298"/>
              <a:gd name="connsiteX0" fmla="*/ 0 w 3131975"/>
              <a:gd name="connsiteY0" fmla="*/ 1688949 h 3276298"/>
              <a:gd name="connsiteX1" fmla="*/ 1565988 w 3131975"/>
              <a:gd name="connsiteY1" fmla="*/ 0 h 3276298"/>
              <a:gd name="connsiteX2" fmla="*/ 3131975 w 3131975"/>
              <a:gd name="connsiteY2" fmla="*/ 1536549 h 3276298"/>
              <a:gd name="connsiteX3" fmla="*/ 1565988 w 3131975"/>
              <a:gd name="connsiteY3" fmla="*/ 3276298 h 3276298"/>
              <a:gd name="connsiteX4" fmla="*/ 0 w 3131975"/>
              <a:gd name="connsiteY4" fmla="*/ 1688949 h 3276298"/>
              <a:gd name="connsiteX0" fmla="*/ 0 w 3201998"/>
              <a:gd name="connsiteY0" fmla="*/ 1688949 h 3276298"/>
              <a:gd name="connsiteX1" fmla="*/ 1565988 w 3201998"/>
              <a:gd name="connsiteY1" fmla="*/ 0 h 3276298"/>
              <a:gd name="connsiteX2" fmla="*/ 3201998 w 3201998"/>
              <a:gd name="connsiteY2" fmla="*/ 1562430 h 3276298"/>
              <a:gd name="connsiteX3" fmla="*/ 1565988 w 3201998"/>
              <a:gd name="connsiteY3" fmla="*/ 3276298 h 3276298"/>
              <a:gd name="connsiteX4" fmla="*/ 0 w 3201998"/>
              <a:gd name="connsiteY4" fmla="*/ 1688949 h 3276298"/>
              <a:gd name="connsiteX0" fmla="*/ 0 w 3210751"/>
              <a:gd name="connsiteY0" fmla="*/ 1671696 h 3276298"/>
              <a:gd name="connsiteX1" fmla="*/ 1574741 w 3210751"/>
              <a:gd name="connsiteY1" fmla="*/ 0 h 3276298"/>
              <a:gd name="connsiteX2" fmla="*/ 3210751 w 3210751"/>
              <a:gd name="connsiteY2" fmla="*/ 1562430 h 3276298"/>
              <a:gd name="connsiteX3" fmla="*/ 1574741 w 3210751"/>
              <a:gd name="connsiteY3" fmla="*/ 3276298 h 3276298"/>
              <a:gd name="connsiteX4" fmla="*/ 0 w 3210751"/>
              <a:gd name="connsiteY4" fmla="*/ 1671696 h 327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0751" h="3276298">
                <a:moveTo>
                  <a:pt x="0" y="1671696"/>
                </a:moveTo>
                <a:lnTo>
                  <a:pt x="1574741" y="0"/>
                </a:lnTo>
                <a:lnTo>
                  <a:pt x="3210751" y="1562430"/>
                </a:lnTo>
                <a:lnTo>
                  <a:pt x="1574741" y="3276298"/>
                </a:lnTo>
                <a:lnTo>
                  <a:pt x="0" y="1671696"/>
                </a:lnTo>
                <a:close/>
              </a:path>
            </a:pathLst>
          </a:custGeom>
          <a:noFill/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5495365" y="1954306"/>
            <a:ext cx="869576" cy="823333"/>
          </a:xfrm>
          <a:custGeom>
            <a:avLst/>
            <a:gdLst>
              <a:gd name="connsiteX0" fmla="*/ 0 w 869576"/>
              <a:gd name="connsiteY0" fmla="*/ 448235 h 806823"/>
              <a:gd name="connsiteX1" fmla="*/ 439270 w 869576"/>
              <a:gd name="connsiteY1" fmla="*/ 0 h 806823"/>
              <a:gd name="connsiteX2" fmla="*/ 869576 w 869576"/>
              <a:gd name="connsiteY2" fmla="*/ 403412 h 806823"/>
              <a:gd name="connsiteX3" fmla="*/ 519953 w 869576"/>
              <a:gd name="connsiteY3" fmla="*/ 806823 h 806823"/>
              <a:gd name="connsiteX4" fmla="*/ 0 w 869576"/>
              <a:gd name="connsiteY4" fmla="*/ 448235 h 806823"/>
              <a:gd name="connsiteX0" fmla="*/ 0 w 869576"/>
              <a:gd name="connsiteY0" fmla="*/ 448235 h 894453"/>
              <a:gd name="connsiteX1" fmla="*/ 439270 w 869576"/>
              <a:gd name="connsiteY1" fmla="*/ 0 h 894453"/>
              <a:gd name="connsiteX2" fmla="*/ 869576 w 869576"/>
              <a:gd name="connsiteY2" fmla="*/ 403412 h 894453"/>
              <a:gd name="connsiteX3" fmla="*/ 462803 w 869576"/>
              <a:gd name="connsiteY3" fmla="*/ 894453 h 894453"/>
              <a:gd name="connsiteX4" fmla="*/ 0 w 869576"/>
              <a:gd name="connsiteY4" fmla="*/ 448235 h 894453"/>
              <a:gd name="connsiteX0" fmla="*/ 0 w 869576"/>
              <a:gd name="connsiteY0" fmla="*/ 448235 h 823333"/>
              <a:gd name="connsiteX1" fmla="*/ 439270 w 869576"/>
              <a:gd name="connsiteY1" fmla="*/ 0 h 823333"/>
              <a:gd name="connsiteX2" fmla="*/ 869576 w 869576"/>
              <a:gd name="connsiteY2" fmla="*/ 403412 h 823333"/>
              <a:gd name="connsiteX3" fmla="*/ 462803 w 869576"/>
              <a:gd name="connsiteY3" fmla="*/ 823333 h 823333"/>
              <a:gd name="connsiteX4" fmla="*/ 0 w 869576"/>
              <a:gd name="connsiteY4" fmla="*/ 448235 h 8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76" h="823333">
                <a:moveTo>
                  <a:pt x="0" y="448235"/>
                </a:moveTo>
                <a:lnTo>
                  <a:pt x="439270" y="0"/>
                </a:lnTo>
                <a:lnTo>
                  <a:pt x="869576" y="403412"/>
                </a:lnTo>
                <a:lnTo>
                  <a:pt x="462803" y="823333"/>
                </a:lnTo>
                <a:lnTo>
                  <a:pt x="0" y="448235"/>
                </a:lnTo>
                <a:close/>
              </a:path>
            </a:pathLst>
          </a:custGeom>
          <a:solidFill>
            <a:srgbClr val="3B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9285909" y="1954306"/>
            <a:ext cx="869576" cy="823333"/>
          </a:xfrm>
          <a:custGeom>
            <a:avLst/>
            <a:gdLst>
              <a:gd name="connsiteX0" fmla="*/ 0 w 869576"/>
              <a:gd name="connsiteY0" fmla="*/ 448235 h 806823"/>
              <a:gd name="connsiteX1" fmla="*/ 439270 w 869576"/>
              <a:gd name="connsiteY1" fmla="*/ 0 h 806823"/>
              <a:gd name="connsiteX2" fmla="*/ 869576 w 869576"/>
              <a:gd name="connsiteY2" fmla="*/ 403412 h 806823"/>
              <a:gd name="connsiteX3" fmla="*/ 519953 w 869576"/>
              <a:gd name="connsiteY3" fmla="*/ 806823 h 806823"/>
              <a:gd name="connsiteX4" fmla="*/ 0 w 869576"/>
              <a:gd name="connsiteY4" fmla="*/ 448235 h 806823"/>
              <a:gd name="connsiteX0" fmla="*/ 0 w 869576"/>
              <a:gd name="connsiteY0" fmla="*/ 448235 h 894453"/>
              <a:gd name="connsiteX1" fmla="*/ 439270 w 869576"/>
              <a:gd name="connsiteY1" fmla="*/ 0 h 894453"/>
              <a:gd name="connsiteX2" fmla="*/ 869576 w 869576"/>
              <a:gd name="connsiteY2" fmla="*/ 403412 h 894453"/>
              <a:gd name="connsiteX3" fmla="*/ 462803 w 869576"/>
              <a:gd name="connsiteY3" fmla="*/ 894453 h 894453"/>
              <a:gd name="connsiteX4" fmla="*/ 0 w 869576"/>
              <a:gd name="connsiteY4" fmla="*/ 448235 h 894453"/>
              <a:gd name="connsiteX0" fmla="*/ 0 w 869576"/>
              <a:gd name="connsiteY0" fmla="*/ 448235 h 823333"/>
              <a:gd name="connsiteX1" fmla="*/ 439270 w 869576"/>
              <a:gd name="connsiteY1" fmla="*/ 0 h 823333"/>
              <a:gd name="connsiteX2" fmla="*/ 869576 w 869576"/>
              <a:gd name="connsiteY2" fmla="*/ 403412 h 823333"/>
              <a:gd name="connsiteX3" fmla="*/ 462803 w 869576"/>
              <a:gd name="connsiteY3" fmla="*/ 823333 h 823333"/>
              <a:gd name="connsiteX4" fmla="*/ 0 w 869576"/>
              <a:gd name="connsiteY4" fmla="*/ 448235 h 8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76" h="823333">
                <a:moveTo>
                  <a:pt x="0" y="448235"/>
                </a:moveTo>
                <a:lnTo>
                  <a:pt x="439270" y="0"/>
                </a:lnTo>
                <a:lnTo>
                  <a:pt x="869576" y="403412"/>
                </a:lnTo>
                <a:lnTo>
                  <a:pt x="462803" y="823333"/>
                </a:lnTo>
                <a:lnTo>
                  <a:pt x="0" y="448235"/>
                </a:lnTo>
                <a:close/>
              </a:path>
            </a:pathLst>
          </a:custGeom>
          <a:solidFill>
            <a:srgbClr val="3B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1694293" y="1965822"/>
            <a:ext cx="869576" cy="823333"/>
          </a:xfrm>
          <a:custGeom>
            <a:avLst/>
            <a:gdLst>
              <a:gd name="connsiteX0" fmla="*/ 0 w 869576"/>
              <a:gd name="connsiteY0" fmla="*/ 448235 h 806823"/>
              <a:gd name="connsiteX1" fmla="*/ 439270 w 869576"/>
              <a:gd name="connsiteY1" fmla="*/ 0 h 806823"/>
              <a:gd name="connsiteX2" fmla="*/ 869576 w 869576"/>
              <a:gd name="connsiteY2" fmla="*/ 403412 h 806823"/>
              <a:gd name="connsiteX3" fmla="*/ 519953 w 869576"/>
              <a:gd name="connsiteY3" fmla="*/ 806823 h 806823"/>
              <a:gd name="connsiteX4" fmla="*/ 0 w 869576"/>
              <a:gd name="connsiteY4" fmla="*/ 448235 h 806823"/>
              <a:gd name="connsiteX0" fmla="*/ 0 w 869576"/>
              <a:gd name="connsiteY0" fmla="*/ 448235 h 894453"/>
              <a:gd name="connsiteX1" fmla="*/ 439270 w 869576"/>
              <a:gd name="connsiteY1" fmla="*/ 0 h 894453"/>
              <a:gd name="connsiteX2" fmla="*/ 869576 w 869576"/>
              <a:gd name="connsiteY2" fmla="*/ 403412 h 894453"/>
              <a:gd name="connsiteX3" fmla="*/ 462803 w 869576"/>
              <a:gd name="connsiteY3" fmla="*/ 894453 h 894453"/>
              <a:gd name="connsiteX4" fmla="*/ 0 w 869576"/>
              <a:gd name="connsiteY4" fmla="*/ 448235 h 894453"/>
              <a:gd name="connsiteX0" fmla="*/ 0 w 869576"/>
              <a:gd name="connsiteY0" fmla="*/ 448235 h 823333"/>
              <a:gd name="connsiteX1" fmla="*/ 439270 w 869576"/>
              <a:gd name="connsiteY1" fmla="*/ 0 h 823333"/>
              <a:gd name="connsiteX2" fmla="*/ 869576 w 869576"/>
              <a:gd name="connsiteY2" fmla="*/ 403412 h 823333"/>
              <a:gd name="connsiteX3" fmla="*/ 462803 w 869576"/>
              <a:gd name="connsiteY3" fmla="*/ 823333 h 823333"/>
              <a:gd name="connsiteX4" fmla="*/ 0 w 869576"/>
              <a:gd name="connsiteY4" fmla="*/ 448235 h 8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76" h="823333">
                <a:moveTo>
                  <a:pt x="0" y="448235"/>
                </a:moveTo>
                <a:lnTo>
                  <a:pt x="439270" y="0"/>
                </a:lnTo>
                <a:lnTo>
                  <a:pt x="869576" y="403412"/>
                </a:lnTo>
                <a:lnTo>
                  <a:pt x="462803" y="823333"/>
                </a:lnTo>
                <a:lnTo>
                  <a:pt x="0" y="448235"/>
                </a:lnTo>
                <a:close/>
              </a:path>
            </a:pathLst>
          </a:custGeom>
          <a:solidFill>
            <a:srgbClr val="3B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32553" y="2094202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1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33625" y="2094202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2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24169" y="2094202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3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83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267</Words>
  <Application>Microsoft Office PowerPoint</Application>
  <PresentationFormat>와이드스크린</PresentationFormat>
  <Paragraphs>78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1훈프로방스 R</vt:lpstr>
      <vt:lpstr>맑은 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호영</dc:creator>
  <cp:lastModifiedBy>신 호영</cp:lastModifiedBy>
  <cp:revision>44</cp:revision>
  <dcterms:created xsi:type="dcterms:W3CDTF">2018-04-29T10:29:09Z</dcterms:created>
  <dcterms:modified xsi:type="dcterms:W3CDTF">2018-06-06T09:09:59Z</dcterms:modified>
</cp:coreProperties>
</file>