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5" r:id="rId2"/>
    <p:sldId id="260" r:id="rId3"/>
    <p:sldId id="272" r:id="rId4"/>
    <p:sldId id="263" r:id="rId5"/>
    <p:sldId id="261" r:id="rId6"/>
    <p:sldId id="262" r:id="rId7"/>
    <p:sldId id="273" r:id="rId8"/>
    <p:sldId id="264" r:id="rId9"/>
    <p:sldId id="266" r:id="rId10"/>
    <p:sldId id="267" r:id="rId11"/>
    <p:sldId id="271" r:id="rId12"/>
    <p:sldId id="268" r:id="rId13"/>
    <p:sldId id="269" r:id="rId14"/>
  </p:sldIdLst>
  <p:sldSz cx="12192000" cy="6858000"/>
  <p:notesSz cx="6858000" cy="9144000"/>
  <p:embeddedFontLst>
    <p:embeddedFont>
      <p:font typeface="나눔명조" panose="02020603020101020101" pitchFamily="18" charset="-127"/>
      <p:regular r:id="rId15"/>
      <p:bold r:id="rId16"/>
    </p:embeddedFont>
    <p:embeddedFont>
      <p:font typeface="DX시인과나" panose="02020600000000000000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1E9"/>
    <a:srgbClr val="31454C"/>
    <a:srgbClr val="EB292B"/>
    <a:srgbClr val="FDFBF8"/>
    <a:srgbClr val="FABEC1"/>
    <a:srgbClr val="F68A8F"/>
    <a:srgbClr val="F03C45"/>
    <a:srgbClr val="F95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8AFD-2B7D-4F7E-99FC-C3C15AA8917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7844-D634-41C3-8522-D58A5CC7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3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8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29540" y="125730"/>
            <a:ext cx="11932920" cy="6606540"/>
          </a:xfrm>
          <a:prstGeom prst="roundRect">
            <a:avLst>
              <a:gd name="adj" fmla="val 3573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316027" y="6618418"/>
            <a:ext cx="11559946" cy="95250"/>
            <a:chOff x="187567" y="163830"/>
            <a:chExt cx="11943893" cy="132080"/>
          </a:xfrm>
        </p:grpSpPr>
        <p:sp>
          <p:nvSpPr>
            <p:cNvPr id="9" name="평행 사변형 8"/>
            <p:cNvSpPr/>
            <p:nvPr/>
          </p:nvSpPr>
          <p:spPr>
            <a:xfrm>
              <a:off x="18756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>
              <a:off x="59993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평행 사변형 10"/>
            <p:cNvSpPr/>
            <p:nvPr/>
          </p:nvSpPr>
          <p:spPr>
            <a:xfrm>
              <a:off x="101230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142467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183704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24941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266178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07415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348652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389889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431126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472363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/>
            <p:cNvSpPr/>
            <p:nvPr/>
          </p:nvSpPr>
          <p:spPr>
            <a:xfrm>
              <a:off x="513600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554837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평행 사변형 22"/>
            <p:cNvSpPr/>
            <p:nvPr/>
          </p:nvSpPr>
          <p:spPr>
            <a:xfrm>
              <a:off x="596074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평행 사변형 23"/>
            <p:cNvSpPr/>
            <p:nvPr/>
          </p:nvSpPr>
          <p:spPr>
            <a:xfrm>
              <a:off x="637311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/>
            <p:cNvSpPr/>
            <p:nvPr/>
          </p:nvSpPr>
          <p:spPr>
            <a:xfrm>
              <a:off x="678548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평행 사변형 25"/>
            <p:cNvSpPr/>
            <p:nvPr/>
          </p:nvSpPr>
          <p:spPr>
            <a:xfrm>
              <a:off x="719785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평행 사변형 26"/>
            <p:cNvSpPr/>
            <p:nvPr/>
          </p:nvSpPr>
          <p:spPr>
            <a:xfrm>
              <a:off x="761022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평행 사변형 27"/>
            <p:cNvSpPr/>
            <p:nvPr/>
          </p:nvSpPr>
          <p:spPr>
            <a:xfrm>
              <a:off x="802259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평행 사변형 28"/>
            <p:cNvSpPr/>
            <p:nvPr/>
          </p:nvSpPr>
          <p:spPr>
            <a:xfrm>
              <a:off x="843496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평행 사변형 29"/>
            <p:cNvSpPr/>
            <p:nvPr/>
          </p:nvSpPr>
          <p:spPr>
            <a:xfrm>
              <a:off x="884733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/>
            <p:cNvSpPr/>
            <p:nvPr/>
          </p:nvSpPr>
          <p:spPr>
            <a:xfrm>
              <a:off x="925970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/>
            <p:cNvSpPr/>
            <p:nvPr/>
          </p:nvSpPr>
          <p:spPr>
            <a:xfrm>
              <a:off x="967207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>
              <a:off x="1008444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평행 사변형 33"/>
            <p:cNvSpPr/>
            <p:nvPr/>
          </p:nvSpPr>
          <p:spPr>
            <a:xfrm>
              <a:off x="1049681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평행 사변형 34"/>
            <p:cNvSpPr/>
            <p:nvPr/>
          </p:nvSpPr>
          <p:spPr>
            <a:xfrm>
              <a:off x="1090918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/>
            <p:cNvSpPr/>
            <p:nvPr/>
          </p:nvSpPr>
          <p:spPr>
            <a:xfrm>
              <a:off x="1132155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>
              <a:off x="11733928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316027" y="163830"/>
            <a:ext cx="11559946" cy="95250"/>
            <a:chOff x="187567" y="163830"/>
            <a:chExt cx="11943893" cy="132080"/>
          </a:xfrm>
        </p:grpSpPr>
        <p:sp>
          <p:nvSpPr>
            <p:cNvPr id="39" name="평행 사변형 38"/>
            <p:cNvSpPr/>
            <p:nvPr/>
          </p:nvSpPr>
          <p:spPr>
            <a:xfrm>
              <a:off x="18756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59993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101230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142467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183704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224941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266178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평행 사변형 45"/>
            <p:cNvSpPr/>
            <p:nvPr/>
          </p:nvSpPr>
          <p:spPr>
            <a:xfrm>
              <a:off x="307415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평행 사변형 46"/>
            <p:cNvSpPr/>
            <p:nvPr/>
          </p:nvSpPr>
          <p:spPr>
            <a:xfrm>
              <a:off x="348652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평행 사변형 47"/>
            <p:cNvSpPr/>
            <p:nvPr/>
          </p:nvSpPr>
          <p:spPr>
            <a:xfrm>
              <a:off x="389889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평행 사변형 48"/>
            <p:cNvSpPr/>
            <p:nvPr/>
          </p:nvSpPr>
          <p:spPr>
            <a:xfrm>
              <a:off x="431126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평행 사변형 49"/>
            <p:cNvSpPr/>
            <p:nvPr/>
          </p:nvSpPr>
          <p:spPr>
            <a:xfrm>
              <a:off x="472363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평행 사변형 50"/>
            <p:cNvSpPr/>
            <p:nvPr/>
          </p:nvSpPr>
          <p:spPr>
            <a:xfrm>
              <a:off x="513600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평행 사변형 51"/>
            <p:cNvSpPr/>
            <p:nvPr/>
          </p:nvSpPr>
          <p:spPr>
            <a:xfrm>
              <a:off x="554837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평행 사변형 52"/>
            <p:cNvSpPr/>
            <p:nvPr/>
          </p:nvSpPr>
          <p:spPr>
            <a:xfrm>
              <a:off x="596074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637311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678548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719785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761022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802259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평행 사변형 58"/>
            <p:cNvSpPr/>
            <p:nvPr/>
          </p:nvSpPr>
          <p:spPr>
            <a:xfrm>
              <a:off x="843496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평행 사변형 59"/>
            <p:cNvSpPr/>
            <p:nvPr/>
          </p:nvSpPr>
          <p:spPr>
            <a:xfrm>
              <a:off x="884733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평행 사변형 60"/>
            <p:cNvSpPr/>
            <p:nvPr/>
          </p:nvSpPr>
          <p:spPr>
            <a:xfrm>
              <a:off x="925970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평행 사변형 61"/>
            <p:cNvSpPr/>
            <p:nvPr/>
          </p:nvSpPr>
          <p:spPr>
            <a:xfrm>
              <a:off x="967207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평행 사변형 62"/>
            <p:cNvSpPr/>
            <p:nvPr/>
          </p:nvSpPr>
          <p:spPr>
            <a:xfrm>
              <a:off x="1008444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평행 사변형 63"/>
            <p:cNvSpPr/>
            <p:nvPr/>
          </p:nvSpPr>
          <p:spPr>
            <a:xfrm>
              <a:off x="1049681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평행 사변형 64"/>
            <p:cNvSpPr/>
            <p:nvPr/>
          </p:nvSpPr>
          <p:spPr>
            <a:xfrm>
              <a:off x="1090918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평행 사변형 65"/>
            <p:cNvSpPr/>
            <p:nvPr/>
          </p:nvSpPr>
          <p:spPr>
            <a:xfrm>
              <a:off x="11321557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평행 사변형 66"/>
            <p:cNvSpPr/>
            <p:nvPr/>
          </p:nvSpPr>
          <p:spPr>
            <a:xfrm>
              <a:off x="11733928" y="163830"/>
              <a:ext cx="397532" cy="132080"/>
            </a:xfrm>
            <a:prstGeom prst="parallelogram">
              <a:avLst>
                <a:gd name="adj" fmla="val 104940"/>
              </a:avLst>
            </a:prstGeom>
            <a:solidFill>
              <a:srgbClr val="F9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8" name="직선 연결선 67"/>
          <p:cNvCxnSpPr/>
          <p:nvPr userDrawn="1"/>
        </p:nvCxnSpPr>
        <p:spPr>
          <a:xfrm>
            <a:off x="10509504" y="671994"/>
            <a:ext cx="1316736" cy="0"/>
          </a:xfrm>
          <a:prstGeom prst="line">
            <a:avLst/>
          </a:prstGeom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 userDrawn="1"/>
        </p:nvSpPr>
        <p:spPr>
          <a:xfrm>
            <a:off x="10418702" y="357526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F03C45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No.</a:t>
            </a:r>
            <a:endParaRPr lang="ko-KR" altLang="en-US" sz="1400" i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F03C45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61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8AFD-2B7D-4F7E-99FC-C3C15AA8917E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7844-D634-41C3-8522-D58A5CC73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6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5920" y="2827020"/>
            <a:ext cx="1264920" cy="1264920"/>
          </a:xfrm>
          <a:prstGeom prst="rect">
            <a:avLst/>
          </a:prstGeom>
          <a:solidFill>
            <a:srgbClr val="EB2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63240" y="2827020"/>
            <a:ext cx="1264920" cy="1264920"/>
          </a:xfrm>
          <a:prstGeom prst="rect">
            <a:avLst/>
          </a:prstGeom>
          <a:solidFill>
            <a:srgbClr val="31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80560" y="2827020"/>
            <a:ext cx="1264920" cy="1264920"/>
          </a:xfrm>
          <a:prstGeom prst="rect">
            <a:avLst/>
          </a:prstGeom>
          <a:solidFill>
            <a:srgbClr val="F8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66811" y="3014267"/>
            <a:ext cx="304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DX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시인과나</a:t>
            </a:r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(20P,BOLD)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5303" y="3512820"/>
            <a:ext cx="2252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나눔명조</a:t>
            </a:r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(16P)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9602" y="2050598"/>
            <a:ext cx="2252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메인컬러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5303" y="2050598"/>
            <a:ext cx="2252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메인폰트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0423" y="762001"/>
            <a:ext cx="1821331" cy="457200"/>
            <a:chOff x="5745479" y="968189"/>
            <a:chExt cx="1821331" cy="45720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745479" y="968189"/>
              <a:ext cx="1821331" cy="457200"/>
            </a:xfrm>
            <a:prstGeom prst="roundRect">
              <a:avLst>
                <a:gd name="adj" fmla="val 50000"/>
              </a:avLst>
            </a:prstGeom>
            <a:ln w="12700">
              <a:solidFill>
                <a:srgbClr val="3145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02337" y="1027512"/>
              <a:ext cx="1707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rgbClr val="EB292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PPT </a:t>
              </a:r>
              <a:r>
                <a:rPr lang="ko-KR" altLang="en-US" sz="1600" dirty="0" smtClean="0">
                  <a:ln>
                    <a:solidFill>
                      <a:srgbClr val="EB292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제작가이드</a:t>
              </a:r>
              <a:endPara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3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299712" y="2357120"/>
            <a:ext cx="3515318" cy="3515318"/>
          </a:xfrm>
          <a:prstGeom prst="ellipse">
            <a:avLst/>
          </a:prstGeom>
          <a:solidFill>
            <a:srgbClr val="F8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형 39"/>
          <p:cNvSpPr/>
          <p:nvPr/>
        </p:nvSpPr>
        <p:spPr>
          <a:xfrm>
            <a:off x="4365899" y="2423307"/>
            <a:ext cx="3382944" cy="3382944"/>
          </a:xfrm>
          <a:prstGeom prst="pie">
            <a:avLst>
              <a:gd name="adj1" fmla="val 6019745"/>
              <a:gd name="adj2" fmla="val 12653405"/>
            </a:avLst>
          </a:prstGeom>
          <a:solidFill>
            <a:srgbClr val="31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2"/>
          <p:cNvSpPr/>
          <p:nvPr/>
        </p:nvSpPr>
        <p:spPr>
          <a:xfrm>
            <a:off x="4365899" y="2423307"/>
            <a:ext cx="3382944" cy="3382944"/>
          </a:xfrm>
          <a:prstGeom prst="pie">
            <a:avLst>
              <a:gd name="adj1" fmla="val 17638588"/>
              <a:gd name="adj2" fmla="val 5906360"/>
            </a:avLst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730762" y="2788170"/>
            <a:ext cx="2653219" cy="26532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864933" y="2922341"/>
            <a:ext cx="2384876" cy="2384877"/>
          </a:xfrm>
          <a:prstGeom prst="ellipse">
            <a:avLst/>
          </a:prstGeom>
          <a:noFill/>
          <a:ln w="25400">
            <a:solidFill>
              <a:srgbClr val="EB29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383980" y="2632842"/>
            <a:ext cx="3162100" cy="873342"/>
          </a:xfrm>
          <a:custGeom>
            <a:avLst/>
            <a:gdLst>
              <a:gd name="connsiteX0" fmla="*/ 0 w 4299045"/>
              <a:gd name="connsiteY0" fmla="*/ 1187355 h 1187355"/>
              <a:gd name="connsiteX1" fmla="*/ 832513 w 4299045"/>
              <a:gd name="connsiteY1" fmla="*/ 0 h 1187355"/>
              <a:gd name="connsiteX2" fmla="*/ 4299045 w 4299045"/>
              <a:gd name="connsiteY2" fmla="*/ 0 h 118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9045" h="1187355">
                <a:moveTo>
                  <a:pt x="0" y="1187355"/>
                </a:moveTo>
                <a:lnTo>
                  <a:pt x="832513" y="0"/>
                </a:lnTo>
                <a:lnTo>
                  <a:pt x="4299045" y="0"/>
                </a:lnTo>
              </a:path>
            </a:pathLst>
          </a:custGeom>
          <a:noFill/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66931" y="904490"/>
            <a:ext cx="4658139" cy="861835"/>
            <a:chOff x="3766931" y="1505535"/>
            <a:chExt cx="4658139" cy="861835"/>
          </a:xfrm>
        </p:grpSpPr>
        <p:grpSp>
          <p:nvGrpSpPr>
            <p:cNvPr id="9" name="그룹 8"/>
            <p:cNvGrpSpPr/>
            <p:nvPr/>
          </p:nvGrpSpPr>
          <p:grpSpPr>
            <a:xfrm>
              <a:off x="3766931" y="1505535"/>
              <a:ext cx="4658139" cy="384315"/>
              <a:chOff x="1258957" y="1470991"/>
              <a:chExt cx="4658139" cy="384315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3766931" y="1983055"/>
              <a:ext cx="4658139" cy="384315"/>
              <a:chOff x="1258957" y="1470991"/>
              <a:chExt cx="4658139" cy="384315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>
            <a:off x="4603168" y="919617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안녕하세요벌써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03168" y="1379604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열번째네요후후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1" name="자유형 40"/>
          <p:cNvSpPr/>
          <p:nvPr/>
        </p:nvSpPr>
        <p:spPr>
          <a:xfrm flipH="1" flipV="1">
            <a:off x="1481707" y="4466440"/>
            <a:ext cx="3249053" cy="873342"/>
          </a:xfrm>
          <a:custGeom>
            <a:avLst/>
            <a:gdLst>
              <a:gd name="connsiteX0" fmla="*/ 0 w 4299045"/>
              <a:gd name="connsiteY0" fmla="*/ 1187355 h 1187355"/>
              <a:gd name="connsiteX1" fmla="*/ 832513 w 4299045"/>
              <a:gd name="connsiteY1" fmla="*/ 0 h 1187355"/>
              <a:gd name="connsiteX2" fmla="*/ 4299045 w 4299045"/>
              <a:gd name="connsiteY2" fmla="*/ 0 h 118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9045" h="1187355">
                <a:moveTo>
                  <a:pt x="0" y="1187355"/>
                </a:moveTo>
                <a:lnTo>
                  <a:pt x="832513" y="0"/>
                </a:lnTo>
                <a:lnTo>
                  <a:pt x="4299045" y="0"/>
                </a:lnTo>
              </a:path>
            </a:pathLst>
          </a:custGeom>
          <a:noFill/>
          <a:ln w="12700">
            <a:solidFill>
              <a:srgbClr val="3145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37452" y="2788170"/>
            <a:ext cx="18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타깃 연령대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259319" y="2870194"/>
            <a:ext cx="158496" cy="158496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537452" y="3240033"/>
            <a:ext cx="225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10</a:t>
            </a:r>
            <a:r>
              <a:rPr lang="ko-KR" altLang="en-US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</a:t>
            </a:r>
            <a:r>
              <a:rPr lang="en-US" altLang="ko-KR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~20</a:t>
            </a:r>
            <a:r>
              <a:rPr lang="ko-KR" altLang="en-US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대 여성</a:t>
            </a:r>
            <a:endParaRPr lang="ko-KR" altLang="en-US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26040" y="4907108"/>
            <a:ext cx="18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타깃 특징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31454C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501245" y="5056942"/>
            <a:ext cx="158496" cy="158496"/>
          </a:xfrm>
          <a:prstGeom prst="ellipse">
            <a:avLst/>
          </a:prstGeom>
          <a:solidFill>
            <a:srgbClr val="31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73077" y="5457284"/>
            <a:ext cx="225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학교 과제나</a:t>
            </a:r>
            <a:endParaRPr lang="en-US" altLang="ko-KR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공모전을 참가함</a:t>
            </a:r>
            <a:endParaRPr lang="ko-KR" altLang="en-US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05841" y="3699280"/>
            <a:ext cx="16209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100%</a:t>
            </a:r>
            <a:endParaRPr lang="ko-KR" altLang="en-US" sz="48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8024921" y="3962400"/>
            <a:ext cx="3109244" cy="2357718"/>
          </a:xfrm>
          <a:prstGeom prst="wedgeRoundRectCallout">
            <a:avLst>
              <a:gd name="adj1" fmla="val -22275"/>
              <a:gd name="adj2" fmla="val -6259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사각형 설명선 47"/>
          <p:cNvSpPr/>
          <p:nvPr/>
        </p:nvSpPr>
        <p:spPr>
          <a:xfrm flipV="1">
            <a:off x="829257" y="2206992"/>
            <a:ext cx="3109244" cy="2357718"/>
          </a:xfrm>
          <a:prstGeom prst="wedgeRoundRectCallout">
            <a:avLst>
              <a:gd name="adj1" fmla="val -22275"/>
              <a:gd name="adj2" fmla="val -6259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1223398" y="2838618"/>
            <a:ext cx="5087066" cy="3264209"/>
            <a:chOff x="897174" y="2153920"/>
            <a:chExt cx="6055360" cy="388553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418886" y="2153920"/>
              <a:ext cx="597408" cy="3656266"/>
            </a:xfrm>
            <a:prstGeom prst="roundRect">
              <a:avLst>
                <a:gd name="adj" fmla="val 13964"/>
              </a:avLst>
            </a:prstGeom>
            <a:solidFill>
              <a:srgbClr val="F03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180886" y="3530282"/>
              <a:ext cx="597408" cy="2279904"/>
            </a:xfrm>
            <a:prstGeom prst="roundRect">
              <a:avLst>
                <a:gd name="adj" fmla="val 13964"/>
              </a:avLst>
            </a:prstGeom>
            <a:solidFill>
              <a:srgbClr val="F68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942886" y="4009408"/>
              <a:ext cx="597408" cy="1800777"/>
            </a:xfrm>
            <a:prstGeom prst="roundRect">
              <a:avLst>
                <a:gd name="adj" fmla="val 13964"/>
              </a:avLst>
            </a:prstGeom>
            <a:solidFill>
              <a:srgbClr val="FAB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704886" y="4459786"/>
              <a:ext cx="597408" cy="1350399"/>
            </a:xfrm>
            <a:prstGeom prst="roundRect">
              <a:avLst>
                <a:gd name="adj" fmla="val 13964"/>
              </a:avLst>
            </a:prstGeom>
            <a:solidFill>
              <a:srgbClr val="F8F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flipH="1">
              <a:off x="2656886" y="3530282"/>
              <a:ext cx="597408" cy="2279904"/>
            </a:xfrm>
            <a:prstGeom prst="roundRect">
              <a:avLst>
                <a:gd name="adj" fmla="val 13964"/>
              </a:avLst>
            </a:prstGeom>
            <a:solidFill>
              <a:srgbClr val="F68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flipH="1">
              <a:off x="1894886" y="3210560"/>
              <a:ext cx="597408" cy="2599625"/>
            </a:xfrm>
            <a:prstGeom prst="roundRect">
              <a:avLst>
                <a:gd name="adj" fmla="val 13964"/>
              </a:avLst>
            </a:prstGeom>
            <a:solidFill>
              <a:srgbClr val="FAB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flipH="1">
              <a:off x="1132886" y="2781110"/>
              <a:ext cx="597408" cy="3029075"/>
            </a:xfrm>
            <a:prstGeom prst="roundRect">
              <a:avLst>
                <a:gd name="adj" fmla="val 13964"/>
              </a:avLst>
            </a:prstGeom>
            <a:solidFill>
              <a:srgbClr val="F8F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897174" y="2441616"/>
              <a:ext cx="6055360" cy="3597837"/>
            </a:xfrm>
            <a:custGeom>
              <a:avLst/>
              <a:gdLst>
                <a:gd name="connsiteX0" fmla="*/ 0 w 6055360"/>
                <a:gd name="connsiteY0" fmla="*/ 0 h 4114800"/>
                <a:gd name="connsiteX1" fmla="*/ 0 w 6055360"/>
                <a:gd name="connsiteY1" fmla="*/ 4114800 h 4114800"/>
                <a:gd name="connsiteX2" fmla="*/ 6055360 w 6055360"/>
                <a:gd name="connsiteY2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55360" h="4114800">
                  <a:moveTo>
                    <a:pt x="0" y="0"/>
                  </a:moveTo>
                  <a:lnTo>
                    <a:pt x="0" y="4114800"/>
                  </a:lnTo>
                  <a:lnTo>
                    <a:pt x="6055360" y="411480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66931" y="904490"/>
            <a:ext cx="4658139" cy="861835"/>
            <a:chOff x="3766931" y="1505535"/>
            <a:chExt cx="4658139" cy="861835"/>
          </a:xfrm>
        </p:grpSpPr>
        <p:grpSp>
          <p:nvGrpSpPr>
            <p:cNvPr id="14" name="그룹 13"/>
            <p:cNvGrpSpPr/>
            <p:nvPr/>
          </p:nvGrpSpPr>
          <p:grpSpPr>
            <a:xfrm>
              <a:off x="3766931" y="1505535"/>
              <a:ext cx="4658139" cy="384315"/>
              <a:chOff x="1258957" y="1470991"/>
              <a:chExt cx="4658139" cy="384315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3766931" y="1983055"/>
              <a:ext cx="4658139" cy="384315"/>
              <a:chOff x="1258957" y="1470991"/>
              <a:chExt cx="4658139" cy="384315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/>
          <p:cNvSpPr txBox="1"/>
          <p:nvPr/>
        </p:nvSpPr>
        <p:spPr>
          <a:xfrm>
            <a:off x="4603168" y="919617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안녕하세요벌써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03168" y="1379604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열번째네요후후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9041" y="3071497"/>
            <a:ext cx="18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첫 번째 목표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8748" y="6123148"/>
            <a:ext cx="5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월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15512" y="6123148"/>
            <a:ext cx="5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월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52276" y="6123148"/>
            <a:ext cx="5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월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89040" y="6123148"/>
            <a:ext cx="5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월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25804" y="6123148"/>
            <a:ext cx="5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월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62568" y="6123148"/>
            <a:ext cx="5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월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99334" y="6123148"/>
            <a:ext cx="5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월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3295" y="2374688"/>
            <a:ext cx="1060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방문자수</a:t>
            </a:r>
            <a:endParaRPr lang="en-US" altLang="ko-KR" sz="1600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명</a:t>
            </a:r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3" name="원호 52"/>
          <p:cNvSpPr/>
          <p:nvPr/>
        </p:nvSpPr>
        <p:spPr>
          <a:xfrm>
            <a:off x="3401618" y="2668605"/>
            <a:ext cx="4060518" cy="2804306"/>
          </a:xfrm>
          <a:prstGeom prst="arc">
            <a:avLst>
              <a:gd name="adj1" fmla="val 12501048"/>
              <a:gd name="adj2" fmla="val 18521125"/>
            </a:avLst>
          </a:prstGeom>
          <a:ln w="25400">
            <a:solidFill>
              <a:srgbClr val="EB292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172650" y="3019350"/>
            <a:ext cx="158496" cy="158496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152175" y="4299077"/>
            <a:ext cx="225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방문자 수 목표는</a:t>
            </a:r>
            <a:endParaRPr lang="en-US" altLang="ko-KR" sz="1600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몇 명이 적당할까요</a:t>
            </a:r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938970" y="2827037"/>
            <a:ext cx="4622800" cy="477520"/>
            <a:chOff x="6938970" y="2887997"/>
            <a:chExt cx="4622800" cy="477520"/>
          </a:xfrm>
        </p:grpSpPr>
        <p:sp>
          <p:nvSpPr>
            <p:cNvPr id="55" name="자유형 54"/>
            <p:cNvSpPr/>
            <p:nvPr/>
          </p:nvSpPr>
          <p:spPr>
            <a:xfrm rot="5400000">
              <a:off x="6933890" y="2893077"/>
              <a:ext cx="477520" cy="467360"/>
            </a:xfrm>
            <a:custGeom>
              <a:avLst/>
              <a:gdLst>
                <a:gd name="connsiteX0" fmla="*/ 0 w 477520"/>
                <a:gd name="connsiteY0" fmla="*/ 0 h 467360"/>
                <a:gd name="connsiteX1" fmla="*/ 0 w 477520"/>
                <a:gd name="connsiteY1" fmla="*/ 467360 h 467360"/>
                <a:gd name="connsiteX2" fmla="*/ 477520 w 477520"/>
                <a:gd name="connsiteY2" fmla="*/ 467360 h 4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520" h="467360">
                  <a:moveTo>
                    <a:pt x="0" y="0"/>
                  </a:moveTo>
                  <a:lnTo>
                    <a:pt x="0" y="467360"/>
                  </a:lnTo>
                  <a:lnTo>
                    <a:pt x="477520" y="467360"/>
                  </a:lnTo>
                </a:path>
              </a:pathLst>
            </a:custGeom>
            <a:ln w="1270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 rot="16200000" flipH="1">
              <a:off x="11089330" y="2893077"/>
              <a:ext cx="477520" cy="467360"/>
            </a:xfrm>
            <a:custGeom>
              <a:avLst/>
              <a:gdLst>
                <a:gd name="connsiteX0" fmla="*/ 0 w 477520"/>
                <a:gd name="connsiteY0" fmla="*/ 0 h 467360"/>
                <a:gd name="connsiteX1" fmla="*/ 0 w 477520"/>
                <a:gd name="connsiteY1" fmla="*/ 467360 h 467360"/>
                <a:gd name="connsiteX2" fmla="*/ 477520 w 477520"/>
                <a:gd name="connsiteY2" fmla="*/ 467360 h 4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520" h="467360">
                  <a:moveTo>
                    <a:pt x="0" y="0"/>
                  </a:moveTo>
                  <a:lnTo>
                    <a:pt x="0" y="467360"/>
                  </a:lnTo>
                  <a:lnTo>
                    <a:pt x="477520" y="467360"/>
                  </a:lnTo>
                </a:path>
              </a:pathLst>
            </a:custGeom>
            <a:ln w="1270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 flipV="1">
            <a:off x="6938970" y="5505090"/>
            <a:ext cx="4622800" cy="477520"/>
            <a:chOff x="6938970" y="2887997"/>
            <a:chExt cx="4622800" cy="477520"/>
          </a:xfrm>
        </p:grpSpPr>
        <p:sp>
          <p:nvSpPr>
            <p:cNvPr id="62" name="자유형 61"/>
            <p:cNvSpPr/>
            <p:nvPr/>
          </p:nvSpPr>
          <p:spPr>
            <a:xfrm rot="5400000">
              <a:off x="6933890" y="2893077"/>
              <a:ext cx="477520" cy="467360"/>
            </a:xfrm>
            <a:custGeom>
              <a:avLst/>
              <a:gdLst>
                <a:gd name="connsiteX0" fmla="*/ 0 w 477520"/>
                <a:gd name="connsiteY0" fmla="*/ 0 h 467360"/>
                <a:gd name="connsiteX1" fmla="*/ 0 w 477520"/>
                <a:gd name="connsiteY1" fmla="*/ 467360 h 467360"/>
                <a:gd name="connsiteX2" fmla="*/ 477520 w 477520"/>
                <a:gd name="connsiteY2" fmla="*/ 467360 h 4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520" h="467360">
                  <a:moveTo>
                    <a:pt x="0" y="0"/>
                  </a:moveTo>
                  <a:lnTo>
                    <a:pt x="0" y="467360"/>
                  </a:lnTo>
                  <a:lnTo>
                    <a:pt x="477520" y="467360"/>
                  </a:lnTo>
                </a:path>
              </a:pathLst>
            </a:custGeom>
            <a:ln w="1270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자유형 62"/>
            <p:cNvSpPr/>
            <p:nvPr/>
          </p:nvSpPr>
          <p:spPr>
            <a:xfrm rot="16200000" flipH="1">
              <a:off x="11089330" y="2893077"/>
              <a:ext cx="477520" cy="467360"/>
            </a:xfrm>
            <a:custGeom>
              <a:avLst/>
              <a:gdLst>
                <a:gd name="connsiteX0" fmla="*/ 0 w 477520"/>
                <a:gd name="connsiteY0" fmla="*/ 0 h 467360"/>
                <a:gd name="connsiteX1" fmla="*/ 0 w 477520"/>
                <a:gd name="connsiteY1" fmla="*/ 467360 h 467360"/>
                <a:gd name="connsiteX2" fmla="*/ 477520 w 477520"/>
                <a:gd name="connsiteY2" fmla="*/ 467360 h 4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520" h="467360">
                  <a:moveTo>
                    <a:pt x="0" y="0"/>
                  </a:moveTo>
                  <a:lnTo>
                    <a:pt x="0" y="467360"/>
                  </a:lnTo>
                  <a:lnTo>
                    <a:pt x="477520" y="467360"/>
                  </a:lnTo>
                </a:path>
              </a:pathLst>
            </a:custGeom>
            <a:ln w="1270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9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5950925" y="2645664"/>
            <a:ext cx="5205984" cy="2072640"/>
          </a:xfrm>
          <a:custGeom>
            <a:avLst/>
            <a:gdLst>
              <a:gd name="connsiteX0" fmla="*/ 0 w 5205984"/>
              <a:gd name="connsiteY0" fmla="*/ 2072640 h 2072640"/>
              <a:gd name="connsiteX1" fmla="*/ 816864 w 5205984"/>
              <a:gd name="connsiteY1" fmla="*/ 1133856 h 2072640"/>
              <a:gd name="connsiteX2" fmla="*/ 1853184 w 5205984"/>
              <a:gd name="connsiteY2" fmla="*/ 1706880 h 2072640"/>
              <a:gd name="connsiteX3" fmla="*/ 3291840 w 5205984"/>
              <a:gd name="connsiteY3" fmla="*/ 0 h 2072640"/>
              <a:gd name="connsiteX4" fmla="*/ 5205984 w 5205984"/>
              <a:gd name="connsiteY4" fmla="*/ 719328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984" h="2072640">
                <a:moveTo>
                  <a:pt x="0" y="2072640"/>
                </a:moveTo>
                <a:lnTo>
                  <a:pt x="816864" y="1133856"/>
                </a:lnTo>
                <a:lnTo>
                  <a:pt x="1853184" y="1706880"/>
                </a:lnTo>
                <a:lnTo>
                  <a:pt x="3291840" y="0"/>
                </a:lnTo>
                <a:lnTo>
                  <a:pt x="5205984" y="719328"/>
                </a:lnTo>
              </a:path>
            </a:pathLst>
          </a:custGeom>
          <a:noFill/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712925" y="3721290"/>
            <a:ext cx="146304" cy="146304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738782" y="4273568"/>
            <a:ext cx="146304" cy="146304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1083757" y="3324231"/>
            <a:ext cx="146304" cy="146304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77773" y="4677360"/>
            <a:ext cx="146304" cy="146304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9274520" y="2881497"/>
            <a:ext cx="0" cy="3016156"/>
          </a:xfrm>
          <a:prstGeom prst="line">
            <a:avLst/>
          </a:prstGeom>
          <a:ln>
            <a:solidFill>
              <a:srgbClr val="EB29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820488" y="4566267"/>
            <a:ext cx="0" cy="1331386"/>
          </a:xfrm>
          <a:prstGeom prst="line">
            <a:avLst/>
          </a:prstGeom>
          <a:ln>
            <a:solidFill>
              <a:srgbClr val="EB29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86077" y="4082500"/>
            <a:ext cx="0" cy="1815153"/>
          </a:xfrm>
          <a:prstGeom prst="line">
            <a:avLst/>
          </a:prstGeom>
          <a:ln>
            <a:solidFill>
              <a:srgbClr val="EB29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929727" y="4934394"/>
            <a:ext cx="0" cy="963259"/>
          </a:xfrm>
          <a:prstGeom prst="line">
            <a:avLst/>
          </a:prstGeom>
          <a:ln>
            <a:solidFill>
              <a:srgbClr val="EB29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171741" y="3558606"/>
            <a:ext cx="0" cy="2339047"/>
          </a:xfrm>
          <a:prstGeom prst="line">
            <a:avLst/>
          </a:prstGeom>
          <a:ln>
            <a:solidFill>
              <a:srgbClr val="EB29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067483" y="2472065"/>
            <a:ext cx="414073" cy="414073"/>
          </a:xfrm>
          <a:prstGeom prst="ellipse">
            <a:avLst/>
          </a:prstGeom>
          <a:solidFill>
            <a:srgbClr val="FA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201368" y="2604720"/>
            <a:ext cx="146304" cy="146304"/>
          </a:xfrm>
          <a:prstGeom prst="ellipse">
            <a:avLst/>
          </a:prstGeom>
          <a:solidFill>
            <a:srgbClr val="F03C45"/>
          </a:solidFill>
          <a:ln>
            <a:solidFill>
              <a:srgbClr val="F8F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766931" y="904490"/>
            <a:ext cx="4658139" cy="861835"/>
            <a:chOff x="3766931" y="1505535"/>
            <a:chExt cx="4658139" cy="861835"/>
          </a:xfrm>
        </p:grpSpPr>
        <p:grpSp>
          <p:nvGrpSpPr>
            <p:cNvPr id="19" name="그룹 18"/>
            <p:cNvGrpSpPr/>
            <p:nvPr/>
          </p:nvGrpSpPr>
          <p:grpSpPr>
            <a:xfrm>
              <a:off x="3766931" y="1505535"/>
              <a:ext cx="4658139" cy="384315"/>
              <a:chOff x="1258957" y="1470991"/>
              <a:chExt cx="4658139" cy="384315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3766931" y="1983055"/>
              <a:ext cx="4658139" cy="384315"/>
              <a:chOff x="1258957" y="1470991"/>
              <a:chExt cx="4658139" cy="38431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/>
          <p:cNvSpPr txBox="1"/>
          <p:nvPr/>
        </p:nvSpPr>
        <p:spPr>
          <a:xfrm>
            <a:off x="4603168" y="919617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안녕하세요벌써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03168" y="1379604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열번째네요후후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638800" y="6085840"/>
            <a:ext cx="6045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31630" y="2995484"/>
            <a:ext cx="18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두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번째 목표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25239" y="2943337"/>
            <a:ext cx="158496" cy="158496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904764" y="4223064"/>
            <a:ext cx="225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방문자 수 목표는</a:t>
            </a:r>
            <a:endParaRPr lang="en-US" altLang="ko-KR" sz="1600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몇 명이 적당할까요</a:t>
            </a:r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91559" y="2751024"/>
            <a:ext cx="4622800" cy="477520"/>
            <a:chOff x="6938970" y="2887997"/>
            <a:chExt cx="4622800" cy="477520"/>
          </a:xfrm>
        </p:grpSpPr>
        <p:sp>
          <p:nvSpPr>
            <p:cNvPr id="54" name="자유형 53"/>
            <p:cNvSpPr/>
            <p:nvPr/>
          </p:nvSpPr>
          <p:spPr>
            <a:xfrm rot="5400000">
              <a:off x="6933890" y="2893077"/>
              <a:ext cx="477520" cy="467360"/>
            </a:xfrm>
            <a:custGeom>
              <a:avLst/>
              <a:gdLst>
                <a:gd name="connsiteX0" fmla="*/ 0 w 477520"/>
                <a:gd name="connsiteY0" fmla="*/ 0 h 467360"/>
                <a:gd name="connsiteX1" fmla="*/ 0 w 477520"/>
                <a:gd name="connsiteY1" fmla="*/ 467360 h 467360"/>
                <a:gd name="connsiteX2" fmla="*/ 477520 w 477520"/>
                <a:gd name="connsiteY2" fmla="*/ 467360 h 4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520" h="467360">
                  <a:moveTo>
                    <a:pt x="0" y="0"/>
                  </a:moveTo>
                  <a:lnTo>
                    <a:pt x="0" y="467360"/>
                  </a:lnTo>
                  <a:lnTo>
                    <a:pt x="477520" y="467360"/>
                  </a:lnTo>
                </a:path>
              </a:pathLst>
            </a:custGeom>
            <a:ln w="1270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 rot="16200000" flipH="1">
              <a:off x="11089330" y="2893077"/>
              <a:ext cx="477520" cy="467360"/>
            </a:xfrm>
            <a:custGeom>
              <a:avLst/>
              <a:gdLst>
                <a:gd name="connsiteX0" fmla="*/ 0 w 477520"/>
                <a:gd name="connsiteY0" fmla="*/ 0 h 467360"/>
                <a:gd name="connsiteX1" fmla="*/ 0 w 477520"/>
                <a:gd name="connsiteY1" fmla="*/ 467360 h 467360"/>
                <a:gd name="connsiteX2" fmla="*/ 477520 w 477520"/>
                <a:gd name="connsiteY2" fmla="*/ 467360 h 4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520" h="467360">
                  <a:moveTo>
                    <a:pt x="0" y="0"/>
                  </a:moveTo>
                  <a:lnTo>
                    <a:pt x="0" y="467360"/>
                  </a:lnTo>
                  <a:lnTo>
                    <a:pt x="477520" y="467360"/>
                  </a:lnTo>
                </a:path>
              </a:pathLst>
            </a:custGeom>
            <a:ln w="1270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 flipV="1">
            <a:off x="691559" y="5429077"/>
            <a:ext cx="4622800" cy="477520"/>
            <a:chOff x="6938970" y="2887997"/>
            <a:chExt cx="4622800" cy="477520"/>
          </a:xfrm>
        </p:grpSpPr>
        <p:sp>
          <p:nvSpPr>
            <p:cNvPr id="57" name="자유형 56"/>
            <p:cNvSpPr/>
            <p:nvPr/>
          </p:nvSpPr>
          <p:spPr>
            <a:xfrm rot="5400000">
              <a:off x="6933890" y="2893077"/>
              <a:ext cx="477520" cy="467360"/>
            </a:xfrm>
            <a:custGeom>
              <a:avLst/>
              <a:gdLst>
                <a:gd name="connsiteX0" fmla="*/ 0 w 477520"/>
                <a:gd name="connsiteY0" fmla="*/ 0 h 467360"/>
                <a:gd name="connsiteX1" fmla="*/ 0 w 477520"/>
                <a:gd name="connsiteY1" fmla="*/ 467360 h 467360"/>
                <a:gd name="connsiteX2" fmla="*/ 477520 w 477520"/>
                <a:gd name="connsiteY2" fmla="*/ 467360 h 4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520" h="467360">
                  <a:moveTo>
                    <a:pt x="0" y="0"/>
                  </a:moveTo>
                  <a:lnTo>
                    <a:pt x="0" y="467360"/>
                  </a:lnTo>
                  <a:lnTo>
                    <a:pt x="477520" y="467360"/>
                  </a:lnTo>
                </a:path>
              </a:pathLst>
            </a:custGeom>
            <a:ln w="1270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 rot="16200000" flipH="1">
              <a:off x="11089330" y="2893077"/>
              <a:ext cx="477520" cy="467360"/>
            </a:xfrm>
            <a:custGeom>
              <a:avLst/>
              <a:gdLst>
                <a:gd name="connsiteX0" fmla="*/ 0 w 477520"/>
                <a:gd name="connsiteY0" fmla="*/ 0 h 467360"/>
                <a:gd name="connsiteX1" fmla="*/ 0 w 477520"/>
                <a:gd name="connsiteY1" fmla="*/ 467360 h 467360"/>
                <a:gd name="connsiteX2" fmla="*/ 477520 w 477520"/>
                <a:gd name="connsiteY2" fmla="*/ 467360 h 4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520" h="467360">
                  <a:moveTo>
                    <a:pt x="0" y="0"/>
                  </a:moveTo>
                  <a:lnTo>
                    <a:pt x="0" y="467360"/>
                  </a:lnTo>
                  <a:lnTo>
                    <a:pt x="477520" y="467360"/>
                  </a:lnTo>
                </a:path>
              </a:pathLst>
            </a:custGeom>
            <a:ln w="1270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616523" y="2041998"/>
            <a:ext cx="1307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최다방문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37073" y="4273568"/>
            <a:ext cx="955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100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명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08285" y="3329478"/>
            <a:ext cx="955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00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명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04568" y="4219272"/>
            <a:ext cx="955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130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명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886154" y="2898321"/>
            <a:ext cx="955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30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명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869880" y="2881497"/>
            <a:ext cx="955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명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1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4220372" y="2815557"/>
            <a:ext cx="3751256" cy="1195884"/>
            <a:chOff x="4082104" y="2967957"/>
            <a:chExt cx="3751256" cy="1195884"/>
          </a:xfrm>
        </p:grpSpPr>
        <p:grpSp>
          <p:nvGrpSpPr>
            <p:cNvPr id="34" name="그룹 33"/>
            <p:cNvGrpSpPr/>
            <p:nvPr/>
          </p:nvGrpSpPr>
          <p:grpSpPr>
            <a:xfrm>
              <a:off x="4082105" y="2967957"/>
              <a:ext cx="3751255" cy="493678"/>
              <a:chOff x="3015305" y="2815557"/>
              <a:chExt cx="3751255" cy="493678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3015305" y="2815557"/>
                <a:ext cx="3751255" cy="493675"/>
                <a:chOff x="3015305" y="2815557"/>
                <a:chExt cx="5983679" cy="493675"/>
              </a:xfrm>
            </p:grpSpPr>
            <p:cxnSp>
              <p:nvCxnSpPr>
                <p:cNvPr id="21" name="직선 연결선 20"/>
                <p:cNvCxnSpPr/>
                <p:nvPr/>
              </p:nvCxnSpPr>
              <p:spPr>
                <a:xfrm>
                  <a:off x="3015305" y="2815557"/>
                  <a:ext cx="5983679" cy="0"/>
                </a:xfrm>
                <a:prstGeom prst="line">
                  <a:avLst/>
                </a:prstGeom>
                <a:ln w="13970">
                  <a:solidFill>
                    <a:srgbClr val="EB29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3015305" y="3309232"/>
                  <a:ext cx="5983679" cy="0"/>
                </a:xfrm>
                <a:prstGeom prst="line">
                  <a:avLst/>
                </a:prstGeom>
                <a:ln w="13970">
                  <a:solidFill>
                    <a:srgbClr val="EB29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직선 연결선 22"/>
              <p:cNvCxnSpPr/>
              <p:nvPr/>
            </p:nvCxnSpPr>
            <p:spPr>
              <a:xfrm>
                <a:off x="3520301" y="2815557"/>
                <a:ext cx="0" cy="493678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4071930" y="2815557"/>
                <a:ext cx="0" cy="493678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4623559" y="2815557"/>
                <a:ext cx="0" cy="493678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5175188" y="2815557"/>
                <a:ext cx="0" cy="493678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5726817" y="2815557"/>
                <a:ext cx="0" cy="493678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6278446" y="2815557"/>
                <a:ext cx="0" cy="493678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3586362" y="2870818"/>
                <a:ext cx="3003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spc="2500" dirty="0" smtClean="0">
                    <a:ln>
                      <a:solidFill>
                        <a:srgbClr val="EB292B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감사합니다</a:t>
                </a:r>
                <a:endParaRPr lang="ko-KR" altLang="en-US" sz="2000" spc="2500" dirty="0">
                  <a:ln>
                    <a:solidFill>
                      <a:srgbClr val="EB292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082104" y="3670163"/>
              <a:ext cx="3751255" cy="493678"/>
              <a:chOff x="3015305" y="2815557"/>
              <a:chExt cx="3751255" cy="493678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3015305" y="2815557"/>
                <a:ext cx="3751255" cy="493675"/>
                <a:chOff x="3015305" y="2815557"/>
                <a:chExt cx="5983679" cy="493675"/>
              </a:xfrm>
            </p:grpSpPr>
            <p:cxnSp>
              <p:nvCxnSpPr>
                <p:cNvPr id="44" name="직선 연결선 43"/>
                <p:cNvCxnSpPr/>
                <p:nvPr/>
              </p:nvCxnSpPr>
              <p:spPr>
                <a:xfrm>
                  <a:off x="3015305" y="2815557"/>
                  <a:ext cx="5983679" cy="0"/>
                </a:xfrm>
                <a:prstGeom prst="line">
                  <a:avLst/>
                </a:prstGeom>
                <a:ln w="13970">
                  <a:solidFill>
                    <a:srgbClr val="EB29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3015305" y="3309232"/>
                  <a:ext cx="5983679" cy="0"/>
                </a:xfrm>
                <a:prstGeom prst="line">
                  <a:avLst/>
                </a:prstGeom>
                <a:ln w="13970">
                  <a:solidFill>
                    <a:srgbClr val="EB29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/>
              <p:cNvCxnSpPr/>
              <p:nvPr/>
            </p:nvCxnSpPr>
            <p:spPr>
              <a:xfrm>
                <a:off x="3520301" y="2815557"/>
                <a:ext cx="0" cy="493678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071930" y="2815557"/>
                <a:ext cx="0" cy="493678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623559" y="2815557"/>
                <a:ext cx="0" cy="493678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175188" y="2815557"/>
                <a:ext cx="0" cy="493678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5726817" y="2815557"/>
                <a:ext cx="0" cy="493678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278446" y="2815557"/>
                <a:ext cx="0" cy="493678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3586362" y="2870818"/>
                <a:ext cx="3003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spc="2500" dirty="0" smtClean="0">
                    <a:ln>
                      <a:solidFill>
                        <a:srgbClr val="EB292B">
                          <a:alpha val="0"/>
                        </a:srgb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기획공방</a:t>
                </a:r>
                <a:endParaRPr lang="ko-KR" altLang="en-US" sz="2000" spc="2500" dirty="0">
                  <a:ln>
                    <a:solidFill>
                      <a:srgbClr val="EB292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455" y="3741503"/>
              <a:ext cx="367951" cy="367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98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4454932" y="1930400"/>
            <a:ext cx="333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기획공방 열 번째 </a:t>
            </a:r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PPT 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템플릿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015305" y="2815557"/>
            <a:ext cx="5983679" cy="1107083"/>
            <a:chOff x="2713742" y="2774917"/>
            <a:chExt cx="5983679" cy="1107083"/>
          </a:xfrm>
        </p:grpSpPr>
        <p:grpSp>
          <p:nvGrpSpPr>
            <p:cNvPr id="21" name="그룹 20"/>
            <p:cNvGrpSpPr/>
            <p:nvPr/>
          </p:nvGrpSpPr>
          <p:grpSpPr>
            <a:xfrm>
              <a:off x="2713742" y="2774917"/>
              <a:ext cx="5983679" cy="493678"/>
              <a:chOff x="1258957" y="1470991"/>
              <a:chExt cx="4658139" cy="384315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2713742" y="3388322"/>
              <a:ext cx="5983679" cy="493678"/>
              <a:chOff x="1258957" y="1470991"/>
              <a:chExt cx="4658139" cy="384315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397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/>
            <p:cNvSpPr txBox="1"/>
            <p:nvPr/>
          </p:nvSpPr>
          <p:spPr>
            <a:xfrm>
              <a:off x="3284799" y="2830178"/>
              <a:ext cx="3003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2500" dirty="0" smtClean="0">
                  <a:ln>
                    <a:solidFill>
                      <a:srgbClr val="EB292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안녕하세요</a:t>
              </a:r>
              <a:endParaRPr lang="ko-KR" altLang="en-US" sz="2000" spc="25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284798" y="3434249"/>
              <a:ext cx="2604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2500" dirty="0" smtClean="0">
                  <a:ln>
                    <a:solidFill>
                      <a:srgbClr val="EB292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기획공방</a:t>
              </a:r>
              <a:endParaRPr lang="ko-KR" altLang="en-US" sz="2000" spc="25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84120" y="3434249"/>
              <a:ext cx="18678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2500" dirty="0">
                  <a:ln>
                    <a:solidFill>
                      <a:srgbClr val="EB292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입니다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84120" y="2830178"/>
              <a:ext cx="18678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2500" dirty="0" smtClean="0">
                  <a:ln>
                    <a:solidFill>
                      <a:srgbClr val="EB292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여러분</a:t>
              </a:r>
              <a:endParaRPr lang="ko-KR" altLang="en-US" sz="2000" spc="25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240" y="1186217"/>
            <a:ext cx="624454" cy="624454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H="1">
            <a:off x="5862918" y="5020234"/>
            <a:ext cx="552144" cy="552144"/>
          </a:xfrm>
          <a:prstGeom prst="line">
            <a:avLst/>
          </a:prstGeom>
          <a:ln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4464212" y="2111615"/>
            <a:ext cx="3263575" cy="493678"/>
            <a:chOff x="4021144" y="2111615"/>
            <a:chExt cx="3263575" cy="493678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4526140" y="2111615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077769" y="2111615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629398" y="2111615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181027" y="2111615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732656" y="2111615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592201" y="2166876"/>
              <a:ext cx="25299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2500" dirty="0" smtClean="0">
                  <a:ln>
                    <a:solidFill>
                      <a:srgbClr val="EB292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상황분석</a:t>
              </a:r>
              <a:endParaRPr lang="ko-KR" altLang="en-US" sz="2000" spc="25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021144" y="2111615"/>
              <a:ext cx="3263575" cy="0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021144" y="2605290"/>
              <a:ext cx="3263575" cy="0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464213" y="3053042"/>
            <a:ext cx="3263575" cy="493678"/>
            <a:chOff x="4021145" y="3053042"/>
            <a:chExt cx="3263575" cy="493678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526141" y="3053042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077770" y="3053042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629399" y="3053042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181028" y="3053042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732657" y="3053042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92201" y="3098969"/>
              <a:ext cx="2604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2500" dirty="0" smtClean="0">
                  <a:ln>
                    <a:solidFill>
                      <a:srgbClr val="EB292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타깃분석</a:t>
              </a:r>
              <a:endParaRPr lang="ko-KR" altLang="en-US" sz="2000" spc="25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021145" y="3053042"/>
              <a:ext cx="3263575" cy="0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021145" y="3546717"/>
              <a:ext cx="3263575" cy="0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4464212" y="3974062"/>
            <a:ext cx="3263575" cy="493678"/>
            <a:chOff x="4021144" y="3974062"/>
            <a:chExt cx="3263575" cy="493678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4526140" y="3974062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077769" y="3974062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5629398" y="3974062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181027" y="3974062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732656" y="3974062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592201" y="4029323"/>
              <a:ext cx="25299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2500" dirty="0" err="1" smtClean="0">
                  <a:ln>
                    <a:solidFill>
                      <a:srgbClr val="EB292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컨셉도출</a:t>
              </a:r>
              <a:endParaRPr lang="ko-KR" altLang="en-US" sz="2000" spc="25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021144" y="3974062"/>
              <a:ext cx="3263575" cy="0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021144" y="4467737"/>
              <a:ext cx="3263575" cy="0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4464213" y="4915489"/>
            <a:ext cx="3263575" cy="493678"/>
            <a:chOff x="4021145" y="4915489"/>
            <a:chExt cx="3263575" cy="493678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4021145" y="4915489"/>
              <a:ext cx="3263575" cy="0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021145" y="5409164"/>
              <a:ext cx="3263575" cy="0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526141" y="4915489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77770" y="4915489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629399" y="4915489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181028" y="4915489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732657" y="4915489"/>
              <a:ext cx="0" cy="493678"/>
            </a:xfrm>
            <a:prstGeom prst="line">
              <a:avLst/>
            </a:prstGeom>
            <a:ln w="1397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2201" y="4961416"/>
              <a:ext cx="2604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2500" dirty="0" smtClean="0">
                  <a:ln>
                    <a:solidFill>
                      <a:srgbClr val="EB292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실행전략</a:t>
              </a:r>
              <a:endParaRPr lang="ko-KR" altLang="en-US" sz="2000" spc="25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761614" y="1339422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목차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0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66931" y="904490"/>
            <a:ext cx="4658139" cy="861835"/>
            <a:chOff x="3766931" y="1505535"/>
            <a:chExt cx="4658139" cy="861835"/>
          </a:xfrm>
        </p:grpSpPr>
        <p:grpSp>
          <p:nvGrpSpPr>
            <p:cNvPr id="7" name="그룹 6"/>
            <p:cNvGrpSpPr/>
            <p:nvPr/>
          </p:nvGrpSpPr>
          <p:grpSpPr>
            <a:xfrm>
              <a:off x="3766931" y="1505535"/>
              <a:ext cx="4658139" cy="384315"/>
              <a:chOff x="1258957" y="1470991"/>
              <a:chExt cx="4658139" cy="384315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3766931" y="1983055"/>
              <a:ext cx="4658139" cy="384315"/>
              <a:chOff x="1258957" y="1470991"/>
              <a:chExt cx="4658139" cy="384315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직사각형 5"/>
          <p:cNvSpPr/>
          <p:nvPr/>
        </p:nvSpPr>
        <p:spPr>
          <a:xfrm>
            <a:off x="788416" y="2215930"/>
            <a:ext cx="5023573" cy="3899916"/>
          </a:xfrm>
          <a:prstGeom prst="rect">
            <a:avLst/>
          </a:prstGeom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371097" y="2200980"/>
            <a:ext cx="5023573" cy="3899916"/>
          </a:xfrm>
          <a:prstGeom prst="rect">
            <a:avLst/>
          </a:prstGeom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984467" y="2401484"/>
            <a:ext cx="162636" cy="162636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584271" y="2401484"/>
            <a:ext cx="162636" cy="162636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rot="5400000" flipH="1" flipV="1">
            <a:off x="11037652" y="5743879"/>
            <a:ext cx="384313" cy="384314"/>
            <a:chOff x="9161194" y="1483054"/>
            <a:chExt cx="384313" cy="384314"/>
          </a:xfrm>
        </p:grpSpPr>
        <p:sp>
          <p:nvSpPr>
            <p:cNvPr id="5" name="직각 삼각형 4"/>
            <p:cNvSpPr/>
            <p:nvPr/>
          </p:nvSpPr>
          <p:spPr>
            <a:xfrm>
              <a:off x="9161194" y="1483055"/>
              <a:ext cx="384313" cy="384313"/>
            </a:xfrm>
            <a:prstGeom prst="rtTriangle">
              <a:avLst/>
            </a:prstGeom>
            <a:solidFill>
              <a:srgbClr val="FDFB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각 삼각형 40"/>
            <p:cNvSpPr/>
            <p:nvPr/>
          </p:nvSpPr>
          <p:spPr>
            <a:xfrm rot="10800000">
              <a:off x="9161194" y="1483054"/>
              <a:ext cx="384313" cy="384313"/>
            </a:xfrm>
            <a:prstGeom prst="rtTriangle">
              <a:avLst/>
            </a:prstGeom>
            <a:solidFill>
              <a:srgbClr val="F03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 rot="5400000" flipH="1" flipV="1">
            <a:off x="5441324" y="5746841"/>
            <a:ext cx="384313" cy="384314"/>
            <a:chOff x="9161194" y="1483054"/>
            <a:chExt cx="384313" cy="384314"/>
          </a:xfrm>
        </p:grpSpPr>
        <p:sp>
          <p:nvSpPr>
            <p:cNvPr id="47" name="직각 삼각형 46"/>
            <p:cNvSpPr/>
            <p:nvPr/>
          </p:nvSpPr>
          <p:spPr>
            <a:xfrm>
              <a:off x="9161194" y="1483055"/>
              <a:ext cx="384313" cy="384313"/>
            </a:xfrm>
            <a:prstGeom prst="rtTriangle">
              <a:avLst/>
            </a:prstGeom>
            <a:solidFill>
              <a:srgbClr val="FDFB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각 삼각형 47"/>
            <p:cNvSpPr/>
            <p:nvPr/>
          </p:nvSpPr>
          <p:spPr>
            <a:xfrm rot="10800000">
              <a:off x="9161194" y="1483054"/>
              <a:ext cx="384313" cy="384313"/>
            </a:xfrm>
            <a:prstGeom prst="rtTriangle">
              <a:avLst/>
            </a:prstGeom>
            <a:solidFill>
              <a:srgbClr val="F03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03168" y="919617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안녕하세요벌써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03168" y="1379604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열번째네요후후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9881" y="2282747"/>
            <a:ext cx="18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첫 번째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96813" y="2282747"/>
            <a:ext cx="18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두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번째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74104" y="3873500"/>
            <a:ext cx="2252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이번 </a:t>
            </a:r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원고지 느낌으로 </a:t>
            </a:r>
            <a:endParaRPr lang="en-US" altLang="ko-KR" sz="1600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제작해 봤어요</a:t>
            </a:r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24921" y="3873500"/>
            <a:ext cx="1909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이번 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원고지 느낌으로 </a:t>
            </a:r>
            <a:endParaRPr lang="en-US" altLang="ko-KR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제작해 봤어요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5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8501311" y="2941763"/>
            <a:ext cx="3127452" cy="3127452"/>
          </a:xfrm>
          <a:prstGeom prst="ellipse">
            <a:avLst/>
          </a:prstGeom>
          <a:noFill/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22055" y="2941763"/>
            <a:ext cx="3127452" cy="3127452"/>
          </a:xfrm>
          <a:prstGeom prst="ellipse">
            <a:avLst/>
          </a:prstGeom>
          <a:noFill/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 rot="16200000">
            <a:off x="3809881" y="868789"/>
            <a:ext cx="343798" cy="3791992"/>
          </a:xfrm>
          <a:prstGeom prst="rightBracket">
            <a:avLst/>
          </a:prstGeom>
          <a:noFill/>
          <a:ln w="254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0065037" y="3212298"/>
            <a:ext cx="162636" cy="162636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511683" y="2941763"/>
            <a:ext cx="3127452" cy="3127452"/>
          </a:xfrm>
          <a:prstGeom prst="ellipse">
            <a:avLst/>
          </a:prstGeom>
          <a:noFill/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대괄호 34"/>
          <p:cNvSpPr/>
          <p:nvPr/>
        </p:nvSpPr>
        <p:spPr>
          <a:xfrm rot="16200000">
            <a:off x="8054051" y="846039"/>
            <a:ext cx="343798" cy="3837491"/>
          </a:xfrm>
          <a:prstGeom prst="rightBracket">
            <a:avLst/>
          </a:prstGeom>
          <a:noFill/>
          <a:ln w="254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038848" y="3212298"/>
            <a:ext cx="162636" cy="162636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012659" y="3212298"/>
            <a:ext cx="162636" cy="162636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3766931" y="904490"/>
            <a:ext cx="4658139" cy="861835"/>
            <a:chOff x="3766931" y="1505535"/>
            <a:chExt cx="4658139" cy="861835"/>
          </a:xfrm>
        </p:grpSpPr>
        <p:grpSp>
          <p:nvGrpSpPr>
            <p:cNvPr id="39" name="그룹 38"/>
            <p:cNvGrpSpPr/>
            <p:nvPr/>
          </p:nvGrpSpPr>
          <p:grpSpPr>
            <a:xfrm>
              <a:off x="3766931" y="1505535"/>
              <a:ext cx="4658139" cy="384315"/>
              <a:chOff x="1258957" y="1470991"/>
              <a:chExt cx="4658139" cy="384315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3766931" y="1983055"/>
              <a:ext cx="4658139" cy="384315"/>
              <a:chOff x="1258957" y="1470991"/>
              <a:chExt cx="4658139" cy="384315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/>
          <p:cNvSpPr txBox="1"/>
          <p:nvPr/>
        </p:nvSpPr>
        <p:spPr>
          <a:xfrm>
            <a:off x="4603168" y="919617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안녕하세요벌써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03168" y="1379604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열번째네요후후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44361" y="3468108"/>
            <a:ext cx="18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첫 번째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75960" y="3468108"/>
            <a:ext cx="18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두</a:t>
            </a:r>
            <a:r>
              <a:rPr lang="ko-KR" altLang="en-US" sz="2000" b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번째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207559" y="3468108"/>
            <a:ext cx="18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세 번째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7879" y="4353163"/>
            <a:ext cx="225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다음 </a:t>
            </a:r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무엇으로 할까요</a:t>
            </a:r>
            <a:r>
              <a:rPr lang="en-US" altLang="ko-KR" sz="1600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65470" y="4353163"/>
            <a:ext cx="190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다음 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무엇으로 할까요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07559" y="4353163"/>
            <a:ext cx="1909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다음 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무엇으로 할까요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11791" y="2129658"/>
            <a:ext cx="93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“A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그룹</a:t>
            </a:r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”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55961" y="2179385"/>
            <a:ext cx="93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“B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그룹</a:t>
            </a:r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”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5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3766931" y="904490"/>
            <a:ext cx="4658139" cy="861835"/>
            <a:chOff x="3766931" y="1505535"/>
            <a:chExt cx="4658139" cy="861835"/>
          </a:xfrm>
        </p:grpSpPr>
        <p:grpSp>
          <p:nvGrpSpPr>
            <p:cNvPr id="35" name="그룹 34"/>
            <p:cNvGrpSpPr/>
            <p:nvPr/>
          </p:nvGrpSpPr>
          <p:grpSpPr>
            <a:xfrm>
              <a:off x="3766931" y="1505535"/>
              <a:ext cx="4658139" cy="384315"/>
              <a:chOff x="1258957" y="1470991"/>
              <a:chExt cx="4658139" cy="384315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3766931" y="1983055"/>
              <a:ext cx="4658139" cy="384315"/>
              <a:chOff x="1258957" y="1470991"/>
              <a:chExt cx="4658139" cy="384315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/>
          <p:cNvSpPr txBox="1"/>
          <p:nvPr/>
        </p:nvSpPr>
        <p:spPr>
          <a:xfrm>
            <a:off x="4603168" y="919617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안녕하세요벌써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03168" y="1379604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열번째네요후후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1696" y="3166636"/>
            <a:ext cx="11468607" cy="2084832"/>
            <a:chOff x="426152" y="2877312"/>
            <a:chExt cx="11476734" cy="2084832"/>
          </a:xfrm>
        </p:grpSpPr>
        <p:sp>
          <p:nvSpPr>
            <p:cNvPr id="33" name="갈매기형 수장 32"/>
            <p:cNvSpPr/>
            <p:nvPr/>
          </p:nvSpPr>
          <p:spPr>
            <a:xfrm>
              <a:off x="426152" y="2877312"/>
              <a:ext cx="3267456" cy="2084832"/>
            </a:xfrm>
            <a:prstGeom prst="chevron">
              <a:avLst>
                <a:gd name="adj" fmla="val 33918"/>
              </a:avLst>
            </a:prstGeom>
            <a:solidFill>
              <a:srgbClr val="F03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갈매기형 수장 40"/>
            <p:cNvSpPr/>
            <p:nvPr/>
          </p:nvSpPr>
          <p:spPr>
            <a:xfrm>
              <a:off x="3162578" y="2877312"/>
              <a:ext cx="3267456" cy="2084832"/>
            </a:xfrm>
            <a:prstGeom prst="chevron">
              <a:avLst>
                <a:gd name="adj" fmla="val 33918"/>
              </a:avLst>
            </a:prstGeom>
            <a:ln w="1270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갈매기형 수장 41"/>
            <p:cNvSpPr/>
            <p:nvPr/>
          </p:nvSpPr>
          <p:spPr>
            <a:xfrm>
              <a:off x="5899004" y="2877312"/>
              <a:ext cx="3267456" cy="2084832"/>
            </a:xfrm>
            <a:prstGeom prst="chevron">
              <a:avLst>
                <a:gd name="adj" fmla="val 33918"/>
              </a:avLst>
            </a:prstGeom>
            <a:solidFill>
              <a:srgbClr val="F03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갈매기형 수장 42"/>
            <p:cNvSpPr/>
            <p:nvPr/>
          </p:nvSpPr>
          <p:spPr>
            <a:xfrm>
              <a:off x="8635430" y="2877312"/>
              <a:ext cx="3267456" cy="2084832"/>
            </a:xfrm>
            <a:prstGeom prst="chevron">
              <a:avLst>
                <a:gd name="adj" fmla="val 33918"/>
              </a:avLst>
            </a:prstGeom>
            <a:ln w="12700">
              <a:solidFill>
                <a:srgbClr val="EB29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오른쪽 중괄호 70"/>
          <p:cNvSpPr/>
          <p:nvPr/>
        </p:nvSpPr>
        <p:spPr>
          <a:xfrm rot="5400000" flipV="1">
            <a:off x="8360654" y="3698574"/>
            <a:ext cx="409015" cy="3870960"/>
          </a:xfrm>
          <a:prstGeom prst="rightBrace">
            <a:avLst>
              <a:gd name="adj1" fmla="val 72917"/>
              <a:gd name="adj2" fmla="val 50000"/>
            </a:avLst>
          </a:prstGeom>
          <a:ln>
            <a:solidFill>
              <a:srgbClr val="3145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86246" y="2188008"/>
            <a:ext cx="162636" cy="162636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96508" y="2069271"/>
            <a:ext cx="46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첫 번째 단계별 전략 들어갑니다</a:t>
            </a:r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5137" y="3916664"/>
            <a:ext cx="225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다음 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b="1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무엇으로 할까요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11537" y="3916664"/>
            <a:ext cx="225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다음 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b="1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무엇으로 할까요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578304" y="3916664"/>
            <a:ext cx="225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다음 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b="1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무엇으로 할까요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304704" y="3916664"/>
            <a:ext cx="225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다음 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b="1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무엇으로 할까요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19645" y="6001496"/>
            <a:ext cx="361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 부분은 굉장히 중요한 </a:t>
            </a:r>
            <a:r>
              <a:rPr lang="ko-KR" altLang="en-US" sz="1600" b="1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부분이닷</a:t>
            </a:r>
            <a:endParaRPr lang="ko-KR" altLang="en-US" sz="16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31454C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98205" y="2751573"/>
            <a:ext cx="91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1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단계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38061" y="2751573"/>
            <a:ext cx="91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2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단계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77917" y="2751573"/>
            <a:ext cx="91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3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단계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17772" y="2751573"/>
            <a:ext cx="91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4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단계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4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3766931" y="904490"/>
            <a:ext cx="4658139" cy="861835"/>
            <a:chOff x="3766931" y="1505535"/>
            <a:chExt cx="4658139" cy="861835"/>
          </a:xfrm>
        </p:grpSpPr>
        <p:grpSp>
          <p:nvGrpSpPr>
            <p:cNvPr id="35" name="그룹 34"/>
            <p:cNvGrpSpPr/>
            <p:nvPr/>
          </p:nvGrpSpPr>
          <p:grpSpPr>
            <a:xfrm>
              <a:off x="3766931" y="1505535"/>
              <a:ext cx="4658139" cy="384315"/>
              <a:chOff x="1258957" y="1470991"/>
              <a:chExt cx="4658139" cy="384315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3766931" y="1983055"/>
              <a:ext cx="4658139" cy="384315"/>
              <a:chOff x="1258957" y="1470991"/>
              <a:chExt cx="4658139" cy="384315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3"/>
          <p:cNvSpPr txBox="1"/>
          <p:nvPr/>
        </p:nvSpPr>
        <p:spPr>
          <a:xfrm>
            <a:off x="4603168" y="919617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안녕하세요벌써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03168" y="1379604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열번째네요후후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1696" y="3166636"/>
            <a:ext cx="11468607" cy="2084832"/>
            <a:chOff x="426152" y="2877312"/>
            <a:chExt cx="11476734" cy="2084832"/>
          </a:xfrm>
        </p:grpSpPr>
        <p:sp>
          <p:nvSpPr>
            <p:cNvPr id="33" name="갈매기형 수장 32"/>
            <p:cNvSpPr/>
            <p:nvPr/>
          </p:nvSpPr>
          <p:spPr>
            <a:xfrm>
              <a:off x="426152" y="2877312"/>
              <a:ext cx="3267456" cy="2084832"/>
            </a:xfrm>
            <a:prstGeom prst="chevron">
              <a:avLst>
                <a:gd name="adj" fmla="val 33918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갈매기형 수장 40"/>
            <p:cNvSpPr/>
            <p:nvPr/>
          </p:nvSpPr>
          <p:spPr>
            <a:xfrm>
              <a:off x="3162578" y="2877312"/>
              <a:ext cx="3267456" cy="2084832"/>
            </a:xfrm>
            <a:prstGeom prst="chevron">
              <a:avLst>
                <a:gd name="adj" fmla="val 33918"/>
              </a:avLst>
            </a:prstGeom>
            <a:ln w="12700">
              <a:solidFill>
                <a:srgbClr val="3145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갈매기형 수장 41"/>
            <p:cNvSpPr/>
            <p:nvPr/>
          </p:nvSpPr>
          <p:spPr>
            <a:xfrm>
              <a:off x="5899004" y="2877312"/>
              <a:ext cx="3267456" cy="2084832"/>
            </a:xfrm>
            <a:prstGeom prst="chevron">
              <a:avLst>
                <a:gd name="adj" fmla="val 33918"/>
              </a:avLst>
            </a:prstGeom>
            <a:solidFill>
              <a:srgbClr val="3145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갈매기형 수장 42"/>
            <p:cNvSpPr/>
            <p:nvPr/>
          </p:nvSpPr>
          <p:spPr>
            <a:xfrm>
              <a:off x="8635430" y="2877312"/>
              <a:ext cx="3267456" cy="2084832"/>
            </a:xfrm>
            <a:prstGeom prst="chevron">
              <a:avLst>
                <a:gd name="adj" fmla="val 33918"/>
              </a:avLst>
            </a:prstGeom>
            <a:ln w="12700">
              <a:solidFill>
                <a:srgbClr val="3145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오른쪽 중괄호 70"/>
          <p:cNvSpPr/>
          <p:nvPr/>
        </p:nvSpPr>
        <p:spPr>
          <a:xfrm rot="5400000" flipV="1">
            <a:off x="8360654" y="3698574"/>
            <a:ext cx="409015" cy="3870960"/>
          </a:xfrm>
          <a:prstGeom prst="rightBrace">
            <a:avLst>
              <a:gd name="adj1" fmla="val 72917"/>
              <a:gd name="adj2" fmla="val 50000"/>
            </a:avLst>
          </a:prstGeom>
          <a:ln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86246" y="2188008"/>
            <a:ext cx="162636" cy="162636"/>
          </a:xfrm>
          <a:prstGeom prst="ellipse">
            <a:avLst/>
          </a:prstGeom>
          <a:solidFill>
            <a:srgbClr val="31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96508" y="2069271"/>
            <a:ext cx="46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첫 번째 단계별 전략 들어갑니다</a:t>
            </a:r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31454C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5137" y="3916664"/>
            <a:ext cx="225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다음 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b="1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무엇으로 할까요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11537" y="3916664"/>
            <a:ext cx="225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다음 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b="1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31454C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무엇으로 할까요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31454C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578304" y="3916664"/>
            <a:ext cx="225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다음 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b="1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무엇으로 할까요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304704" y="3916664"/>
            <a:ext cx="2252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다음 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b="1" dirty="0" smtClean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31454C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무엇으로 할까요</a:t>
            </a:r>
            <a:r>
              <a:rPr lang="en-US" altLang="ko-KR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?</a:t>
            </a:r>
            <a:endParaRPr lang="ko-KR" altLang="en-US" sz="16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31454C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19645" y="6001496"/>
            <a:ext cx="361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 부분은 굉장히 중요한 </a:t>
            </a:r>
            <a:r>
              <a:rPr lang="ko-KR" altLang="en-US" sz="1600" b="1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부분이닷</a:t>
            </a:r>
            <a:endParaRPr lang="ko-KR" altLang="en-US" sz="16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98205" y="2751573"/>
            <a:ext cx="91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1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단계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31454C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38061" y="2751573"/>
            <a:ext cx="91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2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단계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31454C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77917" y="2751573"/>
            <a:ext cx="91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3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단계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31454C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17772" y="2751573"/>
            <a:ext cx="91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4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31454C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단계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31454C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2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8928" y="2251456"/>
            <a:ext cx="2682240" cy="3925824"/>
          </a:xfrm>
          <a:prstGeom prst="rect">
            <a:avLst/>
          </a:prstGeom>
          <a:solidFill>
            <a:srgbClr val="F03C45"/>
          </a:solidFill>
          <a:ln>
            <a:solidFill>
              <a:srgbClr val="EB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77712" y="2251456"/>
            <a:ext cx="2682240" cy="3925824"/>
          </a:xfrm>
          <a:prstGeom prst="rect">
            <a:avLst/>
          </a:prstGeom>
          <a:solidFill>
            <a:srgbClr val="F03C45"/>
          </a:solidFill>
          <a:ln>
            <a:solidFill>
              <a:srgbClr val="EB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426420" y="2251456"/>
            <a:ext cx="2682240" cy="3925824"/>
          </a:xfrm>
          <a:prstGeom prst="rect">
            <a:avLst/>
          </a:prstGeom>
          <a:solidFill>
            <a:srgbClr val="31454C"/>
          </a:solidFill>
          <a:ln>
            <a:solidFill>
              <a:srgbClr val="314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29004" y="3477865"/>
            <a:ext cx="2682089" cy="2687223"/>
          </a:xfrm>
          <a:prstGeom prst="rect">
            <a:avLst/>
          </a:prstGeom>
          <a:solidFill>
            <a:schemeClr val="bg1"/>
          </a:solidFill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77712" y="3477865"/>
            <a:ext cx="2682240" cy="2687223"/>
          </a:xfrm>
          <a:prstGeom prst="rect">
            <a:avLst/>
          </a:prstGeom>
          <a:solidFill>
            <a:schemeClr val="bg1"/>
          </a:solidFill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426496" y="3477865"/>
            <a:ext cx="2682089" cy="2687223"/>
          </a:xfrm>
          <a:prstGeom prst="rect">
            <a:avLst/>
          </a:prstGeom>
          <a:solidFill>
            <a:schemeClr val="bg1"/>
          </a:solidFill>
          <a:ln w="12700">
            <a:solidFill>
              <a:srgbClr val="3145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766931" y="904490"/>
            <a:ext cx="4658139" cy="861835"/>
            <a:chOff x="3766931" y="1505535"/>
            <a:chExt cx="4658139" cy="861835"/>
          </a:xfrm>
        </p:grpSpPr>
        <p:grpSp>
          <p:nvGrpSpPr>
            <p:cNvPr id="39" name="그룹 38"/>
            <p:cNvGrpSpPr/>
            <p:nvPr/>
          </p:nvGrpSpPr>
          <p:grpSpPr>
            <a:xfrm>
              <a:off x="3766931" y="1505535"/>
              <a:ext cx="4658139" cy="384315"/>
              <a:chOff x="1258957" y="1470991"/>
              <a:chExt cx="4658139" cy="384315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>
              <a:off x="3766931" y="1983055"/>
              <a:ext cx="4658139" cy="384315"/>
              <a:chOff x="1258957" y="1470991"/>
              <a:chExt cx="4658139" cy="384315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/>
          <p:cNvSpPr txBox="1"/>
          <p:nvPr/>
        </p:nvSpPr>
        <p:spPr>
          <a:xfrm>
            <a:off x="4603168" y="919617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안녕하세요벌써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03168" y="1379604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열번째네요후후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" name="덧셈 기호 5"/>
          <p:cNvSpPr/>
          <p:nvPr/>
        </p:nvSpPr>
        <p:spPr>
          <a:xfrm>
            <a:off x="4073562" y="3952240"/>
            <a:ext cx="741680" cy="741680"/>
          </a:xfrm>
          <a:prstGeom prst="mathPlus">
            <a:avLst>
              <a:gd name="adj1" fmla="val 18041"/>
            </a:avLst>
          </a:prstGeom>
          <a:solidFill>
            <a:srgbClr val="F03C45"/>
          </a:solidFill>
          <a:ln>
            <a:solidFill>
              <a:srgbClr val="EB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등호 32"/>
          <p:cNvSpPr/>
          <p:nvPr/>
        </p:nvSpPr>
        <p:spPr>
          <a:xfrm>
            <a:off x="7636371" y="3966265"/>
            <a:ext cx="713630" cy="713630"/>
          </a:xfrm>
          <a:prstGeom prst="mathEqual">
            <a:avLst>
              <a:gd name="adj1" fmla="val 16401"/>
              <a:gd name="adj2" fmla="val 11760"/>
            </a:avLst>
          </a:prstGeom>
          <a:solidFill>
            <a:srgbClr val="F03C45"/>
          </a:solidFill>
          <a:ln>
            <a:solidFill>
              <a:srgbClr val="EB2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720432" y="2700577"/>
            <a:ext cx="18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타깃 특징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69216" y="2700577"/>
            <a:ext cx="18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타깃 특징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17924" y="2700577"/>
            <a:ext cx="189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타깃 특징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43950" y="4359461"/>
            <a:ext cx="2252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이번 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원고지 느낌으로 </a:t>
            </a:r>
            <a:endParaRPr lang="en-US" altLang="ko-KR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제작해 봤어요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17566" y="4359461"/>
            <a:ext cx="2252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이번 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원고지 느낌으로 </a:t>
            </a:r>
            <a:endParaRPr lang="en-US" altLang="ko-KR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제작해 봤어요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670862" y="4359461"/>
            <a:ext cx="2252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이번 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원고지 느낌으로 </a:t>
            </a:r>
            <a:endParaRPr lang="en-US" altLang="ko-KR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제작해 봤어요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3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83056" y="2164026"/>
            <a:ext cx="4291584" cy="1170432"/>
          </a:xfrm>
          <a:prstGeom prst="roundRect">
            <a:avLst>
              <a:gd name="adj" fmla="val 11459"/>
            </a:avLst>
          </a:prstGeom>
          <a:noFill/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217168" y="2328618"/>
            <a:ext cx="158496" cy="158496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83056" y="3499050"/>
            <a:ext cx="4291584" cy="1170432"/>
          </a:xfrm>
          <a:prstGeom prst="roundRect">
            <a:avLst>
              <a:gd name="adj" fmla="val 11459"/>
            </a:avLst>
          </a:prstGeom>
          <a:noFill/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217168" y="3663642"/>
            <a:ext cx="158496" cy="158496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83056" y="4834074"/>
            <a:ext cx="4291584" cy="1170432"/>
          </a:xfrm>
          <a:prstGeom prst="roundRect">
            <a:avLst>
              <a:gd name="adj" fmla="val 11459"/>
            </a:avLst>
          </a:prstGeom>
          <a:noFill/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17168" y="4998666"/>
            <a:ext cx="158496" cy="158496"/>
          </a:xfrm>
          <a:prstGeom prst="ellipse">
            <a:avLst/>
          </a:prstGeom>
          <a:solidFill>
            <a:srgbClr val="F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00192" y="2164026"/>
            <a:ext cx="5789168" cy="3840480"/>
          </a:xfrm>
          <a:prstGeom prst="roundRect">
            <a:avLst>
              <a:gd name="adj" fmla="val 7967"/>
            </a:avLst>
          </a:prstGeom>
          <a:noFill/>
          <a:ln w="381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766931" y="904490"/>
            <a:ext cx="4658139" cy="861835"/>
            <a:chOff x="3766931" y="1505535"/>
            <a:chExt cx="4658139" cy="861835"/>
          </a:xfrm>
        </p:grpSpPr>
        <p:grpSp>
          <p:nvGrpSpPr>
            <p:cNvPr id="12" name="그룹 11"/>
            <p:cNvGrpSpPr/>
            <p:nvPr/>
          </p:nvGrpSpPr>
          <p:grpSpPr>
            <a:xfrm>
              <a:off x="3766931" y="1505535"/>
              <a:ext cx="4658139" cy="384315"/>
              <a:chOff x="1258957" y="1470991"/>
              <a:chExt cx="4658139" cy="384315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3766931" y="1983055"/>
              <a:ext cx="4658139" cy="384315"/>
              <a:chOff x="1258957" y="1470991"/>
              <a:chExt cx="4658139" cy="384315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1258957" y="1470991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1258957" y="1855304"/>
                <a:ext cx="4658139" cy="0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1652083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2081512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10941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940370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3369799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3799228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22865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4658086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087515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5516947" y="1470991"/>
                <a:ext cx="0" cy="384315"/>
              </a:xfrm>
              <a:prstGeom prst="line">
                <a:avLst/>
              </a:prstGeom>
              <a:ln w="12700">
                <a:solidFill>
                  <a:srgbClr val="EB29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>
            <a:off x="4603168" y="919617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안녕하세요벌써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03168" y="1379604"/>
            <a:ext cx="328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0" dirty="0" err="1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열번째네요후후</a:t>
            </a:r>
            <a:endParaRPr lang="ko-KR" altLang="en-US" sz="2000" spc="15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24154" y="2207811"/>
            <a:ext cx="91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1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단계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24154" y="3542835"/>
            <a:ext cx="91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2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단계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24154" y="4877859"/>
            <a:ext cx="91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3</a:t>
            </a:r>
            <a:r>
              <a:rPr lang="ko-KR" altLang="en-US" sz="20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rgbClr val="EB292B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단계</a:t>
            </a:r>
            <a:endParaRPr lang="ko-KR" altLang="en-US" sz="20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rgbClr val="EB292B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68679" y="3771835"/>
            <a:ext cx="2252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이번 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</a:t>
            </a:r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템플릿은</a:t>
            </a:r>
            <a:endParaRPr lang="en-US" altLang="ko-KR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원고지 느낌으로 </a:t>
            </a:r>
            <a:endParaRPr lang="en-US" altLang="ko-KR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제작해 봤어요</a:t>
            </a:r>
            <a:r>
              <a:rPr lang="en-US" altLang="ko-KR" sz="1600" dirty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endParaRPr lang="ko-KR" altLang="en-US" sz="1600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원호 1"/>
          <p:cNvSpPr/>
          <p:nvPr/>
        </p:nvSpPr>
        <p:spPr>
          <a:xfrm flipH="1">
            <a:off x="703096" y="2896660"/>
            <a:ext cx="1028143" cy="1016640"/>
          </a:xfrm>
          <a:prstGeom prst="arc">
            <a:avLst>
              <a:gd name="adj1" fmla="val 17852636"/>
              <a:gd name="adj2" fmla="val 3564211"/>
            </a:avLst>
          </a:prstGeom>
          <a:ln w="15875">
            <a:solidFill>
              <a:srgbClr val="EB292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/>
          <p:cNvSpPr/>
          <p:nvPr/>
        </p:nvSpPr>
        <p:spPr>
          <a:xfrm flipH="1">
            <a:off x="703096" y="4263362"/>
            <a:ext cx="1028143" cy="1016640"/>
          </a:xfrm>
          <a:prstGeom prst="arc">
            <a:avLst>
              <a:gd name="adj1" fmla="val 17852636"/>
              <a:gd name="adj2" fmla="val 3564211"/>
            </a:avLst>
          </a:prstGeom>
          <a:ln w="15875">
            <a:solidFill>
              <a:srgbClr val="EB292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양쪽 모서리가 둥근 사각형 44"/>
          <p:cNvSpPr/>
          <p:nvPr/>
        </p:nvSpPr>
        <p:spPr>
          <a:xfrm flipV="1">
            <a:off x="5582920" y="2101739"/>
            <a:ext cx="5831840" cy="44389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B2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368678" y="2158270"/>
            <a:ext cx="2252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EB292B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기획공방의 고민</a:t>
            </a:r>
            <a:endParaRPr lang="ko-KR" altLang="en-US" sz="1600" b="1" dirty="0">
              <a:ln>
                <a:solidFill>
                  <a:srgbClr val="EB292B">
                    <a:alpha val="0"/>
                  </a:srgbClr>
                </a:solidFill>
              </a:ln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237183" y="2545634"/>
            <a:ext cx="2693405" cy="0"/>
          </a:xfrm>
          <a:prstGeom prst="line">
            <a:avLst/>
          </a:prstGeom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237183" y="3893442"/>
            <a:ext cx="2693405" cy="0"/>
          </a:xfrm>
          <a:prstGeom prst="line">
            <a:avLst/>
          </a:prstGeom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237183" y="5241250"/>
            <a:ext cx="2693405" cy="0"/>
          </a:xfrm>
          <a:prstGeom prst="line">
            <a:avLst/>
          </a:prstGeom>
          <a:ln w="12700">
            <a:solidFill>
              <a:srgbClr val="EB2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296</Words>
  <Application>Microsoft Office PowerPoint</Application>
  <PresentationFormat>와이드스크린</PresentationFormat>
  <Paragraphs>128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나눔명조</vt:lpstr>
      <vt:lpstr>DX시인과나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신 호영</cp:lastModifiedBy>
  <cp:revision>41</cp:revision>
  <dcterms:created xsi:type="dcterms:W3CDTF">2018-06-26T05:45:38Z</dcterms:created>
  <dcterms:modified xsi:type="dcterms:W3CDTF">2018-06-27T05:52:23Z</dcterms:modified>
</cp:coreProperties>
</file>