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71B"/>
    <a:srgbClr val="5B4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56498-F8CB-91C5-166F-6BF19BDB0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305DEA-E2C9-A83F-6476-E445BDA6C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F4C90-2F53-D386-7F5C-84FEF733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61957-3B48-9052-F763-3EACF230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9BBA8-D793-1D9C-5BCC-EA469BD8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3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CDB1E-F8B8-D340-D8C6-019984FA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7B2784-CBEA-5CFE-C128-F446193BF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E038E-2D6C-8685-F048-D2DD8E3C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7F257-4402-C031-3111-C7C0128E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B4BD1-6D84-FA85-5645-AD1E5692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7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05896D-6D4D-4578-CFB6-DF97C7F2A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34DCF-E87C-EAF7-52FF-AAACB27D3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334FB-E828-055B-67CD-291AED63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DF4BE-A42C-6FFF-0364-16C48B17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CC500-98E7-7725-FF61-9BFA70BF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47B28-2A9A-B644-D53C-8336DFBB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45880-18E4-BE6D-2E35-84165906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DC80C-DB35-A76E-209D-2DD0AAC1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0D43A-7FD5-B2AC-7254-002B5562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EDEFF-2679-C77B-3C6D-6B246B5C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7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DCC67-9CE8-2B18-32BC-F8BC995D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6F924-B40F-C754-D539-BBB5420A9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2D56B-0786-D0A4-989A-239F6E8E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C3EF3-0C91-A6B9-1E0E-9E2E2008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29D94-280C-AC47-E9B2-BC178C58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2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C8560-1F47-5EEC-7BAE-EA4E2BC8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825EE-1403-9939-1623-34004C58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5C129-88A5-E72B-4424-AE0C8CAE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DD0DA-F65A-6D62-0A70-282893C1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CA5EC-555E-9CCA-0D98-D78780DF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D62F6-59BC-42E7-24B5-60984DB7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9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BFDD2-215D-574E-B11E-B7791244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62F9C1-AD69-B940-E067-C35845361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B96469-0E3F-538B-1E04-559BBD17A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6438B-B6AC-2287-D0C5-646578415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1D6A5-3C00-5088-5E20-61A96BFB5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C263F4-896F-2C39-0E87-E1D26574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9F8B1E-9832-F922-80BE-701C23EC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459B6-8D1F-AECC-64F0-480B101A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9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1E5AD-DF78-FAD1-11D3-1BE20FAC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35C67D-D696-CAA8-F4CC-F91E5E61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413ED-2925-2EEA-82A6-C92E0492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7C3D72-4971-84A7-90E5-AB70179D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4E6C02-9A22-2CD2-32ED-462B3893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CD6D23-F3ED-E714-8FC7-0AA6ABE3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61DC3-385C-B00C-9FAA-09E464A3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8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B45CA-AB1C-C983-CC28-A80D74B3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D6568-0F38-9198-4D6E-A7E06F7F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5F011-184C-0C2C-35F5-2BB5A40F2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B66C5-D7FC-65B3-AB98-A7B54991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DA4FD-C2FD-8206-622D-27D9F167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97074-D98F-0E5E-D22E-4B16FB17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8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811B1-3874-6246-329C-85B8469E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59155B-1C4D-9AC6-C306-F093FB823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4744A-0A35-9DAA-27D4-76012BD15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6FF75-EE66-EEA6-8D4C-6E98363D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43049-F809-C744-FD71-B623706F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65C47-E3A8-1228-BED6-25EE57DA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0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4A2420-B2E2-5A1C-F17E-5DE90AC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1D097-2F1D-DFB7-7502-DF05BA8D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11A2F-FC8B-6A28-3CE8-596B77F09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52BF-4EC8-44A6-BFBF-DD534B345FE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389A1-1A73-FC18-F9F3-C9B83ACD6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D994B-111C-6F41-2E53-59308F228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DF32-2498-41EA-951C-A6D9E1E72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2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pi06105@naver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EDD137EB-1EAB-D3AE-4621-895BCAEFBE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8293" y="3116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5E5D41-56C8-CF0B-062A-A056D4445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7" y="1128799"/>
            <a:ext cx="29432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23AF3-D66B-EE44-BEA5-A0B4C0FABB99}"/>
              </a:ext>
            </a:extLst>
          </p:cNvPr>
          <p:cNvSpPr txBox="1"/>
          <p:nvPr/>
        </p:nvSpPr>
        <p:spPr>
          <a:xfrm>
            <a:off x="283367" y="305421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A4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r>
              <a:rPr lang="en-US" altLang="ko-KR" sz="3200" dirty="0"/>
              <a:t>About Me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BF5D6-98CD-CA8B-783F-0965D3D3C5AE}"/>
              </a:ext>
            </a:extLst>
          </p:cNvPr>
          <p:cNvSpPr txBox="1"/>
          <p:nvPr/>
        </p:nvSpPr>
        <p:spPr>
          <a:xfrm>
            <a:off x="3511288" y="1482422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A42"/>
                </a:solidFill>
                <a:latin typeface="Montserrat Medium" panose="00000600000000000000" pitchFamily="2" charset="0"/>
                <a:ea typeface="G마켓 산스 Medium" panose="02000000000000000000" pitchFamily="50" charset="-127"/>
              </a:defRPr>
            </a:lvl1pPr>
          </a:lstStyle>
          <a:p>
            <a:pPr algn="l"/>
            <a:r>
              <a:rPr lang="en-US" dirty="0">
                <a:latin typeface="Montserrat SemiBold" panose="00000700000000000000" pitchFamily="2" charset="0"/>
              </a:rPr>
              <a:t>1999.06.24 / </a:t>
            </a:r>
            <a:r>
              <a:rPr lang="ko-KR" altLang="en-US" dirty="0">
                <a:latin typeface="Montserrat SemiBold" panose="00000700000000000000" pitchFamily="2" charset="0"/>
              </a:rPr>
              <a:t>경기도 평택시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1A983-9550-4ED9-D919-6969D7EF6A49}"/>
              </a:ext>
            </a:extLst>
          </p:cNvPr>
          <p:cNvSpPr txBox="1"/>
          <p:nvPr/>
        </p:nvSpPr>
        <p:spPr>
          <a:xfrm>
            <a:off x="3445975" y="1066924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A42"/>
                </a:solidFill>
                <a:latin typeface="Montserrat Medium" panose="00000600000000000000" pitchFamily="2" charset="0"/>
                <a:ea typeface="G마켓 산스 Medium" panose="02000000000000000000" pitchFamily="50" charset="-127"/>
              </a:defRPr>
            </a:lvl1pPr>
          </a:lstStyle>
          <a:p>
            <a:pPr algn="l"/>
            <a:r>
              <a:rPr lang="ko-KR" altLang="en-US" sz="2400" b="1" dirty="0">
                <a:latin typeface="G마켓 산스 Medium" panose="02000000000000000000" pitchFamily="50" charset="-127"/>
              </a:rPr>
              <a:t>박수은 </a:t>
            </a:r>
            <a:r>
              <a:rPr lang="en-US" altLang="ko-KR" sz="2400" b="1" dirty="0">
                <a:latin typeface="G마켓 산스 Medium" panose="02000000000000000000" pitchFamily="50" charset="-127"/>
              </a:rPr>
              <a:t>/ Sooeun Park</a:t>
            </a:r>
            <a:r>
              <a:rPr lang="ko-KR" altLang="en-US" sz="2400" b="1" dirty="0">
                <a:latin typeface="G마켓 산스 Medium" panose="02000000000000000000" pitchFamily="50" charset="-127"/>
              </a:rPr>
              <a:t> </a:t>
            </a:r>
            <a:r>
              <a:rPr lang="en-US" sz="2400" b="1" dirty="0">
                <a:latin typeface="G마켓 산스 Medium" panose="02000000000000000000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5ADEC-D89D-451A-96FE-D3C959229477}"/>
              </a:ext>
            </a:extLst>
          </p:cNvPr>
          <p:cNvSpPr txBox="1"/>
          <p:nvPr/>
        </p:nvSpPr>
        <p:spPr>
          <a:xfrm>
            <a:off x="253599" y="4330329"/>
            <a:ext cx="5615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A42"/>
                </a:solidFill>
                <a:latin typeface="Montserrat Medium" panose="00000600000000000000" pitchFamily="2" charset="0"/>
                <a:ea typeface="G마켓 산스 Medium" panose="02000000000000000000" pitchFamily="50" charset="-127"/>
              </a:defRPr>
            </a:lvl1pPr>
          </a:lstStyle>
          <a:p>
            <a:pPr algn="ctr"/>
            <a:r>
              <a:rPr lang="ko-KR" altLang="en-US" dirty="0">
                <a:latin typeface="Montserrat SemiBold" panose="00000700000000000000" pitchFamily="2" charset="0"/>
              </a:rPr>
              <a:t>전공시간에 데이터를 바탕으로 하는 다양한 팀프로젝트를 할 때 많은 어려움을 느껴</a:t>
            </a:r>
            <a:endParaRPr lang="en-US" altLang="ko-KR" dirty="0">
              <a:latin typeface="Montserrat SemiBold" panose="00000700000000000000" pitchFamily="2" charset="0"/>
            </a:endParaRPr>
          </a:p>
          <a:p>
            <a:pPr algn="ctr"/>
            <a:r>
              <a:rPr lang="ko-KR" altLang="en-US" dirty="0">
                <a:latin typeface="Montserrat SemiBold" panose="00000700000000000000" pitchFamily="2" charset="0"/>
              </a:rPr>
              <a:t>데이터를 수집하고</a:t>
            </a:r>
            <a:r>
              <a:rPr lang="en-US" altLang="ko-KR" dirty="0">
                <a:latin typeface="Montserrat SemiBold" panose="00000700000000000000" pitchFamily="2" charset="0"/>
              </a:rPr>
              <a:t>, </a:t>
            </a:r>
            <a:r>
              <a:rPr lang="ko-KR" altLang="en-US" dirty="0">
                <a:latin typeface="Montserrat SemiBold" panose="00000700000000000000" pitchFamily="2" charset="0"/>
              </a:rPr>
              <a:t> 새로운 인사이트를 도출하는 능력을 기르고자 </a:t>
            </a:r>
            <a:endParaRPr lang="en-US" altLang="ko-KR" dirty="0">
              <a:latin typeface="Montserrat SemiBold" panose="00000700000000000000" pitchFamily="2" charset="0"/>
            </a:endParaRPr>
          </a:p>
          <a:p>
            <a:pPr algn="ctr"/>
            <a:r>
              <a:rPr lang="ko-KR" altLang="en-US" dirty="0">
                <a:latin typeface="Montserrat SemiBold" panose="00000700000000000000" pitchFamily="2" charset="0"/>
              </a:rPr>
              <a:t>멀티캠퍼스에서의 과정을 결정하게 되었습니다</a:t>
            </a:r>
            <a:r>
              <a:rPr lang="en-US" altLang="ko-KR" dirty="0">
                <a:latin typeface="Montserrat SemiBold" panose="00000700000000000000" pitchFamily="2" charset="0"/>
              </a:rPr>
              <a:t>.</a:t>
            </a:r>
          </a:p>
          <a:p>
            <a:pPr algn="ctr"/>
            <a:r>
              <a:rPr lang="ko-KR" altLang="en-US" dirty="0">
                <a:latin typeface="Montserrat SemiBold" panose="00000700000000000000" pitchFamily="2" charset="0"/>
              </a:rPr>
              <a:t>비전공자이지만 모든 게 처음이라는 데서 오는 막연함 두려움이라고 생각합니다</a:t>
            </a:r>
            <a:r>
              <a:rPr lang="en-US" altLang="ko-KR" dirty="0">
                <a:latin typeface="Montserrat SemiBold" panose="00000700000000000000" pitchFamily="2" charset="0"/>
              </a:rPr>
              <a:t>. </a:t>
            </a:r>
          </a:p>
          <a:p>
            <a:pPr algn="ctr"/>
            <a:r>
              <a:rPr lang="ko-KR" altLang="en-US" dirty="0">
                <a:latin typeface="Montserrat SemiBold" panose="00000700000000000000" pitchFamily="2" charset="0"/>
              </a:rPr>
              <a:t>자신감을 가지고 열정을 똘똘 뭉쳐 열심히 배워보겠습니다</a:t>
            </a:r>
            <a:r>
              <a:rPr lang="en-US" altLang="ko-KR" dirty="0">
                <a:latin typeface="Montserrat SemiBold" panose="00000700000000000000" pitchFamily="2" charset="0"/>
              </a:rPr>
              <a:t>. 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18845-CCEE-52E6-7F49-E67106D3E3DA}"/>
              </a:ext>
            </a:extLst>
          </p:cNvPr>
          <p:cNvSpPr txBox="1"/>
          <p:nvPr/>
        </p:nvSpPr>
        <p:spPr>
          <a:xfrm>
            <a:off x="903616" y="5498368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A42"/>
                </a:solidFill>
                <a:latin typeface="Montserrat Medium" panose="00000600000000000000" pitchFamily="2" charset="0"/>
                <a:ea typeface="G마켓 산스 Medium" panose="02000000000000000000" pitchFamily="50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80171B"/>
                </a:solidFill>
                <a:latin typeface="Montserrat SemiBold" panose="00000700000000000000" pitchFamily="2" charset="0"/>
              </a:rPr>
              <a:t>📌 </a:t>
            </a:r>
            <a:r>
              <a:rPr lang="ko-KR" altLang="en-US" dirty="0">
                <a:latin typeface="Montserrat SemiBold" panose="00000700000000000000" pitchFamily="2" charset="0"/>
              </a:rPr>
              <a:t>오늘도 내일도 나는 날아가는 화살이 되어본다</a:t>
            </a:r>
            <a:r>
              <a:rPr lang="en-US" altLang="ko-KR" dirty="0">
                <a:latin typeface="Montserrat SemiBold" panose="00000700000000000000" pitchFamily="2" charset="0"/>
              </a:rPr>
              <a:t>. </a:t>
            </a:r>
          </a:p>
          <a:p>
            <a:pPr algn="ctr"/>
            <a:r>
              <a:rPr lang="ko-KR" altLang="en-US" dirty="0">
                <a:solidFill>
                  <a:srgbClr val="80171B"/>
                </a:solidFill>
                <a:latin typeface="Montserrat SemiBold" panose="00000700000000000000" pitchFamily="2" charset="0"/>
              </a:rPr>
              <a:t>📌 </a:t>
            </a:r>
            <a:r>
              <a:rPr lang="ko-KR" altLang="en-US" dirty="0">
                <a:latin typeface="Montserrat SemiBold" panose="00000700000000000000" pitchFamily="2" charset="0"/>
              </a:rPr>
              <a:t>말은 제대로 하자</a:t>
            </a:r>
            <a:r>
              <a:rPr lang="en-US" altLang="ko-KR" dirty="0">
                <a:latin typeface="Montserrat SemiBold" panose="00000700000000000000" pitchFamily="2" charset="0"/>
              </a:rPr>
              <a:t>. </a:t>
            </a:r>
            <a:r>
              <a:rPr lang="ko-KR" altLang="en-US" dirty="0">
                <a:latin typeface="Montserrat SemiBold" panose="00000700000000000000" pitchFamily="2" charset="0"/>
              </a:rPr>
              <a:t>넌 노력하지 않아</a:t>
            </a:r>
            <a:r>
              <a:rPr lang="en-US" altLang="ko-KR" dirty="0">
                <a:latin typeface="Montserrat SemiBold" panose="00000700000000000000" pitchFamily="2" charset="0"/>
              </a:rPr>
              <a:t>. </a:t>
            </a:r>
            <a:r>
              <a:rPr lang="ko-KR" altLang="en-US" dirty="0">
                <a:latin typeface="Montserrat SemiBold" panose="00000700000000000000" pitchFamily="2" charset="0"/>
              </a:rPr>
              <a:t>그냥 징징거리는 거야</a:t>
            </a:r>
            <a:r>
              <a:rPr lang="en-US" altLang="ko-KR" dirty="0">
                <a:latin typeface="Montserrat SemiBold" panose="00000700000000000000" pitchFamily="2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A10CE-A57D-08BA-46D4-B50815A5ACA8}"/>
              </a:ext>
            </a:extLst>
          </p:cNvPr>
          <p:cNvSpPr txBox="1"/>
          <p:nvPr/>
        </p:nvSpPr>
        <p:spPr>
          <a:xfrm>
            <a:off x="3511288" y="1872338"/>
            <a:ext cx="2893741" cy="1169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A42"/>
                </a:solidFill>
                <a:latin typeface="Montserrat Medium" panose="00000600000000000000" pitchFamily="2" charset="0"/>
                <a:ea typeface="G마켓 산스 Medium" panose="02000000000000000000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dirty="0">
                <a:latin typeface="Montserrat SemiBold" panose="00000700000000000000" pitchFamily="2" charset="0"/>
              </a:rPr>
              <a:t>Tel       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010-9884-3272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Montserrat SemiBold" panose="00000700000000000000" pitchFamily="2" charset="0"/>
              </a:rPr>
              <a:t>Email  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  <a:hlinkClick r:id="rId3"/>
              </a:rPr>
              <a:t>ppi06105@naver.com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latin typeface="Montserrat SemiBold" panose="00000700000000000000" pitchFamily="2" charset="0"/>
              </a:rPr>
              <a:t>Device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     laptop(lg gram) iphone11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Hobby     blog, running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55798D6-7B39-9A1E-6582-5805B18947F2}"/>
              </a:ext>
            </a:extLst>
          </p:cNvPr>
          <p:cNvGrpSpPr/>
          <p:nvPr/>
        </p:nvGrpSpPr>
        <p:grpSpPr>
          <a:xfrm>
            <a:off x="7510200" y="1872338"/>
            <a:ext cx="3324949" cy="1121975"/>
            <a:chOff x="7510200" y="1872338"/>
            <a:chExt cx="3324949" cy="112197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010A132-9BDD-C652-1CFB-37374253C55F}"/>
                </a:ext>
              </a:extLst>
            </p:cNvPr>
            <p:cNvSpPr/>
            <p:nvPr/>
          </p:nvSpPr>
          <p:spPr>
            <a:xfrm>
              <a:off x="7595925" y="1872338"/>
              <a:ext cx="1266603" cy="276999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D3B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B184"/>
                  </a:solidFill>
                  <a:latin typeface="Montserrat SemiBold" panose="00000700000000000000" pitchFamily="2" charset="0"/>
                  <a:ea typeface="G마켓 산스 Medium" panose="02000000000000000000" pitchFamily="50" charset="-127"/>
                </a:rPr>
                <a:t>Education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7D8967-A9EF-1FD7-19E1-2AF024353A00}"/>
                </a:ext>
              </a:extLst>
            </p:cNvPr>
            <p:cNvSpPr txBox="1"/>
            <p:nvPr/>
          </p:nvSpPr>
          <p:spPr>
            <a:xfrm>
              <a:off x="7510200" y="2161393"/>
              <a:ext cx="3324949" cy="832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r">
                <a:defRPr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B4A42"/>
                  </a:solidFill>
                  <a:latin typeface="Montserrat Medium" panose="00000600000000000000" pitchFamily="2" charset="0"/>
                  <a:ea typeface="G마켓 산스 Medium" panose="02000000000000000000" pitchFamily="50" charset="-127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2015~2018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병점고등학교 졸업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2019~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충남대학교 소비자학과 전공 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2021~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충남대학교 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사회조사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&amp;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데이터분석 나노학위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717E5AB-AA00-590F-3048-2EC8BEF442A4}"/>
              </a:ext>
            </a:extLst>
          </p:cNvPr>
          <p:cNvGrpSpPr/>
          <p:nvPr/>
        </p:nvGrpSpPr>
        <p:grpSpPr>
          <a:xfrm>
            <a:off x="7510200" y="3282714"/>
            <a:ext cx="4195379" cy="2125582"/>
            <a:chOff x="7510200" y="3282714"/>
            <a:chExt cx="4195379" cy="212558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84C6C9A-F779-F79C-3EED-889A0D6209C1}"/>
                </a:ext>
              </a:extLst>
            </p:cNvPr>
            <p:cNvSpPr/>
            <p:nvPr/>
          </p:nvSpPr>
          <p:spPr>
            <a:xfrm>
              <a:off x="7595925" y="3282714"/>
              <a:ext cx="1266603" cy="276999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D3B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B184"/>
                  </a:solidFill>
                  <a:latin typeface="Montserrat SemiBold" panose="00000700000000000000" pitchFamily="2" charset="0"/>
                  <a:ea typeface="G마켓 산스 Medium" panose="02000000000000000000" pitchFamily="50" charset="-127"/>
                </a:rPr>
                <a:t>Experience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4F9BAB-4DCB-DD05-C4BC-4ABD69037ED1}"/>
                </a:ext>
              </a:extLst>
            </p:cNvPr>
            <p:cNvSpPr txBox="1"/>
            <p:nvPr/>
          </p:nvSpPr>
          <p:spPr>
            <a:xfrm>
              <a:off x="7510200" y="3559713"/>
              <a:ext cx="4195379" cy="184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r">
                <a:defRPr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B4A42"/>
                  </a:solidFill>
                  <a:latin typeface="Montserrat Medium" panose="00000600000000000000" pitchFamily="2" charset="0"/>
                  <a:ea typeface="G마켓 산스 Medium" panose="02000000000000000000" pitchFamily="50" charset="-127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ko-KR" sz="1100" dirty="0">
                  <a:latin typeface="Montserrat SemiBold" panose="00000700000000000000" pitchFamily="2" charset="0"/>
                </a:rPr>
                <a:t>2019 </a:t>
              </a:r>
              <a:r>
                <a:rPr lang="ko-KR" altLang="en-US" sz="1100" dirty="0">
                  <a:latin typeface="Montserrat SemiBold" panose="00000700000000000000" pitchFamily="2" charset="0"/>
                </a:rPr>
                <a:t>캠펑 더 배움 클래스 </a:t>
              </a:r>
              <a:r>
                <a:rPr lang="en-US" altLang="ko-KR" sz="1100" dirty="0">
                  <a:latin typeface="Montserrat SemiBold" panose="00000700000000000000" pitchFamily="2" charset="0"/>
                </a:rPr>
                <a:t>Digital Marketing </a:t>
              </a:r>
              <a:r>
                <a:rPr lang="ko-KR" altLang="en-US" sz="1100" dirty="0">
                  <a:latin typeface="Montserrat SemiBold" panose="00000700000000000000" pitchFamily="2" charset="0"/>
                </a:rPr>
                <a:t>우수상</a:t>
              </a:r>
              <a:endParaRPr lang="en-US" altLang="ko-KR" sz="1100" dirty="0">
                <a:latin typeface="Montserrat SemiBold" panose="00000700000000000000" pitchFamily="2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100" dirty="0">
                  <a:latin typeface="Montserrat SemiBold" panose="00000700000000000000" pitchFamily="2" charset="0"/>
                </a:rPr>
                <a:t>2019 </a:t>
              </a:r>
              <a:r>
                <a:rPr lang="ko-KR" altLang="en-US" sz="1100" dirty="0">
                  <a:latin typeface="Montserrat SemiBold" panose="00000700000000000000" pitchFamily="2" charset="0"/>
                </a:rPr>
                <a:t>한국소비자원 청년소비자 이슈 한국소비자연맹장상</a:t>
              </a:r>
              <a:endParaRPr lang="en-US" altLang="ko-KR" sz="1100" dirty="0">
                <a:latin typeface="Montserrat SemiBold" panose="00000700000000000000" pitchFamily="2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100" dirty="0">
                  <a:latin typeface="Montserrat SemiBold" panose="00000700000000000000" pitchFamily="2" charset="0"/>
                </a:rPr>
                <a:t>2019 </a:t>
              </a:r>
              <a:r>
                <a:rPr lang="ko-KR" altLang="en-US" sz="1100" dirty="0">
                  <a:latin typeface="Montserrat SemiBold" panose="00000700000000000000" pitchFamily="2" charset="0"/>
                </a:rPr>
                <a:t>한국소비자원 소비자교육 서포터즈 장려상</a:t>
              </a:r>
              <a:endParaRPr lang="en-US" altLang="ko-KR" sz="1100" dirty="0">
                <a:latin typeface="Montserrat SemiBold" panose="00000700000000000000" pitchFamily="2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100" dirty="0">
                  <a:latin typeface="Montserrat SemiBold" panose="00000700000000000000" pitchFamily="2" charset="0"/>
                </a:rPr>
                <a:t>2020 </a:t>
              </a:r>
              <a:r>
                <a:rPr lang="ko-KR" altLang="en-US" sz="1100" dirty="0">
                  <a:latin typeface="Montserrat SemiBold" panose="00000700000000000000" pitchFamily="2" charset="0"/>
                </a:rPr>
                <a:t>한국소비자원 청년소비자이슈 한국소비자정책교육학회장상</a:t>
              </a:r>
              <a:endParaRPr lang="en-US" altLang="ko-KR" sz="1100" dirty="0">
                <a:latin typeface="Montserrat SemiBold" panose="00000700000000000000" pitchFamily="2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100" dirty="0">
                  <a:latin typeface="Montserrat SemiBold" panose="00000700000000000000" pitchFamily="2" charset="0"/>
                </a:rPr>
                <a:t>2021 </a:t>
              </a:r>
              <a:r>
                <a:rPr lang="ko-KR" altLang="en-US" sz="1100" dirty="0">
                  <a:latin typeface="Montserrat SemiBold" panose="00000700000000000000" pitchFamily="2" charset="0"/>
                </a:rPr>
                <a:t>제</a:t>
              </a:r>
              <a:r>
                <a:rPr lang="en-US" altLang="ko-KR" sz="1100" dirty="0">
                  <a:latin typeface="Montserrat SemiBold" panose="00000700000000000000" pitchFamily="2" charset="0"/>
                </a:rPr>
                <a:t>6</a:t>
              </a:r>
              <a:r>
                <a:rPr lang="ko-KR" altLang="en-US" sz="1100" dirty="0">
                  <a:latin typeface="Montserrat SemiBold" panose="00000700000000000000" pitchFamily="2" charset="0"/>
                </a:rPr>
                <a:t>회 포노 사피엔스시대 심포지엄 학과장상 </a:t>
              </a:r>
              <a:endParaRPr lang="en-US" altLang="ko-KR" sz="1100" dirty="0">
                <a:latin typeface="Montserrat SemiBold" panose="00000700000000000000" pitchFamily="2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2021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캡스톤디자인 엔지니어링 페어 우수상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100" dirty="0">
                  <a:latin typeface="Montserrat SemiBold" panose="00000700000000000000" pitchFamily="2" charset="0"/>
                </a:rPr>
                <a:t>2019~2021 </a:t>
              </a:r>
              <a:r>
                <a:rPr lang="ko-KR" altLang="en-US" sz="1100" dirty="0">
                  <a:latin typeface="Montserrat SemiBold" panose="00000700000000000000" pitchFamily="2" charset="0"/>
                </a:rPr>
                <a:t>충남대학교 소비자학과 학생회 </a:t>
              </a:r>
              <a:endParaRPr lang="en-US" altLang="ko-KR" sz="1100" dirty="0">
                <a:latin typeface="Montserrat SemiBold" panose="00000700000000000000" pitchFamily="2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B518F3-0ECD-B558-D656-7EC41C5B39B0}"/>
              </a:ext>
            </a:extLst>
          </p:cNvPr>
          <p:cNvGrpSpPr/>
          <p:nvPr/>
        </p:nvGrpSpPr>
        <p:grpSpPr>
          <a:xfrm>
            <a:off x="7510200" y="5622618"/>
            <a:ext cx="1585690" cy="614144"/>
            <a:chOff x="7510200" y="1872338"/>
            <a:chExt cx="1585690" cy="614144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1EDC45-64DF-A2A2-E520-866BD727D2D3}"/>
                </a:ext>
              </a:extLst>
            </p:cNvPr>
            <p:cNvSpPr/>
            <p:nvPr/>
          </p:nvSpPr>
          <p:spPr>
            <a:xfrm>
              <a:off x="7595925" y="1872338"/>
              <a:ext cx="1266603" cy="276999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D3B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3B184"/>
                  </a:solidFill>
                  <a:latin typeface="Montserrat SemiBold" panose="00000700000000000000" pitchFamily="2" charset="0"/>
                  <a:ea typeface="G마켓 산스 Medium" panose="02000000000000000000" pitchFamily="50" charset="-127"/>
                </a:rPr>
                <a:t>skill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469F98-A850-FDFD-057D-1AAF3A030088}"/>
                </a:ext>
              </a:extLst>
            </p:cNvPr>
            <p:cNvSpPr txBox="1"/>
            <p:nvPr/>
          </p:nvSpPr>
          <p:spPr>
            <a:xfrm>
              <a:off x="7510200" y="2161393"/>
              <a:ext cx="1585690" cy="325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r">
                <a:defRPr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B4A42"/>
                  </a:solidFill>
                  <a:latin typeface="Montserrat Medium" panose="00000600000000000000" pitchFamily="2" charset="0"/>
                  <a:ea typeface="G마켓 산스 Medium" panose="02000000000000000000" pitchFamily="50" charset="-127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SemiBold" panose="00000700000000000000" pitchFamily="2" charset="0"/>
                </a:rPr>
                <a:t>멀티캠퍼스에서 화이팅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28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151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G마켓 산스 Bold</vt:lpstr>
      <vt:lpstr>G마켓 산스 Medium</vt:lpstr>
      <vt:lpstr>맑은 고딕</vt:lpstr>
      <vt:lpstr>Arial</vt:lpstr>
      <vt:lpstr>Montserrat SemiBold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박수은</dc:creator>
  <cp:lastModifiedBy>박수은</cp:lastModifiedBy>
  <cp:revision>5</cp:revision>
  <dcterms:created xsi:type="dcterms:W3CDTF">2022-09-15T02:39:26Z</dcterms:created>
  <dcterms:modified xsi:type="dcterms:W3CDTF">2022-09-15T08:46:37Z</dcterms:modified>
</cp:coreProperties>
</file>