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943" autoAdjust="0"/>
  </p:normalViewPr>
  <p:slideViewPr>
    <p:cSldViewPr snapToGrid="0">
      <p:cViewPr varScale="1">
        <p:scale>
          <a:sx n="55" d="100"/>
          <a:sy n="55" d="100"/>
        </p:scale>
        <p:origin x="96" y="13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3233-0EB6-431B-9A6B-509CED6CAAF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5E75-9B2C-46EF-83C2-B939268D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5E75-9B2C-46EF-83C2-B939268D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278-BA67-40B6-AC5F-17171D4E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BB22-5834-457B-94C0-94115A24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2992-84BD-425B-A426-D3CABBC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B154-09AE-4119-B641-C08CE4B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719-548C-4CBF-A0E3-DB48941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CD8-1646-49FD-8EBE-F132B48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A9C9-6D93-49F6-B931-04A4D523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06D7-BF0A-4AAB-B403-BEE0605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136-3783-4170-88AB-1254CEA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31E-676D-4BD2-9F9F-839730A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4AC7-FB54-436D-A293-54A69517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AE51-13C1-4694-9092-B6CA640F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A07-D88C-48AE-B913-F50DA73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2E0-2DF2-43CA-AFFE-DC5708B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8F5C-862F-4E9F-B2C4-2CFC75A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A53-7250-4D11-B257-39B297F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3830-3FCD-48B8-B081-AB2E3DD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7194-1558-44E5-BC87-A1E2B40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9288-35C0-4A07-96A5-660567F3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4A-6A9B-4169-8C92-938A175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AE1-9A34-40F7-B582-A9EF118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24F-4989-4C94-A758-002894DC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AA5A-9F47-4801-9846-9C84E9C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69B-1C98-4278-92C4-42437D0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CE7F-2539-4496-AD1E-2F467F7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4EC-520D-48D8-8D01-0B2DE63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584-FF48-4BC8-BE41-B1407ED47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60B-9128-4463-8871-27F1A9AE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F4BE-565F-4E25-8DD9-CEE68B71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19B2-8B92-4794-8811-2957B4D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D589-2978-47D9-A48F-3CB2D42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E4E-4B9A-461A-ADE3-7E507859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FDC3-80B4-4E6E-93D2-7C41EDA0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18EF-FD50-41E3-A101-BFCA79F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4298-A744-442C-9EEE-D92784BD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DDED-1536-46A4-A3C7-4A12298A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6769-FA24-460D-B061-06FB0B3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6C80-D8A8-4856-A78C-EE289F4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B948-7683-4D45-B48D-D869B39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5D7-6BE5-4F51-9439-89357B6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CE1-F78E-473E-BB2C-BBF341C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B81E-DB28-4F7B-9E96-5D36F52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5B56-5732-4530-B6AA-EDCCDCD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2668-F5D0-4FE1-92F5-7A28245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7B07-6BEF-467E-837A-44C0E15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5F0B-37BC-46DB-9BBC-89EF192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F7F-9C6F-45C8-99F9-CEADB8D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A87A-3958-403C-8EA6-99727D6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F497-7A21-4B68-B9FD-3FE4416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BF4F-93FE-4B3D-9AC3-48A1CFC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71F-170D-4CD9-BE49-D54DDB0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AB-C793-47D5-816B-DF587BE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588-15AA-4D2A-8188-5A75AB5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CB9DF-85A5-46B2-B162-431F53F9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875-B72E-4784-8BA8-DAF6C014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D921-BDFA-4758-B9A1-374C7A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1A9-F9A1-476F-9EE6-8338576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282E-BA43-4273-BB44-31AC76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134F1-D0C1-4ECE-9554-DC95BE8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1738-DA54-4FCD-A600-39CDCDE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47A3-11BE-4124-88EC-CD5CE4EE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BC4-F06A-4B69-A76D-84A76190C26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18-CF08-4612-9E06-756B3667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FF3-CDBB-4E87-A06E-B1ABC40C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5CB-0AF6-4A3F-A1EF-353B2E38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6AF6-3A7A-4CEA-A73D-B3FEC415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daea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CCCF39-E00B-405A-98B8-9C8592536C1D}"/>
              </a:ext>
            </a:extLst>
          </p:cNvPr>
          <p:cNvSpPr txBox="1">
            <a:spLocks/>
          </p:cNvSpPr>
          <p:nvPr/>
        </p:nvSpPr>
        <p:spPr>
          <a:xfrm>
            <a:off x="7221415" y="2882779"/>
            <a:ext cx="2086708" cy="5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70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iteration was hindered by a lack of speaker normalization to training data</a:t>
            </a:r>
          </a:p>
          <a:p>
            <a:r>
              <a:rPr lang="en-US" dirty="0"/>
              <a:t>Second iteration is using a speaker data set from Alex Brown</a:t>
            </a:r>
          </a:p>
          <a:p>
            <a:r>
              <a:rPr lang="en-US" dirty="0"/>
              <a:t>Pipeline for audio profile creation is mostly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Predictions from model take a lot of RAM, may have issues on the Pi or on the Dev board</a:t>
            </a:r>
          </a:p>
          <a:p>
            <a:r>
              <a:rPr lang="en-US" dirty="0"/>
              <a:t>Training with 5 overlapped voices</a:t>
            </a:r>
          </a:p>
          <a:p>
            <a:r>
              <a:rPr lang="en-US" dirty="0"/>
              <a:t>Difficulties with using non-digitally overlapped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Model Demo – 40 epochs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0D2B991-61D4-4A71-8EBA-72F582E40D2C}"/>
              </a:ext>
            </a:extLst>
          </p:cNvPr>
          <p:cNvSpPr txBox="1">
            <a:spLocks/>
          </p:cNvSpPr>
          <p:nvPr/>
        </p:nvSpPr>
        <p:spPr>
          <a:xfrm>
            <a:off x="2454642" y="2799071"/>
            <a:ext cx="3018692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Five voice mixture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97E480-8EDF-4ABC-98B2-BA043F93C35D}"/>
              </a:ext>
            </a:extLst>
          </p:cNvPr>
          <p:cNvSpPr txBox="1">
            <a:spLocks/>
          </p:cNvSpPr>
          <p:nvPr/>
        </p:nvSpPr>
        <p:spPr>
          <a:xfrm>
            <a:off x="6901961" y="2802633"/>
            <a:ext cx="2573215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Output stream</a:t>
            </a:r>
          </a:p>
        </p:txBody>
      </p:sp>
      <p:pic>
        <p:nvPicPr>
          <p:cNvPr id="20" name="mixtureclip670 (1)">
            <a:hlinkClick r:id="" action="ppaction://media"/>
            <a:extLst>
              <a:ext uri="{FF2B5EF4-FFF2-40B4-BE49-F238E27FC236}">
                <a16:creationId xmlns:a16="http://schemas.microsoft.com/office/drawing/2014/main" id="{FFBBBB97-CADF-428D-9441-F4FE69ED67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59188" y="4087683"/>
            <a:ext cx="609600" cy="609600"/>
          </a:xfrm>
          <a:prstGeom prst="rect">
            <a:avLst/>
          </a:prstGeom>
        </p:spPr>
      </p:pic>
      <p:pic>
        <p:nvPicPr>
          <p:cNvPr id="24" name="i2p2e39_4v_670_wav1nr_norm">
            <a:hlinkClick r:id="" action="ppaction://media"/>
            <a:extLst>
              <a:ext uri="{FF2B5EF4-FFF2-40B4-BE49-F238E27FC236}">
                <a16:creationId xmlns:a16="http://schemas.microsoft.com/office/drawing/2014/main" id="{50CEBD16-6F33-44CF-9025-8F21AFA261D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83768" y="4087683"/>
            <a:ext cx="609600" cy="6096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CBA531-DD7F-4113-86AA-9E730CFBD111}"/>
              </a:ext>
            </a:extLst>
          </p:cNvPr>
          <p:cNvCxnSpPr/>
          <p:nvPr/>
        </p:nvCxnSpPr>
        <p:spPr>
          <a:xfrm>
            <a:off x="5345723" y="4392483"/>
            <a:ext cx="1556238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4B73F2-56D7-4AD4-B254-8EBC4174963C}"/>
              </a:ext>
            </a:extLst>
          </p:cNvPr>
          <p:cNvSpPr txBox="1">
            <a:spLocks/>
          </p:cNvSpPr>
          <p:nvPr/>
        </p:nvSpPr>
        <p:spPr>
          <a:xfrm>
            <a:off x="4614496" y="3907454"/>
            <a:ext cx="3018692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Custom Model</a:t>
            </a:r>
          </a:p>
        </p:txBody>
      </p:sp>
    </p:spTree>
    <p:extLst>
      <p:ext uri="{BB962C8B-B14F-4D97-AF65-F5344CB8AC3E}">
        <p14:creationId xmlns:p14="http://schemas.microsoft.com/office/powerpoint/2010/main" val="42521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40108" cy="4351338"/>
          </a:xfrm>
        </p:spPr>
        <p:txBody>
          <a:bodyPr/>
          <a:lstStyle/>
          <a:p>
            <a:r>
              <a:rPr lang="en-US" dirty="0"/>
              <a:t>Vast improvements with Pro subscription</a:t>
            </a:r>
          </a:p>
          <a:p>
            <a:pPr lvl="1"/>
            <a:r>
              <a:rPr lang="en-US" dirty="0"/>
              <a:t>Training Speed</a:t>
            </a:r>
          </a:p>
          <a:p>
            <a:pPr lvl="1"/>
            <a:r>
              <a:rPr lang="en-US" dirty="0"/>
              <a:t>Background execution</a:t>
            </a:r>
          </a:p>
          <a:p>
            <a:pPr lvl="1"/>
            <a:r>
              <a:rPr lang="en-US" dirty="0"/>
              <a:t>Model Processing with RAM</a:t>
            </a:r>
          </a:p>
          <a:p>
            <a:r>
              <a:rPr lang="en-US" dirty="0"/>
              <a:t>Would not be done with first iteration without Pro subscription</a:t>
            </a:r>
          </a:p>
          <a:p>
            <a:pPr lvl="1"/>
            <a:r>
              <a:rPr lang="en-US" dirty="0"/>
              <a:t>3.24x faster training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0DD6-089B-4585-B952-48A7325C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AB30-640E-420E-8079-C17BDC2B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64133" cy="4351338"/>
          </a:xfrm>
        </p:spPr>
        <p:txBody>
          <a:bodyPr>
            <a:normAutofit/>
          </a:bodyPr>
          <a:lstStyle/>
          <a:p>
            <a:r>
              <a:rPr lang="en-US" dirty="0"/>
              <a:t>The Pi is proving to be almost as troublesome as the Google Coral Dev Board</a:t>
            </a:r>
          </a:p>
          <a:p>
            <a:r>
              <a:rPr lang="en-US" dirty="0"/>
              <a:t>Potential issue with limited RAM</a:t>
            </a:r>
          </a:p>
          <a:p>
            <a:r>
              <a:rPr lang="en-US" dirty="0"/>
              <a:t>Library dependencies are not downloading</a:t>
            </a:r>
          </a:p>
          <a:p>
            <a:r>
              <a:rPr lang="en-US" dirty="0"/>
              <a:t>Potential for it to not be on the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148</Words>
  <Application>Microsoft Office PowerPoint</Application>
  <PresentationFormat>Widescreen</PresentationFormat>
  <Paragraphs>28</Paragraphs>
  <Slides>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12</vt:lpstr>
      <vt:lpstr>Custom Model Update</vt:lpstr>
      <vt:lpstr>Custom Model Demo – 40 epochs</vt:lpstr>
      <vt:lpstr>Google Colab</vt:lpstr>
      <vt:lpstr>Raspberry 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Holyoake, Evangeline A</dc:creator>
  <cp:lastModifiedBy>Holyoake, Evangeline A</cp:lastModifiedBy>
  <cp:revision>14</cp:revision>
  <dcterms:created xsi:type="dcterms:W3CDTF">2022-03-08T20:05:08Z</dcterms:created>
  <dcterms:modified xsi:type="dcterms:W3CDTF">2022-04-14T22:48:52Z</dcterms:modified>
</cp:coreProperties>
</file>