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79" r:id="rId10"/>
    <p:sldId id="280" r:id="rId11"/>
    <p:sldId id="282" r:id="rId12"/>
    <p:sldId id="283" r:id="rId13"/>
    <p:sldId id="294" r:id="rId14"/>
    <p:sldId id="293" r:id="rId15"/>
    <p:sldId id="295" r:id="rId16"/>
    <p:sldId id="297" r:id="rId17"/>
    <p:sldId id="296" r:id="rId18"/>
    <p:sldId id="272" r:id="rId19"/>
    <p:sldId id="274" r:id="rId20"/>
    <p:sldId id="276" r:id="rId21"/>
    <p:sldId id="275" r:id="rId22"/>
    <p:sldId id="285" r:id="rId23"/>
    <p:sldId id="277" r:id="rId24"/>
    <p:sldId id="278" r:id="rId25"/>
    <p:sldId id="286" r:id="rId26"/>
    <p:sldId id="289" r:id="rId27"/>
    <p:sldId id="287" r:id="rId28"/>
    <p:sldId id="299" r:id="rId29"/>
    <p:sldId id="291" r:id="rId30"/>
    <p:sldId id="292" r:id="rId31"/>
    <p:sldId id="298" r:id="rId32"/>
    <p:sldId id="30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4" autoAdjust="0"/>
    <p:restoredTop sz="94660"/>
  </p:normalViewPr>
  <p:slideViewPr>
    <p:cSldViewPr snapToGrid="0">
      <p:cViewPr>
        <p:scale>
          <a:sx n="61" d="100"/>
          <a:sy n="61" d="100"/>
        </p:scale>
        <p:origin x="2166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75CA-AEE9-4FEF-97C4-930432AF8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72426-7CFD-43F2-ADA3-AD6399529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56D3C-C07C-41A2-BAB7-39229329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B9DD-0668-4CE0-8EBF-AD684D6040CD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2437F-2912-408C-A9E4-5B8747D1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A22F9-B9C9-47C8-BFB2-ACA1D77E9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5E8C-C622-4B18-A362-B743CB342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33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85415-4332-41B8-8A85-83FC6E5A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41183-C526-4E3D-9BF1-DC2486AF4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E58C-9EA1-439D-B5F4-A38352EA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B9DD-0668-4CE0-8EBF-AD684D6040CD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F333F-C9D4-4F65-B2A8-5B7DAF9E6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CD155-0E60-47DA-BF7C-9263A0DC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5E8C-C622-4B18-A362-B743CB342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8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DDF6B4-8882-4400-83BC-B7E6B005A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4F86D-54A7-4F29-AB4F-2B4C661EC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876F7-AFB9-4038-B4CA-0A36C343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B9DD-0668-4CE0-8EBF-AD684D6040CD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A1E43-3652-4890-A53B-C5CCA4C7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C1CFD-50C8-40C8-8609-C438BEF4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5E8C-C622-4B18-A362-B743CB342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9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4DBAB-55F9-420B-BA1B-7934211FB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4AAC-53FA-41A0-9F86-319201795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A5C97-CE9D-4B73-B76E-6AE2E74C6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B9DD-0668-4CE0-8EBF-AD684D6040CD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B1E05-01CC-4B5A-A5DC-5DA8D8E87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C78AA-2EDE-43F4-AA2F-6999C460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5E8C-C622-4B18-A362-B743CB342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1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3CF08-59E0-4466-A096-8430316D1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42FF7-F0B4-4606-B2AD-368B684DB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C0FD5-5EA1-4714-BAB6-F2D5432DD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B9DD-0668-4CE0-8EBF-AD684D6040CD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FA04F-6C6C-4978-8549-15FDF8EC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A7E01-CC71-4277-8507-3752D471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5E8C-C622-4B18-A362-B743CB342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6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F77B-45DF-42B0-A420-F3246907D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9DFFF-A968-43CD-8AFF-7CE064EB0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5D9A9-493D-48F7-9744-78E9C684D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F709B-BE77-434E-98E8-431201B6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B9DD-0668-4CE0-8EBF-AD684D6040CD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74133-12D7-489B-91BD-3C4C1439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546DC-D738-45BE-9193-E3B861F7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5E8C-C622-4B18-A362-B743CB342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5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3622E-CD2E-4540-8A7D-E1E64F3C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75DA4-7ABE-4C54-BB4A-661628E2B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EBF3B-8DC6-4248-BAC2-5BF41A83B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44917-FA05-446B-9FBA-8D35B75D0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819503-66CD-4348-AFC6-036A92166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BCF66-AA7D-4297-970F-378BAACDC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B9DD-0668-4CE0-8EBF-AD684D6040CD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720145-4B1B-425C-8A8C-1C826F6E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859989-6747-48B5-9266-7C211A4B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5E8C-C622-4B18-A362-B743CB342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7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F9AD-9EB3-4062-92ED-8D69591D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804DE8-009D-4D62-A2F9-E22569EC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B9DD-0668-4CE0-8EBF-AD684D6040CD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EAA74B-1453-4C5F-848C-D137E06FA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F8B08-FD16-47E9-BADC-03B3E6979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5E8C-C622-4B18-A362-B743CB342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D5D18-1714-4BBB-9CFA-D4F1C9062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B9DD-0668-4CE0-8EBF-AD684D6040CD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A05B6-8D37-4D77-8C9A-E60BF15A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24029-84AC-40F2-85BB-ED83C681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5E8C-C622-4B18-A362-B743CB342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9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9E59D-428F-4DDB-895A-ECDD52200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D67C4-653B-46D2-8951-3C1D09771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8E992-ADC7-4B11-9ABE-4CBFDBF8E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42E4F-D539-4271-8FEC-D67BDE75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B9DD-0668-4CE0-8EBF-AD684D6040CD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79D13-3C26-4648-B1F2-00D435D2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F4C97-C5BC-470E-BEFC-4DFCFA2C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5E8C-C622-4B18-A362-B743CB342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3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3C0EB-145C-4F6C-9FD7-C19ACA7F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36A36-093C-4A2F-8696-B758EE667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1B550-1047-437D-9367-9E18F5D03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40889-5C13-4203-BE40-9AC64C54A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B9DD-0668-4CE0-8EBF-AD684D6040CD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B4CAD-92C0-4B0F-AE82-71FB252D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036BB-54DB-490F-8538-D29663DC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5E8C-C622-4B18-A362-B743CB342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2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7987B0-805E-42DA-82A0-1299A4BB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95BEB-CA52-4305-8C45-1F8A4B88B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6A36D-115D-4B2C-B783-D171EC44E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3B9DD-0668-4CE0-8EBF-AD684D6040CD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583DF-3B4A-4AC4-9783-6CDFD3C94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56BA1-4EFB-4588-92AE-D116E799F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A5E8C-C622-4B18-A362-B743CB342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2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0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0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0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0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0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0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0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20FA85-2E04-4DD6-A72C-C702DDA42965}"/>
              </a:ext>
            </a:extLst>
          </p:cNvPr>
          <p:cNvSpPr txBox="1"/>
          <p:nvPr/>
        </p:nvSpPr>
        <p:spPr>
          <a:xfrm>
            <a:off x="996462" y="926123"/>
            <a:ext cx="59904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Imagine an aspiring pilot Claire,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Pilot trying to say stuff but with lots of background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Pilot trying to say stuff but overlapping voices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is she supposed to review her flights for training?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if there was a way to clear up the noise in the audio and separate all of the voices?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phrases for pilots to say where machine whir overlaps and where two pilots are talking over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541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2A991BE-DF98-4939-9E97-E62D47FE6256}"/>
              </a:ext>
            </a:extLst>
          </p:cNvPr>
          <p:cNvGrpSpPr/>
          <p:nvPr/>
        </p:nvGrpSpPr>
        <p:grpSpPr>
          <a:xfrm>
            <a:off x="-327155" y="898317"/>
            <a:ext cx="6596581" cy="5959683"/>
            <a:chOff x="-8100391" y="-4116838"/>
            <a:chExt cx="8100391" cy="7191256"/>
          </a:xfrm>
        </p:grpSpPr>
        <p:pic>
          <p:nvPicPr>
            <p:cNvPr id="11" name="Graphic 10" descr="Take Off outline">
              <a:extLst>
                <a:ext uri="{FF2B5EF4-FFF2-40B4-BE49-F238E27FC236}">
                  <a16:creationId xmlns:a16="http://schemas.microsoft.com/office/drawing/2014/main" id="{247CACFE-17A6-4CEB-B8A5-27E2B2A8A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363197" y="-4116838"/>
              <a:ext cx="7191256" cy="7191256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DF8A257-B73A-4F8A-B0C1-D7A8FC54CD07}"/>
                </a:ext>
              </a:extLst>
            </p:cNvPr>
            <p:cNvSpPr/>
            <p:nvPr/>
          </p:nvSpPr>
          <p:spPr>
            <a:xfrm>
              <a:off x="-8100391" y="705679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3" name="Graphic 12" descr="Pilot male outline">
            <a:extLst>
              <a:ext uri="{FF2B5EF4-FFF2-40B4-BE49-F238E27FC236}">
                <a16:creationId xmlns:a16="http://schemas.microsoft.com/office/drawing/2014/main" id="{A498F710-F6CA-4ABC-8EC6-2A123DFBC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4934" y="1533912"/>
            <a:ext cx="2691247" cy="26912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66A848-CF5D-480F-8F56-C3C4CC105B64}"/>
              </a:ext>
            </a:extLst>
          </p:cNvPr>
          <p:cNvSpPr txBox="1"/>
          <p:nvPr/>
        </p:nvSpPr>
        <p:spPr>
          <a:xfrm>
            <a:off x="1" y="4802778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during training it’s important for pilots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like steven to receive live feedback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7173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0" y="532190"/>
            <a:ext cx="6752778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066A848-CF5D-480F-8F56-C3C4CC105B64}"/>
              </a:ext>
            </a:extLst>
          </p:cNvPr>
          <p:cNvSpPr txBox="1"/>
          <p:nvPr/>
        </p:nvSpPr>
        <p:spPr>
          <a:xfrm>
            <a:off x="2055818" y="4802778"/>
            <a:ext cx="80803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it’s also important to review the flight logs afterwards 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" name="Graphic 9" descr="Pilot male outline">
            <a:extLst>
              <a:ext uri="{FF2B5EF4-FFF2-40B4-BE49-F238E27FC236}">
                <a16:creationId xmlns:a16="http://schemas.microsoft.com/office/drawing/2014/main" id="{E2203A71-ABD5-43BD-9B90-682A152D87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4934" y="1533912"/>
            <a:ext cx="2691247" cy="269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94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0" y="532190"/>
            <a:ext cx="6752778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 descr="Pilot male with solid fill">
            <a:extLst>
              <a:ext uri="{FF2B5EF4-FFF2-40B4-BE49-F238E27FC236}">
                <a16:creationId xmlns:a16="http://schemas.microsoft.com/office/drawing/2014/main" id="{314F57A4-9C25-4AF8-BA41-F205CF96F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48309" y="1579233"/>
            <a:ext cx="2862266" cy="28622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66A848-CF5D-480F-8F56-C3C4CC105B64}"/>
              </a:ext>
            </a:extLst>
          </p:cNvPr>
          <p:cNvSpPr txBox="1"/>
          <p:nvPr/>
        </p:nvSpPr>
        <p:spPr>
          <a:xfrm>
            <a:off x="2055818" y="4802778"/>
            <a:ext cx="8080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let’s watch steven in action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" name="Graphic 9" descr="Speech outline">
            <a:extLst>
              <a:ext uri="{FF2B5EF4-FFF2-40B4-BE49-F238E27FC236}">
                <a16:creationId xmlns:a16="http://schemas.microsoft.com/office/drawing/2014/main" id="{03C2780D-D1DB-45C8-9A88-DF74763656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82000" y="1901574"/>
            <a:ext cx="201286" cy="201286"/>
          </a:xfrm>
          <a:prstGeom prst="rect">
            <a:avLst/>
          </a:prstGeom>
        </p:spPr>
      </p:pic>
      <p:pic>
        <p:nvPicPr>
          <p:cNvPr id="11" name="Graphic 10" descr="Pilot female with solid fill">
            <a:extLst>
              <a:ext uri="{FF2B5EF4-FFF2-40B4-BE49-F238E27FC236}">
                <a16:creationId xmlns:a16="http://schemas.microsoft.com/office/drawing/2014/main" id="{F22255C7-3B1D-4AF0-9689-927921BC7F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192000" y="3371645"/>
            <a:ext cx="2862266" cy="286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28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0" y="532190"/>
            <a:ext cx="6752778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 descr="Pilot male with solid fill">
            <a:extLst>
              <a:ext uri="{FF2B5EF4-FFF2-40B4-BE49-F238E27FC236}">
                <a16:creationId xmlns:a16="http://schemas.microsoft.com/office/drawing/2014/main" id="{314F57A4-9C25-4AF8-BA41-F205CF96F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5336" y="532189"/>
            <a:ext cx="2862266" cy="2862266"/>
          </a:xfrm>
          <a:prstGeom prst="rect">
            <a:avLst/>
          </a:prstGeom>
        </p:spPr>
      </p:pic>
      <p:pic>
        <p:nvPicPr>
          <p:cNvPr id="6" name="Graphic 5" descr="Pilot female with solid fill">
            <a:extLst>
              <a:ext uri="{FF2B5EF4-FFF2-40B4-BE49-F238E27FC236}">
                <a16:creationId xmlns:a16="http://schemas.microsoft.com/office/drawing/2014/main" id="{A55941C5-869F-4811-B103-6A873AF98D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5336" y="3463545"/>
            <a:ext cx="2862266" cy="286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13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1500">
        <p159:morph option="byObject"/>
      </p:transition>
    </mc:Choice>
    <mc:Fallback xmlns="">
      <p:transition spd="slow" advClick="0" advTm="15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0" y="532190"/>
            <a:ext cx="6752778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 descr="Pilot male with solid fill">
            <a:extLst>
              <a:ext uri="{FF2B5EF4-FFF2-40B4-BE49-F238E27FC236}">
                <a16:creationId xmlns:a16="http://schemas.microsoft.com/office/drawing/2014/main" id="{314F57A4-9C25-4AF8-BA41-F205CF96F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5336" y="532189"/>
            <a:ext cx="2862266" cy="2862266"/>
          </a:xfrm>
          <a:prstGeom prst="rect">
            <a:avLst/>
          </a:prstGeom>
        </p:spPr>
      </p:pic>
      <p:pic>
        <p:nvPicPr>
          <p:cNvPr id="6" name="Graphic 5" descr="Pilot female with solid fill">
            <a:extLst>
              <a:ext uri="{FF2B5EF4-FFF2-40B4-BE49-F238E27FC236}">
                <a16:creationId xmlns:a16="http://schemas.microsoft.com/office/drawing/2014/main" id="{A55941C5-869F-4811-B103-6A873AF98D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5336" y="3463545"/>
            <a:ext cx="2862266" cy="2862266"/>
          </a:xfrm>
          <a:prstGeom prst="rect">
            <a:avLst/>
          </a:prstGeom>
        </p:spPr>
      </p:pic>
      <p:pic>
        <p:nvPicPr>
          <p:cNvPr id="10" name="Graphic 9" descr="Speech outline">
            <a:extLst>
              <a:ext uri="{FF2B5EF4-FFF2-40B4-BE49-F238E27FC236}">
                <a16:creationId xmlns:a16="http://schemas.microsoft.com/office/drawing/2014/main" id="{86FC62C6-715A-44DA-A96A-FA28D2BD37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95949" y="463099"/>
            <a:ext cx="2895600" cy="289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FDD608-76A6-40BE-AFE3-0970F992AA80}"/>
              </a:ext>
            </a:extLst>
          </p:cNvPr>
          <p:cNvSpPr txBox="1"/>
          <p:nvPr/>
        </p:nvSpPr>
        <p:spPr>
          <a:xfrm>
            <a:off x="6787081" y="1078045"/>
            <a:ext cx="1327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</a:t>
            </a:r>
          </a:p>
        </p:txBody>
      </p:sp>
    </p:spTree>
    <p:extLst>
      <p:ext uri="{BB962C8B-B14F-4D97-AF65-F5344CB8AC3E}">
        <p14:creationId xmlns:p14="http://schemas.microsoft.com/office/powerpoint/2010/main" val="3107940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500">
        <p159:morph option="byObject"/>
      </p:transition>
    </mc:Choice>
    <mc:Fallback xmlns="">
      <p:transition advClick="0" advTm="5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0" y="532190"/>
            <a:ext cx="6752778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 descr="Pilot male with solid fill">
            <a:extLst>
              <a:ext uri="{FF2B5EF4-FFF2-40B4-BE49-F238E27FC236}">
                <a16:creationId xmlns:a16="http://schemas.microsoft.com/office/drawing/2014/main" id="{314F57A4-9C25-4AF8-BA41-F205CF96F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5336" y="532189"/>
            <a:ext cx="2862266" cy="2862266"/>
          </a:xfrm>
          <a:prstGeom prst="rect">
            <a:avLst/>
          </a:prstGeom>
        </p:spPr>
      </p:pic>
      <p:pic>
        <p:nvPicPr>
          <p:cNvPr id="6" name="Graphic 5" descr="Pilot female with solid fill">
            <a:extLst>
              <a:ext uri="{FF2B5EF4-FFF2-40B4-BE49-F238E27FC236}">
                <a16:creationId xmlns:a16="http://schemas.microsoft.com/office/drawing/2014/main" id="{A55941C5-869F-4811-B103-6A873AF98D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5336" y="3463545"/>
            <a:ext cx="2862266" cy="2862266"/>
          </a:xfrm>
          <a:prstGeom prst="rect">
            <a:avLst/>
          </a:prstGeom>
        </p:spPr>
      </p:pic>
      <p:pic>
        <p:nvPicPr>
          <p:cNvPr id="10" name="Graphic 9" descr="Speech outline">
            <a:extLst>
              <a:ext uri="{FF2B5EF4-FFF2-40B4-BE49-F238E27FC236}">
                <a16:creationId xmlns:a16="http://schemas.microsoft.com/office/drawing/2014/main" id="{86FC62C6-715A-44DA-A96A-FA28D2BD37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95949" y="463099"/>
            <a:ext cx="2895600" cy="289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FDD608-76A6-40BE-AFE3-0970F992AA80}"/>
              </a:ext>
            </a:extLst>
          </p:cNvPr>
          <p:cNvSpPr txBox="1"/>
          <p:nvPr/>
        </p:nvSpPr>
        <p:spPr>
          <a:xfrm>
            <a:off x="6787080" y="1078045"/>
            <a:ext cx="181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Status..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11A2D4-6DCA-4C4E-A182-4C6AA2272974}"/>
              </a:ext>
            </a:extLst>
          </p:cNvPr>
          <p:cNvCxnSpPr/>
          <p:nvPr/>
        </p:nvCxnSpPr>
        <p:spPr>
          <a:xfrm>
            <a:off x="638126" y="1617779"/>
            <a:ext cx="739354" cy="66947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72BFD7-5A87-4F05-AF94-18AC25927851}"/>
              </a:ext>
            </a:extLst>
          </p:cNvPr>
          <p:cNvCxnSpPr>
            <a:cxnSpLocks/>
          </p:cNvCxnSpPr>
          <p:nvPr/>
        </p:nvCxnSpPr>
        <p:spPr>
          <a:xfrm flipV="1">
            <a:off x="212272" y="3547041"/>
            <a:ext cx="891754" cy="20981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68200D-45D5-40F6-8CC6-F7978AF9E59F}"/>
              </a:ext>
            </a:extLst>
          </p:cNvPr>
          <p:cNvCxnSpPr>
            <a:cxnSpLocks/>
          </p:cNvCxnSpPr>
          <p:nvPr/>
        </p:nvCxnSpPr>
        <p:spPr>
          <a:xfrm flipV="1">
            <a:off x="1304422" y="4407302"/>
            <a:ext cx="445877" cy="82406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75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"/>
    </mc:Choice>
    <mc:Fallback xmlns="">
      <p:transition advClick="0" advTm="5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0" y="532190"/>
            <a:ext cx="6752778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 descr="Pilot male with solid fill">
            <a:extLst>
              <a:ext uri="{FF2B5EF4-FFF2-40B4-BE49-F238E27FC236}">
                <a16:creationId xmlns:a16="http://schemas.microsoft.com/office/drawing/2014/main" id="{314F57A4-9C25-4AF8-BA41-F205CF96F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5336" y="532189"/>
            <a:ext cx="2862266" cy="2862266"/>
          </a:xfrm>
          <a:prstGeom prst="rect">
            <a:avLst/>
          </a:prstGeom>
        </p:spPr>
      </p:pic>
      <p:pic>
        <p:nvPicPr>
          <p:cNvPr id="6" name="Graphic 5" descr="Pilot female with solid fill">
            <a:extLst>
              <a:ext uri="{FF2B5EF4-FFF2-40B4-BE49-F238E27FC236}">
                <a16:creationId xmlns:a16="http://schemas.microsoft.com/office/drawing/2014/main" id="{A55941C5-869F-4811-B103-6A873AF98D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5336" y="3463545"/>
            <a:ext cx="2862266" cy="2862266"/>
          </a:xfrm>
          <a:prstGeom prst="rect">
            <a:avLst/>
          </a:prstGeom>
        </p:spPr>
      </p:pic>
      <p:pic>
        <p:nvPicPr>
          <p:cNvPr id="10" name="Graphic 9" descr="Speech outline">
            <a:extLst>
              <a:ext uri="{FF2B5EF4-FFF2-40B4-BE49-F238E27FC236}">
                <a16:creationId xmlns:a16="http://schemas.microsoft.com/office/drawing/2014/main" id="{86FC62C6-715A-44DA-A96A-FA28D2BD37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95949" y="463099"/>
            <a:ext cx="2895600" cy="289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FDD608-76A6-40BE-AFE3-0970F992AA80}"/>
              </a:ext>
            </a:extLst>
          </p:cNvPr>
          <p:cNvSpPr txBox="1"/>
          <p:nvPr/>
        </p:nvSpPr>
        <p:spPr>
          <a:xfrm>
            <a:off x="6787080" y="1078045"/>
            <a:ext cx="181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Status..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11A2D4-6DCA-4C4E-A182-4C6AA2272974}"/>
              </a:ext>
            </a:extLst>
          </p:cNvPr>
          <p:cNvCxnSpPr/>
          <p:nvPr/>
        </p:nvCxnSpPr>
        <p:spPr>
          <a:xfrm>
            <a:off x="638126" y="1617779"/>
            <a:ext cx="739354" cy="66947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72BFD7-5A87-4F05-AF94-18AC25927851}"/>
              </a:ext>
            </a:extLst>
          </p:cNvPr>
          <p:cNvCxnSpPr>
            <a:cxnSpLocks/>
          </p:cNvCxnSpPr>
          <p:nvPr/>
        </p:nvCxnSpPr>
        <p:spPr>
          <a:xfrm flipV="1">
            <a:off x="212272" y="3547041"/>
            <a:ext cx="891754" cy="20981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68200D-45D5-40F6-8CC6-F7978AF9E59F}"/>
              </a:ext>
            </a:extLst>
          </p:cNvPr>
          <p:cNvCxnSpPr>
            <a:cxnSpLocks/>
          </p:cNvCxnSpPr>
          <p:nvPr/>
        </p:nvCxnSpPr>
        <p:spPr>
          <a:xfrm flipV="1">
            <a:off x="1304422" y="4407302"/>
            <a:ext cx="445877" cy="82406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2AD8494-1BC2-4651-B866-3A9560A34214}"/>
              </a:ext>
            </a:extLst>
          </p:cNvPr>
          <p:cNvSpPr txBox="1"/>
          <p:nvPr/>
        </p:nvSpPr>
        <p:spPr>
          <a:xfrm>
            <a:off x="2046918" y="4605406"/>
            <a:ext cx="74582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oh no, the noise of the airplane cut steven off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05670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2500">
        <p159:morph option="byObject"/>
      </p:transition>
    </mc:Choice>
    <mc:Fallback xmlns="">
      <p:transition spd="slow" advClick="0" advTm="25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0" y="532190"/>
            <a:ext cx="6752778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 descr="Pilot male with solid fill">
            <a:extLst>
              <a:ext uri="{FF2B5EF4-FFF2-40B4-BE49-F238E27FC236}">
                <a16:creationId xmlns:a16="http://schemas.microsoft.com/office/drawing/2014/main" id="{314F57A4-9C25-4AF8-BA41-F205CF96F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5336" y="532189"/>
            <a:ext cx="2862266" cy="2862266"/>
          </a:xfrm>
          <a:prstGeom prst="rect">
            <a:avLst/>
          </a:prstGeom>
        </p:spPr>
      </p:pic>
      <p:pic>
        <p:nvPicPr>
          <p:cNvPr id="6" name="Graphic 5" descr="Pilot female with solid fill">
            <a:extLst>
              <a:ext uri="{FF2B5EF4-FFF2-40B4-BE49-F238E27FC236}">
                <a16:creationId xmlns:a16="http://schemas.microsoft.com/office/drawing/2014/main" id="{A55941C5-869F-4811-B103-6A873AF98D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5336" y="3463545"/>
            <a:ext cx="2862266" cy="28622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CE6B8C5-4174-4B51-A633-001DBA4B631B}"/>
              </a:ext>
            </a:extLst>
          </p:cNvPr>
          <p:cNvSpPr txBox="1"/>
          <p:nvPr/>
        </p:nvSpPr>
        <p:spPr>
          <a:xfrm>
            <a:off x="2046918" y="4605406"/>
            <a:ext cx="7458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let’s try that again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47139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0" y="532190"/>
            <a:ext cx="6752778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 descr="Pilot male with solid fill">
            <a:extLst>
              <a:ext uri="{FF2B5EF4-FFF2-40B4-BE49-F238E27FC236}">
                <a16:creationId xmlns:a16="http://schemas.microsoft.com/office/drawing/2014/main" id="{314F57A4-9C25-4AF8-BA41-F205CF96F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5336" y="532189"/>
            <a:ext cx="2862266" cy="2862266"/>
          </a:xfrm>
          <a:prstGeom prst="rect">
            <a:avLst/>
          </a:prstGeom>
        </p:spPr>
      </p:pic>
      <p:pic>
        <p:nvPicPr>
          <p:cNvPr id="6" name="Graphic 5" descr="Pilot female with solid fill">
            <a:extLst>
              <a:ext uri="{FF2B5EF4-FFF2-40B4-BE49-F238E27FC236}">
                <a16:creationId xmlns:a16="http://schemas.microsoft.com/office/drawing/2014/main" id="{A55941C5-869F-4811-B103-6A873AF98D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5336" y="3463545"/>
            <a:ext cx="2862266" cy="2862266"/>
          </a:xfrm>
          <a:prstGeom prst="rect">
            <a:avLst/>
          </a:prstGeom>
        </p:spPr>
      </p:pic>
      <p:pic>
        <p:nvPicPr>
          <p:cNvPr id="11" name="Graphic 10" descr="Speech outline">
            <a:extLst>
              <a:ext uri="{FF2B5EF4-FFF2-40B4-BE49-F238E27FC236}">
                <a16:creationId xmlns:a16="http://schemas.microsoft.com/office/drawing/2014/main" id="{76BA172F-F0BD-47C8-9C97-9C1A62B0E7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92037" y="3829479"/>
            <a:ext cx="197451" cy="19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81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0" y="532190"/>
            <a:ext cx="6752778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 descr="Pilot male with solid fill">
            <a:extLst>
              <a:ext uri="{FF2B5EF4-FFF2-40B4-BE49-F238E27FC236}">
                <a16:creationId xmlns:a16="http://schemas.microsoft.com/office/drawing/2014/main" id="{314F57A4-9C25-4AF8-BA41-F205CF96F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5336" y="532189"/>
            <a:ext cx="2862266" cy="2862266"/>
          </a:xfrm>
          <a:prstGeom prst="rect">
            <a:avLst/>
          </a:prstGeom>
        </p:spPr>
      </p:pic>
      <p:pic>
        <p:nvPicPr>
          <p:cNvPr id="6" name="Graphic 5" descr="Pilot female with solid fill">
            <a:extLst>
              <a:ext uri="{FF2B5EF4-FFF2-40B4-BE49-F238E27FC236}">
                <a16:creationId xmlns:a16="http://schemas.microsoft.com/office/drawing/2014/main" id="{A55941C5-869F-4811-B103-6A873AF98D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5336" y="3463545"/>
            <a:ext cx="2862266" cy="2862266"/>
          </a:xfrm>
          <a:prstGeom prst="rect">
            <a:avLst/>
          </a:prstGeom>
        </p:spPr>
      </p:pic>
      <p:pic>
        <p:nvPicPr>
          <p:cNvPr id="10" name="Graphic 9" descr="Speech outline">
            <a:extLst>
              <a:ext uri="{FF2B5EF4-FFF2-40B4-BE49-F238E27FC236}">
                <a16:creationId xmlns:a16="http://schemas.microsoft.com/office/drawing/2014/main" id="{86FC62C6-715A-44DA-A96A-FA28D2BD37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95949" y="463099"/>
            <a:ext cx="2895600" cy="289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FDD608-76A6-40BE-AFE3-0970F992AA80}"/>
              </a:ext>
            </a:extLst>
          </p:cNvPr>
          <p:cNvSpPr txBox="1"/>
          <p:nvPr/>
        </p:nvSpPr>
        <p:spPr>
          <a:xfrm>
            <a:off x="6787081" y="1078045"/>
            <a:ext cx="1327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</a:t>
            </a:r>
          </a:p>
        </p:txBody>
      </p:sp>
    </p:spTree>
    <p:extLst>
      <p:ext uri="{BB962C8B-B14F-4D97-AF65-F5344CB8AC3E}">
        <p14:creationId xmlns:p14="http://schemas.microsoft.com/office/powerpoint/2010/main" val="425461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"/>
    </mc:Choice>
    <mc:Fallback xmlns="">
      <p:transition advClick="0" advTm="5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1E2062-5BA7-49C4-8197-BC165C6C0471}"/>
              </a:ext>
            </a:extLst>
          </p:cNvPr>
          <p:cNvGrpSpPr/>
          <p:nvPr/>
        </p:nvGrpSpPr>
        <p:grpSpPr>
          <a:xfrm>
            <a:off x="-7936268" y="1102436"/>
            <a:ext cx="8100391" cy="7191256"/>
            <a:chOff x="-8100391" y="-4116838"/>
            <a:chExt cx="8100391" cy="7191256"/>
          </a:xfrm>
        </p:grpSpPr>
        <p:pic>
          <p:nvPicPr>
            <p:cNvPr id="3" name="Graphic 2" descr="Take Off outline">
              <a:extLst>
                <a:ext uri="{FF2B5EF4-FFF2-40B4-BE49-F238E27FC236}">
                  <a16:creationId xmlns:a16="http://schemas.microsoft.com/office/drawing/2014/main" id="{171ADBE9-0714-4E18-98E3-6593BF2CE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363197" y="-4116838"/>
              <a:ext cx="7191256" cy="7191256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EF1315A-9114-4ADD-AFFE-7170911C8351}"/>
                </a:ext>
              </a:extLst>
            </p:cNvPr>
            <p:cNvSpPr/>
            <p:nvPr/>
          </p:nvSpPr>
          <p:spPr>
            <a:xfrm>
              <a:off x="-8100391" y="705679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6EE1A04-F746-4C6D-B078-ABC7D6D58631}"/>
              </a:ext>
            </a:extLst>
          </p:cNvPr>
          <p:cNvSpPr txBox="1"/>
          <p:nvPr/>
        </p:nvSpPr>
        <p:spPr>
          <a:xfrm>
            <a:off x="2413466" y="2828835"/>
            <a:ext cx="808036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Overlapping Voice Separation</a:t>
            </a:r>
          </a:p>
          <a:p>
            <a:pPr algn="ctr"/>
            <a:r>
              <a:rPr lang="en-US" sz="36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daea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64920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0" y="532190"/>
            <a:ext cx="6752778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 descr="Pilot male with solid fill">
            <a:extLst>
              <a:ext uri="{FF2B5EF4-FFF2-40B4-BE49-F238E27FC236}">
                <a16:creationId xmlns:a16="http://schemas.microsoft.com/office/drawing/2014/main" id="{314F57A4-9C25-4AF8-BA41-F205CF96F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5336" y="532189"/>
            <a:ext cx="2862266" cy="2862266"/>
          </a:xfrm>
          <a:prstGeom prst="rect">
            <a:avLst/>
          </a:prstGeom>
        </p:spPr>
      </p:pic>
      <p:pic>
        <p:nvPicPr>
          <p:cNvPr id="6" name="Graphic 5" descr="Pilot female with solid fill">
            <a:extLst>
              <a:ext uri="{FF2B5EF4-FFF2-40B4-BE49-F238E27FC236}">
                <a16:creationId xmlns:a16="http://schemas.microsoft.com/office/drawing/2014/main" id="{A55941C5-869F-4811-B103-6A873AF98D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5336" y="3463545"/>
            <a:ext cx="2862266" cy="2862266"/>
          </a:xfrm>
          <a:prstGeom prst="rect">
            <a:avLst/>
          </a:prstGeom>
        </p:spPr>
      </p:pic>
      <p:pic>
        <p:nvPicPr>
          <p:cNvPr id="10" name="Graphic 9" descr="Speech outline">
            <a:extLst>
              <a:ext uri="{FF2B5EF4-FFF2-40B4-BE49-F238E27FC236}">
                <a16:creationId xmlns:a16="http://schemas.microsoft.com/office/drawing/2014/main" id="{86FC62C6-715A-44DA-A96A-FA28D2BD37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95949" y="463099"/>
            <a:ext cx="2895600" cy="2895600"/>
          </a:xfrm>
          <a:prstGeom prst="rect">
            <a:avLst/>
          </a:prstGeom>
        </p:spPr>
      </p:pic>
      <p:pic>
        <p:nvPicPr>
          <p:cNvPr id="11" name="Graphic 10" descr="Speech outline">
            <a:extLst>
              <a:ext uri="{FF2B5EF4-FFF2-40B4-BE49-F238E27FC236}">
                <a16:creationId xmlns:a16="http://schemas.microsoft.com/office/drawing/2014/main" id="{7AD0ECE8-39CD-4559-80F4-37652CBC25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95949" y="3358699"/>
            <a:ext cx="2895600" cy="289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FDD608-76A6-40BE-AFE3-0970F992AA80}"/>
              </a:ext>
            </a:extLst>
          </p:cNvPr>
          <p:cNvSpPr txBox="1"/>
          <p:nvPr/>
        </p:nvSpPr>
        <p:spPr>
          <a:xfrm>
            <a:off x="6787080" y="1078045"/>
            <a:ext cx="1660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Status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4F20D-70EF-4EC8-8ED3-3F4C939A06B2}"/>
              </a:ext>
            </a:extLst>
          </p:cNvPr>
          <p:cNvSpPr txBox="1"/>
          <p:nvPr/>
        </p:nvSpPr>
        <p:spPr>
          <a:xfrm>
            <a:off x="6787081" y="3939259"/>
            <a:ext cx="1327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</a:t>
            </a:r>
          </a:p>
        </p:txBody>
      </p:sp>
    </p:spTree>
    <p:extLst>
      <p:ext uri="{BB962C8B-B14F-4D97-AF65-F5344CB8AC3E}">
        <p14:creationId xmlns:p14="http://schemas.microsoft.com/office/powerpoint/2010/main" val="262759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"/>
    </mc:Choice>
    <mc:Fallback xmlns="">
      <p:transition advClick="0" advTm="5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0" y="532190"/>
            <a:ext cx="6752778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 descr="Pilot male with solid fill">
            <a:extLst>
              <a:ext uri="{FF2B5EF4-FFF2-40B4-BE49-F238E27FC236}">
                <a16:creationId xmlns:a16="http://schemas.microsoft.com/office/drawing/2014/main" id="{314F57A4-9C25-4AF8-BA41-F205CF96F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5336" y="532189"/>
            <a:ext cx="2862266" cy="2862266"/>
          </a:xfrm>
          <a:prstGeom prst="rect">
            <a:avLst/>
          </a:prstGeom>
        </p:spPr>
      </p:pic>
      <p:pic>
        <p:nvPicPr>
          <p:cNvPr id="6" name="Graphic 5" descr="Pilot female with solid fill">
            <a:extLst>
              <a:ext uri="{FF2B5EF4-FFF2-40B4-BE49-F238E27FC236}">
                <a16:creationId xmlns:a16="http://schemas.microsoft.com/office/drawing/2014/main" id="{A55941C5-869F-4811-B103-6A873AF98D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5336" y="3463545"/>
            <a:ext cx="2862266" cy="2862266"/>
          </a:xfrm>
          <a:prstGeom prst="rect">
            <a:avLst/>
          </a:prstGeom>
        </p:spPr>
      </p:pic>
      <p:pic>
        <p:nvPicPr>
          <p:cNvPr id="10" name="Graphic 9" descr="Speech outline">
            <a:extLst>
              <a:ext uri="{FF2B5EF4-FFF2-40B4-BE49-F238E27FC236}">
                <a16:creationId xmlns:a16="http://schemas.microsoft.com/office/drawing/2014/main" id="{86FC62C6-715A-44DA-A96A-FA28D2BD37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95949" y="463099"/>
            <a:ext cx="2895600" cy="2895600"/>
          </a:xfrm>
          <a:prstGeom prst="rect">
            <a:avLst/>
          </a:prstGeom>
        </p:spPr>
      </p:pic>
      <p:pic>
        <p:nvPicPr>
          <p:cNvPr id="11" name="Graphic 10" descr="Speech outline">
            <a:extLst>
              <a:ext uri="{FF2B5EF4-FFF2-40B4-BE49-F238E27FC236}">
                <a16:creationId xmlns:a16="http://schemas.microsoft.com/office/drawing/2014/main" id="{7AD0ECE8-39CD-4559-80F4-37652CBC25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95949" y="3358699"/>
            <a:ext cx="2895600" cy="289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FDD608-76A6-40BE-AFE3-0970F992AA80}"/>
              </a:ext>
            </a:extLst>
          </p:cNvPr>
          <p:cNvSpPr txBox="1"/>
          <p:nvPr/>
        </p:nvSpPr>
        <p:spPr>
          <a:xfrm>
            <a:off x="6787080" y="1078045"/>
            <a:ext cx="181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Status..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4F20D-70EF-4EC8-8ED3-3F4C939A06B2}"/>
              </a:ext>
            </a:extLst>
          </p:cNvPr>
          <p:cNvSpPr txBox="1"/>
          <p:nvPr/>
        </p:nvSpPr>
        <p:spPr>
          <a:xfrm>
            <a:off x="6787081" y="3939259"/>
            <a:ext cx="1327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Co..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B05B24-28A8-4CDC-B5EC-491E8A21E48F}"/>
              </a:ext>
            </a:extLst>
          </p:cNvPr>
          <p:cNvCxnSpPr>
            <a:cxnSpLocks/>
          </p:cNvCxnSpPr>
          <p:nvPr/>
        </p:nvCxnSpPr>
        <p:spPr>
          <a:xfrm flipV="1">
            <a:off x="5509426" y="4951953"/>
            <a:ext cx="903674" cy="35563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B40531-5991-4A65-937A-42C246FF7B9B}"/>
              </a:ext>
            </a:extLst>
          </p:cNvPr>
          <p:cNvCxnSpPr>
            <a:cxnSpLocks/>
          </p:cNvCxnSpPr>
          <p:nvPr/>
        </p:nvCxnSpPr>
        <p:spPr>
          <a:xfrm>
            <a:off x="5509426" y="3759036"/>
            <a:ext cx="903674" cy="40179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9B364E8-84B8-468A-A65E-4227B74D9D99}"/>
              </a:ext>
            </a:extLst>
          </p:cNvPr>
          <p:cNvCxnSpPr>
            <a:cxnSpLocks/>
          </p:cNvCxnSpPr>
          <p:nvPr/>
        </p:nvCxnSpPr>
        <p:spPr>
          <a:xfrm>
            <a:off x="5298451" y="4583380"/>
            <a:ext cx="1114649" cy="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B60B3C-761A-4FFF-80F7-8AB0B2B825BB}"/>
              </a:ext>
            </a:extLst>
          </p:cNvPr>
          <p:cNvCxnSpPr>
            <a:cxnSpLocks/>
          </p:cNvCxnSpPr>
          <p:nvPr/>
        </p:nvCxnSpPr>
        <p:spPr>
          <a:xfrm flipV="1">
            <a:off x="5614914" y="2021469"/>
            <a:ext cx="903674" cy="35563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AA29E7-820E-4850-A288-80F6EEB571A3}"/>
              </a:ext>
            </a:extLst>
          </p:cNvPr>
          <p:cNvCxnSpPr>
            <a:cxnSpLocks/>
          </p:cNvCxnSpPr>
          <p:nvPr/>
        </p:nvCxnSpPr>
        <p:spPr>
          <a:xfrm>
            <a:off x="5614914" y="828552"/>
            <a:ext cx="903674" cy="40179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39195E-02F8-40F8-A3D3-BE3A197D06CB}"/>
              </a:ext>
            </a:extLst>
          </p:cNvPr>
          <p:cNvCxnSpPr>
            <a:cxnSpLocks/>
          </p:cNvCxnSpPr>
          <p:nvPr/>
        </p:nvCxnSpPr>
        <p:spPr>
          <a:xfrm>
            <a:off x="5403939" y="1652896"/>
            <a:ext cx="1114649" cy="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61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0" y="532190"/>
            <a:ext cx="6752778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 descr="Pilot male with solid fill">
            <a:extLst>
              <a:ext uri="{FF2B5EF4-FFF2-40B4-BE49-F238E27FC236}">
                <a16:creationId xmlns:a16="http://schemas.microsoft.com/office/drawing/2014/main" id="{314F57A4-9C25-4AF8-BA41-F205CF96F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5336" y="532189"/>
            <a:ext cx="2862266" cy="2862266"/>
          </a:xfrm>
          <a:prstGeom prst="rect">
            <a:avLst/>
          </a:prstGeom>
        </p:spPr>
      </p:pic>
      <p:pic>
        <p:nvPicPr>
          <p:cNvPr id="6" name="Graphic 5" descr="Pilot female with solid fill">
            <a:extLst>
              <a:ext uri="{FF2B5EF4-FFF2-40B4-BE49-F238E27FC236}">
                <a16:creationId xmlns:a16="http://schemas.microsoft.com/office/drawing/2014/main" id="{A55941C5-869F-4811-B103-6A873AF98D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5336" y="3463545"/>
            <a:ext cx="2862266" cy="2862266"/>
          </a:xfrm>
          <a:prstGeom prst="rect">
            <a:avLst/>
          </a:prstGeom>
        </p:spPr>
      </p:pic>
      <p:pic>
        <p:nvPicPr>
          <p:cNvPr id="10" name="Graphic 9" descr="Speech outline">
            <a:extLst>
              <a:ext uri="{FF2B5EF4-FFF2-40B4-BE49-F238E27FC236}">
                <a16:creationId xmlns:a16="http://schemas.microsoft.com/office/drawing/2014/main" id="{86FC62C6-715A-44DA-A96A-FA28D2BD37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95949" y="463099"/>
            <a:ext cx="2895600" cy="2895600"/>
          </a:xfrm>
          <a:prstGeom prst="rect">
            <a:avLst/>
          </a:prstGeom>
        </p:spPr>
      </p:pic>
      <p:pic>
        <p:nvPicPr>
          <p:cNvPr id="11" name="Graphic 10" descr="Speech outline">
            <a:extLst>
              <a:ext uri="{FF2B5EF4-FFF2-40B4-BE49-F238E27FC236}">
                <a16:creationId xmlns:a16="http://schemas.microsoft.com/office/drawing/2014/main" id="{7AD0ECE8-39CD-4559-80F4-37652CBC25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95949" y="3358699"/>
            <a:ext cx="2895600" cy="289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FDD608-76A6-40BE-AFE3-0970F992AA80}"/>
              </a:ext>
            </a:extLst>
          </p:cNvPr>
          <p:cNvSpPr txBox="1"/>
          <p:nvPr/>
        </p:nvSpPr>
        <p:spPr>
          <a:xfrm>
            <a:off x="6787080" y="1078045"/>
            <a:ext cx="181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Status..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4F20D-70EF-4EC8-8ED3-3F4C939A06B2}"/>
              </a:ext>
            </a:extLst>
          </p:cNvPr>
          <p:cNvSpPr txBox="1"/>
          <p:nvPr/>
        </p:nvSpPr>
        <p:spPr>
          <a:xfrm>
            <a:off x="6787081" y="3939259"/>
            <a:ext cx="1327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Co..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B05B24-28A8-4CDC-B5EC-491E8A21E48F}"/>
              </a:ext>
            </a:extLst>
          </p:cNvPr>
          <p:cNvCxnSpPr>
            <a:cxnSpLocks/>
          </p:cNvCxnSpPr>
          <p:nvPr/>
        </p:nvCxnSpPr>
        <p:spPr>
          <a:xfrm flipV="1">
            <a:off x="5509426" y="4951953"/>
            <a:ext cx="903674" cy="35563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B40531-5991-4A65-937A-42C246FF7B9B}"/>
              </a:ext>
            </a:extLst>
          </p:cNvPr>
          <p:cNvCxnSpPr>
            <a:cxnSpLocks/>
          </p:cNvCxnSpPr>
          <p:nvPr/>
        </p:nvCxnSpPr>
        <p:spPr>
          <a:xfrm>
            <a:off x="5509426" y="3759036"/>
            <a:ext cx="903674" cy="40179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9B364E8-84B8-468A-A65E-4227B74D9D99}"/>
              </a:ext>
            </a:extLst>
          </p:cNvPr>
          <p:cNvCxnSpPr>
            <a:cxnSpLocks/>
          </p:cNvCxnSpPr>
          <p:nvPr/>
        </p:nvCxnSpPr>
        <p:spPr>
          <a:xfrm>
            <a:off x="5298451" y="4583380"/>
            <a:ext cx="1114649" cy="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B60B3C-761A-4FFF-80F7-8AB0B2B825BB}"/>
              </a:ext>
            </a:extLst>
          </p:cNvPr>
          <p:cNvCxnSpPr>
            <a:cxnSpLocks/>
          </p:cNvCxnSpPr>
          <p:nvPr/>
        </p:nvCxnSpPr>
        <p:spPr>
          <a:xfrm flipV="1">
            <a:off x="5614914" y="2021469"/>
            <a:ext cx="903674" cy="35563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AA29E7-820E-4850-A288-80F6EEB571A3}"/>
              </a:ext>
            </a:extLst>
          </p:cNvPr>
          <p:cNvCxnSpPr>
            <a:cxnSpLocks/>
          </p:cNvCxnSpPr>
          <p:nvPr/>
        </p:nvCxnSpPr>
        <p:spPr>
          <a:xfrm>
            <a:off x="5614914" y="828552"/>
            <a:ext cx="903674" cy="40179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39195E-02F8-40F8-A3D3-BE3A197D06CB}"/>
              </a:ext>
            </a:extLst>
          </p:cNvPr>
          <p:cNvCxnSpPr>
            <a:cxnSpLocks/>
          </p:cNvCxnSpPr>
          <p:nvPr/>
        </p:nvCxnSpPr>
        <p:spPr>
          <a:xfrm>
            <a:off x="5403939" y="1652896"/>
            <a:ext cx="1114649" cy="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97F22D9-1EF2-4D05-89BD-7AD49FC34421}"/>
              </a:ext>
            </a:extLst>
          </p:cNvPr>
          <p:cNvSpPr txBox="1"/>
          <p:nvPr/>
        </p:nvSpPr>
        <p:spPr>
          <a:xfrm>
            <a:off x="232229" y="4283793"/>
            <a:ext cx="4937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oh no, the two pilots talked over each other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6363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0" y="532190"/>
            <a:ext cx="6752778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 descr="Pilot male with solid fill">
            <a:extLst>
              <a:ext uri="{FF2B5EF4-FFF2-40B4-BE49-F238E27FC236}">
                <a16:creationId xmlns:a16="http://schemas.microsoft.com/office/drawing/2014/main" id="{314F57A4-9C25-4AF8-BA41-F205CF96F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5336" y="-3299582"/>
            <a:ext cx="2862266" cy="2862266"/>
          </a:xfrm>
          <a:prstGeom prst="rect">
            <a:avLst/>
          </a:prstGeom>
        </p:spPr>
      </p:pic>
      <p:pic>
        <p:nvPicPr>
          <p:cNvPr id="6" name="Graphic 5" descr="Pilot female with solid fill">
            <a:extLst>
              <a:ext uri="{FF2B5EF4-FFF2-40B4-BE49-F238E27FC236}">
                <a16:creationId xmlns:a16="http://schemas.microsoft.com/office/drawing/2014/main" id="{A55941C5-869F-4811-B103-6A873AF98D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5336" y="7295316"/>
            <a:ext cx="2862266" cy="286226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7B027D2-1FDA-41EF-A525-ED3956E88DCF}"/>
              </a:ext>
            </a:extLst>
          </p:cNvPr>
          <p:cNvSpPr txBox="1"/>
          <p:nvPr/>
        </p:nvSpPr>
        <p:spPr>
          <a:xfrm>
            <a:off x="-9484704" y="2777594"/>
            <a:ext cx="9071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if there was a tool that could clean up this noisy and overlapped audio?</a:t>
            </a:r>
          </a:p>
        </p:txBody>
      </p:sp>
    </p:spTree>
    <p:extLst>
      <p:ext uri="{BB962C8B-B14F-4D97-AF65-F5344CB8AC3E}">
        <p14:creationId xmlns:p14="http://schemas.microsoft.com/office/powerpoint/2010/main" val="1501933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500">
        <p159:morph option="byObject"/>
      </p:transition>
    </mc:Choice>
    <mc:Fallback xmlns="">
      <p:transition spd="slow" advClick="0" advTm="5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12801600" y="-2936724"/>
            <a:ext cx="6752778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 descr="Pilot male with solid fill">
            <a:extLst>
              <a:ext uri="{FF2B5EF4-FFF2-40B4-BE49-F238E27FC236}">
                <a16:creationId xmlns:a16="http://schemas.microsoft.com/office/drawing/2014/main" id="{314F57A4-9C25-4AF8-BA41-F205CF96F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5336" y="-3299582"/>
            <a:ext cx="2862266" cy="2862266"/>
          </a:xfrm>
          <a:prstGeom prst="rect">
            <a:avLst/>
          </a:prstGeom>
        </p:spPr>
      </p:pic>
      <p:pic>
        <p:nvPicPr>
          <p:cNvPr id="6" name="Graphic 5" descr="Pilot female with solid fill">
            <a:extLst>
              <a:ext uri="{FF2B5EF4-FFF2-40B4-BE49-F238E27FC236}">
                <a16:creationId xmlns:a16="http://schemas.microsoft.com/office/drawing/2014/main" id="{A55941C5-869F-4811-B103-6A873AF98D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5336" y="7295316"/>
            <a:ext cx="2862266" cy="28622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DEDA6D-8B33-4248-BCA0-79A63E482049}"/>
              </a:ext>
            </a:extLst>
          </p:cNvPr>
          <p:cNvSpPr txBox="1"/>
          <p:nvPr/>
        </p:nvSpPr>
        <p:spPr>
          <a:xfrm>
            <a:off x="1560285" y="2828835"/>
            <a:ext cx="9071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if there was a tool that could clean up this noisy and overlapped audio?</a:t>
            </a:r>
          </a:p>
        </p:txBody>
      </p:sp>
    </p:spTree>
    <p:extLst>
      <p:ext uri="{BB962C8B-B14F-4D97-AF65-F5344CB8AC3E}">
        <p14:creationId xmlns:p14="http://schemas.microsoft.com/office/powerpoint/2010/main" val="1376138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000">
        <p159:morph option="byObject"/>
      </p:transition>
    </mc:Choice>
    <mc:Fallback xmlns="">
      <p:transition spd="slow" advClick="0" advTm="4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12801600" y="-2936724"/>
            <a:ext cx="6752778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 descr="Pilot male with solid fill">
            <a:extLst>
              <a:ext uri="{FF2B5EF4-FFF2-40B4-BE49-F238E27FC236}">
                <a16:creationId xmlns:a16="http://schemas.microsoft.com/office/drawing/2014/main" id="{314F57A4-9C25-4AF8-BA41-F205CF96F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5336" y="-3299582"/>
            <a:ext cx="2862266" cy="2862266"/>
          </a:xfrm>
          <a:prstGeom prst="rect">
            <a:avLst/>
          </a:prstGeom>
        </p:spPr>
      </p:pic>
      <p:pic>
        <p:nvPicPr>
          <p:cNvPr id="6" name="Graphic 5" descr="Pilot female with solid fill">
            <a:extLst>
              <a:ext uri="{FF2B5EF4-FFF2-40B4-BE49-F238E27FC236}">
                <a16:creationId xmlns:a16="http://schemas.microsoft.com/office/drawing/2014/main" id="{A55941C5-869F-4811-B103-6A873AF98D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5336" y="7295316"/>
            <a:ext cx="2862266" cy="28622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DEDA6D-8B33-4248-BCA0-79A63E482049}"/>
              </a:ext>
            </a:extLst>
          </p:cNvPr>
          <p:cNvSpPr txBox="1"/>
          <p:nvPr/>
        </p:nvSpPr>
        <p:spPr>
          <a:xfrm>
            <a:off x="1560285" y="1985942"/>
            <a:ext cx="907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introducing </a:t>
            </a:r>
          </a:p>
        </p:txBody>
      </p:sp>
    </p:spTree>
    <p:extLst>
      <p:ext uri="{BB962C8B-B14F-4D97-AF65-F5344CB8AC3E}">
        <p14:creationId xmlns:p14="http://schemas.microsoft.com/office/powerpoint/2010/main" val="1664640095"/>
      </p:ext>
    </p:extLst>
  </p:cSld>
  <p:clrMapOvr>
    <a:masterClrMapping/>
  </p:clrMapOvr>
  <p:transition spd="slow" advClick="0" advTm="250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12801600" y="-2936724"/>
            <a:ext cx="6752778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 descr="Pilot male with solid fill">
            <a:extLst>
              <a:ext uri="{FF2B5EF4-FFF2-40B4-BE49-F238E27FC236}">
                <a16:creationId xmlns:a16="http://schemas.microsoft.com/office/drawing/2014/main" id="{314F57A4-9C25-4AF8-BA41-F205CF96F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5336" y="-3299582"/>
            <a:ext cx="2862266" cy="2862266"/>
          </a:xfrm>
          <a:prstGeom prst="rect">
            <a:avLst/>
          </a:prstGeom>
        </p:spPr>
      </p:pic>
      <p:pic>
        <p:nvPicPr>
          <p:cNvPr id="6" name="Graphic 5" descr="Pilot female with solid fill">
            <a:extLst>
              <a:ext uri="{FF2B5EF4-FFF2-40B4-BE49-F238E27FC236}">
                <a16:creationId xmlns:a16="http://schemas.microsoft.com/office/drawing/2014/main" id="{A55941C5-869F-4811-B103-6A873AF98D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5336" y="7295316"/>
            <a:ext cx="2862266" cy="28622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DEDA6D-8B33-4248-BCA0-79A63E482049}"/>
              </a:ext>
            </a:extLst>
          </p:cNvPr>
          <p:cNvSpPr txBox="1"/>
          <p:nvPr/>
        </p:nvSpPr>
        <p:spPr>
          <a:xfrm>
            <a:off x="1560285" y="1985942"/>
            <a:ext cx="907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introducing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DAF5E-3976-4E56-9F72-FF460E0F75D3}"/>
              </a:ext>
            </a:extLst>
          </p:cNvPr>
          <p:cNvSpPr txBox="1"/>
          <p:nvPr/>
        </p:nvSpPr>
        <p:spPr>
          <a:xfrm>
            <a:off x="1560285" y="2828835"/>
            <a:ext cx="90714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[name pending] </a:t>
            </a:r>
          </a:p>
        </p:txBody>
      </p:sp>
    </p:spTree>
    <p:extLst>
      <p:ext uri="{BB962C8B-B14F-4D97-AF65-F5344CB8AC3E}">
        <p14:creationId xmlns:p14="http://schemas.microsoft.com/office/powerpoint/2010/main" val="1765976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3000">
        <p159:morph option="byObject"/>
      </p:transition>
    </mc:Choice>
    <mc:Fallback xmlns="">
      <p:transition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7DEDA6D-8B33-4248-BCA0-79A63E482049}"/>
              </a:ext>
            </a:extLst>
          </p:cNvPr>
          <p:cNvSpPr txBox="1"/>
          <p:nvPr/>
        </p:nvSpPr>
        <p:spPr>
          <a:xfrm>
            <a:off x="1560285" y="1729082"/>
            <a:ext cx="907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[name pending]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429074-A483-4ABC-A58D-BB5CE9177E24}"/>
              </a:ext>
            </a:extLst>
          </p:cNvPr>
          <p:cNvSpPr txBox="1"/>
          <p:nvPr/>
        </p:nvSpPr>
        <p:spPr>
          <a:xfrm>
            <a:off x="1560285" y="2828835"/>
            <a:ext cx="90714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 breaking into the avionics field by providing a revolutionary way to process audio from the cockpit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8C42A5-FC0E-4A3C-9FFE-89C3175E8DB4}"/>
              </a:ext>
            </a:extLst>
          </p:cNvPr>
          <p:cNvSpPr txBox="1"/>
          <p:nvPr/>
        </p:nvSpPr>
        <p:spPr>
          <a:xfrm>
            <a:off x="-9462441" y="2828835"/>
            <a:ext cx="90714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 able to remove machine whir and split audio of over FIVE overlapping voices into an individual voice stream</a:t>
            </a:r>
          </a:p>
        </p:txBody>
      </p:sp>
    </p:spTree>
    <p:extLst>
      <p:ext uri="{BB962C8B-B14F-4D97-AF65-F5344CB8AC3E}">
        <p14:creationId xmlns:p14="http://schemas.microsoft.com/office/powerpoint/2010/main" val="2759915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6000">
        <p159:morph option="byObject"/>
      </p:transition>
    </mc:Choice>
    <mc:Fallback xmlns="">
      <p:transition spd="slow" advClick="0" advTm="6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7DEDA6D-8B33-4248-BCA0-79A63E482049}"/>
              </a:ext>
            </a:extLst>
          </p:cNvPr>
          <p:cNvSpPr txBox="1"/>
          <p:nvPr/>
        </p:nvSpPr>
        <p:spPr>
          <a:xfrm>
            <a:off x="1560285" y="1729082"/>
            <a:ext cx="907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[name pending]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429074-A483-4ABC-A58D-BB5CE9177E24}"/>
              </a:ext>
            </a:extLst>
          </p:cNvPr>
          <p:cNvSpPr txBox="1"/>
          <p:nvPr/>
        </p:nvSpPr>
        <p:spPr>
          <a:xfrm>
            <a:off x="1560285" y="2828835"/>
            <a:ext cx="90714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 able to remove machine whir and split audio of over FIVE overlapping voices into an individual voice stream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D7D25-1C8B-4258-AD01-A3C2345F2046}"/>
              </a:ext>
            </a:extLst>
          </p:cNvPr>
          <p:cNvSpPr txBox="1"/>
          <p:nvPr/>
        </p:nvSpPr>
        <p:spPr>
          <a:xfrm>
            <a:off x="12973366" y="2828835"/>
            <a:ext cx="90714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 breaking into the avionics field by providing a revolutionary way to process audio from the cockpit</a:t>
            </a:r>
          </a:p>
        </p:txBody>
      </p:sp>
    </p:spTree>
    <p:extLst>
      <p:ext uri="{BB962C8B-B14F-4D97-AF65-F5344CB8AC3E}">
        <p14:creationId xmlns:p14="http://schemas.microsoft.com/office/powerpoint/2010/main" val="2416007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6000">
        <p159:morph option="byObject"/>
      </p:transition>
    </mc:Choice>
    <mc:Fallback xmlns="">
      <p:transition spd="slow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7DEDA6D-8B33-4248-BCA0-79A63E482049}"/>
              </a:ext>
            </a:extLst>
          </p:cNvPr>
          <p:cNvSpPr txBox="1"/>
          <p:nvPr/>
        </p:nvSpPr>
        <p:spPr>
          <a:xfrm>
            <a:off x="1560285" y="-796399"/>
            <a:ext cx="907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[name pending]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47448-97FD-4040-A376-239384EDB2AE}"/>
              </a:ext>
            </a:extLst>
          </p:cNvPr>
          <p:cNvSpPr txBox="1"/>
          <p:nvPr/>
        </p:nvSpPr>
        <p:spPr>
          <a:xfrm>
            <a:off x="1560285" y="6825098"/>
            <a:ext cx="90714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 able to remove machine whir and split audio of over FIVE overlapping voices into individual streams</a:t>
            </a:r>
          </a:p>
        </p:txBody>
      </p:sp>
    </p:spTree>
    <p:extLst>
      <p:ext uri="{BB962C8B-B14F-4D97-AF65-F5344CB8AC3E}">
        <p14:creationId xmlns:p14="http://schemas.microsoft.com/office/powerpoint/2010/main" val="547467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5F7CB16-2E9A-4C10-B6B6-8129C92B6DBB}"/>
              </a:ext>
            </a:extLst>
          </p:cNvPr>
          <p:cNvGrpSpPr/>
          <p:nvPr/>
        </p:nvGrpSpPr>
        <p:grpSpPr>
          <a:xfrm>
            <a:off x="12368101" y="-2203471"/>
            <a:ext cx="8100391" cy="7191256"/>
            <a:chOff x="-8100391" y="-4116838"/>
            <a:chExt cx="8100391" cy="7191256"/>
          </a:xfrm>
        </p:grpSpPr>
        <p:pic>
          <p:nvPicPr>
            <p:cNvPr id="10" name="Graphic 9" descr="Take Off outline">
              <a:extLst>
                <a:ext uri="{FF2B5EF4-FFF2-40B4-BE49-F238E27FC236}">
                  <a16:creationId xmlns:a16="http://schemas.microsoft.com/office/drawing/2014/main" id="{55FB1FDD-084D-4F0E-A2E0-8C3A7835B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363197" y="-4116838"/>
              <a:ext cx="7191256" cy="719125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7C426D9-7750-4153-B85C-BE754B246680}"/>
                </a:ext>
              </a:extLst>
            </p:cNvPr>
            <p:cNvSpPr/>
            <p:nvPr/>
          </p:nvSpPr>
          <p:spPr>
            <a:xfrm>
              <a:off x="-8100391" y="705679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8F6CB05-3299-4E6D-8091-CFE9CC8BED50}"/>
              </a:ext>
            </a:extLst>
          </p:cNvPr>
          <p:cNvSpPr txBox="1"/>
          <p:nvPr/>
        </p:nvSpPr>
        <p:spPr>
          <a:xfrm>
            <a:off x="2413466" y="2828835"/>
            <a:ext cx="808036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Overlapping Voice Separation</a:t>
            </a:r>
          </a:p>
          <a:p>
            <a:pPr algn="ctr"/>
            <a:r>
              <a:rPr lang="en-US" sz="36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daea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64336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CCF407-4712-4749-B620-F0905B845195}"/>
              </a:ext>
            </a:extLst>
          </p:cNvPr>
          <p:cNvSpPr txBox="1"/>
          <p:nvPr/>
        </p:nvSpPr>
        <p:spPr>
          <a:xfrm>
            <a:off x="1560285" y="3105834"/>
            <a:ext cx="907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 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1248164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CCF407-4712-4749-B620-F0905B845195}"/>
              </a:ext>
            </a:extLst>
          </p:cNvPr>
          <p:cNvSpPr txBox="1"/>
          <p:nvPr/>
        </p:nvSpPr>
        <p:spPr>
          <a:xfrm>
            <a:off x="1560285" y="3105834"/>
            <a:ext cx="907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 how does it work?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2C2553-C5FA-4FE5-BD17-07986AC2A5B8}"/>
              </a:ext>
            </a:extLst>
          </p:cNvPr>
          <p:cNvSpPr txBox="1"/>
          <p:nvPr/>
        </p:nvSpPr>
        <p:spPr>
          <a:xfrm>
            <a:off x="6782348" y="3567499"/>
            <a:ext cx="309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  <a:cs typeface="Arial" panose="020B0604020202020204" pitchFamily="34" charset="0"/>
              </a:rPr>
              <a:t>we’re so glad you asked</a:t>
            </a:r>
          </a:p>
        </p:txBody>
      </p:sp>
    </p:spTree>
    <p:extLst>
      <p:ext uri="{BB962C8B-B14F-4D97-AF65-F5344CB8AC3E}">
        <p14:creationId xmlns:p14="http://schemas.microsoft.com/office/powerpoint/2010/main" val="240361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CCF407-4712-4749-B620-F0905B845195}"/>
              </a:ext>
            </a:extLst>
          </p:cNvPr>
          <p:cNvSpPr txBox="1"/>
          <p:nvPr/>
        </p:nvSpPr>
        <p:spPr>
          <a:xfrm>
            <a:off x="-10519423" y="3105834"/>
            <a:ext cx="907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 how does it work?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2C2553-C5FA-4FE5-BD17-07986AC2A5B8}"/>
              </a:ext>
            </a:extLst>
          </p:cNvPr>
          <p:cNvSpPr txBox="1"/>
          <p:nvPr/>
        </p:nvSpPr>
        <p:spPr>
          <a:xfrm>
            <a:off x="16359482" y="3567499"/>
            <a:ext cx="309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  <a:cs typeface="Arial" panose="020B0604020202020204" pitchFamily="34" charset="0"/>
              </a:rPr>
              <a:t>we’re so glad you asked</a:t>
            </a:r>
          </a:p>
        </p:txBody>
      </p:sp>
    </p:spTree>
    <p:extLst>
      <p:ext uri="{BB962C8B-B14F-4D97-AF65-F5344CB8AC3E}">
        <p14:creationId xmlns:p14="http://schemas.microsoft.com/office/powerpoint/2010/main" val="4056523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D3E22E5-E6E1-4AD2-BB1E-1AB1E4DD936C}"/>
              </a:ext>
            </a:extLst>
          </p:cNvPr>
          <p:cNvGrpSpPr/>
          <p:nvPr/>
        </p:nvGrpSpPr>
        <p:grpSpPr>
          <a:xfrm flipH="1">
            <a:off x="13118192" y="3818156"/>
            <a:ext cx="8100391" cy="7191256"/>
            <a:chOff x="-8100391" y="-4116838"/>
            <a:chExt cx="8100391" cy="7191256"/>
          </a:xfrm>
        </p:grpSpPr>
        <p:pic>
          <p:nvPicPr>
            <p:cNvPr id="10" name="Graphic 9" descr="Take Off outline">
              <a:extLst>
                <a:ext uri="{FF2B5EF4-FFF2-40B4-BE49-F238E27FC236}">
                  <a16:creationId xmlns:a16="http://schemas.microsoft.com/office/drawing/2014/main" id="{E8619FB5-2D7D-4DD8-9E03-B580C6D1C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363197" y="-4116838"/>
              <a:ext cx="7191256" cy="719125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5CC89C8-A3FE-4CD6-8677-C66D2DC14CC2}"/>
                </a:ext>
              </a:extLst>
            </p:cNvPr>
            <p:cNvSpPr/>
            <p:nvPr/>
          </p:nvSpPr>
          <p:spPr>
            <a:xfrm>
              <a:off x="-8100391" y="705679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2D786A4-85A8-4043-AFE7-0A1BE2A06EEB}"/>
              </a:ext>
            </a:extLst>
          </p:cNvPr>
          <p:cNvSpPr txBox="1"/>
          <p:nvPr/>
        </p:nvSpPr>
        <p:spPr>
          <a:xfrm>
            <a:off x="2413466" y="2828835"/>
            <a:ext cx="808036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Overlapping Voice Separation</a:t>
            </a:r>
          </a:p>
          <a:p>
            <a:pPr algn="ctr"/>
            <a:r>
              <a:rPr lang="en-US" sz="36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daea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6789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0E7FC2C-41ED-414B-9ED0-88A41DDE3828}"/>
              </a:ext>
            </a:extLst>
          </p:cNvPr>
          <p:cNvGrpSpPr/>
          <p:nvPr/>
        </p:nvGrpSpPr>
        <p:grpSpPr>
          <a:xfrm flipH="1">
            <a:off x="-7842670" y="1555598"/>
            <a:ext cx="8100391" cy="7191256"/>
            <a:chOff x="-8100391" y="-4116838"/>
            <a:chExt cx="8100391" cy="7191256"/>
          </a:xfrm>
        </p:grpSpPr>
        <p:pic>
          <p:nvPicPr>
            <p:cNvPr id="10" name="Graphic 9" descr="Take Off outline">
              <a:extLst>
                <a:ext uri="{FF2B5EF4-FFF2-40B4-BE49-F238E27FC236}">
                  <a16:creationId xmlns:a16="http://schemas.microsoft.com/office/drawing/2014/main" id="{58A5B6BF-3494-4B6C-90DF-E34EFBB24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363197" y="-4116838"/>
              <a:ext cx="7191256" cy="719125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53BC08B-A51F-427B-AFF9-40BB1361FB28}"/>
                </a:ext>
              </a:extLst>
            </p:cNvPr>
            <p:cNvSpPr/>
            <p:nvPr/>
          </p:nvSpPr>
          <p:spPr>
            <a:xfrm>
              <a:off x="-8100391" y="705679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EFA0B13-C764-47FB-9994-03777053402E}"/>
              </a:ext>
            </a:extLst>
          </p:cNvPr>
          <p:cNvSpPr txBox="1"/>
          <p:nvPr/>
        </p:nvSpPr>
        <p:spPr>
          <a:xfrm>
            <a:off x="2413466" y="2828835"/>
            <a:ext cx="808036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Overlapping Voice Separation</a:t>
            </a:r>
          </a:p>
          <a:p>
            <a:pPr algn="ctr"/>
            <a:r>
              <a:rPr lang="en-US" sz="36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daea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78640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6278B2B-7322-46BD-BEF8-2E7B2C37C382}"/>
              </a:ext>
            </a:extLst>
          </p:cNvPr>
          <p:cNvGrpSpPr/>
          <p:nvPr/>
        </p:nvGrpSpPr>
        <p:grpSpPr>
          <a:xfrm>
            <a:off x="-7306508" y="1691059"/>
            <a:ext cx="6596581" cy="5959683"/>
            <a:chOff x="-8100391" y="-4116838"/>
            <a:chExt cx="8100391" cy="7191256"/>
          </a:xfrm>
        </p:grpSpPr>
        <p:pic>
          <p:nvPicPr>
            <p:cNvPr id="11" name="Graphic 10" descr="Take Off outline">
              <a:extLst>
                <a:ext uri="{FF2B5EF4-FFF2-40B4-BE49-F238E27FC236}">
                  <a16:creationId xmlns:a16="http://schemas.microsoft.com/office/drawing/2014/main" id="{25B4AF74-C7AC-4984-B362-DDE47B115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363197" y="-4116838"/>
              <a:ext cx="7191256" cy="7191256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2F6198-1C3D-49AC-8EBE-B9CC199E40F7}"/>
                </a:ext>
              </a:extLst>
            </p:cNvPr>
            <p:cNvSpPr/>
            <p:nvPr/>
          </p:nvSpPr>
          <p:spPr>
            <a:xfrm>
              <a:off x="-8100391" y="705679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4DD3C36-FE9B-4043-94E3-1500D55BA328}"/>
              </a:ext>
            </a:extLst>
          </p:cNvPr>
          <p:cNvSpPr txBox="1"/>
          <p:nvPr/>
        </p:nvSpPr>
        <p:spPr>
          <a:xfrm>
            <a:off x="2413466" y="2828835"/>
            <a:ext cx="808036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Overlapping Voice Separation</a:t>
            </a:r>
          </a:p>
          <a:p>
            <a:pPr algn="ctr"/>
            <a:r>
              <a:rPr lang="en-US" sz="36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daea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Graphic 2" descr="Pilot male outline">
            <a:extLst>
              <a:ext uri="{FF2B5EF4-FFF2-40B4-BE49-F238E27FC236}">
                <a16:creationId xmlns:a16="http://schemas.microsoft.com/office/drawing/2014/main" id="{AD1EF4F8-5164-4246-8FF1-50E7B18250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035277" y="3429000"/>
            <a:ext cx="179084" cy="17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2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2836915-6107-43D0-A851-1A16BE5AFBA9}"/>
              </a:ext>
            </a:extLst>
          </p:cNvPr>
          <p:cNvGrpSpPr/>
          <p:nvPr/>
        </p:nvGrpSpPr>
        <p:grpSpPr>
          <a:xfrm>
            <a:off x="-327155" y="898317"/>
            <a:ext cx="6596581" cy="5959683"/>
            <a:chOff x="-8100391" y="-4116838"/>
            <a:chExt cx="8100391" cy="7191256"/>
          </a:xfrm>
        </p:grpSpPr>
        <p:pic>
          <p:nvPicPr>
            <p:cNvPr id="16" name="Graphic 15" descr="Take Off outline">
              <a:extLst>
                <a:ext uri="{FF2B5EF4-FFF2-40B4-BE49-F238E27FC236}">
                  <a16:creationId xmlns:a16="http://schemas.microsoft.com/office/drawing/2014/main" id="{1B2F6138-4EBA-4D20-B311-209BC8827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363197" y="-4116838"/>
              <a:ext cx="7191256" cy="7191256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A3FBE4D-AAC8-484B-AD40-48C0DF95F135}"/>
                </a:ext>
              </a:extLst>
            </p:cNvPr>
            <p:cNvSpPr/>
            <p:nvPr/>
          </p:nvSpPr>
          <p:spPr>
            <a:xfrm>
              <a:off x="-8100391" y="705679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Graphic 17" descr="Pilot male outline">
            <a:extLst>
              <a:ext uri="{FF2B5EF4-FFF2-40B4-BE49-F238E27FC236}">
                <a16:creationId xmlns:a16="http://schemas.microsoft.com/office/drawing/2014/main" id="{E1D04213-651D-47EF-B3C7-1CAD5A2347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70650" y="2636258"/>
            <a:ext cx="179084" cy="17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34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B3D82EB-6297-4570-B018-46C5AE4CF081}"/>
              </a:ext>
            </a:extLst>
          </p:cNvPr>
          <p:cNvGrpSpPr/>
          <p:nvPr/>
        </p:nvGrpSpPr>
        <p:grpSpPr>
          <a:xfrm>
            <a:off x="-327155" y="898317"/>
            <a:ext cx="6596581" cy="5959683"/>
            <a:chOff x="-8100391" y="-4116838"/>
            <a:chExt cx="8100391" cy="7191256"/>
          </a:xfrm>
        </p:grpSpPr>
        <p:pic>
          <p:nvPicPr>
            <p:cNvPr id="11" name="Graphic 10" descr="Take Off outline">
              <a:extLst>
                <a:ext uri="{FF2B5EF4-FFF2-40B4-BE49-F238E27FC236}">
                  <a16:creationId xmlns:a16="http://schemas.microsoft.com/office/drawing/2014/main" id="{7AFC87BE-5885-4E88-AD7C-73D131FE5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363197" y="-4116838"/>
              <a:ext cx="7191256" cy="7191256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A73DE56-D5C3-414E-BF4B-A6EC374A3987}"/>
                </a:ext>
              </a:extLst>
            </p:cNvPr>
            <p:cNvSpPr/>
            <p:nvPr/>
          </p:nvSpPr>
          <p:spPr>
            <a:xfrm>
              <a:off x="-8100391" y="705679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066A848-CF5D-480F-8F56-C3C4CC105B64}"/>
              </a:ext>
            </a:extLst>
          </p:cNvPr>
          <p:cNvSpPr txBox="1"/>
          <p:nvPr/>
        </p:nvSpPr>
        <p:spPr>
          <a:xfrm>
            <a:off x="2055818" y="4802778"/>
            <a:ext cx="8080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this is steven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3" name="Graphic 12" descr="Pilot male outline">
            <a:extLst>
              <a:ext uri="{FF2B5EF4-FFF2-40B4-BE49-F238E27FC236}">
                <a16:creationId xmlns:a16="http://schemas.microsoft.com/office/drawing/2014/main" id="{BB5B2372-FF2A-4CB5-AA3B-3A17CAE160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4934" y="1533912"/>
            <a:ext cx="2691247" cy="269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98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6E1E1F3-B92B-4213-BFEF-98E9B0CAD1E6}"/>
              </a:ext>
            </a:extLst>
          </p:cNvPr>
          <p:cNvGrpSpPr/>
          <p:nvPr/>
        </p:nvGrpSpPr>
        <p:grpSpPr>
          <a:xfrm>
            <a:off x="-327155" y="898317"/>
            <a:ext cx="6596581" cy="5959683"/>
            <a:chOff x="-8100391" y="-4116838"/>
            <a:chExt cx="8100391" cy="7191256"/>
          </a:xfrm>
        </p:grpSpPr>
        <p:pic>
          <p:nvPicPr>
            <p:cNvPr id="12" name="Graphic 11" descr="Take Off outline">
              <a:extLst>
                <a:ext uri="{FF2B5EF4-FFF2-40B4-BE49-F238E27FC236}">
                  <a16:creationId xmlns:a16="http://schemas.microsoft.com/office/drawing/2014/main" id="{8FE16FD0-8255-4EC6-9B8C-10BF03679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363197" y="-4116838"/>
              <a:ext cx="7191256" cy="7191256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657E1FD-276C-4860-A19E-5212ACC66B9B}"/>
                </a:ext>
              </a:extLst>
            </p:cNvPr>
            <p:cNvSpPr/>
            <p:nvPr/>
          </p:nvSpPr>
          <p:spPr>
            <a:xfrm>
              <a:off x="-8100391" y="705679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Graphic 13" descr="Pilot male outline">
            <a:extLst>
              <a:ext uri="{FF2B5EF4-FFF2-40B4-BE49-F238E27FC236}">
                <a16:creationId xmlns:a16="http://schemas.microsoft.com/office/drawing/2014/main" id="{39654A4A-2984-481A-822E-2F312FD0D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4934" y="1533912"/>
            <a:ext cx="2691247" cy="26912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66A848-CF5D-480F-8F56-C3C4CC105B64}"/>
              </a:ext>
            </a:extLst>
          </p:cNvPr>
          <p:cNvSpPr txBox="1"/>
          <p:nvPr/>
        </p:nvSpPr>
        <p:spPr>
          <a:xfrm>
            <a:off x="2055818" y="4802778"/>
            <a:ext cx="80803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steven is a pilot in training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0E829D-2D84-4963-B1D1-A1D1830155BF}"/>
              </a:ext>
            </a:extLst>
          </p:cNvPr>
          <p:cNvSpPr txBox="1"/>
          <p:nvPr/>
        </p:nvSpPr>
        <p:spPr>
          <a:xfrm>
            <a:off x="2055818" y="4802778"/>
            <a:ext cx="8080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this is steven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1003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2842</TotalTime>
  <Words>342</Words>
  <Application>Microsoft Office PowerPoint</Application>
  <PresentationFormat>Widescreen</PresentationFormat>
  <Paragraphs>58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Abadi Extra Light</vt:lpstr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Holyoake, Evangeline A</dc:creator>
  <cp:lastModifiedBy>Holyoake, Evangeline A</cp:lastModifiedBy>
  <cp:revision>40</cp:revision>
  <dcterms:created xsi:type="dcterms:W3CDTF">2022-04-12T20:11:31Z</dcterms:created>
  <dcterms:modified xsi:type="dcterms:W3CDTF">2022-04-21T20:30:53Z</dcterms:modified>
</cp:coreProperties>
</file>