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9" r:id="rId10"/>
    <p:sldId id="280" r:id="rId11"/>
    <p:sldId id="282" r:id="rId12"/>
    <p:sldId id="283" r:id="rId13"/>
    <p:sldId id="294" r:id="rId14"/>
    <p:sldId id="293" r:id="rId15"/>
    <p:sldId id="295" r:id="rId16"/>
    <p:sldId id="297" r:id="rId17"/>
    <p:sldId id="296" r:id="rId18"/>
    <p:sldId id="272" r:id="rId19"/>
    <p:sldId id="274" r:id="rId20"/>
    <p:sldId id="276" r:id="rId21"/>
    <p:sldId id="275" r:id="rId22"/>
    <p:sldId id="285" r:id="rId23"/>
    <p:sldId id="277" r:id="rId24"/>
    <p:sldId id="278" r:id="rId25"/>
    <p:sldId id="286" r:id="rId26"/>
    <p:sldId id="289" r:id="rId27"/>
    <p:sldId id="287" r:id="rId28"/>
    <p:sldId id="299" r:id="rId29"/>
    <p:sldId id="291" r:id="rId30"/>
    <p:sldId id="292" r:id="rId31"/>
    <p:sldId id="298" r:id="rId32"/>
    <p:sldId id="305" r:id="rId33"/>
    <p:sldId id="303" r:id="rId34"/>
    <p:sldId id="307" r:id="rId35"/>
    <p:sldId id="302" r:id="rId36"/>
    <p:sldId id="309" r:id="rId37"/>
    <p:sldId id="308" r:id="rId38"/>
    <p:sldId id="310" r:id="rId39"/>
    <p:sldId id="311" r:id="rId40"/>
    <p:sldId id="312" r:id="rId41"/>
    <p:sldId id="313" r:id="rId42"/>
    <p:sldId id="316" r:id="rId43"/>
    <p:sldId id="314" r:id="rId44"/>
    <p:sldId id="315" r:id="rId45"/>
    <p:sldId id="318" r:id="rId46"/>
    <p:sldId id="3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FA7"/>
    <a:srgbClr val="4F7BC9"/>
    <a:srgbClr val="AE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75" d="100"/>
          <a:sy n="75" d="100"/>
        </p:scale>
        <p:origin x="89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75CA-AEE9-4FEF-97C4-930432AF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72426-7CFD-43F2-ADA3-AD6399529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6D3C-C07C-41A2-BAB7-39229329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437F-2912-408C-A9E4-5B8747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22F9-B9C9-47C8-BFB2-ACA1D77E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5415-4332-41B8-8A85-83FC6E5A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41183-C526-4E3D-9BF1-DC2486AF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E58C-9EA1-439D-B5F4-A38352EA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333F-C9D4-4F65-B2A8-5B7DAF9E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D155-0E60-47DA-BF7C-9263A0DC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DF6B4-8882-4400-83BC-B7E6B005A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F86D-54A7-4F29-AB4F-2B4C661E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76F7-AFB9-4038-B4CA-0A36C34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1E43-3652-4890-A53B-C5CCA4C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1CFD-50C8-40C8-8609-C438BEF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DBAB-55F9-420B-BA1B-7934211F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AAC-53FA-41A0-9F86-31920179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5C97-CE9D-4B73-B76E-6AE2E74C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1E05-01CC-4B5A-A5DC-5DA8D8E8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78AA-2EDE-43F4-AA2F-6999C46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CF08-59E0-4466-A096-8430316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2FF7-F0B4-4606-B2AD-368B684D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0FD5-5EA1-4714-BAB6-F2D5432D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A04F-6C6C-4978-8549-15FDF8EC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7E01-CC71-4277-8507-3752D471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F77B-45DF-42B0-A420-F3246907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DFFF-A968-43CD-8AFF-7CE064EB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5D9A9-493D-48F7-9744-78E9C684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F709B-BE77-434E-98E8-431201B6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4133-12D7-489B-91BD-3C4C143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46DC-D738-45BE-9193-E3B861F7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622E-CD2E-4540-8A7D-E1E64F3C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5DA4-7ABE-4C54-BB4A-661628E2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EBF3B-8DC6-4248-BAC2-5BF41A83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44917-FA05-446B-9FBA-8D35B75D0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19503-66CD-4348-AFC6-036A9216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BCF66-AA7D-4297-970F-378BAACD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20145-4B1B-425C-8A8C-1C826F6E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59989-6747-48B5-9266-7C211A4B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9AD-9EB3-4062-92ED-8D69591D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04DE8-009D-4D62-A2F9-E22569EC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AA74B-1453-4C5F-848C-D137E06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F8B08-FD16-47E9-BADC-03B3E697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D5D18-1714-4BBB-9CFA-D4F1C906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A05B6-8D37-4D77-8C9A-E60BF15A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4029-84AC-40F2-85BB-ED83C681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E59D-428F-4DDB-895A-ECDD5220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67C4-653B-46D2-8951-3C1D0977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E992-ADC7-4B11-9ABE-4CBFDBF8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2E4F-D539-4271-8FEC-D67BDE7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79D13-3C26-4648-B1F2-00D435D2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4C97-C5BC-470E-BEFC-4DFCFA2C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3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C0EB-145C-4F6C-9FD7-C19ACA7F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6A36-093C-4A2F-8696-B758EE667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B550-1047-437D-9367-9E18F5D0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0889-5C13-4203-BE40-9AC64C54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B4CAD-92C0-4B0F-AE82-71FB252D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36BB-54DB-490F-8538-D29663D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987B0-805E-42DA-82A0-1299A4B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5BEB-CA52-4305-8C45-1F8A4B88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A36D-115D-4B2C-B783-D171EC44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B9DD-0668-4CE0-8EBF-AD684D6040CD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83DF-3B4A-4AC4-9783-6CDFD3C9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6BA1-4EFB-4588-92AE-D116E799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5E8C-C622-4B18-A362-B743CB342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0FA85-2E04-4DD6-A72C-C702DDA42965}"/>
              </a:ext>
            </a:extLst>
          </p:cNvPr>
          <p:cNvSpPr txBox="1"/>
          <p:nvPr/>
        </p:nvSpPr>
        <p:spPr>
          <a:xfrm>
            <a:off x="996462" y="926123"/>
            <a:ext cx="5990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phrases for pilots to say where machine whir overlaps and where two pilots are talking over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1" y="480277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during training it’s important for pilots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receive live feedback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07C7D14B-EC9C-4492-801B-0C4531FA9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it’s also important to review the flight logs afterwards 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5B7180AB-D29E-4BB8-B912-E34FAFDED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9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ilot female outline">
            <a:extLst>
              <a:ext uri="{FF2B5EF4-FFF2-40B4-BE49-F238E27FC236}">
                <a16:creationId xmlns:a16="http://schemas.microsoft.com/office/drawing/2014/main" id="{DFD1A062-78B3-40EA-AC0D-201ADEFE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  <p:pic>
        <p:nvPicPr>
          <p:cNvPr id="3" name="Graphic 2" descr="Pilot male outline">
            <a:extLst>
              <a:ext uri="{FF2B5EF4-FFF2-40B4-BE49-F238E27FC236}">
                <a16:creationId xmlns:a16="http://schemas.microsoft.com/office/drawing/2014/main" id="{4C0F56FC-647E-41ED-866E-C8538C15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3371645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watch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 action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03C2780D-D1DB-45C8-9A88-DF7476365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11721" y="1993014"/>
            <a:ext cx="128226" cy="1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66383733-28A1-4F81-BACD-4AB4B75E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Graphic 11" descr="Pilot male outline">
            <a:extLst>
              <a:ext uri="{FF2B5EF4-FFF2-40B4-BE49-F238E27FC236}">
                <a16:creationId xmlns:a16="http://schemas.microsoft.com/office/drawing/2014/main" id="{F4A53464-8047-4AD8-B32B-F661270C9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1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Pilot male outline">
            <a:extLst>
              <a:ext uri="{FF2B5EF4-FFF2-40B4-BE49-F238E27FC236}">
                <a16:creationId xmlns:a16="http://schemas.microsoft.com/office/drawing/2014/main" id="{7D99B5B8-85BD-4C11-876C-0A5D95EB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1" y="1078045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</a:t>
            </a:r>
          </a:p>
        </p:txBody>
      </p:sp>
      <p:pic>
        <p:nvPicPr>
          <p:cNvPr id="11" name="Graphic 10" descr="Pilot female outline">
            <a:extLst>
              <a:ext uri="{FF2B5EF4-FFF2-40B4-BE49-F238E27FC236}">
                <a16:creationId xmlns:a16="http://schemas.microsoft.com/office/drawing/2014/main" id="{4A8F9771-26D8-4559-B7F4-4D8FF136E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4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A2D4-6DCA-4C4E-A182-4C6AA2272974}"/>
              </a:ext>
            </a:extLst>
          </p:cNvPr>
          <p:cNvCxnSpPr/>
          <p:nvPr/>
        </p:nvCxnSpPr>
        <p:spPr>
          <a:xfrm>
            <a:off x="638126" y="1617779"/>
            <a:ext cx="739354" cy="6694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2BFD7-5A87-4F05-AF94-18AC25927851}"/>
              </a:ext>
            </a:extLst>
          </p:cNvPr>
          <p:cNvCxnSpPr>
            <a:cxnSpLocks/>
          </p:cNvCxnSpPr>
          <p:nvPr/>
        </p:nvCxnSpPr>
        <p:spPr>
          <a:xfrm flipV="1">
            <a:off x="212272" y="3547041"/>
            <a:ext cx="891754" cy="20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8200D-45D5-40F6-8CC6-F7978AF9E59F}"/>
              </a:ext>
            </a:extLst>
          </p:cNvPr>
          <p:cNvCxnSpPr>
            <a:cxnSpLocks/>
          </p:cNvCxnSpPr>
          <p:nvPr/>
        </p:nvCxnSpPr>
        <p:spPr>
          <a:xfrm flipV="1">
            <a:off x="1304422" y="4407302"/>
            <a:ext cx="445877" cy="82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Pilot female outline">
            <a:extLst>
              <a:ext uri="{FF2B5EF4-FFF2-40B4-BE49-F238E27FC236}">
                <a16:creationId xmlns:a16="http://schemas.microsoft.com/office/drawing/2014/main" id="{972B716D-1157-4552-A849-6F36C4A20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7" name="Graphic 16" descr="Pilot male outline">
            <a:extLst>
              <a:ext uri="{FF2B5EF4-FFF2-40B4-BE49-F238E27FC236}">
                <a16:creationId xmlns:a16="http://schemas.microsoft.com/office/drawing/2014/main" id="{20CDD9C6-6FE3-4D84-8C5D-C23AD2F3F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A2D4-6DCA-4C4E-A182-4C6AA2272974}"/>
              </a:ext>
            </a:extLst>
          </p:cNvPr>
          <p:cNvCxnSpPr/>
          <p:nvPr/>
        </p:nvCxnSpPr>
        <p:spPr>
          <a:xfrm>
            <a:off x="638126" y="1617779"/>
            <a:ext cx="739354" cy="6694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2BFD7-5A87-4F05-AF94-18AC25927851}"/>
              </a:ext>
            </a:extLst>
          </p:cNvPr>
          <p:cNvCxnSpPr>
            <a:cxnSpLocks/>
          </p:cNvCxnSpPr>
          <p:nvPr/>
        </p:nvCxnSpPr>
        <p:spPr>
          <a:xfrm flipV="1">
            <a:off x="212272" y="3547041"/>
            <a:ext cx="891754" cy="20981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8200D-45D5-40F6-8CC6-F7978AF9E59F}"/>
              </a:ext>
            </a:extLst>
          </p:cNvPr>
          <p:cNvCxnSpPr>
            <a:cxnSpLocks/>
          </p:cNvCxnSpPr>
          <p:nvPr/>
        </p:nvCxnSpPr>
        <p:spPr>
          <a:xfrm flipV="1">
            <a:off x="1304422" y="4407302"/>
            <a:ext cx="445877" cy="82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AD8494-1BC2-4651-B866-3A9560A34214}"/>
              </a:ext>
            </a:extLst>
          </p:cNvPr>
          <p:cNvSpPr txBox="1"/>
          <p:nvPr/>
        </p:nvSpPr>
        <p:spPr>
          <a:xfrm>
            <a:off x="2046918" y="4605406"/>
            <a:ext cx="7458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oh no, the noise of the airplane cut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off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Graphic 15" descr="Pilot female outline">
            <a:extLst>
              <a:ext uri="{FF2B5EF4-FFF2-40B4-BE49-F238E27FC236}">
                <a16:creationId xmlns:a16="http://schemas.microsoft.com/office/drawing/2014/main" id="{565A437E-143C-452E-9F10-9C7550347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7" name="Graphic 16" descr="Pilot male outline">
            <a:extLst>
              <a:ext uri="{FF2B5EF4-FFF2-40B4-BE49-F238E27FC236}">
                <a16:creationId xmlns:a16="http://schemas.microsoft.com/office/drawing/2014/main" id="{24023FF4-B2E2-4A13-B816-D78E8601B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7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500">
        <p159:morph option="byObject"/>
      </p:transition>
    </mc:Choice>
    <mc:Fallback xmlns="">
      <p:transition spd="slow" advClick="0" advTm="25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CE6B8C5-4174-4B51-A633-001DBA4B631B}"/>
              </a:ext>
            </a:extLst>
          </p:cNvPr>
          <p:cNvSpPr txBox="1"/>
          <p:nvPr/>
        </p:nvSpPr>
        <p:spPr>
          <a:xfrm>
            <a:off x="2046918" y="4605406"/>
            <a:ext cx="7458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try that again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C361AC6B-CE1A-4F5E-8971-DCB70A3F3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1" name="Graphic 10" descr="Pilot male outline">
            <a:extLst>
              <a:ext uri="{FF2B5EF4-FFF2-40B4-BE49-F238E27FC236}">
                <a16:creationId xmlns:a16="http://schemas.microsoft.com/office/drawing/2014/main" id="{98022721-30B0-49DB-9A39-B8FC4B3D8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Pilot male outline">
            <a:extLst>
              <a:ext uri="{FF2B5EF4-FFF2-40B4-BE49-F238E27FC236}">
                <a16:creationId xmlns:a16="http://schemas.microsoft.com/office/drawing/2014/main" id="{E9AA5318-77B5-41C4-AE8E-F02537EE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F11C279D-7FEB-453C-8CF8-3D2FE05AA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1" y="1078045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</a:t>
            </a:r>
          </a:p>
        </p:txBody>
      </p:sp>
      <p:pic>
        <p:nvPicPr>
          <p:cNvPr id="11" name="Graphic 10" descr="Pilot female outline">
            <a:extLst>
              <a:ext uri="{FF2B5EF4-FFF2-40B4-BE49-F238E27FC236}">
                <a16:creationId xmlns:a16="http://schemas.microsoft.com/office/drawing/2014/main" id="{15F91897-7E2D-4777-8D4A-18DBB2A04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3" name="Graphic 12" descr="Pilot male outline">
            <a:extLst>
              <a:ext uri="{FF2B5EF4-FFF2-40B4-BE49-F238E27FC236}">
                <a16:creationId xmlns:a16="http://schemas.microsoft.com/office/drawing/2014/main" id="{45F9858A-A0DA-4CD9-98C6-8C85CA480D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-8272332" y="1252331"/>
            <a:ext cx="8100391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EE1A04-F746-4C6D-B078-ABC7D6D58631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492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6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</a:t>
            </a:r>
          </a:p>
        </p:txBody>
      </p:sp>
      <p:pic>
        <p:nvPicPr>
          <p:cNvPr id="14" name="Graphic 13" descr="Pilot female outline">
            <a:extLst>
              <a:ext uri="{FF2B5EF4-FFF2-40B4-BE49-F238E27FC236}">
                <a16:creationId xmlns:a16="http://schemas.microsoft.com/office/drawing/2014/main" id="{F3826A46-6D6E-4A9D-9C2A-C377DD4C7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15" name="Graphic 14" descr="Pilot male outline">
            <a:extLst>
              <a:ext uri="{FF2B5EF4-FFF2-40B4-BE49-F238E27FC236}">
                <a16:creationId xmlns:a16="http://schemas.microsoft.com/office/drawing/2014/main" id="{0C0AE92D-DDFA-4B17-9388-A81D6BB0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05B24-28A8-4CDC-B5EC-491E8A21E48F}"/>
              </a:ext>
            </a:extLst>
          </p:cNvPr>
          <p:cNvCxnSpPr>
            <a:cxnSpLocks/>
          </p:cNvCxnSpPr>
          <p:nvPr/>
        </p:nvCxnSpPr>
        <p:spPr>
          <a:xfrm flipV="1">
            <a:off x="5509426" y="4951953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40531-5991-4A65-937A-42C246FF7B9B}"/>
              </a:ext>
            </a:extLst>
          </p:cNvPr>
          <p:cNvCxnSpPr>
            <a:cxnSpLocks/>
          </p:cNvCxnSpPr>
          <p:nvPr/>
        </p:nvCxnSpPr>
        <p:spPr>
          <a:xfrm>
            <a:off x="5509426" y="3759036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B364E8-84B8-468A-A65E-4227B74D9D99}"/>
              </a:ext>
            </a:extLst>
          </p:cNvPr>
          <p:cNvCxnSpPr>
            <a:cxnSpLocks/>
          </p:cNvCxnSpPr>
          <p:nvPr/>
        </p:nvCxnSpPr>
        <p:spPr>
          <a:xfrm>
            <a:off x="5298451" y="4583380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B60B3C-761A-4FFF-80F7-8AB0B2B825BB}"/>
              </a:ext>
            </a:extLst>
          </p:cNvPr>
          <p:cNvCxnSpPr>
            <a:cxnSpLocks/>
          </p:cNvCxnSpPr>
          <p:nvPr/>
        </p:nvCxnSpPr>
        <p:spPr>
          <a:xfrm flipV="1">
            <a:off x="5614914" y="2021469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AA29E7-820E-4850-A288-80F6EEB571A3}"/>
              </a:ext>
            </a:extLst>
          </p:cNvPr>
          <p:cNvCxnSpPr>
            <a:cxnSpLocks/>
          </p:cNvCxnSpPr>
          <p:nvPr/>
        </p:nvCxnSpPr>
        <p:spPr>
          <a:xfrm>
            <a:off x="5614914" y="828552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9195E-02F8-40F8-A3D3-BE3A197D06CB}"/>
              </a:ext>
            </a:extLst>
          </p:cNvPr>
          <p:cNvCxnSpPr>
            <a:cxnSpLocks/>
          </p:cNvCxnSpPr>
          <p:nvPr/>
        </p:nvCxnSpPr>
        <p:spPr>
          <a:xfrm>
            <a:off x="5403939" y="1652896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ilot female outline">
            <a:extLst>
              <a:ext uri="{FF2B5EF4-FFF2-40B4-BE49-F238E27FC236}">
                <a16:creationId xmlns:a16="http://schemas.microsoft.com/office/drawing/2014/main" id="{2F01B5A5-6FB4-4946-B4FC-004D87461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21" name="Graphic 20" descr="Pilot male outline">
            <a:extLst>
              <a:ext uri="{FF2B5EF4-FFF2-40B4-BE49-F238E27FC236}">
                <a16:creationId xmlns:a16="http://schemas.microsoft.com/office/drawing/2014/main" id="{C11AAC26-95E2-48C4-9DD2-A0A6B2F284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86FC62C6-715A-44DA-A96A-FA28D2BD3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463099"/>
            <a:ext cx="2895600" cy="2895600"/>
          </a:xfrm>
          <a:prstGeom prst="rect">
            <a:avLst/>
          </a:prstGeom>
        </p:spPr>
      </p:pic>
      <p:pic>
        <p:nvPicPr>
          <p:cNvPr id="11" name="Graphic 10" descr="Speech outline">
            <a:extLst>
              <a:ext uri="{FF2B5EF4-FFF2-40B4-BE49-F238E27FC236}">
                <a16:creationId xmlns:a16="http://schemas.microsoft.com/office/drawing/2014/main" id="{7AD0ECE8-39CD-4559-80F4-37652CBC2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949" y="3358699"/>
            <a:ext cx="2895600" cy="289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DD608-76A6-40BE-AFE3-0970F992AA80}"/>
              </a:ext>
            </a:extLst>
          </p:cNvPr>
          <p:cNvSpPr txBox="1"/>
          <p:nvPr/>
        </p:nvSpPr>
        <p:spPr>
          <a:xfrm>
            <a:off x="6787080" y="1078045"/>
            <a:ext cx="181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F20D-70EF-4EC8-8ED3-3F4C939A06B2}"/>
              </a:ext>
            </a:extLst>
          </p:cNvPr>
          <p:cNvSpPr txBox="1"/>
          <p:nvPr/>
        </p:nvSpPr>
        <p:spPr>
          <a:xfrm>
            <a:off x="6787081" y="3939259"/>
            <a:ext cx="1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05B24-28A8-4CDC-B5EC-491E8A21E48F}"/>
              </a:ext>
            </a:extLst>
          </p:cNvPr>
          <p:cNvCxnSpPr>
            <a:cxnSpLocks/>
          </p:cNvCxnSpPr>
          <p:nvPr/>
        </p:nvCxnSpPr>
        <p:spPr>
          <a:xfrm flipV="1">
            <a:off x="5509426" y="4951953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B40531-5991-4A65-937A-42C246FF7B9B}"/>
              </a:ext>
            </a:extLst>
          </p:cNvPr>
          <p:cNvCxnSpPr>
            <a:cxnSpLocks/>
          </p:cNvCxnSpPr>
          <p:nvPr/>
        </p:nvCxnSpPr>
        <p:spPr>
          <a:xfrm>
            <a:off x="5509426" y="3759036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B364E8-84B8-468A-A65E-4227B74D9D99}"/>
              </a:ext>
            </a:extLst>
          </p:cNvPr>
          <p:cNvCxnSpPr>
            <a:cxnSpLocks/>
          </p:cNvCxnSpPr>
          <p:nvPr/>
        </p:nvCxnSpPr>
        <p:spPr>
          <a:xfrm>
            <a:off x="5298451" y="4583380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B60B3C-761A-4FFF-80F7-8AB0B2B825BB}"/>
              </a:ext>
            </a:extLst>
          </p:cNvPr>
          <p:cNvCxnSpPr>
            <a:cxnSpLocks/>
          </p:cNvCxnSpPr>
          <p:nvPr/>
        </p:nvCxnSpPr>
        <p:spPr>
          <a:xfrm flipV="1">
            <a:off x="5614914" y="2021469"/>
            <a:ext cx="903674" cy="3556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AA29E7-820E-4850-A288-80F6EEB571A3}"/>
              </a:ext>
            </a:extLst>
          </p:cNvPr>
          <p:cNvCxnSpPr>
            <a:cxnSpLocks/>
          </p:cNvCxnSpPr>
          <p:nvPr/>
        </p:nvCxnSpPr>
        <p:spPr>
          <a:xfrm>
            <a:off x="5614914" y="828552"/>
            <a:ext cx="903674" cy="4017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9195E-02F8-40F8-A3D3-BE3A197D06CB}"/>
              </a:ext>
            </a:extLst>
          </p:cNvPr>
          <p:cNvCxnSpPr>
            <a:cxnSpLocks/>
          </p:cNvCxnSpPr>
          <p:nvPr/>
        </p:nvCxnSpPr>
        <p:spPr>
          <a:xfrm>
            <a:off x="5403939" y="1652896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7F22D9-1EF2-4D05-89BD-7AD49FC34421}"/>
              </a:ext>
            </a:extLst>
          </p:cNvPr>
          <p:cNvSpPr txBox="1"/>
          <p:nvPr/>
        </p:nvSpPr>
        <p:spPr>
          <a:xfrm>
            <a:off x="232229" y="4283793"/>
            <a:ext cx="4937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oh no, the two pilots talked over each other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Graphic 20" descr="Pilot female outline">
            <a:extLst>
              <a:ext uri="{FF2B5EF4-FFF2-40B4-BE49-F238E27FC236}">
                <a16:creationId xmlns:a16="http://schemas.microsoft.com/office/drawing/2014/main" id="{B7DDF6BA-CCD8-4D77-9CC0-23DD3B3D7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532189"/>
            <a:ext cx="2862266" cy="2862266"/>
          </a:xfrm>
          <a:prstGeom prst="rect">
            <a:avLst/>
          </a:prstGeom>
        </p:spPr>
      </p:pic>
      <p:pic>
        <p:nvPicPr>
          <p:cNvPr id="22" name="Graphic 21" descr="Pilot male outline">
            <a:extLst>
              <a:ext uri="{FF2B5EF4-FFF2-40B4-BE49-F238E27FC236}">
                <a16:creationId xmlns:a16="http://schemas.microsoft.com/office/drawing/2014/main" id="{D8323028-101D-409F-8A41-3C548C402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5336" y="3394455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B027D2-1FDA-41EF-A525-ED3956E88DCF}"/>
              </a:ext>
            </a:extLst>
          </p:cNvPr>
          <p:cNvSpPr txBox="1"/>
          <p:nvPr/>
        </p:nvSpPr>
        <p:spPr>
          <a:xfrm>
            <a:off x="-9484704" y="2777594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there was a tool that could clean up this noisy and overlapped audio?</a:t>
            </a:r>
          </a:p>
        </p:txBody>
      </p:sp>
    </p:spTree>
    <p:extLst>
      <p:ext uri="{BB962C8B-B14F-4D97-AF65-F5344CB8AC3E}">
        <p14:creationId xmlns:p14="http://schemas.microsoft.com/office/powerpoint/2010/main" val="150193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2828835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if there was a tool that could clean up this noisy and overlapped audio?</a:t>
            </a:r>
          </a:p>
        </p:txBody>
      </p:sp>
    </p:spTree>
    <p:extLst>
      <p:ext uri="{BB962C8B-B14F-4D97-AF65-F5344CB8AC3E}">
        <p14:creationId xmlns:p14="http://schemas.microsoft.com/office/powerpoint/2010/main" val="13761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985942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 </a:t>
            </a:r>
          </a:p>
        </p:txBody>
      </p:sp>
    </p:spTree>
    <p:extLst>
      <p:ext uri="{BB962C8B-B14F-4D97-AF65-F5344CB8AC3E}">
        <p14:creationId xmlns:p14="http://schemas.microsoft.com/office/powerpoint/2010/main" val="1664640095"/>
      </p:ext>
    </p:extLst>
  </p:cSld>
  <p:clrMapOvr>
    <a:masterClrMapping/>
  </p:clrMapOvr>
  <p:transition spd="slow" advClick="0" advTm="25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801600" y="-2936724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Pilot male with solid fill">
            <a:extLst>
              <a:ext uri="{FF2B5EF4-FFF2-40B4-BE49-F238E27FC236}">
                <a16:creationId xmlns:a16="http://schemas.microsoft.com/office/drawing/2014/main" id="{314F57A4-9C25-4AF8-BA41-F205CF96F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5336" y="-3299582"/>
            <a:ext cx="2862266" cy="2862266"/>
          </a:xfrm>
          <a:prstGeom prst="rect">
            <a:avLst/>
          </a:prstGeom>
        </p:spPr>
      </p:pic>
      <p:pic>
        <p:nvPicPr>
          <p:cNvPr id="6" name="Graphic 5" descr="Pilot female with solid fill">
            <a:extLst>
              <a:ext uri="{FF2B5EF4-FFF2-40B4-BE49-F238E27FC236}">
                <a16:creationId xmlns:a16="http://schemas.microsoft.com/office/drawing/2014/main" id="{A55941C5-869F-4811-B103-6A873AF9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5336" y="729531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985942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DAF5E-3976-4E56-9F72-FF460E0F75D3}"/>
              </a:ext>
            </a:extLst>
          </p:cNvPr>
          <p:cNvSpPr txBox="1"/>
          <p:nvPr/>
        </p:nvSpPr>
        <p:spPr>
          <a:xfrm>
            <a:off x="1560285" y="2828835"/>
            <a:ext cx="9071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</p:spTree>
    <p:extLst>
      <p:ext uri="{BB962C8B-B14F-4D97-AF65-F5344CB8AC3E}">
        <p14:creationId xmlns:p14="http://schemas.microsoft.com/office/powerpoint/2010/main" val="176597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729082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9074-A483-4ABC-A58D-BB5CE9177E24}"/>
              </a:ext>
            </a:extLst>
          </p:cNvPr>
          <p:cNvSpPr txBox="1"/>
          <p:nvPr/>
        </p:nvSpPr>
        <p:spPr>
          <a:xfrm>
            <a:off x="1560285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breaking into the avionics field by providing a revolutionary way to process audio from the cockpit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C42A5-FC0E-4A3C-9FFE-89C3175E8DB4}"/>
              </a:ext>
            </a:extLst>
          </p:cNvPr>
          <p:cNvSpPr txBox="1"/>
          <p:nvPr/>
        </p:nvSpPr>
        <p:spPr>
          <a:xfrm>
            <a:off x="-9462441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two overlapping voices into individual voice streams</a:t>
            </a:r>
          </a:p>
        </p:txBody>
      </p:sp>
    </p:spTree>
    <p:extLst>
      <p:ext uri="{BB962C8B-B14F-4D97-AF65-F5344CB8AC3E}">
        <p14:creationId xmlns:p14="http://schemas.microsoft.com/office/powerpoint/2010/main" val="275991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1729082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29074-A483-4ABC-A58D-BB5CE9177E24}"/>
              </a:ext>
            </a:extLst>
          </p:cNvPr>
          <p:cNvSpPr txBox="1"/>
          <p:nvPr/>
        </p:nvSpPr>
        <p:spPr>
          <a:xfrm>
            <a:off x="1560285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two overlapping voices into individual voice 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7D25-1C8B-4258-AD01-A3C2345F2046}"/>
              </a:ext>
            </a:extLst>
          </p:cNvPr>
          <p:cNvSpPr txBox="1"/>
          <p:nvPr/>
        </p:nvSpPr>
        <p:spPr>
          <a:xfrm>
            <a:off x="12973366" y="2828835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breaking into the avionics field by providing a revolutionary way to process audio from the cockpit</a:t>
            </a:r>
          </a:p>
        </p:txBody>
      </p:sp>
    </p:spTree>
    <p:extLst>
      <p:ext uri="{BB962C8B-B14F-4D97-AF65-F5344CB8AC3E}">
        <p14:creationId xmlns:p14="http://schemas.microsoft.com/office/powerpoint/2010/main" val="241600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DEDA6D-8B33-4248-BCA0-79A63E482049}"/>
              </a:ext>
            </a:extLst>
          </p:cNvPr>
          <p:cNvSpPr txBox="1"/>
          <p:nvPr/>
        </p:nvSpPr>
        <p:spPr>
          <a:xfrm>
            <a:off x="1560285" y="-796399"/>
            <a:ext cx="907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[name pending]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7448-97FD-4040-A376-239384EDB2AE}"/>
              </a:ext>
            </a:extLst>
          </p:cNvPr>
          <p:cNvSpPr txBox="1"/>
          <p:nvPr/>
        </p:nvSpPr>
        <p:spPr>
          <a:xfrm>
            <a:off x="1560285" y="6825098"/>
            <a:ext cx="907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able to remove machine whir and split audio of over FIVE overlapping voices into individual streams</a:t>
            </a:r>
          </a:p>
        </p:txBody>
      </p:sp>
    </p:spTree>
    <p:extLst>
      <p:ext uri="{BB962C8B-B14F-4D97-AF65-F5344CB8AC3E}">
        <p14:creationId xmlns:p14="http://schemas.microsoft.com/office/powerpoint/2010/main" val="54746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12715034" y="-2430753"/>
            <a:ext cx="8100391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F6CB05-3299-4E6D-8091-CFE9CC8BED50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433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1560285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24816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1560285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6782348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pic>
        <p:nvPicPr>
          <p:cNvPr id="5" name="Graphic 4" descr="Pilot female outline">
            <a:extLst>
              <a:ext uri="{FF2B5EF4-FFF2-40B4-BE49-F238E27FC236}">
                <a16:creationId xmlns:a16="http://schemas.microsoft.com/office/drawing/2014/main" id="{61989030-0E1D-4FDF-80ED-877ACF76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72012" y="1594466"/>
            <a:ext cx="2862266" cy="2862266"/>
          </a:xfrm>
          <a:prstGeom prst="rect">
            <a:avLst/>
          </a:prstGeom>
        </p:spPr>
      </p:pic>
      <p:pic>
        <p:nvPicPr>
          <p:cNvPr id="6" name="Graphic 5" descr="Pilot male outline">
            <a:extLst>
              <a:ext uri="{FF2B5EF4-FFF2-40B4-BE49-F238E27FC236}">
                <a16:creationId xmlns:a16="http://schemas.microsoft.com/office/drawing/2014/main" id="{2670DFBF-3BCB-4D25-8E17-F1FCD9845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01757" y="1594466"/>
            <a:ext cx="2862266" cy="2862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12078-22F1-43B5-8E26-D59DCB51C5B7}"/>
              </a:ext>
            </a:extLst>
          </p:cNvPr>
          <p:cNvSpPr txBox="1"/>
          <p:nvPr/>
        </p:nvSpPr>
        <p:spPr>
          <a:xfrm>
            <a:off x="1550539" y="8092088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4038F-4A1E-43EB-BA63-DEF7FC32F869}"/>
              </a:ext>
            </a:extLst>
          </p:cNvPr>
          <p:cNvSpPr txBox="1"/>
          <p:nvPr/>
        </p:nvSpPr>
        <p:spPr>
          <a:xfrm>
            <a:off x="-9746" y="86807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</p:spTree>
    <p:extLst>
      <p:ext uri="{BB962C8B-B14F-4D97-AF65-F5344CB8AC3E}">
        <p14:creationId xmlns:p14="http://schemas.microsoft.com/office/powerpoint/2010/main" val="24036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D95788D5-C84A-4332-A177-FEDE16F24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72012" y="1594466"/>
            <a:ext cx="2862266" cy="2862266"/>
          </a:xfrm>
          <a:prstGeom prst="rect">
            <a:avLst/>
          </a:prstGeom>
        </p:spPr>
      </p:pic>
      <p:pic>
        <p:nvPicPr>
          <p:cNvPr id="11" name="Graphic 10" descr="Pilot male outline">
            <a:extLst>
              <a:ext uri="{FF2B5EF4-FFF2-40B4-BE49-F238E27FC236}">
                <a16:creationId xmlns:a16="http://schemas.microsoft.com/office/drawing/2014/main" id="{0D7432C3-BE2C-43A0-A3E6-2327329F2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01757" y="1594466"/>
            <a:ext cx="2862266" cy="2862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1D8A87-3BB4-4386-A8CB-FBB1474B6CEF}"/>
              </a:ext>
            </a:extLst>
          </p:cNvPr>
          <p:cNvSpPr txBox="1"/>
          <p:nvPr/>
        </p:nvSpPr>
        <p:spPr>
          <a:xfrm>
            <a:off x="1550539" y="2782669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A903C-DA0E-4AA4-A2AD-D57F6029C110}"/>
              </a:ext>
            </a:extLst>
          </p:cNvPr>
          <p:cNvSpPr txBox="1"/>
          <p:nvPr/>
        </p:nvSpPr>
        <p:spPr>
          <a:xfrm>
            <a:off x="-9746" y="337129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  <p:pic>
        <p:nvPicPr>
          <p:cNvPr id="15" name="Graphic 14" descr="Radio microphone with solid fill">
            <a:extLst>
              <a:ext uri="{FF2B5EF4-FFF2-40B4-BE49-F238E27FC236}">
                <a16:creationId xmlns:a16="http://schemas.microsoft.com/office/drawing/2014/main" id="{74776A66-B8E5-4D20-B9F0-5BFB08D78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60020" y="2182208"/>
            <a:ext cx="180429" cy="180429"/>
          </a:xfrm>
          <a:prstGeom prst="rect">
            <a:avLst/>
          </a:prstGeom>
        </p:spPr>
      </p:pic>
      <p:pic>
        <p:nvPicPr>
          <p:cNvPr id="16" name="Graphic 15" descr="Radio microphone with solid fill">
            <a:extLst>
              <a:ext uri="{FF2B5EF4-FFF2-40B4-BE49-F238E27FC236}">
                <a16:creationId xmlns:a16="http://schemas.microsoft.com/office/drawing/2014/main" id="{09D8E97D-925E-40B0-9396-6D17D90C2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71592" y="2182207"/>
            <a:ext cx="180429" cy="1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1560285" y="5074516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pic>
        <p:nvPicPr>
          <p:cNvPr id="7" name="Graphic 6" descr="Pilot female outline">
            <a:extLst>
              <a:ext uri="{FF2B5EF4-FFF2-40B4-BE49-F238E27FC236}">
                <a16:creationId xmlns:a16="http://schemas.microsoft.com/office/drawing/2014/main" id="{CAB54800-7D34-40AC-95C5-7EB1E1D9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70" y="1594466"/>
            <a:ext cx="2862266" cy="2862266"/>
          </a:xfrm>
          <a:prstGeom prst="rect">
            <a:avLst/>
          </a:prstGeom>
        </p:spPr>
      </p:pic>
      <p:pic>
        <p:nvPicPr>
          <p:cNvPr id="20" name="Graphic 19" descr="Pilot male outline">
            <a:extLst>
              <a:ext uri="{FF2B5EF4-FFF2-40B4-BE49-F238E27FC236}">
                <a16:creationId xmlns:a16="http://schemas.microsoft.com/office/drawing/2014/main" id="{0F12EA7A-15A2-47EB-9A35-B40CFACA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2966" y="1594466"/>
            <a:ext cx="2862266" cy="2862266"/>
          </a:xfrm>
          <a:prstGeom prst="rect">
            <a:avLst/>
          </a:prstGeom>
        </p:spPr>
      </p:pic>
      <p:pic>
        <p:nvPicPr>
          <p:cNvPr id="25" name="Graphic 24" descr="Radio microphone with solid fill">
            <a:extLst>
              <a:ext uri="{FF2B5EF4-FFF2-40B4-BE49-F238E27FC236}">
                <a16:creationId xmlns:a16="http://schemas.microsoft.com/office/drawing/2014/main" id="{C1F99137-A4F5-4785-A8DC-6A3F83E53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3073" y="2270261"/>
            <a:ext cx="180429" cy="1804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21BD83-FECF-4714-AC18-C1FD588E2061}"/>
              </a:ext>
            </a:extLst>
          </p:cNvPr>
          <p:cNvSpPr txBox="1"/>
          <p:nvPr/>
        </p:nvSpPr>
        <p:spPr>
          <a:xfrm>
            <a:off x="0" y="56631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</p:spTree>
    <p:extLst>
      <p:ext uri="{BB962C8B-B14F-4D97-AF65-F5344CB8AC3E}">
        <p14:creationId xmlns:p14="http://schemas.microsoft.com/office/powerpoint/2010/main" val="74407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1560285" y="5074516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pic>
        <p:nvPicPr>
          <p:cNvPr id="7" name="Graphic 6" descr="Pilot female outline">
            <a:extLst>
              <a:ext uri="{FF2B5EF4-FFF2-40B4-BE49-F238E27FC236}">
                <a16:creationId xmlns:a16="http://schemas.microsoft.com/office/drawing/2014/main" id="{CAB54800-7D34-40AC-95C5-7EB1E1D9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70" y="1594466"/>
            <a:ext cx="2862266" cy="2862266"/>
          </a:xfrm>
          <a:prstGeom prst="rect">
            <a:avLst/>
          </a:prstGeom>
        </p:spPr>
      </p:pic>
      <p:pic>
        <p:nvPicPr>
          <p:cNvPr id="8" name="Graphic 7" descr="Radio microphone with solid fill">
            <a:extLst>
              <a:ext uri="{FF2B5EF4-FFF2-40B4-BE49-F238E27FC236}">
                <a16:creationId xmlns:a16="http://schemas.microsoft.com/office/drawing/2014/main" id="{AF08CCA4-99E9-4EF5-AEE0-71836FEA3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5583" y="2535416"/>
            <a:ext cx="1140835" cy="1140835"/>
          </a:xfrm>
          <a:prstGeom prst="rect">
            <a:avLst/>
          </a:prstGeom>
        </p:spPr>
      </p:pic>
      <p:pic>
        <p:nvPicPr>
          <p:cNvPr id="20" name="Graphic 19" descr="Pilot male outline">
            <a:extLst>
              <a:ext uri="{FF2B5EF4-FFF2-40B4-BE49-F238E27FC236}">
                <a16:creationId xmlns:a16="http://schemas.microsoft.com/office/drawing/2014/main" id="{0F12EA7A-15A2-47EB-9A35-B40CFACAA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2966" y="1594466"/>
            <a:ext cx="2862266" cy="286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6F468-D391-4110-8FB0-E50A05449E9E}"/>
              </a:ext>
            </a:extLst>
          </p:cNvPr>
          <p:cNvSpPr txBox="1"/>
          <p:nvPr/>
        </p:nvSpPr>
        <p:spPr>
          <a:xfrm>
            <a:off x="0" y="56631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</p:spTree>
    <p:extLst>
      <p:ext uri="{BB962C8B-B14F-4D97-AF65-F5344CB8AC3E}">
        <p14:creationId xmlns:p14="http://schemas.microsoft.com/office/powerpoint/2010/main" val="25363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1560285" y="5074516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pic>
        <p:nvPicPr>
          <p:cNvPr id="7" name="Graphic 6" descr="Pilot female outline">
            <a:extLst>
              <a:ext uri="{FF2B5EF4-FFF2-40B4-BE49-F238E27FC236}">
                <a16:creationId xmlns:a16="http://schemas.microsoft.com/office/drawing/2014/main" id="{CAB54800-7D34-40AC-95C5-7EB1E1D9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70" y="1594466"/>
            <a:ext cx="2862266" cy="2862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1A9E4-2DD5-4FA3-85C7-FAB017408DCC}"/>
              </a:ext>
            </a:extLst>
          </p:cNvPr>
          <p:cNvSpPr txBox="1"/>
          <p:nvPr/>
        </p:nvSpPr>
        <p:spPr>
          <a:xfrm>
            <a:off x="0" y="56631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778D2E-3024-4F81-A90C-8FE3CB8469CA}"/>
              </a:ext>
            </a:extLst>
          </p:cNvPr>
          <p:cNvCxnSpPr>
            <a:cxnSpLocks/>
          </p:cNvCxnSpPr>
          <p:nvPr/>
        </p:nvCxnSpPr>
        <p:spPr>
          <a:xfrm>
            <a:off x="3025323" y="3022408"/>
            <a:ext cx="1080544" cy="23469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D140FE-F753-4B5E-BE45-991C83603325}"/>
              </a:ext>
            </a:extLst>
          </p:cNvPr>
          <p:cNvCxnSpPr>
            <a:cxnSpLocks/>
          </p:cNvCxnSpPr>
          <p:nvPr/>
        </p:nvCxnSpPr>
        <p:spPr>
          <a:xfrm flipV="1">
            <a:off x="2991218" y="2145428"/>
            <a:ext cx="1114649" cy="2370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A8943-B2C1-4C0F-A599-1CF9CB3F7A78}"/>
              </a:ext>
            </a:extLst>
          </p:cNvPr>
          <p:cNvCxnSpPr>
            <a:cxnSpLocks/>
          </p:cNvCxnSpPr>
          <p:nvPr/>
        </p:nvCxnSpPr>
        <p:spPr>
          <a:xfrm>
            <a:off x="3011711" y="2702444"/>
            <a:ext cx="1114649" cy="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ilot male outline">
            <a:extLst>
              <a:ext uri="{FF2B5EF4-FFF2-40B4-BE49-F238E27FC236}">
                <a16:creationId xmlns:a16="http://schemas.microsoft.com/office/drawing/2014/main" id="{0F12EA7A-15A2-47EB-9A35-B40CFACA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2966" y="1594466"/>
            <a:ext cx="2862266" cy="28622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465F19A-72B3-46C8-969C-2A42AB6B699C}"/>
              </a:ext>
            </a:extLst>
          </p:cNvPr>
          <p:cNvGrpSpPr/>
          <p:nvPr/>
        </p:nvGrpSpPr>
        <p:grpSpPr>
          <a:xfrm rot="10800000">
            <a:off x="8086135" y="2140045"/>
            <a:ext cx="1135142" cy="1111678"/>
            <a:chOff x="3384860" y="3575238"/>
            <a:chExt cx="1135142" cy="111167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B23717-BE98-4C5F-9C8C-0E1AA084E8C9}"/>
                </a:ext>
              </a:extLst>
            </p:cNvPr>
            <p:cNvCxnSpPr>
              <a:cxnSpLocks/>
            </p:cNvCxnSpPr>
            <p:nvPr/>
          </p:nvCxnSpPr>
          <p:spPr>
            <a:xfrm>
              <a:off x="3418965" y="4452218"/>
              <a:ext cx="1080544" cy="23469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57CF42-509D-4A6F-B4CF-7FD5DCF8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860" y="3575238"/>
              <a:ext cx="1114649" cy="237055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35DC4B-8DCB-4345-9802-6A203A9E4092}"/>
                </a:ext>
              </a:extLst>
            </p:cNvPr>
            <p:cNvCxnSpPr>
              <a:cxnSpLocks/>
            </p:cNvCxnSpPr>
            <p:nvPr/>
          </p:nvCxnSpPr>
          <p:spPr>
            <a:xfrm>
              <a:off x="3405353" y="4132254"/>
              <a:ext cx="1114649" cy="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aphic 16" descr="Radio microphone with solid fill">
            <a:extLst>
              <a:ext uri="{FF2B5EF4-FFF2-40B4-BE49-F238E27FC236}">
                <a16:creationId xmlns:a16="http://schemas.microsoft.com/office/drawing/2014/main" id="{1C7C0EB9-4D63-4742-A526-845FEE20E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583" y="2535416"/>
            <a:ext cx="1140835" cy="1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1560285" y="5074516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pic>
        <p:nvPicPr>
          <p:cNvPr id="7" name="Graphic 6" descr="Pilot female outline">
            <a:extLst>
              <a:ext uri="{FF2B5EF4-FFF2-40B4-BE49-F238E27FC236}">
                <a16:creationId xmlns:a16="http://schemas.microsoft.com/office/drawing/2014/main" id="{CAB54800-7D34-40AC-95C5-7EB1E1D9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70" y="1594466"/>
            <a:ext cx="2862266" cy="2862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1A9E4-2DD5-4FA3-85C7-FAB017408DCC}"/>
              </a:ext>
            </a:extLst>
          </p:cNvPr>
          <p:cNvSpPr txBox="1"/>
          <p:nvPr/>
        </p:nvSpPr>
        <p:spPr>
          <a:xfrm>
            <a:off x="0" y="56631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  <p:pic>
        <p:nvPicPr>
          <p:cNvPr id="20" name="Graphic 19" descr="Pilot male outline">
            <a:extLst>
              <a:ext uri="{FF2B5EF4-FFF2-40B4-BE49-F238E27FC236}">
                <a16:creationId xmlns:a16="http://schemas.microsoft.com/office/drawing/2014/main" id="{0F12EA7A-15A2-47EB-9A35-B40CFACA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2966" y="1594466"/>
            <a:ext cx="2862266" cy="2862266"/>
          </a:xfrm>
          <a:prstGeom prst="rect">
            <a:avLst/>
          </a:prstGeom>
        </p:spPr>
      </p:pic>
      <p:pic>
        <p:nvPicPr>
          <p:cNvPr id="10" name="Graphic 9" descr="Radio microphone with solid fill">
            <a:extLst>
              <a:ext uri="{FF2B5EF4-FFF2-40B4-BE49-F238E27FC236}">
                <a16:creationId xmlns:a16="http://schemas.microsoft.com/office/drawing/2014/main" id="{9F0950A0-B221-404A-A4F3-21B664569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583" y="2535416"/>
            <a:ext cx="1140835" cy="1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CF407-4712-4749-B620-F0905B845195}"/>
              </a:ext>
            </a:extLst>
          </p:cNvPr>
          <p:cNvSpPr txBox="1"/>
          <p:nvPr/>
        </p:nvSpPr>
        <p:spPr>
          <a:xfrm>
            <a:off x="-10519423" y="3105834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C2553-C5FA-4FE5-BD17-07986AC2A5B8}"/>
              </a:ext>
            </a:extLst>
          </p:cNvPr>
          <p:cNvSpPr txBox="1"/>
          <p:nvPr/>
        </p:nvSpPr>
        <p:spPr>
          <a:xfrm>
            <a:off x="16359482" y="3567499"/>
            <a:ext cx="30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we’re so glad you asked</a:t>
            </a:r>
          </a:p>
        </p:txBody>
      </p:sp>
      <p:pic>
        <p:nvPicPr>
          <p:cNvPr id="7" name="Graphic 6" descr="Pilot female outline">
            <a:extLst>
              <a:ext uri="{FF2B5EF4-FFF2-40B4-BE49-F238E27FC236}">
                <a16:creationId xmlns:a16="http://schemas.microsoft.com/office/drawing/2014/main" id="{CAB54800-7D34-40AC-95C5-7EB1E1D9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8749" y="1594466"/>
            <a:ext cx="2862266" cy="2862266"/>
          </a:xfrm>
          <a:prstGeom prst="rect">
            <a:avLst/>
          </a:prstGeom>
        </p:spPr>
      </p:pic>
      <p:pic>
        <p:nvPicPr>
          <p:cNvPr id="20" name="Graphic 19" descr="Pilot male outline">
            <a:extLst>
              <a:ext uri="{FF2B5EF4-FFF2-40B4-BE49-F238E27FC236}">
                <a16:creationId xmlns:a16="http://schemas.microsoft.com/office/drawing/2014/main" id="{0F12EA7A-15A2-47EB-9A35-B40CFACAA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8139" y="1594466"/>
            <a:ext cx="2862266" cy="28622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28C2D86-A44A-42C1-98DB-6950D5BDFDF4}"/>
              </a:ext>
            </a:extLst>
          </p:cNvPr>
          <p:cNvSpPr txBox="1"/>
          <p:nvPr/>
        </p:nvSpPr>
        <p:spPr>
          <a:xfrm>
            <a:off x="1560285" y="5074516"/>
            <a:ext cx="90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begin,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5D83E0-F8E7-4D12-B915-65782902443A}"/>
              </a:ext>
            </a:extLst>
          </p:cNvPr>
          <p:cNvSpPr txBox="1"/>
          <p:nvPr/>
        </p:nvSpPr>
        <p:spPr>
          <a:xfrm>
            <a:off x="0" y="56631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pilots will talk into their microphone</a:t>
            </a:r>
          </a:p>
        </p:txBody>
      </p:sp>
      <p:pic>
        <p:nvPicPr>
          <p:cNvPr id="11" name="Graphic 10" descr="Radio microphone with solid fill">
            <a:extLst>
              <a:ext uri="{FF2B5EF4-FFF2-40B4-BE49-F238E27FC236}">
                <a16:creationId xmlns:a16="http://schemas.microsoft.com/office/drawing/2014/main" id="{E1787213-710C-4A29-AA9E-29C535B2B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583" y="2535416"/>
            <a:ext cx="1140835" cy="1140835"/>
          </a:xfrm>
          <a:prstGeom prst="rect">
            <a:avLst/>
          </a:prstGeom>
        </p:spPr>
      </p:pic>
      <p:pic>
        <p:nvPicPr>
          <p:cNvPr id="12" name="Graphic 11" descr="Voice with solid fill">
            <a:extLst>
              <a:ext uri="{FF2B5EF4-FFF2-40B4-BE49-F238E27FC236}">
                <a16:creationId xmlns:a16="http://schemas.microsoft.com/office/drawing/2014/main" id="{F42B3A59-A2B4-4E81-A23B-CA6B88DB9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7855" y="2600865"/>
            <a:ext cx="156243" cy="156243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C28E3EB8-5F6C-48DC-A01C-8DBBCCA075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7855" y="2620818"/>
            <a:ext cx="136290" cy="136290"/>
          </a:xfrm>
          <a:prstGeom prst="rect">
            <a:avLst/>
          </a:prstGeom>
        </p:spPr>
      </p:pic>
      <p:pic>
        <p:nvPicPr>
          <p:cNvPr id="15" name="Graphic 14" descr="Voice outline">
            <a:extLst>
              <a:ext uri="{FF2B5EF4-FFF2-40B4-BE49-F238E27FC236}">
                <a16:creationId xmlns:a16="http://schemas.microsoft.com/office/drawing/2014/main" id="{79252133-1609-480F-A976-873CC85FE7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8088" y="2598941"/>
            <a:ext cx="195821" cy="1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7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1560285" y="5074516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audio will be recorded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saved as a .wav file</a:t>
            </a:r>
          </a:p>
        </p:txBody>
      </p:sp>
      <p:pic>
        <p:nvPicPr>
          <p:cNvPr id="8" name="Graphic 7" descr="Radio microphone with solid fill">
            <a:extLst>
              <a:ext uri="{FF2B5EF4-FFF2-40B4-BE49-F238E27FC236}">
                <a16:creationId xmlns:a16="http://schemas.microsoft.com/office/drawing/2014/main" id="{AF08CCA4-99E9-4EF5-AEE0-71836FEA3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291" y="2535415"/>
            <a:ext cx="1140835" cy="1140835"/>
          </a:xfrm>
          <a:prstGeom prst="rect">
            <a:avLst/>
          </a:prstGeom>
        </p:spPr>
      </p:pic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89250E07-601C-49ED-8F77-F3AEFFAD4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872" y="2264027"/>
            <a:ext cx="1683610" cy="1683610"/>
          </a:xfrm>
          <a:prstGeom prst="rect">
            <a:avLst/>
          </a:prstGeom>
        </p:spPr>
      </p:pic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63B30B57-5F98-4C27-B055-5E5E2C0A9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2648632"/>
            <a:ext cx="914400" cy="914400"/>
          </a:xfrm>
          <a:prstGeom prst="rect">
            <a:avLst/>
          </a:prstGeom>
        </p:spPr>
      </p:pic>
      <p:pic>
        <p:nvPicPr>
          <p:cNvPr id="10" name="Graphic 9" descr="Voice outline">
            <a:extLst>
              <a:ext uri="{FF2B5EF4-FFF2-40B4-BE49-F238E27FC236}">
                <a16:creationId xmlns:a16="http://schemas.microsoft.com/office/drawing/2014/main" id="{B03F9A6C-C429-4671-8996-C9B068185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9906" y="2405207"/>
            <a:ext cx="1723933" cy="13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1560285" y="5074516"/>
            <a:ext cx="907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audio will then be passed through different steps of post processing</a:t>
            </a:r>
          </a:p>
        </p:txBody>
      </p:sp>
      <p:pic>
        <p:nvPicPr>
          <p:cNvPr id="8" name="Graphic 7" descr="Radio microphone with solid fill">
            <a:extLst>
              <a:ext uri="{FF2B5EF4-FFF2-40B4-BE49-F238E27FC236}">
                <a16:creationId xmlns:a16="http://schemas.microsoft.com/office/drawing/2014/main" id="{AF08CCA4-99E9-4EF5-AEE0-71836FEA3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623343" y="2535415"/>
            <a:ext cx="1140835" cy="1140835"/>
          </a:xfrm>
          <a:prstGeom prst="rect">
            <a:avLst/>
          </a:prstGeom>
        </p:spPr>
      </p:pic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89250E07-601C-49ED-8F77-F3AEFFAD4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5079" y="1574912"/>
            <a:ext cx="3061840" cy="3061840"/>
          </a:xfrm>
          <a:prstGeom prst="rect">
            <a:avLst/>
          </a:prstGeom>
        </p:spPr>
      </p:pic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63B30B57-5F98-4C27-B055-5E5E2C0A9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57835" y="2648632"/>
            <a:ext cx="914400" cy="914400"/>
          </a:xfrm>
          <a:prstGeom prst="rect">
            <a:avLst/>
          </a:prstGeom>
        </p:spPr>
      </p:pic>
      <p:pic>
        <p:nvPicPr>
          <p:cNvPr id="7" name="Graphic 6" descr="Voice outline">
            <a:extLst>
              <a:ext uri="{FF2B5EF4-FFF2-40B4-BE49-F238E27FC236}">
                <a16:creationId xmlns:a16="http://schemas.microsoft.com/office/drawing/2014/main" id="{743246B8-4830-4298-9F97-ACBEB221F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2885" y="1821820"/>
            <a:ext cx="3061840" cy="25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32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 flipH="1">
            <a:off x="13838891" y="3429000"/>
            <a:ext cx="7937375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D786A4-85A8-4043-AFE7-0A1BE2A06EEB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789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89250E07-601C-49ED-8F77-F3AEFFAD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825" y="2435423"/>
            <a:ext cx="1987154" cy="1987154"/>
          </a:xfrm>
          <a:prstGeom prst="rect">
            <a:avLst/>
          </a:prstGeom>
        </p:spPr>
      </p:pic>
      <p:pic>
        <p:nvPicPr>
          <p:cNvPr id="3" name="Graphic 2" descr="Voice outline">
            <a:extLst>
              <a:ext uri="{FF2B5EF4-FFF2-40B4-BE49-F238E27FC236}">
                <a16:creationId xmlns:a16="http://schemas.microsoft.com/office/drawing/2014/main" id="{1C66D44B-595A-489A-B197-ADDC9BBEE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0009" y="2595652"/>
            <a:ext cx="1987154" cy="1663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62603-BAA5-49CA-96A8-3F7729D21926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first step is noise filtering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8840A-6B8C-4D25-B590-FB66AB1A4A6F}"/>
              </a:ext>
            </a:extLst>
          </p:cNvPr>
          <p:cNvSpPr txBox="1"/>
          <p:nvPr/>
        </p:nvSpPr>
        <p:spPr>
          <a:xfrm>
            <a:off x="2214776" y="6982887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removes audio that isn’t in the human frequency range</a:t>
            </a:r>
          </a:p>
        </p:txBody>
      </p:sp>
    </p:spTree>
    <p:extLst>
      <p:ext uri="{BB962C8B-B14F-4D97-AF65-F5344CB8AC3E}">
        <p14:creationId xmlns:p14="http://schemas.microsoft.com/office/powerpoint/2010/main" val="733215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first step is noise filtering</a:t>
            </a:r>
          </a:p>
        </p:txBody>
      </p:sp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89250E07-601C-49ED-8F77-F3AEFFAD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825" y="2435423"/>
            <a:ext cx="1987154" cy="1987154"/>
          </a:xfrm>
          <a:prstGeom prst="rect">
            <a:avLst/>
          </a:prstGeom>
        </p:spPr>
      </p:pic>
      <p:pic>
        <p:nvPicPr>
          <p:cNvPr id="5" name="Graphic 4" descr="Voice outline">
            <a:extLst>
              <a:ext uri="{FF2B5EF4-FFF2-40B4-BE49-F238E27FC236}">
                <a16:creationId xmlns:a16="http://schemas.microsoft.com/office/drawing/2014/main" id="{5A4CCCE5-438C-4B39-B8EE-CC1E7D703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021" y="2597133"/>
            <a:ext cx="1987154" cy="1663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00F0D-3167-4E18-8F94-C285CC34447C}"/>
              </a:ext>
            </a:extLst>
          </p:cNvPr>
          <p:cNvSpPr txBox="1"/>
          <p:nvPr/>
        </p:nvSpPr>
        <p:spPr>
          <a:xfrm>
            <a:off x="2214776" y="4690057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removes audio that isn’t in the human frequency range</a:t>
            </a:r>
          </a:p>
        </p:txBody>
      </p:sp>
    </p:spTree>
    <p:extLst>
      <p:ext uri="{BB962C8B-B14F-4D97-AF65-F5344CB8AC3E}">
        <p14:creationId xmlns:p14="http://schemas.microsoft.com/office/powerpoint/2010/main" val="3415712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oice with solid fill">
            <a:extLst>
              <a:ext uri="{FF2B5EF4-FFF2-40B4-BE49-F238E27FC236}">
                <a16:creationId xmlns:a16="http://schemas.microsoft.com/office/drawing/2014/main" id="{89250E07-601C-49ED-8F77-F3AEFFAD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00815" y="2435423"/>
            <a:ext cx="1987154" cy="1987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22A36-CC82-43DF-A953-F3A897AEB605}"/>
              </a:ext>
            </a:extLst>
          </p:cNvPr>
          <p:cNvSpPr txBox="1"/>
          <p:nvPr/>
        </p:nvSpPr>
        <p:spPr>
          <a:xfrm>
            <a:off x="2214776" y="6982885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splits the audio into separate streams for each person</a:t>
            </a:r>
          </a:p>
        </p:txBody>
      </p:sp>
      <p:pic>
        <p:nvPicPr>
          <p:cNvPr id="5" name="Graphic 4" descr="Voice outline">
            <a:extLst>
              <a:ext uri="{FF2B5EF4-FFF2-40B4-BE49-F238E27FC236}">
                <a16:creationId xmlns:a16="http://schemas.microsoft.com/office/drawing/2014/main" id="{5A4CCCE5-438C-4B39-B8EE-CC1E7D703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2421" y="2754297"/>
            <a:ext cx="1987154" cy="16637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6685AE-77D4-4215-A61A-203239AA327E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second step is voice separation</a:t>
            </a:r>
          </a:p>
        </p:txBody>
      </p:sp>
    </p:spTree>
    <p:extLst>
      <p:ext uri="{BB962C8B-B14F-4D97-AF65-F5344CB8AC3E}">
        <p14:creationId xmlns:p14="http://schemas.microsoft.com/office/powerpoint/2010/main" val="105594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E3230B-B2A2-4180-A058-7940B7FA4A8D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second step is voice separation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22A36-CC82-43DF-A953-F3A897AEB605}"/>
              </a:ext>
            </a:extLst>
          </p:cNvPr>
          <p:cNvSpPr txBox="1"/>
          <p:nvPr/>
        </p:nvSpPr>
        <p:spPr>
          <a:xfrm>
            <a:off x="2214776" y="6982885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splits the audio into separate streams for each person</a:t>
            </a:r>
          </a:p>
        </p:txBody>
      </p:sp>
      <p:pic>
        <p:nvPicPr>
          <p:cNvPr id="21" name="Graphic 20" descr="Voice outline">
            <a:extLst>
              <a:ext uri="{FF2B5EF4-FFF2-40B4-BE49-F238E27FC236}">
                <a16:creationId xmlns:a16="http://schemas.microsoft.com/office/drawing/2014/main" id="{1417BB24-E7C7-44CD-8CD9-9F2FA3C1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9194" y="2754297"/>
            <a:ext cx="1987154" cy="1663734"/>
          </a:xfrm>
          <a:prstGeom prst="rect">
            <a:avLst/>
          </a:prstGeom>
        </p:spPr>
      </p:pic>
      <p:pic>
        <p:nvPicPr>
          <p:cNvPr id="22" name="Graphic 21" descr="Voice outline">
            <a:extLst>
              <a:ext uri="{FF2B5EF4-FFF2-40B4-BE49-F238E27FC236}">
                <a16:creationId xmlns:a16="http://schemas.microsoft.com/office/drawing/2014/main" id="{D932D563-FF9C-402B-A1B1-0B4E52AF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2421" y="2754297"/>
            <a:ext cx="1987154" cy="1663734"/>
          </a:xfrm>
          <a:prstGeom prst="rect">
            <a:avLst/>
          </a:prstGeom>
        </p:spPr>
      </p:pic>
      <p:pic>
        <p:nvPicPr>
          <p:cNvPr id="23" name="Graphic 22" descr="Voice outline">
            <a:extLst>
              <a:ext uri="{FF2B5EF4-FFF2-40B4-BE49-F238E27FC236}">
                <a16:creationId xmlns:a16="http://schemas.microsoft.com/office/drawing/2014/main" id="{DC2D91B1-9A28-41AF-8894-04991362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4802" y="2754297"/>
            <a:ext cx="1987154" cy="166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122A36-CC82-43DF-A953-F3A897AEB605}"/>
              </a:ext>
            </a:extLst>
          </p:cNvPr>
          <p:cNvSpPr txBox="1"/>
          <p:nvPr/>
        </p:nvSpPr>
        <p:spPr>
          <a:xfrm>
            <a:off x="2214776" y="4765688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splits the audio into separate streams for each person</a:t>
            </a:r>
          </a:p>
        </p:txBody>
      </p:sp>
      <p:pic>
        <p:nvPicPr>
          <p:cNvPr id="35" name="Graphic 34" descr="Voice outline">
            <a:extLst>
              <a:ext uri="{FF2B5EF4-FFF2-40B4-BE49-F238E27FC236}">
                <a16:creationId xmlns:a16="http://schemas.microsoft.com/office/drawing/2014/main" id="{D940FBF8-13E6-46B1-9DE0-F770BA32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751" y="2749142"/>
            <a:ext cx="1987154" cy="1663734"/>
          </a:xfrm>
          <a:prstGeom prst="rect">
            <a:avLst/>
          </a:prstGeom>
        </p:spPr>
      </p:pic>
      <p:pic>
        <p:nvPicPr>
          <p:cNvPr id="36" name="Graphic 35" descr="Voice outline">
            <a:extLst>
              <a:ext uri="{FF2B5EF4-FFF2-40B4-BE49-F238E27FC236}">
                <a16:creationId xmlns:a16="http://schemas.microsoft.com/office/drawing/2014/main" id="{8A49647E-6CD1-4898-AEAE-86C215B6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096" y="2754297"/>
            <a:ext cx="1987154" cy="16637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6F334D-85B3-4C59-B48F-F523EB7291DB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second step is voice separation</a:t>
            </a:r>
          </a:p>
        </p:txBody>
      </p:sp>
    </p:spTree>
    <p:extLst>
      <p:ext uri="{BB962C8B-B14F-4D97-AF65-F5344CB8AC3E}">
        <p14:creationId xmlns:p14="http://schemas.microsoft.com/office/powerpoint/2010/main" val="3446566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122A36-CC82-43DF-A953-F3A897AEB605}"/>
              </a:ext>
            </a:extLst>
          </p:cNvPr>
          <p:cNvSpPr txBox="1"/>
          <p:nvPr/>
        </p:nvSpPr>
        <p:spPr>
          <a:xfrm>
            <a:off x="2214776" y="7038988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splits the audio into separate streams for each person</a:t>
            </a:r>
          </a:p>
        </p:txBody>
      </p:sp>
      <p:pic>
        <p:nvPicPr>
          <p:cNvPr id="35" name="Graphic 34" descr="Voice outline">
            <a:extLst>
              <a:ext uri="{FF2B5EF4-FFF2-40B4-BE49-F238E27FC236}">
                <a16:creationId xmlns:a16="http://schemas.microsoft.com/office/drawing/2014/main" id="{D940FBF8-13E6-46B1-9DE0-F770BA32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751" y="2749142"/>
            <a:ext cx="1987154" cy="1663734"/>
          </a:xfrm>
          <a:prstGeom prst="rect">
            <a:avLst/>
          </a:prstGeom>
        </p:spPr>
      </p:pic>
      <p:pic>
        <p:nvPicPr>
          <p:cNvPr id="36" name="Graphic 35" descr="Voice outline">
            <a:extLst>
              <a:ext uri="{FF2B5EF4-FFF2-40B4-BE49-F238E27FC236}">
                <a16:creationId xmlns:a16="http://schemas.microsoft.com/office/drawing/2014/main" id="{8A49647E-6CD1-4898-AEAE-86C215B6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096" y="2754297"/>
            <a:ext cx="1987154" cy="16637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6F334D-85B3-4C59-B48F-F523EB7291DB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third step is voice correction</a:t>
            </a:r>
          </a:p>
        </p:txBody>
      </p:sp>
    </p:spTree>
    <p:extLst>
      <p:ext uri="{BB962C8B-B14F-4D97-AF65-F5344CB8AC3E}">
        <p14:creationId xmlns:p14="http://schemas.microsoft.com/office/powerpoint/2010/main" val="2540867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122A36-CC82-43DF-A953-F3A897AEB605}"/>
              </a:ext>
            </a:extLst>
          </p:cNvPr>
          <p:cNvSpPr txBox="1"/>
          <p:nvPr/>
        </p:nvSpPr>
        <p:spPr>
          <a:xfrm>
            <a:off x="2214776" y="4765688"/>
            <a:ext cx="776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step removes any voice bleeding left over from separation</a:t>
            </a:r>
          </a:p>
        </p:txBody>
      </p:sp>
      <p:pic>
        <p:nvPicPr>
          <p:cNvPr id="35" name="Graphic 34" descr="Voice outline">
            <a:extLst>
              <a:ext uri="{FF2B5EF4-FFF2-40B4-BE49-F238E27FC236}">
                <a16:creationId xmlns:a16="http://schemas.microsoft.com/office/drawing/2014/main" id="{D940FBF8-13E6-46B1-9DE0-F770BA32AE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751" y="2749142"/>
            <a:ext cx="1987154" cy="1663734"/>
          </a:xfrm>
          <a:prstGeom prst="rect">
            <a:avLst/>
          </a:prstGeom>
        </p:spPr>
      </p:pic>
      <p:pic>
        <p:nvPicPr>
          <p:cNvPr id="36" name="Graphic 35" descr="Voice outline">
            <a:extLst>
              <a:ext uri="{FF2B5EF4-FFF2-40B4-BE49-F238E27FC236}">
                <a16:creationId xmlns:a16="http://schemas.microsoft.com/office/drawing/2014/main" id="{8A49647E-6CD1-4898-AEAE-86C215B6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4096" y="2754297"/>
            <a:ext cx="1987154" cy="16637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6F334D-85B3-4C59-B48F-F523EB7291DB}"/>
              </a:ext>
            </a:extLst>
          </p:cNvPr>
          <p:cNvSpPr txBox="1"/>
          <p:nvPr/>
        </p:nvSpPr>
        <p:spPr>
          <a:xfrm>
            <a:off x="3941873" y="1129324"/>
            <a:ext cx="430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third step is voice correction</a:t>
            </a:r>
          </a:p>
        </p:txBody>
      </p:sp>
    </p:spTree>
    <p:extLst>
      <p:ext uri="{BB962C8B-B14F-4D97-AF65-F5344CB8AC3E}">
        <p14:creationId xmlns:p14="http://schemas.microsoft.com/office/powerpoint/2010/main" val="4194936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 flipH="1">
            <a:off x="-7937375" y="1600200"/>
            <a:ext cx="7937375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FA0B13-C764-47FB-9994-03777053402E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64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-9042401" y="372533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DD3C36-FE9B-4043-94E3-1500D55BA328}"/>
              </a:ext>
            </a:extLst>
          </p:cNvPr>
          <p:cNvSpPr txBox="1"/>
          <p:nvPr/>
        </p:nvSpPr>
        <p:spPr>
          <a:xfrm>
            <a:off x="2413466" y="2828835"/>
            <a:ext cx="80803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Overlapping Voice Separation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daea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Graphic 5" descr="Pilot male with solid fill">
            <a:extLst>
              <a:ext uri="{FF2B5EF4-FFF2-40B4-BE49-F238E27FC236}">
                <a16:creationId xmlns:a16="http://schemas.microsoft.com/office/drawing/2014/main" id="{F91C6077-EB46-4478-9F20-00AE6D618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76723" y="2552061"/>
            <a:ext cx="553548" cy="553548"/>
          </a:xfrm>
          <a:prstGeom prst="rect">
            <a:avLst/>
          </a:prstGeom>
        </p:spPr>
      </p:pic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6036C0D8-5495-41BB-8331-66316F7AE5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564578" y="2517490"/>
            <a:ext cx="409267" cy="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Graphic 2" descr="Pilot female outline">
            <a:extLst>
              <a:ext uri="{FF2B5EF4-FFF2-40B4-BE49-F238E27FC236}">
                <a16:creationId xmlns:a16="http://schemas.microsoft.com/office/drawing/2014/main" id="{50076512-5DCF-466D-AEEB-9978F9C23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5115" y="2761636"/>
            <a:ext cx="409267" cy="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3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CA486C80-5A57-4BE3-A1AF-C2692B21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619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08DB25-9B7C-455F-999D-FC99100D02E2}"/>
              </a:ext>
            </a:extLst>
          </p:cNvPr>
          <p:cNvGrpSpPr/>
          <p:nvPr/>
        </p:nvGrpSpPr>
        <p:grpSpPr>
          <a:xfrm>
            <a:off x="0" y="532190"/>
            <a:ext cx="6752778" cy="6891466"/>
            <a:chOff x="2041172" y="0"/>
            <a:chExt cx="8100391" cy="6891466"/>
          </a:xfrm>
        </p:grpSpPr>
        <p:pic>
          <p:nvPicPr>
            <p:cNvPr id="7" name="Graphic 6" descr="Take Off with solid fill">
              <a:extLst>
                <a:ext uri="{FF2B5EF4-FFF2-40B4-BE49-F238E27FC236}">
                  <a16:creationId xmlns:a16="http://schemas.microsoft.com/office/drawing/2014/main" id="{EC95EBD2-9506-45EE-881E-B3345AE1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0097" y="0"/>
              <a:ext cx="6891466" cy="68914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B1E710-7C30-4725-96B1-15A8F9C9E50C}"/>
                </a:ext>
              </a:extLst>
            </p:cNvPr>
            <p:cNvSpPr/>
            <p:nvPr/>
          </p:nvSpPr>
          <p:spPr>
            <a:xfrm>
              <a:off x="2041172" y="4699180"/>
              <a:ext cx="8100391" cy="10933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66A848-CF5D-480F-8F56-C3C4CC105B64}"/>
              </a:ext>
            </a:extLst>
          </p:cNvPr>
          <p:cNvSpPr txBox="1"/>
          <p:nvPr/>
        </p:nvSpPr>
        <p:spPr>
          <a:xfrm>
            <a:off x="2055818" y="4802778"/>
            <a:ext cx="808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a pilot in training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E829D-2D84-4963-B1D1-A1D1830155BF}"/>
              </a:ext>
            </a:extLst>
          </p:cNvPr>
          <p:cNvSpPr txBox="1"/>
          <p:nvPr/>
        </p:nvSpPr>
        <p:spPr>
          <a:xfrm>
            <a:off x="2055818" y="4802778"/>
            <a:ext cx="808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is </a:t>
            </a:r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isabel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Graphic 9" descr="Pilot female outline">
            <a:extLst>
              <a:ext uri="{FF2B5EF4-FFF2-40B4-BE49-F238E27FC236}">
                <a16:creationId xmlns:a16="http://schemas.microsoft.com/office/drawing/2014/main" id="{C7C12C87-B713-46ED-931C-4157E7E0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8309" y="1579233"/>
            <a:ext cx="2862266" cy="28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550</Words>
  <Application>Microsoft Office PowerPoint</Application>
  <PresentationFormat>Widescreen</PresentationFormat>
  <Paragraphs>94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Abadi Extra Light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Holyoake, Evangeline A</dc:creator>
  <cp:lastModifiedBy>Holyoake, Evangeline A</cp:lastModifiedBy>
  <cp:revision>58</cp:revision>
  <dcterms:created xsi:type="dcterms:W3CDTF">2022-04-12T20:11:31Z</dcterms:created>
  <dcterms:modified xsi:type="dcterms:W3CDTF">2022-04-26T20:49:17Z</dcterms:modified>
</cp:coreProperties>
</file>