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3278-BA67-40B6-AC5F-17171D4E1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DBB22-5834-457B-94C0-94115A242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52992-84BD-425B-A426-D3CABBC5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B154-09AE-4119-B641-C08CE4BD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0719-548C-4CBF-A0E3-DB48941A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4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5CD8-1646-49FD-8EBE-F132B48D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A9C9-6D93-49F6-B931-04A4D5230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06D7-BF0A-4AAB-B403-BEE06056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5136-3783-4170-88AB-1254CEAF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B31E-676D-4BD2-9F9F-839730A5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74AC7-FB54-436D-A293-54A69517C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BAE51-13C1-4694-9092-B6CA640FF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BA07-D88C-48AE-B913-F50DA734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B2E0-2DF2-43CA-AFFE-DC5708B4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8F5C-862F-4E9F-B2C4-2CFC75A9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3A53-7250-4D11-B257-39B297FE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3830-3FCD-48B8-B081-AB2E3DDA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17194-1558-44E5-BC87-A1E2B40E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9288-35C0-4A07-96A5-660567F3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B84A-6A9B-4169-8C92-938A1752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FAE1-9A34-40F7-B582-A9EF118B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E024F-4989-4C94-A758-002894DC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AA5A-9F47-4801-9846-9C84E9C7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E69B-1C98-4278-92C4-42437D00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CE7F-2539-4496-AD1E-2F467F7B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F4EC-520D-48D8-8D01-0B2DE632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B584-FF48-4BC8-BE41-B1407ED47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6760B-9128-4463-8871-27F1A9AEF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DF4BE-565F-4E25-8DD9-CEE68B71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19B2-8B92-4794-8811-2957B4DC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ED589-2978-47D9-A48F-3CB2D421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8E4E-4B9A-461A-ADE3-7E507859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0FDC3-80B4-4E6E-93D2-7C41EDA0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618EF-FD50-41E3-A101-BFCA79FC1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04298-A744-442C-9EEE-D92784BD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9DDED-1536-46A4-A3C7-4A12298AD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C6769-FA24-460D-B061-06FB0B31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76C80-D8A8-4856-A78C-EE289F44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3B948-7683-4D45-B48D-D869B390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15D7-6BE5-4F51-9439-89357B67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1ECE1-F78E-473E-BB2C-BBF341C4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B81E-DB28-4F7B-9E96-5D36F52F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75B56-5732-4530-B6AA-EDCCDCDB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92668-F5D0-4FE1-92F5-7A282454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87B07-6BEF-467E-837A-44C0E159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45F0B-37BC-46DB-9BBC-89EF192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6F7F-9C6F-45C8-99F9-CEADB8D7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A87A-3958-403C-8EA6-99727D69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CF497-7A21-4B68-B9FD-3FE44161B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3BF4F-93FE-4B3D-9AC3-48A1CFC1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271F-170D-4CD9-BE49-D54DDB04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DD3AB-C793-47D5-816B-DF587BE8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A588-15AA-4D2A-8188-5A75AB51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CB9DF-85A5-46B2-B162-431F53F9F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EE875-B72E-4784-8BA8-DAF6C0140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D921-BDFA-4758-B9A1-374C7A94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91A9-F9A1-476F-9EE6-83385762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9282E-BA43-4273-BB44-31AC7692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7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134F1-D0C1-4ECE-9554-DC95BE8F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51738-DA54-4FCD-A600-39CDCDE8C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547A3-11BE-4124-88EC-CD5CE4EEE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1BC4-F06A-4B69-A76D-84A76190C26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4918-CF08-4612-9E06-756B3667F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68FF3-CDBB-4E87-A06E-B1ABC40C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4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wav"/><Relationship Id="rId7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4.png"/><Relationship Id="rId5" Type="http://schemas.microsoft.com/office/2007/relationships/media" Target="../media/media3.wav"/><Relationship Id="rId10" Type="http://schemas.openxmlformats.org/officeDocument/2006/relationships/image" Target="../media/image3.png"/><Relationship Id="rId4" Type="http://schemas.openxmlformats.org/officeDocument/2006/relationships/audio" Target="../media/media2.wav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C5CB-0AF6-4A3F-A1EF-353B2E38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B6AF6-3A7A-4CEA-A73D-B3FEC415F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daea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3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825-640A-47AA-9B1F-EA58E47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2E78-93D9-4641-B686-7AA8F4314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Python code wrapper around voice separation model</a:t>
            </a:r>
          </a:p>
          <a:p>
            <a:r>
              <a:rPr lang="en-US" dirty="0"/>
              <a:t>Model has </a:t>
            </a:r>
            <a:r>
              <a:rPr lang="en-US" dirty="0" err="1"/>
              <a:t>ConvTasNet</a:t>
            </a:r>
            <a:r>
              <a:rPr lang="en-US" dirty="0"/>
              <a:t> architecture trained and implemented through the Asteroid API</a:t>
            </a:r>
          </a:p>
          <a:p>
            <a:r>
              <a:rPr lang="en-US" dirty="0"/>
              <a:t>The model the wrapper is based off of will be changed out to ours once developed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4D26A-27F3-42CF-9BA8-97FF897D2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Wrapper: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Passes in audio with two speakers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Separates audio into two streams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Passes individual streams through noise reducer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Normalizes volume between all three voice clips</a:t>
            </a:r>
          </a:p>
        </p:txBody>
      </p:sp>
    </p:spTree>
    <p:extLst>
      <p:ext uri="{BB962C8B-B14F-4D97-AF65-F5344CB8AC3E}">
        <p14:creationId xmlns:p14="http://schemas.microsoft.com/office/powerpoint/2010/main" val="5126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825-640A-47AA-9B1F-EA58E47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Wrapper Demo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FCE7A68-8083-4398-9CDD-94708DC39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54" y="2014538"/>
            <a:ext cx="38385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week8demo">
            <a:hlinkClick r:id="" action="ppaction://media"/>
            <a:extLst>
              <a:ext uri="{FF2B5EF4-FFF2-40B4-BE49-F238E27FC236}">
                <a16:creationId xmlns:a16="http://schemas.microsoft.com/office/drawing/2014/main" id="{F4149B1F-83E5-4719-BF5F-05A4CDBDEC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284141" y="4852988"/>
            <a:ext cx="609600" cy="60960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AB390C8-D54C-4C95-8FD4-AF80A5D1E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07" y="433388"/>
            <a:ext cx="37814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1419EA7-9501-4FA0-9D06-4A0CDEFA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07" y="3647887"/>
            <a:ext cx="37814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5679FE-4494-4D86-824C-78DF8C76878C}"/>
              </a:ext>
            </a:extLst>
          </p:cNvPr>
          <p:cNvSpPr/>
          <p:nvPr/>
        </p:nvSpPr>
        <p:spPr>
          <a:xfrm>
            <a:off x="5016935" y="2256954"/>
            <a:ext cx="1738365" cy="2029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Wrapper around Voice Separation 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D3D310-46BB-4AEE-BB0C-E9C988872253}"/>
              </a:ext>
            </a:extLst>
          </p:cNvPr>
          <p:cNvCxnSpPr/>
          <p:nvPr/>
        </p:nvCxnSpPr>
        <p:spPr>
          <a:xfrm>
            <a:off x="4508229" y="3288770"/>
            <a:ext cx="3431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3FD554-EBDA-4631-AB27-74C75A1A892C}"/>
              </a:ext>
            </a:extLst>
          </p:cNvPr>
          <p:cNvCxnSpPr>
            <a:cxnSpLocks/>
          </p:cNvCxnSpPr>
          <p:nvPr/>
        </p:nvCxnSpPr>
        <p:spPr>
          <a:xfrm flipV="1">
            <a:off x="6920836" y="2133600"/>
            <a:ext cx="343171" cy="731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4AF2B7-B09C-41E1-A827-A35485635450}"/>
              </a:ext>
            </a:extLst>
          </p:cNvPr>
          <p:cNvCxnSpPr>
            <a:cxnSpLocks/>
          </p:cNvCxnSpPr>
          <p:nvPr/>
        </p:nvCxnSpPr>
        <p:spPr>
          <a:xfrm>
            <a:off x="6920835" y="3910013"/>
            <a:ext cx="343171" cy="6191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norm_week8demo_est1">
            <a:hlinkClick r:id="" action="ppaction://media"/>
            <a:extLst>
              <a:ext uri="{FF2B5EF4-FFF2-40B4-BE49-F238E27FC236}">
                <a16:creationId xmlns:a16="http://schemas.microsoft.com/office/drawing/2014/main" id="{16BB88CB-E8F0-48F1-82CA-91D01A5CE71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84508" y="1404938"/>
            <a:ext cx="609600" cy="609600"/>
          </a:xfrm>
          <a:prstGeom prst="rect">
            <a:avLst/>
          </a:prstGeom>
        </p:spPr>
      </p:pic>
      <p:pic>
        <p:nvPicPr>
          <p:cNvPr id="16" name="norm_week8demo_est2">
            <a:hlinkClick r:id="" action="ppaction://media"/>
            <a:extLst>
              <a:ext uri="{FF2B5EF4-FFF2-40B4-BE49-F238E27FC236}">
                <a16:creationId xmlns:a16="http://schemas.microsoft.com/office/drawing/2014/main" id="{E66C674E-DBA4-4EE2-B62D-147EAFEDFFB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49339" y="460038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1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619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619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0DD6-089B-4585-B952-48A7325C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Coral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AB30-640E-420E-8079-C17BDC2B83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up the dev board with lots of hurdles</a:t>
            </a:r>
          </a:p>
          <a:p>
            <a:r>
              <a:rPr lang="en-US" dirty="0"/>
              <a:t>Ran a python script that recorded audio with the on-board microphone</a:t>
            </a:r>
          </a:p>
          <a:p>
            <a:r>
              <a:rPr lang="en-US" dirty="0"/>
              <a:t>This audio is saved as a .wav and can be played back from the dev board directly</a:t>
            </a:r>
          </a:p>
          <a:p>
            <a:r>
              <a:rPr lang="en-US" dirty="0"/>
              <a:t>Working on getting the wav file out of the dev board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CC6AA-F6AB-42EC-89E8-28D18BA1D0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1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126</Words>
  <Application>Microsoft Office PowerPoint</Application>
  <PresentationFormat>Widescreen</PresentationFormat>
  <Paragraphs>18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 8</vt:lpstr>
      <vt:lpstr>Wrapper</vt:lpstr>
      <vt:lpstr>Wrapper Demo </vt:lpstr>
      <vt:lpstr>Google Coral Dev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Holyoake, Evangeline A</dc:creator>
  <cp:lastModifiedBy>Holyoake, Evangeline A</cp:lastModifiedBy>
  <cp:revision>1</cp:revision>
  <dcterms:created xsi:type="dcterms:W3CDTF">2022-03-08T20:05:08Z</dcterms:created>
  <dcterms:modified xsi:type="dcterms:W3CDTF">2022-03-08T21:51:47Z</dcterms:modified>
</cp:coreProperties>
</file>