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2FB79-4B9E-07E7-827B-203B8EFD40F7}" v="122" dt="2022-02-24T21:29:55.221"/>
    <p1510:client id="{A3D64295-0063-4E37-3D4F-FE378137D5C8}" v="374" dt="2022-02-24T18:27:24.634"/>
    <p1510:client id="{AA2B1177-81B5-4A59-ADDC-89A44572A6DC}" v="223" dt="2022-02-24T02:51:5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10" d="100"/>
          <a:sy n="11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61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9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071155" cy="5048546"/>
          </a:xfrm>
        </p:spPr>
        <p:txBody>
          <a:bodyPr anchor="t">
            <a:normAutofit/>
          </a:bodyPr>
          <a:lstStyle/>
          <a:p>
            <a:r>
              <a:rPr lang="en-US" sz="6000" dirty="0"/>
              <a:t>Week 6 Update</a:t>
            </a:r>
            <a:br>
              <a:rPr lang="en-US" dirty="0"/>
            </a:br>
            <a:r>
              <a:rPr lang="en-US" sz="3600" dirty="0"/>
              <a:t>Team </a:t>
            </a:r>
            <a:r>
              <a:rPr lang="en-US" sz="3600" dirty="0" err="1"/>
              <a:t>daea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499" y="663961"/>
            <a:ext cx="2659798" cy="5048545"/>
          </a:xfrm>
        </p:spPr>
        <p:txBody>
          <a:bodyPr anchor="b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Daniel Payan</a:t>
            </a:r>
          </a:p>
          <a:p>
            <a:r>
              <a:rPr lang="en-US" dirty="0"/>
              <a:t>Alex Brown</a:t>
            </a:r>
          </a:p>
          <a:p>
            <a:r>
              <a:rPr lang="en-US" dirty="0"/>
              <a:t>Evie Holyoake</a:t>
            </a:r>
          </a:p>
          <a:p>
            <a:r>
              <a:rPr lang="en-US" dirty="0"/>
              <a:t>Alex Farfan</a:t>
            </a:r>
          </a:p>
        </p:txBody>
      </p:sp>
      <p:cxnSp>
        <p:nvCxnSpPr>
          <p:cNvPr id="12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DFB87-3E6A-4B64-8C3C-6739197E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34928"/>
            <a:ext cx="0" cy="571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3F09-9C52-4078-A09A-33F590D8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Alex Brown and Evie Holyoake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7DD7-703C-43F3-BD50-19DA9CC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921390"/>
            <a:ext cx="4438887" cy="693761"/>
          </a:xfrm>
        </p:spPr>
        <p:txBody>
          <a:bodyPr/>
          <a:lstStyle/>
          <a:p>
            <a:r>
              <a:rPr lang="en-US"/>
              <a:t>Current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8D3B0-8AD8-4A1B-861D-CBF20B523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625029"/>
            <a:ext cx="4438887" cy="33958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en-US" dirty="0" err="1">
                <a:ea typeface="+mn-lt"/>
                <a:cs typeface="+mn-lt"/>
              </a:rPr>
              <a:t>ConvTasNet</a:t>
            </a:r>
            <a:r>
              <a:rPr lang="en-US" dirty="0">
                <a:ea typeface="+mn-lt"/>
                <a:cs typeface="+mn-lt"/>
              </a:rPr>
              <a:t> Model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Asteroid Toolkit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MIT License 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Separates two unknown speakers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+mn-lt"/>
                <a:cs typeface="+mn-lt"/>
              </a:rPr>
              <a:t>Issues with separation of low vs high pitches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Low bleeds into high</a:t>
            </a:r>
          </a:p>
          <a:p>
            <a:pPr>
              <a:lnSpc>
                <a:spcPct val="120000"/>
              </a:lnSpc>
            </a:pPr>
            <a:r>
              <a:rPr lang="en-US" dirty="0"/>
              <a:t>Determine how much audio is needed to create an audio profile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5293C-9EF6-4F8D-BB45-1F9A5A8F7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402"/>
          <a:stretch/>
        </p:blipFill>
        <p:spPr>
          <a:xfrm>
            <a:off x="5665536" y="2142745"/>
            <a:ext cx="4460098" cy="37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6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D4E8-2295-4513-B611-C78F71B9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Separation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C268A-4E0F-4DDA-9726-B505131D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369" y="2114185"/>
            <a:ext cx="4778573" cy="609601"/>
          </a:xfrm>
        </p:spPr>
        <p:txBody>
          <a:bodyPr>
            <a:normAutofit/>
          </a:bodyPr>
          <a:lstStyle/>
          <a:p>
            <a:r>
              <a:rPr lang="en-US" dirty="0"/>
              <a:t>Original Audio – Digitally Overlapped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40A43-1899-4B4A-9261-C9EAD4749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369" y="3217708"/>
            <a:ext cx="4485728" cy="693761"/>
          </a:xfrm>
        </p:spPr>
        <p:txBody>
          <a:bodyPr>
            <a:normAutofit/>
          </a:bodyPr>
          <a:lstStyle/>
          <a:p>
            <a:r>
              <a:rPr lang="en-US" dirty="0"/>
              <a:t>First Stream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C1BEA8B-028F-47F1-963A-FB8AB7969E32}"/>
              </a:ext>
            </a:extLst>
          </p:cNvPr>
          <p:cNvSpPr txBox="1">
            <a:spLocks/>
          </p:cNvSpPr>
          <p:nvPr/>
        </p:nvSpPr>
        <p:spPr>
          <a:xfrm>
            <a:off x="593369" y="4437932"/>
            <a:ext cx="4485728" cy="69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Second Stream</a:t>
            </a:r>
          </a:p>
        </p:txBody>
      </p:sp>
      <p:pic>
        <p:nvPicPr>
          <p:cNvPr id="4" name="overlay_example">
            <a:hlinkClick r:id="" action="ppaction://media"/>
            <a:extLst>
              <a:ext uri="{FF2B5EF4-FFF2-40B4-BE49-F238E27FC236}">
                <a16:creationId xmlns:a16="http://schemas.microsoft.com/office/drawing/2014/main" id="{DF2D0A0E-14F1-4428-AD5E-F3BC1B6237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73055" y="2819400"/>
            <a:ext cx="609600" cy="609600"/>
          </a:xfrm>
          <a:prstGeom prst="rect">
            <a:avLst/>
          </a:prstGeom>
        </p:spPr>
      </p:pic>
      <p:pic>
        <p:nvPicPr>
          <p:cNvPr id="6" name="overlay_example_est1">
            <a:hlinkClick r:id="" action="ppaction://media"/>
            <a:extLst>
              <a:ext uri="{FF2B5EF4-FFF2-40B4-BE49-F238E27FC236}">
                <a16:creationId xmlns:a16="http://schemas.microsoft.com/office/drawing/2014/main" id="{DD5C80C9-57CF-4D04-B90D-30B06CC424F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73055" y="3961432"/>
            <a:ext cx="609600" cy="609600"/>
          </a:xfrm>
          <a:prstGeom prst="rect">
            <a:avLst/>
          </a:prstGeom>
        </p:spPr>
      </p:pic>
      <p:pic>
        <p:nvPicPr>
          <p:cNvPr id="7" name="overlay_example_est2">
            <a:hlinkClick r:id="" action="ppaction://media"/>
            <a:extLst>
              <a:ext uri="{FF2B5EF4-FFF2-40B4-BE49-F238E27FC236}">
                <a16:creationId xmlns:a16="http://schemas.microsoft.com/office/drawing/2014/main" id="{A0FE820C-8DC0-490D-BAD2-759527D712C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73055" y="5210064"/>
            <a:ext cx="609600" cy="6096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81DD8AB-F952-4434-A23A-2D0B30FC840A}"/>
              </a:ext>
            </a:extLst>
          </p:cNvPr>
          <p:cNvSpPr txBox="1">
            <a:spLocks/>
          </p:cNvSpPr>
          <p:nvPr/>
        </p:nvSpPr>
        <p:spPr>
          <a:xfrm>
            <a:off x="5795090" y="1930571"/>
            <a:ext cx="4485728" cy="69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Future Directions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3B44A9E-8043-4534-98FF-FE271C8F54FD}"/>
              </a:ext>
            </a:extLst>
          </p:cNvPr>
          <p:cNvSpPr txBox="1">
            <a:spLocks/>
          </p:cNvSpPr>
          <p:nvPr/>
        </p:nvSpPr>
        <p:spPr>
          <a:xfrm>
            <a:off x="5795090" y="2625030"/>
            <a:ext cx="4476550" cy="33040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Speaker specific models</a:t>
            </a:r>
          </a:p>
          <a:p>
            <a:pPr lvl="1"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Audio will go through n models that will separate a trained audio profile vs everything else</a:t>
            </a:r>
          </a:p>
          <a:p>
            <a:pPr marL="228600"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200">
                <a:ea typeface="+mn-lt"/>
                <a:cs typeface="+mn-lt"/>
              </a:rPr>
              <a:t>- or -</a:t>
            </a:r>
          </a:p>
          <a:p>
            <a:pPr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Unknown speaker models</a:t>
            </a:r>
          </a:p>
          <a:p>
            <a:pPr lvl="1"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Audio will go through one model built for a determined number of speakers</a:t>
            </a:r>
          </a:p>
          <a:p>
            <a:pPr lvl="1">
              <a:lnSpc>
                <a:spcPct val="120000"/>
              </a:lnSpc>
            </a:pPr>
            <a:r>
              <a:rPr lang="en-US"/>
              <a:t>Multiple models will be built for each circumstance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9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17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17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CBF56-D2B8-4820-89F2-13134356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31760"/>
            <a:ext cx="6094012" cy="1611821"/>
          </a:xfrm>
        </p:spPr>
        <p:txBody>
          <a:bodyPr>
            <a:normAutofit/>
          </a:bodyPr>
          <a:lstStyle/>
          <a:p>
            <a:r>
              <a:rPr lang="en-US" dirty="0"/>
              <a:t>Alex Farfan and Daniel Payan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DCB13F-AA75-457E-A1B7-2BFF5B48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7" y="886238"/>
            <a:ext cx="6580246" cy="24258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82F7-47B8-46DC-BB5E-F14A52DD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470" y="669852"/>
            <a:ext cx="2927384" cy="5173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Meeting with Professor Kruger</a:t>
            </a:r>
          </a:p>
          <a:p>
            <a:r>
              <a:rPr lang="en-US" dirty="0"/>
              <a:t>Coral Board</a:t>
            </a:r>
          </a:p>
          <a:p>
            <a:pPr lvl="1"/>
            <a:r>
              <a:rPr lang="en-US" dirty="0"/>
              <a:t>Linux environment</a:t>
            </a:r>
          </a:p>
          <a:p>
            <a:r>
              <a:rPr lang="en-US" dirty="0"/>
              <a:t>Initial filter demo in MATLAB</a:t>
            </a:r>
          </a:p>
          <a:p>
            <a:pPr lvl="1"/>
            <a:r>
              <a:rPr lang="en-US" dirty="0"/>
              <a:t>Bandpass FIR filter</a:t>
            </a:r>
          </a:p>
          <a:p>
            <a:pPr lvl="1"/>
            <a:r>
              <a:rPr lang="en-US" dirty="0"/>
              <a:t>3 different types of filters</a:t>
            </a:r>
          </a:p>
          <a:p>
            <a:pPr lvl="1"/>
            <a:r>
              <a:rPr lang="en-US" dirty="0"/>
              <a:t>Continue other filter models</a:t>
            </a:r>
          </a:p>
          <a:p>
            <a:endParaRPr lang="en-US" dirty="0"/>
          </a:p>
        </p:txBody>
      </p:sp>
      <p:sp>
        <p:nvSpPr>
          <p:cNvPr id="64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4">
            <a:extLst>
              <a:ext uri="{FF2B5EF4-FFF2-40B4-BE49-F238E27FC236}">
                <a16:creationId xmlns:a16="http://schemas.microsoft.com/office/drawing/2014/main" id="{4CAD3678-2F11-4087-A664-9BA1E27C4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345884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6">
            <a:extLst>
              <a:ext uri="{FF2B5EF4-FFF2-40B4-BE49-F238E27FC236}">
                <a16:creationId xmlns:a16="http://schemas.microsoft.com/office/drawing/2014/main" id="{FAE06D87-197F-4804-8E18-C458EE4B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3962400"/>
            <a:ext cx="691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36278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144</Words>
  <Application>Microsoft Office PowerPoint</Application>
  <PresentationFormat>Widescreen</PresentationFormat>
  <Paragraphs>35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Elephant</vt:lpstr>
      <vt:lpstr>Univers Condensed</vt:lpstr>
      <vt:lpstr>MimeoVTI</vt:lpstr>
      <vt:lpstr>Week 6 Update Team daea</vt:lpstr>
      <vt:lpstr>Alex Brown and Evie Holyoake</vt:lpstr>
      <vt:lpstr>Audio Separation Demo</vt:lpstr>
      <vt:lpstr>Alex Farfan and Daniel Payan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Holyoake, Evangeline A</cp:lastModifiedBy>
  <cp:revision>147</cp:revision>
  <dcterms:created xsi:type="dcterms:W3CDTF">2022-02-24T01:58:56Z</dcterms:created>
  <dcterms:modified xsi:type="dcterms:W3CDTF">2022-02-24T22:45:30Z</dcterms:modified>
</cp:coreProperties>
</file>