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wav"/><Relationship Id="rId7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CB-0AF6-4A3F-A1EF-353B2E38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6AF6-3A7A-4CEA-A73D-B3FEC41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daea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code wrapper around voice separation model</a:t>
            </a:r>
          </a:p>
          <a:p>
            <a:r>
              <a:rPr lang="en-US" dirty="0"/>
              <a:t>Model has </a:t>
            </a:r>
            <a:r>
              <a:rPr lang="en-US" dirty="0" err="1"/>
              <a:t>ConvTasNet</a:t>
            </a:r>
            <a:r>
              <a:rPr lang="en-US" dirty="0"/>
              <a:t> architecture trained and implemented through the Asteroid API</a:t>
            </a:r>
          </a:p>
          <a:p>
            <a:r>
              <a:rPr lang="en-US" dirty="0"/>
              <a:t>The model the wrapper is based off of will be changed out to ours once developed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Wrapper: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Passes in audio with two speakers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Separates audio into two streams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Passes individual streams through noise reducer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Normalizes volume between all three voice clips</a:t>
            </a:r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Demo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CE7A68-8083-4398-9CDD-94708DC3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4" y="2014538"/>
            <a:ext cx="38385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week8demo">
            <a:hlinkClick r:id="" action="ppaction://media"/>
            <a:extLst>
              <a:ext uri="{FF2B5EF4-FFF2-40B4-BE49-F238E27FC236}">
                <a16:creationId xmlns:a16="http://schemas.microsoft.com/office/drawing/2014/main" id="{F4149B1F-83E5-4719-BF5F-05A4CDBDEC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284141" y="4852988"/>
            <a:ext cx="609600" cy="6096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B390C8-D54C-4C95-8FD4-AF80A5D1E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7" y="433388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419EA7-9501-4FA0-9D06-4A0CDEFA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07" y="3647887"/>
            <a:ext cx="37814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5679FE-4494-4D86-824C-78DF8C76878C}"/>
              </a:ext>
            </a:extLst>
          </p:cNvPr>
          <p:cNvSpPr/>
          <p:nvPr/>
        </p:nvSpPr>
        <p:spPr>
          <a:xfrm>
            <a:off x="5016935" y="2256954"/>
            <a:ext cx="1738365" cy="2029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Wrapper around Voice Separation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D3D310-46BB-4AEE-BB0C-E9C988872253}"/>
              </a:ext>
            </a:extLst>
          </p:cNvPr>
          <p:cNvCxnSpPr/>
          <p:nvPr/>
        </p:nvCxnSpPr>
        <p:spPr>
          <a:xfrm>
            <a:off x="4508229" y="3288770"/>
            <a:ext cx="3431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3FD554-EBDA-4631-AB27-74C75A1A892C}"/>
              </a:ext>
            </a:extLst>
          </p:cNvPr>
          <p:cNvCxnSpPr>
            <a:cxnSpLocks/>
          </p:cNvCxnSpPr>
          <p:nvPr/>
        </p:nvCxnSpPr>
        <p:spPr>
          <a:xfrm flipV="1">
            <a:off x="6920836" y="2133600"/>
            <a:ext cx="343171" cy="73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AF2B7-B09C-41E1-A827-A35485635450}"/>
              </a:ext>
            </a:extLst>
          </p:cNvPr>
          <p:cNvCxnSpPr>
            <a:cxnSpLocks/>
          </p:cNvCxnSpPr>
          <p:nvPr/>
        </p:nvCxnSpPr>
        <p:spPr>
          <a:xfrm>
            <a:off x="6920835" y="3910013"/>
            <a:ext cx="343171" cy="619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norm_week8demo_est1">
            <a:hlinkClick r:id="" action="ppaction://media"/>
            <a:extLst>
              <a:ext uri="{FF2B5EF4-FFF2-40B4-BE49-F238E27FC236}">
                <a16:creationId xmlns:a16="http://schemas.microsoft.com/office/drawing/2014/main" id="{16BB88CB-E8F0-48F1-82CA-91D01A5CE7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84508" y="1404938"/>
            <a:ext cx="609600" cy="609600"/>
          </a:xfrm>
          <a:prstGeom prst="rect">
            <a:avLst/>
          </a:prstGeom>
        </p:spPr>
      </p:pic>
      <p:pic>
        <p:nvPicPr>
          <p:cNvPr id="16" name="norm_week8demo_est2">
            <a:hlinkClick r:id="" action="ppaction://media"/>
            <a:extLst>
              <a:ext uri="{FF2B5EF4-FFF2-40B4-BE49-F238E27FC236}">
                <a16:creationId xmlns:a16="http://schemas.microsoft.com/office/drawing/2014/main" id="{E66C674E-DBA4-4EE2-B62D-147EAFEDFFB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49339" y="46003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61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6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on the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76933" cy="4351338"/>
          </a:xfrm>
        </p:spPr>
        <p:txBody>
          <a:bodyPr/>
          <a:lstStyle/>
          <a:p>
            <a:r>
              <a:rPr lang="en-US" dirty="0"/>
              <a:t>Developing a custom data loader to train the model to work by separating out one voice at a time</a:t>
            </a:r>
          </a:p>
          <a:p>
            <a:r>
              <a:rPr lang="en-US" dirty="0"/>
              <a:t>The trainer will make it so each model made will be trained to separate one known person which will be trained with an audio profile</a:t>
            </a:r>
          </a:p>
          <a:p>
            <a:r>
              <a:rPr lang="en-US" dirty="0"/>
              <a:t>We are currently facing resource issues (hardware limitations) where we can’t even open the model to begin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DD6-089B-4585-B952-48A7325C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Coral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AB30-640E-420E-8079-C17BDC2B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64133" cy="4351338"/>
          </a:xfrm>
        </p:spPr>
        <p:txBody>
          <a:bodyPr>
            <a:normAutofit/>
          </a:bodyPr>
          <a:lstStyle/>
          <a:p>
            <a:r>
              <a:rPr lang="en-US" dirty="0"/>
              <a:t>Set up the dev board with lots of hurdles</a:t>
            </a:r>
          </a:p>
          <a:p>
            <a:pPr lvl="1"/>
            <a:r>
              <a:rPr lang="en-US" dirty="0"/>
              <a:t>Still unable to get python 3.9 installed on the dev board</a:t>
            </a:r>
          </a:p>
          <a:p>
            <a:pPr lvl="1"/>
            <a:r>
              <a:rPr lang="en-US" dirty="0"/>
              <a:t>This means we can’t try our wrapper on it</a:t>
            </a:r>
          </a:p>
          <a:p>
            <a:r>
              <a:rPr lang="en-US" dirty="0"/>
              <a:t>Ran a python script that recorded audio with the on-board microphone</a:t>
            </a:r>
          </a:p>
          <a:p>
            <a:r>
              <a:rPr lang="en-US" dirty="0"/>
              <a:t>This audio is saved as a .wav and can be played back from the dev board directly</a:t>
            </a:r>
          </a:p>
          <a:p>
            <a:r>
              <a:rPr lang="en-US" dirty="0"/>
              <a:t>Working on getting the wav file out of the dev board environment</a:t>
            </a:r>
          </a:p>
        </p:txBody>
      </p:sp>
    </p:spTree>
    <p:extLst>
      <p:ext uri="{BB962C8B-B14F-4D97-AF65-F5344CB8AC3E}">
        <p14:creationId xmlns:p14="http://schemas.microsoft.com/office/powerpoint/2010/main" val="38914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214</Words>
  <Application>Microsoft Office PowerPoint</Application>
  <PresentationFormat>Widescreen</PresentationFormat>
  <Paragraphs>24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8</vt:lpstr>
      <vt:lpstr>Wrapper</vt:lpstr>
      <vt:lpstr>Wrapper Demo </vt:lpstr>
      <vt:lpstr>Improve on the Wrapper</vt:lpstr>
      <vt:lpstr>Google Coral Dev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2</cp:revision>
  <dcterms:created xsi:type="dcterms:W3CDTF">2022-03-08T20:05:08Z</dcterms:created>
  <dcterms:modified xsi:type="dcterms:W3CDTF">2022-03-10T22:55:41Z</dcterms:modified>
</cp:coreProperties>
</file>