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3278-BA67-40B6-AC5F-17171D4E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BB22-5834-457B-94C0-94115A242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2992-84BD-425B-A426-D3CABBC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B154-09AE-4119-B641-C08CE4BD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0719-548C-4CBF-A0E3-DB48941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CD8-1646-49FD-8EBE-F132B48D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A9C9-6D93-49F6-B931-04A4D523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06D7-BF0A-4AAB-B403-BEE0605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5136-3783-4170-88AB-1254CEA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B31E-676D-4BD2-9F9F-839730A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74AC7-FB54-436D-A293-54A69517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BAE51-13C1-4694-9092-B6CA640FF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BA07-D88C-48AE-B913-F50DA734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2E0-2DF2-43CA-AFFE-DC5708B4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8F5C-862F-4E9F-B2C4-2CFC75A9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3A53-7250-4D11-B257-39B297F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3830-3FCD-48B8-B081-AB2E3DDA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7194-1558-44E5-BC87-A1E2B40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9288-35C0-4A07-96A5-660567F3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4A-6A9B-4169-8C92-938A175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FAE1-9A34-40F7-B582-A9EF118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24F-4989-4C94-A758-002894DC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AA5A-9F47-4801-9846-9C84E9C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69B-1C98-4278-92C4-42437D0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CE7F-2539-4496-AD1E-2F467F7B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4EC-520D-48D8-8D01-0B2DE63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B584-FF48-4BC8-BE41-B1407ED47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760B-9128-4463-8871-27F1A9AE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F4BE-565F-4E25-8DD9-CEE68B71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19B2-8B92-4794-8811-2957B4DC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ED589-2978-47D9-A48F-3CB2D42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E4E-4B9A-461A-ADE3-7E507859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0FDC3-80B4-4E6E-93D2-7C41EDA0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18EF-FD50-41E3-A101-BFCA79FC1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4298-A744-442C-9EEE-D92784BD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DDED-1536-46A4-A3C7-4A12298A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C6769-FA24-460D-B061-06FB0B3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6C80-D8A8-4856-A78C-EE289F4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B948-7683-4D45-B48D-D869B39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15D7-6BE5-4F51-9439-89357B67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1ECE1-F78E-473E-BB2C-BBF341C4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B81E-DB28-4F7B-9E96-5D36F52F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5B56-5732-4530-B6AA-EDCCDCD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92668-F5D0-4FE1-92F5-7A282454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7B07-6BEF-467E-837A-44C0E159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5F0B-37BC-46DB-9BBC-89EF192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6F7F-9C6F-45C8-99F9-CEADB8D7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A87A-3958-403C-8EA6-99727D69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F497-7A21-4B68-B9FD-3FE44161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BF4F-93FE-4B3D-9AC3-48A1CFC1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271F-170D-4CD9-BE49-D54DDB0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D3AB-C793-47D5-816B-DF587BE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588-15AA-4D2A-8188-5A75AB5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CB9DF-85A5-46B2-B162-431F53F9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875-B72E-4784-8BA8-DAF6C014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D921-BDFA-4758-B9A1-374C7A94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1A9-F9A1-476F-9EE6-8338576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9282E-BA43-4273-BB44-31AC7692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134F1-D0C1-4ECE-9554-DC95BE8F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1738-DA54-4FCD-A600-39CDCDE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47A3-11BE-4124-88EC-CD5CE4EE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1BC4-F06A-4B69-A76D-84A76190C26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18-CF08-4612-9E06-756B3667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FF3-CDBB-4E87-A06E-B1ABC40C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0BC5-013A-4ED1-A792-87200D6F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5CB-0AF6-4A3F-A1EF-353B2E38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6AF6-3A7A-4CEA-A73D-B3FEC41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daea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CCCF39-E00B-405A-98B8-9C8592536C1D}"/>
              </a:ext>
            </a:extLst>
          </p:cNvPr>
          <p:cNvSpPr txBox="1">
            <a:spLocks/>
          </p:cNvSpPr>
          <p:nvPr/>
        </p:nvSpPr>
        <p:spPr>
          <a:xfrm>
            <a:off x="7221415" y="2882779"/>
            <a:ext cx="2086708" cy="5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(Spring break happened)</a:t>
            </a:r>
          </a:p>
        </p:txBody>
      </p:sp>
    </p:spTree>
    <p:extLst>
      <p:ext uri="{BB962C8B-B14F-4D97-AF65-F5344CB8AC3E}">
        <p14:creationId xmlns:p14="http://schemas.microsoft.com/office/powerpoint/2010/main" val="4970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9825-640A-47AA-9B1F-EA58E47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E78-93D9-4641-B686-7AA8F4314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New Anaconda environments</a:t>
            </a:r>
          </a:p>
          <a:p>
            <a:r>
              <a:rPr lang="en-US" dirty="0"/>
              <a:t>Will be hard to replicate with the hardware needs and finnicky libraries</a:t>
            </a:r>
          </a:p>
          <a:p>
            <a:r>
              <a:rPr lang="en-US" dirty="0"/>
              <a:t>Potential hardware limitation work arounds</a:t>
            </a:r>
          </a:p>
          <a:p>
            <a:pPr lvl="1"/>
            <a:r>
              <a:rPr lang="en-US" dirty="0"/>
              <a:t>Cloud Resources</a:t>
            </a:r>
          </a:p>
          <a:p>
            <a:pPr lvl="1"/>
            <a:r>
              <a:rPr lang="en-US" dirty="0" err="1"/>
              <a:t>UIowa</a:t>
            </a:r>
            <a:r>
              <a:rPr lang="en-US" dirty="0"/>
              <a:t> Resources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26A-27F3-42CF-9BA8-97FF897D2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Wrapper is being made into an executable, but with the vast number of libraries we are struggling to get an executable that is easily </a:t>
            </a:r>
            <a:r>
              <a:rPr lang="en-US" dirty="0" err="1"/>
              <a:t>debuggable</a:t>
            </a:r>
            <a:endParaRPr lang="en-US" dirty="0"/>
          </a:p>
          <a:p>
            <a:r>
              <a:rPr lang="en-US" dirty="0"/>
              <a:t>MATLAB executable?</a:t>
            </a:r>
          </a:p>
        </p:txBody>
      </p:sp>
    </p:spTree>
    <p:extLst>
      <p:ext uri="{BB962C8B-B14F-4D97-AF65-F5344CB8AC3E}">
        <p14:creationId xmlns:p14="http://schemas.microsoft.com/office/powerpoint/2010/main" val="5126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0DD6-089B-4585-B952-48A7325C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Coral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AB30-640E-420E-8079-C17BDC2B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64133" cy="4351338"/>
          </a:xfrm>
        </p:spPr>
        <p:txBody>
          <a:bodyPr>
            <a:normAutofit/>
          </a:bodyPr>
          <a:lstStyle/>
          <a:p>
            <a:r>
              <a:rPr lang="en-US" dirty="0"/>
              <a:t>Set up the dev board with lots of hurdles</a:t>
            </a:r>
          </a:p>
          <a:p>
            <a:pPr lvl="1"/>
            <a:r>
              <a:rPr lang="en-US" dirty="0"/>
              <a:t>Still unable to get python 3.9 installed on the dev board</a:t>
            </a:r>
          </a:p>
          <a:p>
            <a:pPr lvl="1"/>
            <a:r>
              <a:rPr lang="en-US" dirty="0"/>
              <a:t>Working around this by developing executables – makes testing very difficult</a:t>
            </a:r>
          </a:p>
          <a:p>
            <a:r>
              <a:rPr lang="en-US" dirty="0"/>
              <a:t>Meeting with Professor Bell</a:t>
            </a:r>
          </a:p>
          <a:p>
            <a:r>
              <a:rPr lang="en-US" dirty="0"/>
              <a:t>May have to reflash the board</a:t>
            </a:r>
          </a:p>
        </p:txBody>
      </p:sp>
    </p:spTree>
    <p:extLst>
      <p:ext uri="{BB962C8B-B14F-4D97-AF65-F5344CB8AC3E}">
        <p14:creationId xmlns:p14="http://schemas.microsoft.com/office/powerpoint/2010/main" val="389141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9</vt:lpstr>
      <vt:lpstr>Custom Model Update</vt:lpstr>
      <vt:lpstr>Google Coral Dev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Holyoake, Evangeline A</dc:creator>
  <cp:lastModifiedBy>Holyoake, Evangeline A</cp:lastModifiedBy>
  <cp:revision>4</cp:revision>
  <dcterms:created xsi:type="dcterms:W3CDTF">2022-03-08T20:05:08Z</dcterms:created>
  <dcterms:modified xsi:type="dcterms:W3CDTF">2022-03-23T16:57:31Z</dcterms:modified>
</cp:coreProperties>
</file>