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CB-0AF6-4A3F-A1EF-353B2E38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6AF6-3A7A-4CEA-A73D-B3FEC41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daea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CCCF39-E00B-405A-98B8-9C8592536C1D}"/>
              </a:ext>
            </a:extLst>
          </p:cNvPr>
          <p:cNvSpPr txBox="1">
            <a:spLocks/>
          </p:cNvSpPr>
          <p:nvPr/>
        </p:nvSpPr>
        <p:spPr>
          <a:xfrm>
            <a:off x="7221415" y="2882779"/>
            <a:ext cx="2086708" cy="5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(Spring break happened)</a:t>
            </a:r>
          </a:p>
        </p:txBody>
      </p:sp>
    </p:spTree>
    <p:extLst>
      <p:ext uri="{BB962C8B-B14F-4D97-AF65-F5344CB8AC3E}">
        <p14:creationId xmlns:p14="http://schemas.microsoft.com/office/powerpoint/2010/main" val="4970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New Anaconda environments</a:t>
            </a:r>
          </a:p>
          <a:p>
            <a:r>
              <a:rPr lang="en-US" dirty="0"/>
              <a:t>Will be hard to replicate with the hardware needs and finnicky libraries</a:t>
            </a:r>
          </a:p>
          <a:p>
            <a:r>
              <a:rPr lang="en-US" dirty="0"/>
              <a:t>Potential hardware limitation work arounds</a:t>
            </a:r>
          </a:p>
          <a:p>
            <a:pPr lvl="1"/>
            <a:r>
              <a:rPr lang="en-US" dirty="0"/>
              <a:t>Cloud Resources</a:t>
            </a:r>
          </a:p>
          <a:p>
            <a:pPr lvl="1"/>
            <a:r>
              <a:rPr lang="en-US" dirty="0" err="1"/>
              <a:t>UIowa</a:t>
            </a:r>
            <a:r>
              <a:rPr lang="en-US" dirty="0"/>
              <a:t> Resources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Wrapper is being made into an executable, but with the vast number of libraries we are struggling to get an executable that is easily </a:t>
            </a:r>
            <a:r>
              <a:rPr lang="en-US" dirty="0" err="1"/>
              <a:t>debuggable</a:t>
            </a:r>
            <a:endParaRPr lang="en-US" dirty="0"/>
          </a:p>
          <a:p>
            <a:r>
              <a:rPr lang="en-US" dirty="0"/>
              <a:t>MATLAB executable being worked on</a:t>
            </a:r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DD6-089B-4585-B952-48A7325C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Coral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AB30-640E-420E-8079-C17BDC2B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64133" cy="4351338"/>
          </a:xfrm>
        </p:spPr>
        <p:txBody>
          <a:bodyPr>
            <a:normAutofit/>
          </a:bodyPr>
          <a:lstStyle/>
          <a:p>
            <a:r>
              <a:rPr lang="en-US" dirty="0"/>
              <a:t>Set up the dev board with lots of hurdles</a:t>
            </a:r>
          </a:p>
          <a:p>
            <a:pPr lvl="1"/>
            <a:r>
              <a:rPr lang="en-US" dirty="0"/>
              <a:t>Still unable to get python 3.9 installed on the dev board</a:t>
            </a:r>
          </a:p>
          <a:p>
            <a:pPr lvl="1"/>
            <a:r>
              <a:rPr lang="en-US" dirty="0"/>
              <a:t>Working around this by developing executables – makes testing very difficult</a:t>
            </a:r>
          </a:p>
          <a:p>
            <a:r>
              <a:rPr lang="en-US" dirty="0"/>
              <a:t>Meeting with Professor Bell</a:t>
            </a:r>
          </a:p>
          <a:p>
            <a:r>
              <a:rPr lang="en-US" dirty="0"/>
              <a:t>May have to reflash the board</a:t>
            </a:r>
          </a:p>
        </p:txBody>
      </p:sp>
    </p:spTree>
    <p:extLst>
      <p:ext uri="{BB962C8B-B14F-4D97-AF65-F5344CB8AC3E}">
        <p14:creationId xmlns:p14="http://schemas.microsoft.com/office/powerpoint/2010/main" val="389141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F381-C155-4B39-B986-5244C8AEA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Replicating our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67D71-5367-4F69-8291-A4AEBB8A4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 9</vt:lpstr>
      <vt:lpstr>Custom Model Update</vt:lpstr>
      <vt:lpstr>Google Coral Dev Board</vt:lpstr>
      <vt:lpstr>Replicating our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5</cp:revision>
  <dcterms:created xsi:type="dcterms:W3CDTF">2022-03-08T20:05:08Z</dcterms:created>
  <dcterms:modified xsi:type="dcterms:W3CDTF">2022-03-24T19:58:27Z</dcterms:modified>
</cp:coreProperties>
</file>